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304" r:id="rId5"/>
    <p:sldId id="327" r:id="rId6"/>
    <p:sldId id="307" r:id="rId7"/>
    <p:sldId id="259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52" r:id="rId16"/>
    <p:sldId id="335" r:id="rId17"/>
    <p:sldId id="353" r:id="rId18"/>
    <p:sldId id="354" r:id="rId19"/>
    <p:sldId id="355" r:id="rId20"/>
    <p:sldId id="336" r:id="rId21"/>
    <p:sldId id="337" r:id="rId22"/>
    <p:sldId id="356" r:id="rId23"/>
    <p:sldId id="338" r:id="rId24"/>
    <p:sldId id="339" r:id="rId25"/>
    <p:sldId id="357" r:id="rId26"/>
    <p:sldId id="359" r:id="rId27"/>
    <p:sldId id="358" r:id="rId28"/>
    <p:sldId id="360" r:id="rId29"/>
    <p:sldId id="738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C1975D-FA08-4919-9EB4-324D1892CAAB}" v="585" dt="2025-04-16T19:50:13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F1C1975D-FA08-4919-9EB4-324D1892CAAB}"/>
    <pc:docChg chg="undo redo custSel addSld delSld modSld sldOrd">
      <pc:chgData name="Andrew D. Shroads, QEP" userId="1a0295e2-0dd9-4964-a391-491a1a3653ac" providerId="ADAL" clId="{F1C1975D-FA08-4919-9EB4-324D1892CAAB}" dt="2025-04-16T19:50:13.958" v="3278" actId="20577"/>
      <pc:docMkLst>
        <pc:docMk/>
      </pc:docMkLst>
      <pc:sldChg chg="addSp delSp modSp add mod ord modClrScheme chgLayout">
        <pc:chgData name="Andrew D. Shroads, QEP" userId="1a0295e2-0dd9-4964-a391-491a1a3653ac" providerId="ADAL" clId="{F1C1975D-FA08-4919-9EB4-324D1892CAAB}" dt="2025-04-13T19:16:56.814" v="372"/>
        <pc:sldMkLst>
          <pc:docMk/>
          <pc:sldMk cId="810014097" sldId="259"/>
        </pc:sldMkLst>
        <pc:spChg chg="mod ord">
          <ac:chgData name="Andrew D. Shroads, QEP" userId="1a0295e2-0dd9-4964-a391-491a1a3653ac" providerId="ADAL" clId="{F1C1975D-FA08-4919-9EB4-324D1892CAAB}" dt="2025-04-13T19:16:49.826" v="370"/>
          <ac:spMkLst>
            <pc:docMk/>
            <pc:sldMk cId="810014097" sldId="259"/>
            <ac:spMk id="2" creationId="{86C519C3-7CCF-4121-8562-BE991AF6A5BF}"/>
          </ac:spMkLst>
        </pc:spChg>
        <pc:spChg chg="mod ord">
          <ac:chgData name="Andrew D. Shroads, QEP" userId="1a0295e2-0dd9-4964-a391-491a1a3653ac" providerId="ADAL" clId="{F1C1975D-FA08-4919-9EB4-324D1892CAAB}" dt="2025-04-13T19:10:50.986" v="195" actId="700"/>
          <ac:spMkLst>
            <pc:docMk/>
            <pc:sldMk cId="810014097" sldId="259"/>
            <ac:spMk id="3" creationId="{41D8764E-5593-47AA-B7AD-411F2715E162}"/>
          </ac:spMkLst>
        </pc:spChg>
        <pc:spChg chg="mod">
          <ac:chgData name="Andrew D. Shroads, QEP" userId="1a0295e2-0dd9-4964-a391-491a1a3653ac" providerId="ADAL" clId="{F1C1975D-FA08-4919-9EB4-324D1892CAAB}" dt="2025-04-13T19:09:18.743" v="130" actId="1076"/>
          <ac:spMkLst>
            <pc:docMk/>
            <pc:sldMk cId="810014097" sldId="259"/>
            <ac:spMk id="6" creationId="{B96A758E-67B1-473B-BCB2-4C4040EFD5C7}"/>
          </ac:spMkLst>
        </pc:spChg>
        <pc:spChg chg="mod">
          <ac:chgData name="Andrew D. Shroads, QEP" userId="1a0295e2-0dd9-4964-a391-491a1a3653ac" providerId="ADAL" clId="{F1C1975D-FA08-4919-9EB4-324D1892CAAB}" dt="2025-04-13T19:06:43.550" v="70" actId="1076"/>
          <ac:spMkLst>
            <pc:docMk/>
            <pc:sldMk cId="810014097" sldId="259"/>
            <ac:spMk id="8" creationId="{264903CD-C60A-4E1F-913A-00C334EA6777}"/>
          </ac:spMkLst>
        </pc:spChg>
        <pc:spChg chg="mod">
          <ac:chgData name="Andrew D. Shroads, QEP" userId="1a0295e2-0dd9-4964-a391-491a1a3653ac" providerId="ADAL" clId="{F1C1975D-FA08-4919-9EB4-324D1892CAAB}" dt="2025-04-13T19:09:27.303" v="132" actId="1076"/>
          <ac:spMkLst>
            <pc:docMk/>
            <pc:sldMk cId="810014097" sldId="259"/>
            <ac:spMk id="9" creationId="{B9215AE1-21A8-4C0D-94B6-D85F7486A80D}"/>
          </ac:spMkLst>
        </pc:spChg>
        <pc:spChg chg="mod">
          <ac:chgData name="Andrew D. Shroads, QEP" userId="1a0295e2-0dd9-4964-a391-491a1a3653ac" providerId="ADAL" clId="{F1C1975D-FA08-4919-9EB4-324D1892CAAB}" dt="2025-04-13T19:07:38.606" v="96" actId="1076"/>
          <ac:spMkLst>
            <pc:docMk/>
            <pc:sldMk cId="810014097" sldId="259"/>
            <ac:spMk id="11" creationId="{16D6ACFE-6F18-46EB-B905-6C04F5717A0F}"/>
          </ac:spMkLst>
        </pc:spChg>
        <pc:spChg chg="mod">
          <ac:chgData name="Andrew D. Shroads, QEP" userId="1a0295e2-0dd9-4964-a391-491a1a3653ac" providerId="ADAL" clId="{F1C1975D-FA08-4919-9EB4-324D1892CAAB}" dt="2025-04-13T19:14:10.015" v="306" actId="1076"/>
          <ac:spMkLst>
            <pc:docMk/>
            <pc:sldMk cId="810014097" sldId="259"/>
            <ac:spMk id="13" creationId="{25C5FA14-79B8-4108-8461-F1E351B73F15}"/>
          </ac:spMkLst>
        </pc:spChg>
        <pc:spChg chg="mod">
          <ac:chgData name="Andrew D. Shroads, QEP" userId="1a0295e2-0dd9-4964-a391-491a1a3653ac" providerId="ADAL" clId="{F1C1975D-FA08-4919-9EB4-324D1892CAAB}" dt="2025-04-13T19:15:08.534" v="318" actId="1076"/>
          <ac:spMkLst>
            <pc:docMk/>
            <pc:sldMk cId="810014097" sldId="259"/>
            <ac:spMk id="16" creationId="{E3CFEB0F-AF2B-44D6-B09E-6A508E37A0BF}"/>
          </ac:spMkLst>
        </pc:spChg>
        <pc:spChg chg="mod">
          <ac:chgData name="Andrew D. Shroads, QEP" userId="1a0295e2-0dd9-4964-a391-491a1a3653ac" providerId="ADAL" clId="{F1C1975D-FA08-4919-9EB4-324D1892CAAB}" dt="2025-04-13T19:15:27.327" v="321" actId="1076"/>
          <ac:spMkLst>
            <pc:docMk/>
            <pc:sldMk cId="810014097" sldId="259"/>
            <ac:spMk id="20" creationId="{7F2DB8AC-29FE-4A20-9C52-F04A6531A3E3}"/>
          </ac:spMkLst>
        </pc:spChg>
        <pc:spChg chg="mod">
          <ac:chgData name="Andrew D. Shroads, QEP" userId="1a0295e2-0dd9-4964-a391-491a1a3653ac" providerId="ADAL" clId="{F1C1975D-FA08-4919-9EB4-324D1892CAAB}" dt="2025-04-13T19:14:28.598" v="310" actId="1076"/>
          <ac:spMkLst>
            <pc:docMk/>
            <pc:sldMk cId="810014097" sldId="259"/>
            <ac:spMk id="24" creationId="{C00CF49E-D89E-4310-8D3F-8B29C4310F11}"/>
          </ac:spMkLst>
        </pc:spChg>
        <pc:spChg chg="mod">
          <ac:chgData name="Andrew D. Shroads, QEP" userId="1a0295e2-0dd9-4964-a391-491a1a3653ac" providerId="ADAL" clId="{F1C1975D-FA08-4919-9EB4-324D1892CAAB}" dt="2025-04-13T19:14:42.977" v="313" actId="1076"/>
          <ac:spMkLst>
            <pc:docMk/>
            <pc:sldMk cId="810014097" sldId="259"/>
            <ac:spMk id="27" creationId="{6C29F20C-4149-4C15-A667-34A38C27D1A9}"/>
          </ac:spMkLst>
        </pc:spChg>
        <pc:spChg chg="mod">
          <ac:chgData name="Andrew D. Shroads, QEP" userId="1a0295e2-0dd9-4964-a391-491a1a3653ac" providerId="ADAL" clId="{F1C1975D-FA08-4919-9EB4-324D1892CAAB}" dt="2025-04-13T19:15:14.748" v="319" actId="1076"/>
          <ac:spMkLst>
            <pc:docMk/>
            <pc:sldMk cId="810014097" sldId="259"/>
            <ac:spMk id="30" creationId="{C3BBDEA9-F5A8-466B-8D8A-139D7AFD2AC5}"/>
          </ac:spMkLst>
        </pc:spChg>
        <pc:spChg chg="mod">
          <ac:chgData name="Andrew D. Shroads, QEP" userId="1a0295e2-0dd9-4964-a391-491a1a3653ac" providerId="ADAL" clId="{F1C1975D-FA08-4919-9EB4-324D1892CAAB}" dt="2025-04-13T19:06:37.264" v="69" actId="1076"/>
          <ac:spMkLst>
            <pc:docMk/>
            <pc:sldMk cId="810014097" sldId="259"/>
            <ac:spMk id="50" creationId="{714E88CB-D53F-4CC8-BE34-C46741CA6B91}"/>
          </ac:spMkLst>
        </pc:spChg>
        <pc:spChg chg="mod">
          <ac:chgData name="Andrew D. Shroads, QEP" userId="1a0295e2-0dd9-4964-a391-491a1a3653ac" providerId="ADAL" clId="{F1C1975D-FA08-4919-9EB4-324D1892CAAB}" dt="2025-04-13T19:06:37.264" v="69" actId="1076"/>
          <ac:spMkLst>
            <pc:docMk/>
            <pc:sldMk cId="810014097" sldId="259"/>
            <ac:spMk id="51" creationId="{6A91EA4B-58E8-454E-8FCC-C4796065E746}"/>
          </ac:spMkLst>
        </pc:spChg>
        <pc:spChg chg="mod ord">
          <ac:chgData name="Andrew D. Shroads, QEP" userId="1a0295e2-0dd9-4964-a391-491a1a3653ac" providerId="ADAL" clId="{F1C1975D-FA08-4919-9EB4-324D1892CAAB}" dt="2025-04-13T19:13:36.717" v="287" actId="167"/>
          <ac:spMkLst>
            <pc:docMk/>
            <pc:sldMk cId="810014097" sldId="259"/>
            <ac:spMk id="71" creationId="{EE4BC2D4-EE5B-4CE5-980F-3320078E4A2B}"/>
          </ac:spMkLst>
        </pc:spChg>
        <pc:spChg chg="mod ord">
          <ac:chgData name="Andrew D. Shroads, QEP" userId="1a0295e2-0dd9-4964-a391-491a1a3653ac" providerId="ADAL" clId="{F1C1975D-FA08-4919-9EB4-324D1892CAAB}" dt="2025-04-13T19:11:47.580" v="258" actId="167"/>
          <ac:spMkLst>
            <pc:docMk/>
            <pc:sldMk cId="810014097" sldId="259"/>
            <ac:spMk id="72" creationId="{3ABE4C65-8DB4-43AE-B466-360E747D265F}"/>
          </ac:spMkLst>
        </pc:spChg>
        <pc:spChg chg="mod">
          <ac:chgData name="Andrew D. Shroads, QEP" userId="1a0295e2-0dd9-4964-a391-491a1a3653ac" providerId="ADAL" clId="{F1C1975D-FA08-4919-9EB4-324D1892CAAB}" dt="2025-04-13T19:14:52.905" v="316" actId="1076"/>
          <ac:spMkLst>
            <pc:docMk/>
            <pc:sldMk cId="810014097" sldId="259"/>
            <ac:spMk id="73" creationId="{97FA987E-2E00-4AE7-9598-2B0C502C4AFB}"/>
          </ac:spMkLst>
        </pc:spChg>
        <pc:spChg chg="mod">
          <ac:chgData name="Andrew D. Shroads, QEP" userId="1a0295e2-0dd9-4964-a391-491a1a3653ac" providerId="ADAL" clId="{F1C1975D-FA08-4919-9EB4-324D1892CAAB}" dt="2025-04-13T19:07:49.306" v="98" actId="255"/>
          <ac:spMkLst>
            <pc:docMk/>
            <pc:sldMk cId="810014097" sldId="259"/>
            <ac:spMk id="75" creationId="{B21A0790-03FD-4384-92AD-DDCF65E48531}"/>
          </ac:spMkLst>
        </pc:spChg>
        <pc:spChg chg="mod">
          <ac:chgData name="Andrew D. Shroads, QEP" userId="1a0295e2-0dd9-4964-a391-491a1a3653ac" providerId="ADAL" clId="{F1C1975D-FA08-4919-9EB4-324D1892CAAB}" dt="2025-04-13T19:09:43.815" v="136" actId="14100"/>
          <ac:spMkLst>
            <pc:docMk/>
            <pc:sldMk cId="810014097" sldId="259"/>
            <ac:spMk id="84" creationId="{DBDBF8FE-D6E6-4459-8399-A75254AD732C}"/>
          </ac:spMkLst>
        </pc:spChg>
        <pc:spChg chg="add mod">
          <ac:chgData name="Andrew D. Shroads, QEP" userId="1a0295e2-0dd9-4964-a391-491a1a3653ac" providerId="ADAL" clId="{F1C1975D-FA08-4919-9EB4-324D1892CAAB}" dt="2025-04-13T19:09:49.593" v="138" actId="14100"/>
          <ac:spMkLst>
            <pc:docMk/>
            <pc:sldMk cId="810014097" sldId="259"/>
            <ac:spMk id="85" creationId="{01376078-EDAE-611C-0F08-7921890BFDBE}"/>
          </ac:spMkLst>
        </pc:spChg>
        <pc:spChg chg="add mod">
          <ac:chgData name="Andrew D. Shroads, QEP" userId="1a0295e2-0dd9-4964-a391-491a1a3653ac" providerId="ADAL" clId="{F1C1975D-FA08-4919-9EB4-324D1892CAAB}" dt="2025-04-13T19:14:14.425" v="307" actId="1076"/>
          <ac:spMkLst>
            <pc:docMk/>
            <pc:sldMk cId="810014097" sldId="259"/>
            <ac:spMk id="86" creationId="{619AB8F1-3229-D463-5E6A-9E47CF04E13C}"/>
          </ac:spMkLst>
        </pc:spChg>
        <pc:spChg chg="add mod">
          <ac:chgData name="Andrew D. Shroads, QEP" userId="1a0295e2-0dd9-4964-a391-491a1a3653ac" providerId="ADAL" clId="{F1C1975D-FA08-4919-9EB4-324D1892CAAB}" dt="2025-04-13T19:15:35.556" v="324" actId="14100"/>
          <ac:spMkLst>
            <pc:docMk/>
            <pc:sldMk cId="810014097" sldId="259"/>
            <ac:spMk id="87" creationId="{8A30B330-5602-27AC-EE4B-005FA9E394C9}"/>
          </ac:spMkLst>
        </pc:spChg>
        <pc:spChg chg="add mod">
          <ac:chgData name="Andrew D. Shroads, QEP" userId="1a0295e2-0dd9-4964-a391-491a1a3653ac" providerId="ADAL" clId="{F1C1975D-FA08-4919-9EB4-324D1892CAAB}" dt="2025-04-13T19:15:43.120" v="327" actId="14100"/>
          <ac:spMkLst>
            <pc:docMk/>
            <pc:sldMk cId="810014097" sldId="259"/>
            <ac:spMk id="88" creationId="{D23A68C2-B8D4-4524-B143-D72DC4655512}"/>
          </ac:spMkLst>
        </pc:spChg>
        <pc:spChg chg="add mod">
          <ac:chgData name="Andrew D. Shroads, QEP" userId="1a0295e2-0dd9-4964-a391-491a1a3653ac" providerId="ADAL" clId="{F1C1975D-FA08-4919-9EB4-324D1892CAAB}" dt="2025-04-13T19:15:49.118" v="330" actId="14100"/>
          <ac:spMkLst>
            <pc:docMk/>
            <pc:sldMk cId="810014097" sldId="259"/>
            <ac:spMk id="89" creationId="{E32FA526-D546-F6AB-CBCC-7126781EBA76}"/>
          </ac:spMkLst>
        </pc:spChg>
        <pc:spChg chg="add mod">
          <ac:chgData name="Andrew D. Shroads, QEP" userId="1a0295e2-0dd9-4964-a391-491a1a3653ac" providerId="ADAL" clId="{F1C1975D-FA08-4919-9EB4-324D1892CAAB}" dt="2025-04-13T19:15:57.545" v="333" actId="14100"/>
          <ac:spMkLst>
            <pc:docMk/>
            <pc:sldMk cId="810014097" sldId="259"/>
            <ac:spMk id="90" creationId="{0513ED35-CC07-1B06-0E01-7B2009988C3D}"/>
          </ac:spMkLst>
        </pc:spChg>
        <pc:spChg chg="add mod">
          <ac:chgData name="Andrew D. Shroads, QEP" userId="1a0295e2-0dd9-4964-a391-491a1a3653ac" providerId="ADAL" clId="{F1C1975D-FA08-4919-9EB4-324D1892CAAB}" dt="2025-04-13T19:16:05.889" v="336" actId="14100"/>
          <ac:spMkLst>
            <pc:docMk/>
            <pc:sldMk cId="810014097" sldId="259"/>
            <ac:spMk id="91" creationId="{8AFC665F-F406-6855-E666-4738218A0FD3}"/>
          </ac:spMkLst>
        </pc:spChg>
        <pc:spChg chg="add mod">
          <ac:chgData name="Andrew D. Shroads, QEP" userId="1a0295e2-0dd9-4964-a391-491a1a3653ac" providerId="ADAL" clId="{F1C1975D-FA08-4919-9EB4-324D1892CAAB}" dt="2025-04-13T19:16:17.992" v="344" actId="1037"/>
          <ac:spMkLst>
            <pc:docMk/>
            <pc:sldMk cId="810014097" sldId="259"/>
            <ac:spMk id="92" creationId="{A9327C33-7A4E-78CB-0E9C-5F240577E792}"/>
          </ac:spMkLst>
        </pc:spChg>
        <pc:grpChg chg="mod">
          <ac:chgData name="Andrew D. Shroads, QEP" userId="1a0295e2-0dd9-4964-a391-491a1a3653ac" providerId="ADAL" clId="{F1C1975D-FA08-4919-9EB4-324D1892CAAB}" dt="2025-04-13T19:04:38.493" v="44" actId="14100"/>
          <ac:grpSpMkLst>
            <pc:docMk/>
            <pc:sldMk cId="810014097" sldId="259"/>
            <ac:grpSpMk id="52" creationId="{0BCF6711-84A6-48E7-94A9-83705F4E9040}"/>
          </ac:grpSpMkLst>
        </pc:grpChg>
      </pc:sldChg>
      <pc:sldChg chg="del">
        <pc:chgData name="Andrew D. Shroads, QEP" userId="1a0295e2-0dd9-4964-a391-491a1a3653ac" providerId="ADAL" clId="{F1C1975D-FA08-4919-9EB4-324D1892CAAB}" dt="2025-04-14T19:44:32.385" v="2741" actId="2696"/>
        <pc:sldMkLst>
          <pc:docMk/>
          <pc:sldMk cId="364788074" sldId="305"/>
        </pc:sldMkLst>
      </pc:sldChg>
      <pc:sldChg chg="del">
        <pc:chgData name="Andrew D. Shroads, QEP" userId="1a0295e2-0dd9-4964-a391-491a1a3653ac" providerId="ADAL" clId="{F1C1975D-FA08-4919-9EB4-324D1892CAAB}" dt="2025-04-14T19:44:32.385" v="2741" actId="2696"/>
        <pc:sldMkLst>
          <pc:docMk/>
          <pc:sldMk cId="523668012" sldId="306"/>
        </pc:sldMkLst>
      </pc:sldChg>
      <pc:sldChg chg="modSp mod">
        <pc:chgData name="Andrew D. Shroads, QEP" userId="1a0295e2-0dd9-4964-a391-491a1a3653ac" providerId="ADAL" clId="{F1C1975D-FA08-4919-9EB4-324D1892CAAB}" dt="2025-04-13T19:17:40.712" v="404" actId="114"/>
        <pc:sldMkLst>
          <pc:docMk/>
          <pc:sldMk cId="793513177" sldId="307"/>
        </pc:sldMkLst>
        <pc:spChg chg="mod">
          <ac:chgData name="Andrew D. Shroads, QEP" userId="1a0295e2-0dd9-4964-a391-491a1a3653ac" providerId="ADAL" clId="{F1C1975D-FA08-4919-9EB4-324D1892CAAB}" dt="2025-04-13T19:16:45.703" v="369" actId="20577"/>
          <ac:spMkLst>
            <pc:docMk/>
            <pc:sldMk cId="793513177" sldId="307"/>
            <ac:spMk id="2" creationId="{6C27449C-D796-4E2E-10A8-958B4BD6D056}"/>
          </ac:spMkLst>
        </pc:spChg>
        <pc:spChg chg="mod">
          <ac:chgData name="Andrew D. Shroads, QEP" userId="1a0295e2-0dd9-4964-a391-491a1a3653ac" providerId="ADAL" clId="{F1C1975D-FA08-4919-9EB4-324D1892CAAB}" dt="2025-04-13T19:17:40.712" v="404" actId="114"/>
          <ac:spMkLst>
            <pc:docMk/>
            <pc:sldMk cId="793513177" sldId="307"/>
            <ac:spMk id="3" creationId="{8D136EC9-74C3-1D1C-45BE-D6EC8FD61B62}"/>
          </ac:spMkLst>
        </pc:spChg>
      </pc:sldChg>
      <pc:sldChg chg="addSp delSp modSp mod">
        <pc:chgData name="Andrew D. Shroads, QEP" userId="1a0295e2-0dd9-4964-a391-491a1a3653ac" providerId="ADAL" clId="{F1C1975D-FA08-4919-9EB4-324D1892CAAB}" dt="2025-04-13T19:03:46.697" v="39" actId="14100"/>
        <pc:sldMkLst>
          <pc:docMk/>
          <pc:sldMk cId="2458953078" sldId="327"/>
        </pc:sldMkLst>
        <pc:spChg chg="mod">
          <ac:chgData name="Andrew D. Shroads, QEP" userId="1a0295e2-0dd9-4964-a391-491a1a3653ac" providerId="ADAL" clId="{F1C1975D-FA08-4919-9EB4-324D1892CAAB}" dt="2025-04-13T19:03:46.697" v="39" actId="14100"/>
          <ac:spMkLst>
            <pc:docMk/>
            <pc:sldMk cId="2458953078" sldId="327"/>
            <ac:spMk id="62" creationId="{D75D4CEB-8738-22AD-D59D-60E44B781B2F}"/>
          </ac:spMkLst>
        </pc:spChg>
        <pc:spChg chg="add mod">
          <ac:chgData name="Andrew D. Shroads, QEP" userId="1a0295e2-0dd9-4964-a391-491a1a3653ac" providerId="ADAL" clId="{F1C1975D-FA08-4919-9EB4-324D1892CAAB}" dt="2025-04-13T19:02:06.207" v="22" actId="14100"/>
          <ac:spMkLst>
            <pc:docMk/>
            <pc:sldMk cId="2458953078" sldId="327"/>
            <ac:spMk id="69" creationId="{2A6A9C90-FE43-345B-0E5F-3AB8CCDB6492}"/>
          </ac:spMkLst>
        </pc:spChg>
        <pc:spChg chg="add mod">
          <ac:chgData name="Andrew D. Shroads, QEP" userId="1a0295e2-0dd9-4964-a391-491a1a3653ac" providerId="ADAL" clId="{F1C1975D-FA08-4919-9EB4-324D1892CAAB}" dt="2025-04-13T19:01:42.806" v="4" actId="14100"/>
          <ac:spMkLst>
            <pc:docMk/>
            <pc:sldMk cId="2458953078" sldId="327"/>
            <ac:spMk id="70" creationId="{49C363D0-499E-5CB4-25F5-7D265E5E29A3}"/>
          </ac:spMkLst>
        </pc:spChg>
        <pc:spChg chg="mod">
          <ac:chgData name="Andrew D. Shroads, QEP" userId="1a0295e2-0dd9-4964-a391-491a1a3653ac" providerId="ADAL" clId="{F1C1975D-FA08-4919-9EB4-324D1892CAAB}" dt="2025-04-13T19:03:13.437" v="37" actId="14100"/>
          <ac:spMkLst>
            <pc:docMk/>
            <pc:sldMk cId="2458953078" sldId="327"/>
            <ac:spMk id="71" creationId="{977A071E-E3AA-F590-E9D1-CC4DA5A6D4B4}"/>
          </ac:spMkLst>
        </pc:spChg>
        <pc:spChg chg="add mod">
          <ac:chgData name="Andrew D. Shroads, QEP" userId="1a0295e2-0dd9-4964-a391-491a1a3653ac" providerId="ADAL" clId="{F1C1975D-FA08-4919-9EB4-324D1892CAAB}" dt="2025-04-13T19:02:58.904" v="33" actId="14100"/>
          <ac:spMkLst>
            <pc:docMk/>
            <pc:sldMk cId="2458953078" sldId="327"/>
            <ac:spMk id="72" creationId="{608A2799-377B-CD72-D56E-55763CA82F15}"/>
          </ac:spMkLst>
        </pc:spChg>
        <pc:spChg chg="mod">
          <ac:chgData name="Andrew D. Shroads, QEP" userId="1a0295e2-0dd9-4964-a391-491a1a3653ac" providerId="ADAL" clId="{F1C1975D-FA08-4919-9EB4-324D1892CAAB}" dt="2025-04-13T19:02:19.031" v="23" actId="14100"/>
          <ac:spMkLst>
            <pc:docMk/>
            <pc:sldMk cId="2458953078" sldId="327"/>
            <ac:spMk id="74" creationId="{9F6BCF15-D1E1-F3A6-D2C7-2573069A52C7}"/>
          </ac:spMkLst>
        </pc:spChg>
        <pc:grpChg chg="mod">
          <ac:chgData name="Andrew D. Shroads, QEP" userId="1a0295e2-0dd9-4964-a391-491a1a3653ac" providerId="ADAL" clId="{F1C1975D-FA08-4919-9EB4-324D1892CAAB}" dt="2025-04-13T19:02:02.606" v="21" actId="1036"/>
          <ac:grpSpMkLst>
            <pc:docMk/>
            <pc:sldMk cId="2458953078" sldId="327"/>
            <ac:grpSpMk id="32" creationId="{CAB28C02-C558-A236-41F4-ABE59D8EC99F}"/>
          </ac:grpSpMkLst>
        </pc:grpChg>
      </pc:sldChg>
      <pc:sldChg chg="modSp add mod ord">
        <pc:chgData name="Andrew D. Shroads, QEP" userId="1a0295e2-0dd9-4964-a391-491a1a3653ac" providerId="ADAL" clId="{F1C1975D-FA08-4919-9EB4-324D1892CAAB}" dt="2025-04-13T19:19:51.529" v="488" actId="20577"/>
        <pc:sldMkLst>
          <pc:docMk/>
          <pc:sldMk cId="392656883" sldId="328"/>
        </pc:sldMkLst>
        <pc:spChg chg="mod">
          <ac:chgData name="Andrew D. Shroads, QEP" userId="1a0295e2-0dd9-4964-a391-491a1a3653ac" providerId="ADAL" clId="{F1C1975D-FA08-4919-9EB4-324D1892CAAB}" dt="2025-04-13T19:19:51.529" v="488" actId="20577"/>
          <ac:spMkLst>
            <pc:docMk/>
            <pc:sldMk cId="392656883" sldId="328"/>
            <ac:spMk id="3" creationId="{4976954B-3E09-7C82-A69F-58237046A52D}"/>
          </ac:spMkLst>
        </pc:spChg>
      </pc:sldChg>
      <pc:sldChg chg="addSp delSp modSp add mod ord modClrScheme chgLayout">
        <pc:chgData name="Andrew D. Shroads, QEP" userId="1a0295e2-0dd9-4964-a391-491a1a3653ac" providerId="ADAL" clId="{F1C1975D-FA08-4919-9EB4-324D1892CAAB}" dt="2025-04-14T13:32:50.230" v="1496"/>
        <pc:sldMkLst>
          <pc:docMk/>
          <pc:sldMk cId="2984910934" sldId="329"/>
        </pc:sldMkLst>
        <pc:spChg chg="mod or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984910934" sldId="329"/>
            <ac:spMk id="2" creationId="{7512FA45-3AAF-2E00-B838-444127723489}"/>
          </ac:spMkLst>
        </pc:spChg>
        <pc:spChg chg="mod ord">
          <ac:chgData name="Andrew D. Shroads, QEP" userId="1a0295e2-0dd9-4964-a391-491a1a3653ac" providerId="ADAL" clId="{F1C1975D-FA08-4919-9EB4-324D1892CAAB}" dt="2025-04-13T19:19:44.833" v="472" actId="700"/>
          <ac:spMkLst>
            <pc:docMk/>
            <pc:sldMk cId="2984910934" sldId="329"/>
            <ac:spMk id="4" creationId="{AF88D25C-ADC2-EABB-440C-34088BE30733}"/>
          </ac:spMkLst>
        </pc:spChg>
        <pc:spChg chg="add mod ord">
          <ac:chgData name="Andrew D. Shroads, QEP" userId="1a0295e2-0dd9-4964-a391-491a1a3653ac" providerId="ADAL" clId="{F1C1975D-FA08-4919-9EB4-324D1892CAAB}" dt="2025-04-14T12:03:06.069" v="949" actId="113"/>
          <ac:spMkLst>
            <pc:docMk/>
            <pc:sldMk cId="2984910934" sldId="329"/>
            <ac:spMk id="5" creationId="{226F8691-403C-FD0C-B866-78EF4422AF07}"/>
          </ac:spMkLst>
        </pc:spChg>
        <pc:picChg chg="mod">
          <ac:chgData name="Andrew D. Shroads, QEP" userId="1a0295e2-0dd9-4964-a391-491a1a3653ac" providerId="ADAL" clId="{F1C1975D-FA08-4919-9EB4-324D1892CAAB}" dt="2025-04-13T19:21:53.808" v="519" actId="1076"/>
          <ac:picMkLst>
            <pc:docMk/>
            <pc:sldMk cId="2984910934" sldId="329"/>
            <ac:picMk id="16" creationId="{5954F475-0A17-7244-4F2B-7C4E21A7DC42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1696005057" sldId="330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696005057" sldId="330"/>
            <ac:spMk id="2" creationId="{7A39463E-00DA-846C-8389-D2053EA94837}"/>
          </ac:spMkLst>
        </pc:spChg>
        <pc:spChg chg="mod">
          <ac:chgData name="Andrew D. Shroads, QEP" userId="1a0295e2-0dd9-4964-a391-491a1a3653ac" providerId="ADAL" clId="{F1C1975D-FA08-4919-9EB4-324D1892CAAB}" dt="2025-04-13T19:25:37.485" v="774" actId="20577"/>
          <ac:spMkLst>
            <pc:docMk/>
            <pc:sldMk cId="1696005057" sldId="330"/>
            <ac:spMk id="3" creationId="{53C349B5-F010-1F91-6B96-8C3CCBCA934F}"/>
          </ac:spMkLst>
        </pc:spChg>
        <pc:picChg chg="mod">
          <ac:chgData name="Andrew D. Shroads, QEP" userId="1a0295e2-0dd9-4964-a391-491a1a3653ac" providerId="ADAL" clId="{F1C1975D-FA08-4919-9EB4-324D1892CAAB}" dt="2025-04-14T11:57:51.560" v="775" actId="1076"/>
          <ac:picMkLst>
            <pc:docMk/>
            <pc:sldMk cId="1696005057" sldId="330"/>
            <ac:picMk id="5" creationId="{5CC75B5C-A32C-A902-0D48-51F713FBD701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4:30.748" v="1529" actId="113"/>
        <pc:sldMkLst>
          <pc:docMk/>
          <pc:sldMk cId="513003912" sldId="331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513003912" sldId="331"/>
            <ac:spMk id="2" creationId="{FFA0CB4D-6AC3-B959-DE4B-B560F9DE0732}"/>
          </ac:spMkLst>
        </pc:spChg>
        <pc:spChg chg="mod">
          <ac:chgData name="Andrew D. Shroads, QEP" userId="1a0295e2-0dd9-4964-a391-491a1a3653ac" providerId="ADAL" clId="{F1C1975D-FA08-4919-9EB4-324D1892CAAB}" dt="2025-04-14T13:34:30.748" v="1529" actId="113"/>
          <ac:spMkLst>
            <pc:docMk/>
            <pc:sldMk cId="513003912" sldId="331"/>
            <ac:spMk id="3" creationId="{23E3E5CE-43BA-95AA-2DD0-CE7152AF3613}"/>
          </ac:spMkLst>
        </pc:spChg>
      </pc:sldChg>
      <pc:sldChg chg="addSp delSp modSp new mod chgLayout">
        <pc:chgData name="Andrew D. Shroads, QEP" userId="1a0295e2-0dd9-4964-a391-491a1a3653ac" providerId="ADAL" clId="{F1C1975D-FA08-4919-9EB4-324D1892CAAB}" dt="2025-04-14T13:35:33.076" v="1559" actId="20577"/>
        <pc:sldMkLst>
          <pc:docMk/>
          <pc:sldMk cId="3039557183" sldId="332"/>
        </pc:sldMkLst>
        <pc:spChg chg="mod or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039557183" sldId="332"/>
            <ac:spMk id="2" creationId="{A53A1E34-B293-6743-4B74-5A5423C65724}"/>
          </ac:spMkLst>
        </pc:spChg>
        <pc:spChg chg="mod ord">
          <ac:chgData name="Andrew D. Shroads, QEP" userId="1a0295e2-0dd9-4964-a391-491a1a3653ac" providerId="ADAL" clId="{F1C1975D-FA08-4919-9EB4-324D1892CAAB}" dt="2025-04-14T12:00:19.649" v="849" actId="700"/>
          <ac:spMkLst>
            <pc:docMk/>
            <pc:sldMk cId="3039557183" sldId="332"/>
            <ac:spMk id="4" creationId="{87810768-A46D-2D0A-1E9D-0CC6DFAF15F3}"/>
          </ac:spMkLst>
        </pc:spChg>
        <pc:graphicFrameChg chg="add mod ord modGraphic">
          <ac:chgData name="Andrew D. Shroads, QEP" userId="1a0295e2-0dd9-4964-a391-491a1a3653ac" providerId="ADAL" clId="{F1C1975D-FA08-4919-9EB4-324D1892CAAB}" dt="2025-04-14T13:35:33.076" v="1559" actId="20577"/>
          <ac:graphicFrameMkLst>
            <pc:docMk/>
            <pc:sldMk cId="3039557183" sldId="332"/>
            <ac:graphicFrameMk id="5" creationId="{18CD3419-4314-7639-2629-3E910AA9BD8C}"/>
          </ac:graphicFrameMkLst>
        </pc:graphicFrameChg>
      </pc:sldChg>
      <pc:sldChg chg="modSp new mod">
        <pc:chgData name="Andrew D. Shroads, QEP" userId="1a0295e2-0dd9-4964-a391-491a1a3653ac" providerId="ADAL" clId="{F1C1975D-FA08-4919-9EB4-324D1892CAAB}" dt="2025-04-14T13:32:50.230" v="1496"/>
        <pc:sldMkLst>
          <pc:docMk/>
          <pc:sldMk cId="3238173961" sldId="333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238173961" sldId="333"/>
            <ac:spMk id="2" creationId="{4C52F3A7-B6B7-FCF4-EAEE-95E61631B3F6}"/>
          </ac:spMkLst>
        </pc:spChg>
        <pc:spChg chg="mod">
          <ac:chgData name="Andrew D. Shroads, QEP" userId="1a0295e2-0dd9-4964-a391-491a1a3653ac" providerId="ADAL" clId="{F1C1975D-FA08-4919-9EB4-324D1892CAAB}" dt="2025-04-14T12:01:51.268" v="901" actId="20577"/>
          <ac:spMkLst>
            <pc:docMk/>
            <pc:sldMk cId="3238173961" sldId="333"/>
            <ac:spMk id="3" creationId="{2FD44D59-D14E-C037-E7EE-21CFDBE76587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2:50.230" v="1496"/>
        <pc:sldMkLst>
          <pc:docMk/>
          <pc:sldMk cId="1086798475" sldId="334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086798475" sldId="334"/>
            <ac:spMk id="2" creationId="{172BAC3E-A8BE-10D5-858C-9F30B94613B6}"/>
          </ac:spMkLst>
        </pc:spChg>
        <pc:spChg chg="mod">
          <ac:chgData name="Andrew D. Shroads, QEP" userId="1a0295e2-0dd9-4964-a391-491a1a3653ac" providerId="ADAL" clId="{F1C1975D-FA08-4919-9EB4-324D1892CAAB}" dt="2025-04-14T12:02:45.882" v="945" actId="20577"/>
          <ac:spMkLst>
            <pc:docMk/>
            <pc:sldMk cId="1086798475" sldId="334"/>
            <ac:spMk id="3" creationId="{F0E228CD-80C0-C871-CA15-8DBDA0694F2D}"/>
          </ac:spMkLst>
        </pc:spChg>
        <pc:picChg chg="mod">
          <ac:chgData name="Andrew D. Shroads, QEP" userId="1a0295e2-0dd9-4964-a391-491a1a3653ac" providerId="ADAL" clId="{F1C1975D-FA08-4919-9EB4-324D1892CAAB}" dt="2025-04-14T12:02:35.555" v="934" actId="1076"/>
          <ac:picMkLst>
            <pc:docMk/>
            <pc:sldMk cId="1086798475" sldId="334"/>
            <ac:picMk id="5" creationId="{42D3B34B-1E62-0ED0-0C86-F64667A4F064}"/>
          </ac:picMkLst>
        </pc:picChg>
      </pc:sldChg>
      <pc:sldChg chg="modSp add mod">
        <pc:chgData name="Andrew D. Shroads, QEP" userId="1a0295e2-0dd9-4964-a391-491a1a3653ac" providerId="ADAL" clId="{F1C1975D-FA08-4919-9EB4-324D1892CAAB}" dt="2025-04-14T13:32:50.230" v="1496"/>
        <pc:sldMkLst>
          <pc:docMk/>
          <pc:sldMk cId="2424616291" sldId="335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424616291" sldId="335"/>
            <ac:spMk id="2" creationId="{3F831C84-FAB3-BDC6-75F0-981C42069B87}"/>
          </ac:spMkLst>
        </pc:spChg>
        <pc:spChg chg="mod">
          <ac:chgData name="Andrew D. Shroads, QEP" userId="1a0295e2-0dd9-4964-a391-491a1a3653ac" providerId="ADAL" clId="{F1C1975D-FA08-4919-9EB4-324D1892CAAB}" dt="2025-04-14T12:18:10.955" v="1441" actId="20577"/>
          <ac:spMkLst>
            <pc:docMk/>
            <pc:sldMk cId="2424616291" sldId="335"/>
            <ac:spMk id="3" creationId="{612D4F9E-9D61-8A82-0903-4439AD9B9052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9:21.069" v="1720" actId="114"/>
        <pc:sldMkLst>
          <pc:docMk/>
          <pc:sldMk cId="3865906621" sldId="336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865906621" sldId="336"/>
            <ac:spMk id="2" creationId="{3889C136-BD04-EE4A-D200-3D5585B2BBCE}"/>
          </ac:spMkLst>
        </pc:spChg>
        <pc:spChg chg="mod">
          <ac:chgData name="Andrew D. Shroads, QEP" userId="1a0295e2-0dd9-4964-a391-491a1a3653ac" providerId="ADAL" clId="{F1C1975D-FA08-4919-9EB4-324D1892CAAB}" dt="2025-04-14T13:39:21.069" v="1720" actId="114"/>
          <ac:spMkLst>
            <pc:docMk/>
            <pc:sldMk cId="3865906621" sldId="336"/>
            <ac:spMk id="3" creationId="{69AD4130-86DF-1EC4-4A4B-AA02A91B811C}"/>
          </ac:spMkLst>
        </pc:spChg>
      </pc:sldChg>
      <pc:sldChg chg="addSp delSp modSp add mod modClrScheme chgLayout">
        <pc:chgData name="Andrew D. Shroads, QEP" userId="1a0295e2-0dd9-4964-a391-491a1a3653ac" providerId="ADAL" clId="{F1C1975D-FA08-4919-9EB4-324D1892CAAB}" dt="2025-04-14T13:41:54.816" v="1780" actId="1076"/>
        <pc:sldMkLst>
          <pc:docMk/>
          <pc:sldMk cId="3810279618" sldId="337"/>
        </pc:sldMkLst>
        <pc:spChg chg="mod ord">
          <ac:chgData name="Andrew D. Shroads, QEP" userId="1a0295e2-0dd9-4964-a391-491a1a3653ac" providerId="ADAL" clId="{F1C1975D-FA08-4919-9EB4-324D1892CAAB}" dt="2025-04-14T13:39:56.540" v="1747" actId="700"/>
          <ac:spMkLst>
            <pc:docMk/>
            <pc:sldMk cId="3810279618" sldId="337"/>
            <ac:spMk id="2" creationId="{A34AF507-2B3A-9CCF-8DF5-E1F7DB0CC8AB}"/>
          </ac:spMkLst>
        </pc:spChg>
        <pc:spChg chg="mod ord">
          <ac:chgData name="Andrew D. Shroads, QEP" userId="1a0295e2-0dd9-4964-a391-491a1a3653ac" providerId="ADAL" clId="{F1C1975D-FA08-4919-9EB4-324D1892CAAB}" dt="2025-04-14T13:41:49.549" v="1779" actId="20577"/>
          <ac:spMkLst>
            <pc:docMk/>
            <pc:sldMk cId="3810279618" sldId="337"/>
            <ac:spMk id="3" creationId="{6A2D3772-3D43-04CC-856C-745F6BE3F7F9}"/>
          </ac:spMkLst>
        </pc:spChg>
        <pc:spChg chg="mod ord">
          <ac:chgData name="Andrew D. Shroads, QEP" userId="1a0295e2-0dd9-4964-a391-491a1a3653ac" providerId="ADAL" clId="{F1C1975D-FA08-4919-9EB4-324D1892CAAB}" dt="2025-04-14T13:39:56.540" v="1747" actId="700"/>
          <ac:spMkLst>
            <pc:docMk/>
            <pc:sldMk cId="3810279618" sldId="337"/>
            <ac:spMk id="4" creationId="{796AA16F-DFFD-1DF7-B65F-687D7AD95C2B}"/>
          </ac:spMkLst>
        </pc:spChg>
        <pc:picChg chg="mod">
          <ac:chgData name="Andrew D. Shroads, QEP" userId="1a0295e2-0dd9-4964-a391-491a1a3653ac" providerId="ADAL" clId="{F1C1975D-FA08-4919-9EB4-324D1892CAAB}" dt="2025-04-14T13:41:54.816" v="1780" actId="1076"/>
          <ac:picMkLst>
            <pc:docMk/>
            <pc:sldMk cId="3810279618" sldId="337"/>
            <ac:picMk id="7" creationId="{729ECADB-87B0-4FC6-52FE-0D9A6A6533BC}"/>
          </ac:picMkLst>
        </pc:picChg>
      </pc:sldChg>
      <pc:sldChg chg="addSp delSp modSp add mod modClrScheme chgLayout">
        <pc:chgData name="Andrew D. Shroads, QEP" userId="1a0295e2-0dd9-4964-a391-491a1a3653ac" providerId="ADAL" clId="{F1C1975D-FA08-4919-9EB4-324D1892CAAB}" dt="2025-04-14T13:47:38.998" v="1869" actId="6549"/>
        <pc:sldMkLst>
          <pc:docMk/>
          <pc:sldMk cId="1503751895" sldId="338"/>
        </pc:sldMkLst>
        <pc:spChg chg="mod ord">
          <ac:chgData name="Andrew D. Shroads, QEP" userId="1a0295e2-0dd9-4964-a391-491a1a3653ac" providerId="ADAL" clId="{F1C1975D-FA08-4919-9EB4-324D1892CAAB}" dt="2025-04-14T13:46:56.334" v="1851"/>
          <ac:spMkLst>
            <pc:docMk/>
            <pc:sldMk cId="1503751895" sldId="338"/>
            <ac:spMk id="2" creationId="{5DE34BA3-26BB-5434-9308-D540E23D6187}"/>
          </ac:spMkLst>
        </pc:spChg>
        <pc:spChg chg="mod ord">
          <ac:chgData name="Andrew D. Shroads, QEP" userId="1a0295e2-0dd9-4964-a391-491a1a3653ac" providerId="ADAL" clId="{F1C1975D-FA08-4919-9EB4-324D1892CAAB}" dt="2025-04-14T13:45:38.159" v="1838" actId="700"/>
          <ac:spMkLst>
            <pc:docMk/>
            <pc:sldMk cId="1503751895" sldId="338"/>
            <ac:spMk id="4" creationId="{8949C826-DF1D-76F6-903A-C6245090A788}"/>
          </ac:spMkLst>
        </pc:spChg>
        <pc:spChg chg="add mod ord">
          <ac:chgData name="Andrew D. Shroads, QEP" userId="1a0295e2-0dd9-4964-a391-491a1a3653ac" providerId="ADAL" clId="{F1C1975D-FA08-4919-9EB4-324D1892CAAB}" dt="2025-04-14T13:47:38.998" v="1869" actId="6549"/>
          <ac:spMkLst>
            <pc:docMk/>
            <pc:sldMk cId="1503751895" sldId="338"/>
            <ac:spMk id="5" creationId="{23D070D6-53AE-1786-8DB7-CC5F6CF2A167}"/>
          </ac:spMkLst>
        </pc:spChg>
      </pc:sldChg>
      <pc:sldChg chg="modSp add mod ord">
        <pc:chgData name="Andrew D. Shroads, QEP" userId="1a0295e2-0dd9-4964-a391-491a1a3653ac" providerId="ADAL" clId="{F1C1975D-FA08-4919-9EB4-324D1892CAAB}" dt="2025-04-14T14:04:50.746" v="2229"/>
        <pc:sldMkLst>
          <pc:docMk/>
          <pc:sldMk cId="3132754670" sldId="339"/>
        </pc:sldMkLst>
        <pc:spChg chg="mod">
          <ac:chgData name="Andrew D. Shroads, QEP" userId="1a0295e2-0dd9-4964-a391-491a1a3653ac" providerId="ADAL" clId="{F1C1975D-FA08-4919-9EB4-324D1892CAAB}" dt="2025-04-14T14:03:24.476" v="2189"/>
          <ac:spMkLst>
            <pc:docMk/>
            <pc:sldMk cId="3132754670" sldId="339"/>
            <ac:spMk id="2" creationId="{08D1A2FD-FFF4-2041-2B86-B7104947F1C0}"/>
          </ac:spMkLst>
        </pc:spChg>
        <pc:spChg chg="mod">
          <ac:chgData name="Andrew D. Shroads, QEP" userId="1a0295e2-0dd9-4964-a391-491a1a3653ac" providerId="ADAL" clId="{F1C1975D-FA08-4919-9EB4-324D1892CAAB}" dt="2025-04-14T14:04:08.656" v="2227" actId="6549"/>
          <ac:spMkLst>
            <pc:docMk/>
            <pc:sldMk cId="3132754670" sldId="339"/>
            <ac:spMk id="3" creationId="{FE1D558C-656C-D94D-387A-D3F3300EE7F2}"/>
          </ac:spMkLst>
        </pc:spChg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1585733889" sldId="340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1464251290" sldId="341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4134656853" sldId="342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633023369" sldId="343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921109677" sldId="344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793728257" sldId="345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627811152" sldId="346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3825079366" sldId="347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4985381" sldId="348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944345996" sldId="349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789821988" sldId="350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3305446647" sldId="351"/>
        </pc:sldMkLst>
      </pc:sldChg>
      <pc:sldChg chg="addSp delSp 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2133465050" sldId="352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133465050" sldId="352"/>
            <ac:spMk id="2" creationId="{3532A05D-1A04-CB77-A026-004822781FBB}"/>
          </ac:spMkLst>
        </pc:spChg>
        <pc:spChg chg="mod">
          <ac:chgData name="Andrew D. Shroads, QEP" userId="1a0295e2-0dd9-4964-a391-491a1a3653ac" providerId="ADAL" clId="{F1C1975D-FA08-4919-9EB4-324D1892CAAB}" dt="2025-04-14T12:04:58.364" v="1168" actId="948"/>
          <ac:spMkLst>
            <pc:docMk/>
            <pc:sldMk cId="2133465050" sldId="352"/>
            <ac:spMk id="5" creationId="{ABEF0960-7D2C-025C-B586-CE5710D9E857}"/>
          </ac:spMkLst>
        </pc:spChg>
        <pc:picChg chg="mod">
          <ac:chgData name="Andrew D. Shroads, QEP" userId="1a0295e2-0dd9-4964-a391-491a1a3653ac" providerId="ADAL" clId="{F1C1975D-FA08-4919-9EB4-324D1892CAAB}" dt="2025-04-14T12:05:27.863" v="1175"/>
          <ac:picMkLst>
            <pc:docMk/>
            <pc:sldMk cId="2133465050" sldId="352"/>
            <ac:picMk id="3" creationId="{CA27C03E-783E-E452-6EDF-D8DC6C9C8318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3990779876" sldId="353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990779876" sldId="353"/>
            <ac:spMk id="2" creationId="{C192BEA2-6FAF-C2B9-C16A-D9DBDA5C7DE8}"/>
          </ac:spMkLst>
        </pc:spChg>
        <pc:spChg chg="mod">
          <ac:chgData name="Andrew D. Shroads, QEP" userId="1a0295e2-0dd9-4964-a391-491a1a3653ac" providerId="ADAL" clId="{F1C1975D-FA08-4919-9EB4-324D1892CAAB}" dt="2025-04-14T12:17:33.547" v="1373" actId="113"/>
          <ac:spMkLst>
            <pc:docMk/>
            <pc:sldMk cId="3990779876" sldId="353"/>
            <ac:spMk id="3" creationId="{5AA28D3E-321D-5D81-C7F0-62F0181966C5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4:35.756" v="1530" actId="113"/>
        <pc:sldMkLst>
          <pc:docMk/>
          <pc:sldMk cId="1528504246" sldId="354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528504246" sldId="354"/>
            <ac:spMk id="2" creationId="{1A5FEA5E-3664-EA48-F4D6-3B270DF8DF37}"/>
          </ac:spMkLst>
        </pc:spChg>
        <pc:spChg chg="mod">
          <ac:chgData name="Andrew D. Shroads, QEP" userId="1a0295e2-0dd9-4964-a391-491a1a3653ac" providerId="ADAL" clId="{F1C1975D-FA08-4919-9EB4-324D1892CAAB}" dt="2025-04-14T13:34:35.756" v="1530" actId="113"/>
          <ac:spMkLst>
            <pc:docMk/>
            <pc:sldMk cId="1528504246" sldId="354"/>
            <ac:spMk id="3" creationId="{92999D27-F0DB-F46C-EC76-F810592EA911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7:08.426" v="1646" actId="113"/>
        <pc:sldMkLst>
          <pc:docMk/>
          <pc:sldMk cId="1932339841" sldId="355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932339841" sldId="355"/>
            <ac:spMk id="2" creationId="{389B1FD8-E4D6-7A23-88C3-C95161C5D65F}"/>
          </ac:spMkLst>
        </pc:spChg>
        <pc:graphicFrameChg chg="mod modGraphic">
          <ac:chgData name="Andrew D. Shroads, QEP" userId="1a0295e2-0dd9-4964-a391-491a1a3653ac" providerId="ADAL" clId="{F1C1975D-FA08-4919-9EB4-324D1892CAAB}" dt="2025-04-14T13:37:08.426" v="1646" actId="113"/>
          <ac:graphicFrameMkLst>
            <pc:docMk/>
            <pc:sldMk cId="1932339841" sldId="355"/>
            <ac:graphicFrameMk id="5" creationId="{4CF6931B-842D-1875-7BC1-10C520BCAC71}"/>
          </ac:graphicFrameMkLst>
        </pc:graphicFrameChg>
      </pc:sldChg>
      <pc:sldChg chg="addSp delSp modSp add mod">
        <pc:chgData name="Andrew D. Shroads, QEP" userId="1a0295e2-0dd9-4964-a391-491a1a3653ac" providerId="ADAL" clId="{F1C1975D-FA08-4919-9EB4-324D1892CAAB}" dt="2025-04-14T13:45:13.556" v="1837"/>
        <pc:sldMkLst>
          <pc:docMk/>
          <pc:sldMk cId="2303702419" sldId="356"/>
        </pc:sldMkLst>
        <pc:spChg chg="mod">
          <ac:chgData name="Andrew D. Shroads, QEP" userId="1a0295e2-0dd9-4964-a391-491a1a3653ac" providerId="ADAL" clId="{F1C1975D-FA08-4919-9EB4-324D1892CAAB}" dt="2025-04-14T13:43:19.606" v="1825" actId="20577"/>
          <ac:spMkLst>
            <pc:docMk/>
            <pc:sldMk cId="2303702419" sldId="356"/>
            <ac:spMk id="3" creationId="{DFBAD608-DEB9-F6A7-9E68-2B0A3353E65B}"/>
          </ac:spMkLst>
        </pc:spChg>
        <pc:picChg chg="mod">
          <ac:chgData name="Andrew D. Shroads, QEP" userId="1a0295e2-0dd9-4964-a391-491a1a3653ac" providerId="ADAL" clId="{F1C1975D-FA08-4919-9EB4-324D1892CAAB}" dt="2025-04-14T13:45:13.556" v="1837"/>
          <ac:picMkLst>
            <pc:docMk/>
            <pc:sldMk cId="2303702419" sldId="356"/>
            <ac:picMk id="10" creationId="{ED3E1333-DADE-0E89-8FAB-46B68C59EEB4}"/>
          </ac:picMkLst>
        </pc:picChg>
      </pc:sldChg>
      <pc:sldChg chg="addSp delSp modSp add mod">
        <pc:chgData name="Andrew D. Shroads, QEP" userId="1a0295e2-0dd9-4964-a391-491a1a3653ac" providerId="ADAL" clId="{F1C1975D-FA08-4919-9EB4-324D1892CAAB}" dt="2025-04-14T13:54:00.033" v="1993" actId="20577"/>
        <pc:sldMkLst>
          <pc:docMk/>
          <pc:sldMk cId="2371419975" sldId="357"/>
        </pc:sldMkLst>
        <pc:spChg chg="mod">
          <ac:chgData name="Andrew D. Shroads, QEP" userId="1a0295e2-0dd9-4964-a391-491a1a3653ac" providerId="ADAL" clId="{F1C1975D-FA08-4919-9EB4-324D1892CAAB}" dt="2025-04-14T13:47:03.200" v="1865" actId="20577"/>
          <ac:spMkLst>
            <pc:docMk/>
            <pc:sldMk cId="2371419975" sldId="357"/>
            <ac:spMk id="2" creationId="{A9B4A260-568E-2A06-BA88-63A734ADE221}"/>
          </ac:spMkLst>
        </pc:spChg>
        <pc:spChg chg="mod">
          <ac:chgData name="Andrew D. Shroads, QEP" userId="1a0295e2-0dd9-4964-a391-491a1a3653ac" providerId="ADAL" clId="{F1C1975D-FA08-4919-9EB4-324D1892CAAB}" dt="2025-04-14T13:54:00.033" v="1993" actId="20577"/>
          <ac:spMkLst>
            <pc:docMk/>
            <pc:sldMk cId="2371419975" sldId="357"/>
            <ac:spMk id="5" creationId="{B983CD9D-078A-8F69-AAEA-6965A93F73FC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56:07.876" v="2062" actId="14100"/>
        <pc:sldMkLst>
          <pc:docMk/>
          <pc:sldMk cId="3879466549" sldId="358"/>
        </pc:sldMkLst>
        <pc:spChg chg="mod">
          <ac:chgData name="Andrew D. Shroads, QEP" userId="1a0295e2-0dd9-4964-a391-491a1a3653ac" providerId="ADAL" clId="{F1C1975D-FA08-4919-9EB4-324D1892CAAB}" dt="2025-04-14T13:56:07.876" v="2062" actId="14100"/>
          <ac:spMkLst>
            <pc:docMk/>
            <pc:sldMk cId="3879466549" sldId="358"/>
            <ac:spMk id="5" creationId="{C7CE4261-5F2F-C2B9-038B-D372C0BFC0A4}"/>
          </ac:spMkLst>
        </pc:spChg>
        <pc:picChg chg="mod">
          <ac:chgData name="Andrew D. Shroads, QEP" userId="1a0295e2-0dd9-4964-a391-491a1a3653ac" providerId="ADAL" clId="{F1C1975D-FA08-4919-9EB4-324D1892CAAB}" dt="2025-04-14T13:54:24.086" v="1994" actId="14826"/>
          <ac:picMkLst>
            <pc:docMk/>
            <pc:sldMk cId="3879466549" sldId="358"/>
            <ac:picMk id="7" creationId="{F570D464-F791-2C17-6C66-4C16C2613025}"/>
          </ac:picMkLst>
        </pc:picChg>
      </pc:sldChg>
      <pc:sldChg chg="addSp delSp modSp add mod ord">
        <pc:chgData name="Andrew D. Shroads, QEP" userId="1a0295e2-0dd9-4964-a391-491a1a3653ac" providerId="ADAL" clId="{F1C1975D-FA08-4919-9EB4-324D1892CAAB}" dt="2025-04-14T14:01:24.046" v="2185"/>
        <pc:sldMkLst>
          <pc:docMk/>
          <pc:sldMk cId="995034675" sldId="359"/>
        </pc:sldMkLst>
        <pc:spChg chg="mod">
          <ac:chgData name="Andrew D. Shroads, QEP" userId="1a0295e2-0dd9-4964-a391-491a1a3653ac" providerId="ADAL" clId="{F1C1975D-FA08-4919-9EB4-324D1892CAAB}" dt="2025-04-14T14:01:17.246" v="2183" actId="20577"/>
          <ac:spMkLst>
            <pc:docMk/>
            <pc:sldMk cId="995034675" sldId="359"/>
            <ac:spMk id="5" creationId="{AA04F18C-763D-D1F7-0153-6A8EE09AABEF}"/>
          </ac:spMkLst>
        </pc:spChg>
      </pc:sldChg>
      <pc:sldChg chg="addSp delSp modSp add mod modClrScheme chgLayout">
        <pc:chgData name="Andrew D. Shroads, QEP" userId="1a0295e2-0dd9-4964-a391-491a1a3653ac" providerId="ADAL" clId="{F1C1975D-FA08-4919-9EB4-324D1892CAAB}" dt="2025-04-14T14:11:16.377" v="2739" actId="20577"/>
        <pc:sldMkLst>
          <pc:docMk/>
          <pc:sldMk cId="1676240141" sldId="360"/>
        </pc:sldMkLst>
        <pc:spChg chg="mod ord">
          <ac:chgData name="Andrew D. Shroads, QEP" userId="1a0295e2-0dd9-4964-a391-491a1a3653ac" providerId="ADAL" clId="{F1C1975D-FA08-4919-9EB4-324D1892CAAB}" dt="2025-04-14T14:05:00.626" v="2232" actId="700"/>
          <ac:spMkLst>
            <pc:docMk/>
            <pc:sldMk cId="1676240141" sldId="360"/>
            <ac:spMk id="2" creationId="{B9313D94-7EE4-1BFA-DBAF-DCA069576506}"/>
          </ac:spMkLst>
        </pc:spChg>
        <pc:spChg chg="mod ord">
          <ac:chgData name="Andrew D. Shroads, QEP" userId="1a0295e2-0dd9-4964-a391-491a1a3653ac" providerId="ADAL" clId="{F1C1975D-FA08-4919-9EB4-324D1892CAAB}" dt="2025-04-14T14:05:00.626" v="2232" actId="700"/>
          <ac:spMkLst>
            <pc:docMk/>
            <pc:sldMk cId="1676240141" sldId="360"/>
            <ac:spMk id="4" creationId="{616C6A64-6DB3-8636-1810-2710FA4197FA}"/>
          </ac:spMkLst>
        </pc:spChg>
        <pc:spChg chg="mod ord">
          <ac:chgData name="Andrew D. Shroads, QEP" userId="1a0295e2-0dd9-4964-a391-491a1a3653ac" providerId="ADAL" clId="{F1C1975D-FA08-4919-9EB4-324D1892CAAB}" dt="2025-04-14T14:11:16.377" v="2739" actId="20577"/>
          <ac:spMkLst>
            <pc:docMk/>
            <pc:sldMk cId="1676240141" sldId="360"/>
            <ac:spMk id="5" creationId="{CE66F483-AFEB-877E-445B-BA7FBC35896C}"/>
          </ac:spMkLst>
        </pc:spChg>
      </pc:sldChg>
      <pc:sldChg chg="modSp add mod addAnim delAnim modAnim">
        <pc:chgData name="Andrew D. Shroads, QEP" userId="1a0295e2-0dd9-4964-a391-491a1a3653ac" providerId="ADAL" clId="{F1C1975D-FA08-4919-9EB4-324D1892CAAB}" dt="2025-04-16T19:50:13.958" v="3278" actId="20577"/>
        <pc:sldMkLst>
          <pc:docMk/>
          <pc:sldMk cId="3936253902" sldId="738"/>
        </pc:sldMkLst>
        <pc:spChg chg="mod">
          <ac:chgData name="Andrew D. Shroads, QEP" userId="1a0295e2-0dd9-4964-a391-491a1a3653ac" providerId="ADAL" clId="{F1C1975D-FA08-4919-9EB4-324D1892CAAB}" dt="2025-04-16T19:45:36.373" v="2743"/>
          <ac:spMkLst>
            <pc:docMk/>
            <pc:sldMk cId="3936253902" sldId="738"/>
            <ac:spMk id="2" creationId="{C41CACD3-7757-F829-02F2-D2AFF63B7B75}"/>
          </ac:spMkLst>
        </pc:spChg>
        <pc:spChg chg="mod">
          <ac:chgData name="Andrew D. Shroads, QEP" userId="1a0295e2-0dd9-4964-a391-491a1a3653ac" providerId="ADAL" clId="{F1C1975D-FA08-4919-9EB4-324D1892CAAB}" dt="2025-04-16T19:50:13.958" v="3278" actId="20577"/>
          <ac:spMkLst>
            <pc:docMk/>
            <pc:sldMk cId="3936253902" sldId="738"/>
            <ac:spMk id="3" creationId="{B3FE01AA-E840-8EE6-B104-E6F63586F9C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pa.gov/risk/risk-characterization-handbook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7: Risk Characterization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2F3A7-B6B7-FCF4-EAEE-95E61631B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44D59-D14E-C037-E7EE-21CFDBE76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Expressing Cancer Risk</a:t>
            </a:r>
          </a:p>
          <a:p>
            <a:r>
              <a:rPr lang="en-US" b="1" u="sng" dirty="0"/>
              <a:t>Individual Lifetime Risk</a:t>
            </a:r>
            <a:r>
              <a:rPr lang="en-US" b="1" dirty="0"/>
              <a:t>:</a:t>
            </a:r>
            <a:r>
              <a:rPr lang="en-US" dirty="0"/>
              <a:t> Cancer risk estimated to be experienced by an individual from a lifetime of exposure at a specified level</a:t>
            </a:r>
          </a:p>
          <a:p>
            <a:pPr lvl="1"/>
            <a:r>
              <a:rPr lang="en-US" dirty="0"/>
              <a:t>Use average or maximum risk for individuals within population of interest</a:t>
            </a:r>
          </a:p>
          <a:p>
            <a:r>
              <a:rPr lang="en-US" b="1" u="sng" dirty="0"/>
              <a:t>Incidence</a:t>
            </a:r>
            <a:r>
              <a:rPr lang="en-US" b="1" dirty="0"/>
              <a:t>:</a:t>
            </a:r>
            <a:r>
              <a:rPr lang="en-US" dirty="0"/>
              <a:t> Number of expected cases of the disease over a lifetime (70 years)</a:t>
            </a:r>
          </a:p>
          <a:p>
            <a:pPr lvl="1"/>
            <a:r>
              <a:rPr lang="en-US" dirty="0"/>
              <a:t>Population × unit risk = # of new cancer cases</a:t>
            </a:r>
          </a:p>
          <a:p>
            <a:r>
              <a:rPr lang="en-US" b="1" u="sng" dirty="0"/>
              <a:t>Population Risk</a:t>
            </a:r>
            <a:r>
              <a:rPr lang="en-US" b="1" dirty="0"/>
              <a:t>:</a:t>
            </a:r>
            <a:r>
              <a:rPr lang="en-US" dirty="0"/>
              <a:t> Number of people at different risk and hazard levels</a:t>
            </a:r>
          </a:p>
          <a:p>
            <a:pPr lvl="1"/>
            <a:r>
              <a:rPr lang="en-US" dirty="0"/>
              <a:t>Express population separately for each risk level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9027D-C8F3-184A-9ED5-7D3675CC4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17396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A93A5-67F3-CFD8-2E0B-69DF08FBB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BAC3E-A8BE-10D5-858C-9F30B946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228CD-80C0-C871-CA15-8DBDA0694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Expressing Cancer Population Risk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60D0C-631C-0FBB-D74E-DD5475016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3B34B-1E62-0ED0-0C86-F64667A4F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020" y="1859280"/>
            <a:ext cx="8061960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9847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24876-B661-5278-4ADD-9023F9DE4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2A05D-1A04-CB77-A026-00482278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EF0960-7D2C-025C-B586-CE5710D9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65292" cy="5166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Basic Equation for Inhalation Hazard Quotients from Non-Cancer Hazards</a:t>
            </a:r>
          </a:p>
          <a:p>
            <a:pPr marL="0" indent="0"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b="1" dirty="0"/>
              <a:t>HQ = </a:t>
            </a:r>
            <a:r>
              <a:rPr lang="en-US" b="1" dirty="0" err="1"/>
              <a:t>EC÷RfC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pPr lvl="1"/>
            <a:r>
              <a:rPr lang="en-US" dirty="0"/>
              <a:t>HQ = Hazard Quotient</a:t>
            </a:r>
          </a:p>
          <a:p>
            <a:pPr lvl="1"/>
            <a:r>
              <a:rPr lang="en-US" dirty="0"/>
              <a:t>EC = Exposure Concentration</a:t>
            </a:r>
          </a:p>
          <a:p>
            <a:pPr lvl="2"/>
            <a:r>
              <a:rPr lang="en-US" dirty="0"/>
              <a:t>Acute Exposure: Hourly concentration</a:t>
            </a:r>
          </a:p>
          <a:p>
            <a:pPr lvl="2"/>
            <a:r>
              <a:rPr lang="en-US" dirty="0"/>
              <a:t>Chronic Exposure: Annual concentration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Reference Concentration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CCEF06-0725-7838-8A07-AB2B6AF4F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27C03E-783E-E452-6EDF-D8DC6C9C8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9692" y="1539240"/>
            <a:ext cx="4594860" cy="37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6505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80BF4-F205-B564-7E42-7652C690B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31C84-FAB3-BDC6-75F0-981C420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D4F9E-9D61-8A82-0903-4439AD9B9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Definitions</a:t>
            </a:r>
          </a:p>
          <a:p>
            <a:r>
              <a:rPr lang="en-US" b="1" u="sng" dirty="0"/>
              <a:t>Hazard Quotient</a:t>
            </a:r>
            <a:r>
              <a:rPr lang="en-US" b="1" dirty="0"/>
              <a:t>:</a:t>
            </a:r>
            <a:r>
              <a:rPr lang="en-US" dirty="0"/>
              <a:t> Unitless comparison of a chemical’s concentration in air to a level below which no adverse effect is </a:t>
            </a:r>
            <a:r>
              <a:rPr lang="en-US" b="1" i="1" dirty="0"/>
              <a:t>likely</a:t>
            </a:r>
            <a:r>
              <a:rPr lang="en-US" dirty="0"/>
              <a:t> to occur</a:t>
            </a:r>
          </a:p>
          <a:p>
            <a:pPr lvl="1"/>
            <a:r>
              <a:rPr lang="en-US" b="1" dirty="0">
                <a:highlight>
                  <a:srgbClr val="FFFF00"/>
                </a:highlight>
              </a:rPr>
              <a:t>HQ is NOT a risk</a:t>
            </a:r>
          </a:p>
          <a:p>
            <a:r>
              <a:rPr lang="en-US" b="1" u="sng" dirty="0"/>
              <a:t>Reference Concentration</a:t>
            </a:r>
            <a:r>
              <a:rPr lang="en-US" b="1" dirty="0"/>
              <a:t>:</a:t>
            </a:r>
            <a:r>
              <a:rPr lang="en-US" dirty="0"/>
              <a:t> Estimate of continuous lifetime inhalation exposure likely to be </a:t>
            </a:r>
            <a:r>
              <a:rPr lang="en-US" b="1" i="1" dirty="0"/>
              <a:t>without</a:t>
            </a:r>
            <a:r>
              <a:rPr lang="en-US" dirty="0"/>
              <a:t> deleterious effects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do not have equal accuracy due to uncertainty with each </a:t>
            </a:r>
            <a:r>
              <a:rPr lang="en-US" dirty="0" err="1"/>
              <a:t>RfC</a:t>
            </a:r>
            <a:endParaRPr lang="en-US" dirty="0"/>
          </a:p>
          <a:p>
            <a:pPr lvl="2"/>
            <a:r>
              <a:rPr lang="en-US" dirty="0"/>
              <a:t>An HQ of 100 does not mean that the hazard is 10 times &gt;  HQ of 10</a:t>
            </a:r>
          </a:p>
          <a:p>
            <a:pPr lvl="2"/>
            <a:r>
              <a:rPr lang="en-US" dirty="0"/>
              <a:t>An HQ of 10 for two different substance are not the same hazard levels</a:t>
            </a:r>
          </a:p>
          <a:p>
            <a:r>
              <a:rPr lang="en-US" b="1" u="sng" dirty="0"/>
              <a:t>Uncertainty Factor (UF)</a:t>
            </a:r>
            <a:r>
              <a:rPr lang="en-US" b="1" dirty="0"/>
              <a:t>:</a:t>
            </a:r>
            <a:r>
              <a:rPr lang="en-US" dirty="0"/>
              <a:t> Recognized uncertainties in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3D7A6-67AD-74A8-ACA7-FD29BBA3C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1629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695B9-4BE6-A10F-E8F0-9F2FF0EDD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2BEA2-6FAF-C2B9-C16A-D9DBDA5C7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28D3E-321D-5D81-C7F0-62F018196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Inhalation Risk Characterization Examples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Reduced Kidney Function (UF = 30)</a:t>
            </a:r>
          </a:p>
          <a:p>
            <a:pPr lvl="1"/>
            <a:r>
              <a:rPr lang="en-US" dirty="0"/>
              <a:t>EC = 2 mg/m</a:t>
            </a:r>
            <a:r>
              <a:rPr lang="en-US" baseline="30000" dirty="0"/>
              <a:t>3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1 mg/m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HQ=</a:t>
            </a:r>
            <a:r>
              <a:rPr lang="nn-NO" dirty="0"/>
              <a:t>(2 mg/m</a:t>
            </a:r>
            <a:r>
              <a:rPr lang="nn-NO" baseline="30000" dirty="0"/>
              <a:t>3</a:t>
            </a:r>
            <a:r>
              <a:rPr lang="nn-NO" dirty="0"/>
              <a:t>)÷(1 mg/m</a:t>
            </a:r>
            <a:r>
              <a:rPr lang="nn-NO" baseline="30000" dirty="0"/>
              <a:t>3</a:t>
            </a:r>
            <a:r>
              <a:rPr lang="nn-NO" dirty="0"/>
              <a:t>) = </a:t>
            </a:r>
            <a:r>
              <a:rPr lang="nn-NO" b="1" dirty="0"/>
              <a:t>2</a:t>
            </a:r>
            <a:endParaRPr 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Reduced Liver Function (UF = 1,000)</a:t>
            </a:r>
          </a:p>
          <a:p>
            <a:pPr lvl="1"/>
            <a:r>
              <a:rPr lang="en-US" dirty="0"/>
              <a:t>EC = 8 mg/m</a:t>
            </a:r>
            <a:r>
              <a:rPr lang="en-US" baseline="30000" dirty="0"/>
              <a:t>3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2 mg/m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HQ=</a:t>
            </a:r>
            <a:r>
              <a:rPr lang="nn-NO" dirty="0"/>
              <a:t>(8 mg/m</a:t>
            </a:r>
            <a:r>
              <a:rPr lang="nn-NO" baseline="30000" dirty="0"/>
              <a:t>3</a:t>
            </a:r>
            <a:r>
              <a:rPr lang="nn-NO" dirty="0"/>
              <a:t>)÷(2 mg/m</a:t>
            </a:r>
            <a:r>
              <a:rPr lang="nn-NO" baseline="30000" dirty="0"/>
              <a:t>3</a:t>
            </a:r>
            <a:r>
              <a:rPr lang="nn-NO" dirty="0"/>
              <a:t>) = </a:t>
            </a:r>
            <a:r>
              <a:rPr lang="nn-NO" b="1" dirty="0"/>
              <a:t>4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F7E2C-FC3D-7171-E1B2-06FCCC67C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9437C3-9165-911A-8485-965D0E44F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552" y="2042160"/>
            <a:ext cx="228600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7987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6926A-B101-0967-062A-C01140EBA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FEA5E-3664-EA48-F4D6-3B270DF8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99D27-F0DB-F46C-EC76-F810592EA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Multiple Non-Carcinogens</a:t>
            </a:r>
          </a:p>
          <a:p>
            <a:r>
              <a:rPr lang="en-US" dirty="0"/>
              <a:t>Sum all the individual hazard quotients for each non-carcinogen present in the air: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	Hazard Index (HI) = HQ</a:t>
            </a:r>
            <a:r>
              <a:rPr lang="en-US" b="1" baseline="-25000" dirty="0"/>
              <a:t>1</a:t>
            </a:r>
            <a:r>
              <a:rPr lang="en-US" b="1" dirty="0"/>
              <a:t> + HQ</a:t>
            </a:r>
            <a:r>
              <a:rPr lang="en-US" b="1" baseline="-25000" dirty="0"/>
              <a:t>2</a:t>
            </a:r>
            <a:r>
              <a:rPr lang="en-US" b="1" dirty="0"/>
              <a:t> + </a:t>
            </a:r>
            <a:r>
              <a:rPr lang="en-US" b="1" dirty="0" err="1"/>
              <a:t>HQ</a:t>
            </a:r>
            <a:r>
              <a:rPr lang="en-US" b="1" baseline="-25000" dirty="0" err="1"/>
              <a:t>i</a:t>
            </a:r>
            <a:endParaRPr lang="en-US" b="1" baseline="-25000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Unless there is contrary evidence, assume an additive effect simultaneous exposures for HQs impacting the </a:t>
            </a:r>
            <a:r>
              <a:rPr lang="en-US" b="1" i="1" dirty="0"/>
              <a:t>same</a:t>
            </a:r>
            <a:r>
              <a:rPr lang="en-US" dirty="0"/>
              <a:t> organ</a:t>
            </a:r>
          </a:p>
          <a:p>
            <a:pPr lvl="1"/>
            <a:r>
              <a:rPr lang="en-US" dirty="0"/>
              <a:t>No synergistic (greater than additive) or antagonistic (lesser than additive)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40D47-53BE-9899-BB68-08934D1CD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0424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1B8F-2812-34F2-119A-768939B14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B1FD8-E4D6-7A23-88C3-C95161C5D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CF6931B-842D-1875-7BC1-10C520BCAC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863537"/>
              </p:ext>
            </p:extLst>
          </p:nvPr>
        </p:nvGraphicFramePr>
        <p:xfrm>
          <a:off x="914400" y="1006475"/>
          <a:ext cx="10360021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421">
                  <a:extLst>
                    <a:ext uri="{9D8B030D-6E8A-4147-A177-3AD203B41FA5}">
                      <a16:colId xmlns:a16="http://schemas.microsoft.com/office/drawing/2014/main" val="3319349741"/>
                    </a:ext>
                  </a:extLst>
                </a:gridCol>
                <a:gridCol w="1659699">
                  <a:extLst>
                    <a:ext uri="{9D8B030D-6E8A-4147-A177-3AD203B41FA5}">
                      <a16:colId xmlns:a16="http://schemas.microsoft.com/office/drawing/2014/main" val="25121598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497444356"/>
                    </a:ext>
                  </a:extLst>
                </a:gridCol>
                <a:gridCol w="1877568">
                  <a:extLst>
                    <a:ext uri="{9D8B030D-6E8A-4147-A177-3AD203B41FA5}">
                      <a16:colId xmlns:a16="http://schemas.microsoft.com/office/drawing/2014/main" val="1674290563"/>
                    </a:ext>
                  </a:extLst>
                </a:gridCol>
                <a:gridCol w="2203573">
                  <a:extLst>
                    <a:ext uri="{9D8B030D-6E8A-4147-A177-3AD203B41FA5}">
                      <a16:colId xmlns:a16="http://schemas.microsoft.com/office/drawing/2014/main" val="377593020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Example of Multi-Pollutant Cancer Risk Estimate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2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HAP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EC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mg/m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RFC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mg/m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HQ-Hazard Quotient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Percent of Hazard Index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6562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74479606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Dichloroethyl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Ether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72545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744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70569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Hazard Index (HI)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US" sz="2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17914448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 All Individual HQ:</a:t>
                      </a: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Unless there is contrary evidence, assume an additive effect from simultaneous exposures for </a:t>
                      </a:r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same organ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596200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94FE73-84C2-D0F0-F2CA-15ED323B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33984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F5005-9AFF-1C39-9DAD-9B0B92575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9C136-BD04-EE4A-D200-3D5585B2B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D4130-86DF-1EC4-4A4B-AA02A91B8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Non-Carcinogen Mixtures</a:t>
            </a:r>
          </a:p>
          <a:p>
            <a:pPr marL="0" indent="0">
              <a:buNone/>
            </a:pPr>
            <a:r>
              <a:rPr lang="en-US" dirty="0"/>
              <a:t>HI for a mixture of non-carcinogenic chemicals is a screening level study because different toxins target different organs</a:t>
            </a:r>
          </a:p>
          <a:p>
            <a:r>
              <a:rPr lang="en-US" b="1" u="sng" dirty="0"/>
              <a:t>Target Organ Specific Hazard Index (TOSHI)</a:t>
            </a:r>
            <a:r>
              <a:rPr lang="en-US" b="1" dirty="0"/>
              <a:t>:</a:t>
            </a:r>
            <a:r>
              <a:rPr lang="en-US" dirty="0"/>
              <a:t> HI for each organ subgroup</a:t>
            </a:r>
          </a:p>
          <a:p>
            <a:pPr lvl="1"/>
            <a:r>
              <a:rPr lang="en-US" dirty="0"/>
              <a:t>Identify all major effects &amp; target organs</a:t>
            </a:r>
          </a:p>
          <a:p>
            <a:pPr lvl="1"/>
            <a:r>
              <a:rPr lang="en-US" dirty="0"/>
              <a:t>Classify each chemical according to target organ</a:t>
            </a:r>
          </a:p>
          <a:p>
            <a:r>
              <a:rPr lang="en-US" dirty="0"/>
              <a:t>Should be performed by an </a:t>
            </a:r>
            <a:r>
              <a:rPr lang="en-US" b="1" i="1" dirty="0"/>
              <a:t>experienced toxicologist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FF0D8-98CE-9E36-F2F0-4C42BD09B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90662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B0FEF-93AC-BC50-9DDF-28769A25F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AF507-2B3A-9CCF-8DF5-E1F7DB0CC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D3772-3D43-04CC-856C-745F6BE3F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3159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 Results</a:t>
            </a:r>
          </a:p>
          <a:p>
            <a:r>
              <a:rPr lang="en-US" dirty="0"/>
              <a:t>Map average risk and hazards across modeling receptors</a:t>
            </a:r>
          </a:p>
          <a:p>
            <a:r>
              <a:rPr lang="en-US" dirty="0"/>
              <a:t>Include demographic data</a:t>
            </a:r>
          </a:p>
          <a:p>
            <a:r>
              <a:rPr lang="en-US" dirty="0"/>
              <a:t>Alternatively: Display risk from highest to lowest variation across modeling receptors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AA16F-DFFD-1DF7-B65F-687D7AD9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9ECADB-87B0-4FC6-52FE-0D9A6A653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272" y="1162050"/>
            <a:ext cx="6050280" cy="485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79618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1991F-9922-CE0E-A5A8-CD21188BA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42F23-4137-0DA0-3601-F8382B22F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AD608-DEB9-F6A7-9E68-2B0A3353E6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3159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 Results</a:t>
            </a:r>
          </a:p>
          <a:p>
            <a:r>
              <a:rPr lang="en-US" dirty="0"/>
              <a:t>Map average risk and hazards by isopleth for multiple sources</a:t>
            </a:r>
          </a:p>
          <a:p>
            <a:r>
              <a:rPr lang="en-US" dirty="0"/>
              <a:t>Recommend including air toxics from mobile sources (roadways, trains, ports)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13C11-90F3-E470-1E09-1394F0F41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3E1333-DADE-0E89-8FAB-46B68C59E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368" y="1234440"/>
            <a:ext cx="6050280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0241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noProof="0" dirty="0"/>
            </a:br>
            <a:r>
              <a:rPr lang="en-US" noProof="0" dirty="0"/>
              <a:t>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noProof="0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</a:t>
            </a:fld>
            <a:endParaRPr lang="en-US" noProof="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noProof="0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Risk Characterization</a:t>
            </a:r>
            <a:endParaRPr lang="en-US" sz="1600" b="1" noProof="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noProof="0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169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sz="1600" b="1" noProof="0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sz="900" b="1" noProof="0" dirty="0">
                  <a:solidFill>
                    <a:srgbClr val="000000"/>
                  </a:solidFill>
                </a:rPr>
                <a:t>POPULATION CHARACTERISTICS</a:t>
              </a:r>
              <a:endParaRPr lang="en-US" sz="1000" b="1" noProof="0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sz="1100" b="1" noProof="0" dirty="0"/>
                <a:t>Measures of Exposure</a:t>
              </a:r>
              <a:endParaRPr lang="en-US" sz="1100" b="1" u="sng" noProof="0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sz="1100" b="1" noProof="0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(monitor/model)</a:t>
            </a:r>
          </a:p>
          <a:p>
            <a:pPr algn="ctr"/>
            <a:endParaRPr lang="en-US" sz="1000" b="1" noProof="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42966"/>
            <a:ext cx="1462088" cy="1383512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sz="1100" b="1" noProof="0" dirty="0"/>
                <a:t>Dose/ Response Assessment</a:t>
              </a:r>
              <a:r>
                <a:rPr lang="en-US" sz="1300" b="1" u="sng" noProof="0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sz="1300" b="1" u="sng" noProof="0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sz="1200" b="1" noProof="0" dirty="0"/>
              <a:t>Chemical</a:t>
            </a:r>
          </a:p>
          <a:p>
            <a:r>
              <a:rPr lang="en-US" sz="1200" b="1" noProof="0" dirty="0"/>
              <a:t>Release</a:t>
            </a:r>
            <a:endParaRPr lang="en-US" sz="1200" noProof="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SOURCES</a:t>
              </a:r>
              <a:endParaRPr lang="en-US" sz="600" b="1" noProof="0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FATE AND TRANSPORT ANALYSIS</a:t>
              </a:r>
              <a:endParaRPr lang="en-US" sz="600" b="1" noProof="0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  IDENTIFICATION</a:t>
              </a:r>
              <a:endParaRPr lang="en-US" sz="800" b="1" noProof="0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b="1" noProof="0" dirty="0"/>
              <a:t>EXPOSURE informatio</a:t>
            </a:r>
            <a:r>
              <a:rPr lang="en-US" noProof="0" dirty="0"/>
              <a:t>n</a:t>
            </a:r>
            <a:r>
              <a:rPr lang="en-US" b="1" noProof="0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100" b="1" noProof="0" dirty="0"/>
                <a:t>Hazard Identification</a:t>
              </a:r>
              <a:endParaRPr lang="en-US" sz="900" b="1" noProof="0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  <p:sp>
        <p:nvSpPr>
          <p:cNvPr id="71" name="Text Box 7">
            <a:extLst>
              <a:ext uri="{FF2B5EF4-FFF2-40B4-BE49-F238E27FC236}">
                <a16:creationId xmlns:a16="http://schemas.microsoft.com/office/drawing/2014/main" id="{977A071E-E3AA-F590-E9D1-CC4DA5A6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971" y="4530670"/>
            <a:ext cx="1688827" cy="320560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4" name="Rectangle 2">
            <a:extLst>
              <a:ext uri="{FF2B5EF4-FFF2-40B4-BE49-F238E27FC236}">
                <a16:creationId xmlns:a16="http://schemas.microsoft.com/office/drawing/2014/main" id="{9F6BCF15-D1E1-F3A6-D2C7-2573069A5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3" y="4383769"/>
            <a:ext cx="8130871" cy="140116"/>
          </a:xfrm>
          <a:prstGeom prst="rect">
            <a:avLst/>
          </a:prstGeom>
          <a:solidFill>
            <a:srgbClr val="FFCC99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id="{58BCFFEA-3EFE-5764-82B5-18ECBC2C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340" y="2346079"/>
            <a:ext cx="5853427" cy="2046143"/>
          </a:xfrm>
          <a:prstGeom prst="rect">
            <a:avLst/>
          </a:prstGeom>
          <a:solidFill>
            <a:srgbClr val="11D39C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b="1" noProof="0" dirty="0"/>
          </a:p>
        </p:txBody>
      </p:sp>
      <p:sp>
        <p:nvSpPr>
          <p:cNvPr id="67" name="Text Box 5">
            <a:extLst>
              <a:ext uri="{FF2B5EF4-FFF2-40B4-BE49-F238E27FC236}">
                <a16:creationId xmlns:a16="http://schemas.microsoft.com/office/drawing/2014/main" id="{65528CF4-2901-761B-0EC8-5FC482DBE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159" y="2014719"/>
            <a:ext cx="2544633" cy="32004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69" name="Rectangle 4">
            <a:extLst>
              <a:ext uri="{FF2B5EF4-FFF2-40B4-BE49-F238E27FC236}">
                <a16:creationId xmlns:a16="http://schemas.microsoft.com/office/drawing/2014/main" id="{2A6A9C90-FE43-345B-0E5F-3AB8CCDB6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7813" y="2332296"/>
            <a:ext cx="2544633" cy="2045320"/>
          </a:xfrm>
          <a:prstGeom prst="rect">
            <a:avLst/>
          </a:prstGeom>
          <a:solidFill>
            <a:srgbClr val="FF5B5B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noProof="0" dirty="0"/>
          </a:p>
        </p:txBody>
      </p:sp>
      <p:sp>
        <p:nvSpPr>
          <p:cNvPr id="70" name="Text Box 5">
            <a:extLst>
              <a:ext uri="{FF2B5EF4-FFF2-40B4-BE49-F238E27FC236}">
                <a16:creationId xmlns:a16="http://schemas.microsoft.com/office/drawing/2014/main" id="{49C363D0-499E-5CB4-25F5-7D265E5E2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4304" y="2016536"/>
            <a:ext cx="2544633" cy="305985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2" name="Text Box 7">
            <a:extLst>
              <a:ext uri="{FF2B5EF4-FFF2-40B4-BE49-F238E27FC236}">
                <a16:creationId xmlns:a16="http://schemas.microsoft.com/office/drawing/2014/main" id="{608A2799-377B-CD72-D56E-55763CA82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829" y="4528421"/>
            <a:ext cx="1744365" cy="326653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BF85D-9535-F2BD-DE3D-BAAC668BD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34BA3-26BB-5434-9308-D540E23D6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D070D6-53AE-1786-8DB7-CC5F6CF2A1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Comparing Risk Estimates</a:t>
            </a:r>
          </a:p>
          <a:p>
            <a:pPr marL="0" indent="0">
              <a:buNone/>
            </a:pPr>
            <a:r>
              <a:rPr lang="en-US" dirty="0"/>
              <a:t>Estimated risk from specific sources evaluated in a modeling study are compared to the estimated risk from background sources from an upwind monitor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CD285EE-CF78-9F9D-7762-2C59BC5619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54432" y="1996757"/>
            <a:ext cx="4937760" cy="31851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49C826-DF1D-76F6-903A-C6245090A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5189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FCD80-EBAD-531E-3E43-8E81ECEC4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1A2FD-FFF4-2041-2B86-B7104947F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D558C-656C-D94D-387A-D3F3300EE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Uncertainty Analysis</a:t>
            </a:r>
          </a:p>
          <a:p>
            <a:r>
              <a:rPr lang="en-US" dirty="0"/>
              <a:t>Estimates of health risks and hazards are presented with their uncertainties and limitations in the data and methodology</a:t>
            </a:r>
          </a:p>
          <a:p>
            <a:pPr lvl="1"/>
            <a:r>
              <a:rPr lang="en-US" dirty="0"/>
              <a:t>Exposure estimates &amp; assumptions</a:t>
            </a:r>
          </a:p>
          <a:p>
            <a:pPr lvl="1"/>
            <a:r>
              <a:rPr lang="en-US" dirty="0"/>
              <a:t>Toxicity estimates &amp; assumptions</a:t>
            </a:r>
          </a:p>
          <a:p>
            <a:pPr lvl="1"/>
            <a:r>
              <a:rPr lang="en-US" dirty="0"/>
              <a:t>Any other estimate of uncertainty</a:t>
            </a:r>
          </a:p>
          <a:p>
            <a:r>
              <a:rPr lang="en-US" dirty="0"/>
              <a:t>EPA Risk Characterization Handbook includes guidance for developing and presenting uncertainties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www.epa.gov/risk/risk-characterization-handbook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52FFF-5B2B-F216-B4C9-4D980CDB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75467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C5509-D554-6CF6-BBD5-1869CE376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4A260-568E-2A06-BA88-63A734ADE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83CD9D-078A-8F69-AAEA-6965A93F7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Estimated potential cancer risk (X in a million) associated with on-site diesel PM</a:t>
            </a:r>
            <a:r>
              <a:rPr lang="en-US" baseline="30000" dirty="0"/>
              <a:t>†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0000"/>
                </a:highlight>
              </a:rPr>
              <a:t>50-100</a:t>
            </a:r>
            <a:r>
              <a:rPr lang="en-US" dirty="0"/>
              <a:t>: 280 acres / 1,600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6600"/>
                </a:highlight>
              </a:rPr>
              <a:t>25-50</a:t>
            </a:r>
            <a:r>
              <a:rPr lang="en-US" dirty="0"/>
              <a:t>: 580 acres / 1,900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highlight>
                  <a:srgbClr val="FFFF00"/>
                </a:highlight>
              </a:rPr>
              <a:t>10-25</a:t>
            </a:r>
            <a:r>
              <a:rPr lang="en-US" dirty="0"/>
              <a:t>: 1,600 acres / 6,200 persons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1800" i="1" baseline="30000" dirty="0"/>
              <a:t>† </a:t>
            </a:r>
            <a:r>
              <a:rPr lang="en-US" sz="1800" i="1" dirty="0"/>
              <a:t>80</a:t>
            </a:r>
            <a:r>
              <a:rPr lang="en-US" sz="1800" i="1" baseline="30000" dirty="0"/>
              <a:t>th</a:t>
            </a:r>
            <a:r>
              <a:rPr lang="en-US" sz="1800" i="1" dirty="0"/>
              <a:t> percentile breathing rate for 70-year exposure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CFF0F-0AD8-0B53-651F-4AA86F14E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3CD56C7-7368-4148-9E26-B5622C0AF5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0172" y="1192847"/>
            <a:ext cx="4526280" cy="47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997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0033B-BE49-1155-BB0D-DDB2B48B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7DD31-C722-C769-2B32-4965F406B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04F18C-763D-D1F7-0153-6A8EE09AAB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Comparison of estimated potential cancer risk from Diesel PM emissions and background cancer risk level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4F5EA-7C68-A307-20A6-FC49BF69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0566E3A-A6F7-3ECE-21A2-D28B05D173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799751"/>
            <a:ext cx="5102225" cy="357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3467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5F4BC-5213-7189-9C92-697CF7EAA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0AE82-5FCE-63FB-6AA9-516B020B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CE4261-5F2F-C2B9-038B-D372C0BF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Estimated potential non-cancer Hazard Indices associated with on-site diesel PM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0000"/>
                </a:highlight>
              </a:rPr>
              <a:t>0.05-0.1</a:t>
            </a:r>
            <a:r>
              <a:rPr lang="en-US" dirty="0"/>
              <a:t>: 34 acres / &lt;300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6600"/>
                </a:highlight>
              </a:rPr>
              <a:t>0.02-0.05</a:t>
            </a:r>
            <a:r>
              <a:rPr lang="en-US" dirty="0"/>
              <a:t>: 525acres / 2,300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highlight>
                  <a:srgbClr val="FFFF00"/>
                </a:highlight>
              </a:rPr>
              <a:t>0.01-0.02</a:t>
            </a:r>
            <a:r>
              <a:rPr lang="en-US" dirty="0"/>
              <a:t>: 1,107 acres / 3,500 persons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DA44A-EECD-3C5E-0CA9-004E0E1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570D464-F791-2C17-6C66-4C16C26130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0172" y="1192847"/>
            <a:ext cx="4526280" cy="47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6654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F8119-BB36-5D44-E4E2-DF7A9BE84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13D94-7EE4-1BFA-DBAF-DCA069576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66F483-AFEB-877E-445B-BA7FBC358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r>
              <a:rPr lang="en-US" dirty="0"/>
              <a:t>Uncertainties with emissions inventory (locomotive idling)</a:t>
            </a:r>
          </a:p>
          <a:p>
            <a:r>
              <a:rPr lang="en-US" dirty="0"/>
              <a:t>Air dispersion modeling (meteorological limitations)</a:t>
            </a:r>
          </a:p>
          <a:p>
            <a:r>
              <a:rPr lang="en-US" dirty="0"/>
              <a:t>Population variability (metabolism, genetics, age, etc.)</a:t>
            </a:r>
          </a:p>
          <a:p>
            <a:r>
              <a:rPr lang="en-US" dirty="0"/>
              <a:t>Underlying assumptions regarding Risk and HI (EC)</a:t>
            </a:r>
          </a:p>
          <a:p>
            <a:pPr lvl="1"/>
            <a:r>
              <a:rPr lang="en-US" dirty="0"/>
              <a:t>Range of inhalation cancer potency: 1.3×10</a:t>
            </a:r>
            <a:r>
              <a:rPr lang="en-US" baseline="30000" dirty="0"/>
              <a:t>-4</a:t>
            </a:r>
            <a:r>
              <a:rPr lang="en-US" dirty="0"/>
              <a:t> to 2.4×10</a:t>
            </a:r>
            <a:r>
              <a:rPr lang="en-US" baseline="30000" dirty="0"/>
              <a:t>-3</a:t>
            </a:r>
            <a:r>
              <a:rPr lang="en-US" dirty="0"/>
              <a:t> 1/(µg/m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  <a:p>
            <a:r>
              <a:rPr lang="en-US" dirty="0"/>
              <a:t>Lifetime 70-year (chronic) exposure</a:t>
            </a:r>
          </a:p>
          <a:p>
            <a:pPr lvl="1"/>
            <a:r>
              <a:rPr lang="en-US" dirty="0"/>
              <a:t>80</a:t>
            </a:r>
            <a:r>
              <a:rPr lang="en-US" baseline="30000" dirty="0"/>
              <a:t>th</a:t>
            </a:r>
            <a:r>
              <a:rPr lang="en-US" dirty="0"/>
              <a:t> percentile breathing rate for lifetime (70-year) exposure</a:t>
            </a:r>
          </a:p>
          <a:p>
            <a:r>
              <a:rPr lang="en-US" dirty="0"/>
              <a:t>Only used inhalation pathway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C6A64-6DB3-8636-1810-2710FA41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24014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6570A-609D-497F-52AA-33311D44D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CACD3-7757-F829-02F2-D2AFF63B7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sz="2800" noProof="0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E01AA-E840-8EE6-B104-E6F63586F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risk characterization?</a:t>
            </a:r>
          </a:p>
          <a:p>
            <a:pPr marL="228600" lvl="1" indent="0">
              <a:buNone/>
            </a:pPr>
            <a:r>
              <a:rPr lang="en-US" i="1" dirty="0"/>
              <a:t>Combines exposure and toxicity to determine health risk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does "EC" stand for in cancer risk equation?</a:t>
            </a:r>
          </a:p>
          <a:p>
            <a:pPr marL="228600" lvl="1" indent="0">
              <a:buNone/>
            </a:pPr>
            <a:r>
              <a:rPr lang="en-US" i="1" dirty="0"/>
              <a:t>Exposure Concentration (for carcinogens)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does “HI/HQ” stand for in non-cancer risk equation?</a:t>
            </a:r>
          </a:p>
          <a:p>
            <a:pPr marL="228600" lvl="1" indent="0">
              <a:buNone/>
            </a:pPr>
            <a:r>
              <a:rPr lang="en-US" i="1" dirty="0"/>
              <a:t>Hazard Index (one) / Hazard Quotient (more than one)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TOSHI?</a:t>
            </a:r>
          </a:p>
          <a:p>
            <a:pPr marL="228600" lvl="1" indent="0">
              <a:buNone/>
            </a:pPr>
            <a:r>
              <a:rPr lang="en-US" i="1" dirty="0"/>
              <a:t>Identification of specific body parts affected by chemicals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uncertainty?</a:t>
            </a:r>
          </a:p>
          <a:p>
            <a:pPr marL="228600" lvl="1" indent="0">
              <a:buNone/>
            </a:pPr>
            <a:r>
              <a:rPr lang="en-US" i="1" dirty="0"/>
              <a:t>Acknowledgement of information gaps and limitations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6AD637-8207-188C-42D4-7EC112A3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53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FC40F-93C4-73F5-6814-61FA52FE2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449C-D796-4E2E-10A8-958B4BD6D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6EC9-74C3-1D1C-45BE-D6EC8FD61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Risk Characterization</a:t>
            </a:r>
            <a:r>
              <a:rPr lang="en-US" b="1" dirty="0"/>
              <a:t>:</a:t>
            </a:r>
            <a:r>
              <a:rPr lang="en-US" dirty="0"/>
              <a:t> Combines outputs from toxicity &amp; exposure assessments</a:t>
            </a:r>
          </a:p>
          <a:p>
            <a:r>
              <a:rPr lang="en-US" dirty="0"/>
              <a:t>Quantify risks from individual chemicals for each pathway separately (e.g., inhalation, ingestion)</a:t>
            </a:r>
          </a:p>
          <a:p>
            <a:r>
              <a:rPr lang="en-US" dirty="0"/>
              <a:t>Combine risks from multiple chemicals for each pathway</a:t>
            </a:r>
          </a:p>
          <a:p>
            <a:r>
              <a:rPr lang="en-US" dirty="0"/>
              <a:t>Combine risks from all pathways to give </a:t>
            </a:r>
            <a:r>
              <a:rPr lang="en-US" i="1" dirty="0"/>
              <a:t>total risk</a:t>
            </a:r>
          </a:p>
          <a:p>
            <a:r>
              <a:rPr lang="en-US" dirty="0"/>
              <a:t>Repeat the process for all non-cancer hazards</a:t>
            </a:r>
          </a:p>
          <a:p>
            <a:r>
              <a:rPr lang="en-US" dirty="0"/>
              <a:t>Assess and present uncertainty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AD20A-FA08-B858-F300-24E7ED58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1317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Oval 71">
            <a:extLst>
              <a:ext uri="{FF2B5EF4-FFF2-40B4-BE49-F238E27FC236}">
                <a16:creationId xmlns:a16="http://schemas.microsoft.com/office/drawing/2014/main" id="{EE4BC2D4-EE5B-4CE5-980F-3320078E4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7887" y="1588345"/>
            <a:ext cx="4572000" cy="4572000"/>
          </a:xfrm>
          <a:prstGeom prst="ellipse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2" name="Oval 72">
            <a:extLst>
              <a:ext uri="{FF2B5EF4-FFF2-40B4-BE49-F238E27FC236}">
                <a16:creationId xmlns:a16="http://schemas.microsoft.com/office/drawing/2014/main" id="{3ABE4C65-8DB4-43AE-B466-360E747D2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606128"/>
            <a:ext cx="4572000" cy="4572000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C519C3-7CCF-4121-8562-BE991AF6A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D8764E-5593-47AA-B7AD-411F2715E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8C3B8D-D50B-4E03-A6F1-E901E1BC1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8537" y="2309070"/>
            <a:ext cx="14557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6A758E-67B1-473B-BCB2-4C4040EFD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557" y="1954668"/>
            <a:ext cx="116698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Toxicity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Evaluation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264903CD-C60A-4E1F-913A-00C334EA6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4753820"/>
            <a:ext cx="1111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B9215AE1-21A8-4C0D-94B6-D85F7486A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377" y="5202987"/>
            <a:ext cx="135934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Exposure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000000"/>
                </a:solidFill>
                <a:latin typeface="+mj-lt"/>
              </a:rPr>
              <a:t>Assessment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16D6ACFE-6F18-46EB-B905-6C04F5717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7112" y="3544145"/>
            <a:ext cx="1593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8FEEB928-7DB5-4CA9-B9B4-653ECD846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862" y="3602883"/>
            <a:ext cx="17256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25C5FA14-79B8-4108-8461-F1E351B73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9286" y="3598120"/>
            <a:ext cx="19620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j-lt"/>
              </a:rPr>
              <a:t>Risk Management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3333CC"/>
                </a:solidFill>
                <a:latin typeface="+mj-lt"/>
              </a:rPr>
              <a:t>Decision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B1CA165E-A190-43D5-AD84-4CE205265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2450" y="2242395"/>
            <a:ext cx="1600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E3CFEB0F-AF2B-44D6-B09E-6A508E37A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510" y="5420995"/>
            <a:ext cx="194330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Statutory and Legal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2FAD2DF5-CEED-4507-A3B6-2A8AA12F6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2836120"/>
            <a:ext cx="12890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EF53A0B7-AD1D-4903-810A-929A02B2F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2862" y="4369645"/>
            <a:ext cx="112871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7F2DB8AC-29FE-4A20-9C52-F04A6531A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7091" y="2419030"/>
            <a:ext cx="125354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C00CF49E-D89E-4310-8D3F-8B29C4310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0101" y="3091508"/>
            <a:ext cx="77425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6C29F20C-4149-4C15-A667-34A38C27D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0549" y="4172063"/>
            <a:ext cx="97943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id="{1E45750D-8A0E-49BC-9517-FCA99F910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5" y="4906220"/>
            <a:ext cx="12890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" name="Rectangle 30">
            <a:extLst>
              <a:ext uri="{FF2B5EF4-FFF2-40B4-BE49-F238E27FC236}">
                <a16:creationId xmlns:a16="http://schemas.microsoft.com/office/drawing/2014/main" id="{C3BBDEA9-F5A8-466B-8D8A-139D7AFD2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4126" y="4761956"/>
            <a:ext cx="14923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Political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50">
            <a:extLst>
              <a:ext uri="{FF2B5EF4-FFF2-40B4-BE49-F238E27FC236}">
                <a16:creationId xmlns:a16="http://schemas.microsoft.com/office/drawing/2014/main" id="{714E88CB-D53F-4CC8-BE34-C46741CA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006738"/>
            <a:ext cx="2554287" cy="492443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</p:spPr>
        <p:txBody>
          <a:bodyPr wrap="square" lIns="91440" tIns="91440" rIns="91440" bIns="9144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Risk Assessment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1" name="Rectangle 51">
            <a:extLst>
              <a:ext uri="{FF2B5EF4-FFF2-40B4-BE49-F238E27FC236}">
                <a16:creationId xmlns:a16="http://schemas.microsoft.com/office/drawing/2014/main" id="{6A91EA4B-58E8-454E-8FCC-C4796065E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155" y="1005151"/>
            <a:ext cx="2547732" cy="492443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</p:spPr>
        <p:txBody>
          <a:bodyPr wrap="square" lIns="91440" tIns="91440" rIns="91440" bIns="9144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Risk Management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grpSp>
        <p:nvGrpSpPr>
          <p:cNvPr id="52" name="Group 52">
            <a:extLst>
              <a:ext uri="{FF2B5EF4-FFF2-40B4-BE49-F238E27FC236}">
                <a16:creationId xmlns:a16="http://schemas.microsoft.com/office/drawing/2014/main" id="{0BCF6711-84A6-48E7-94A9-83705F4E9040}"/>
              </a:ext>
            </a:extLst>
          </p:cNvPr>
          <p:cNvGrpSpPr>
            <a:grpSpLocks/>
          </p:cNvGrpSpPr>
          <p:nvPr/>
        </p:nvGrpSpPr>
        <p:grpSpPr bwMode="auto">
          <a:xfrm>
            <a:off x="2238375" y="2301133"/>
            <a:ext cx="803275" cy="2825750"/>
            <a:chOff x="535" y="1592"/>
            <a:chExt cx="506" cy="1616"/>
          </a:xfrm>
        </p:grpSpPr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31D618E2-77D3-400E-9097-42215D199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" y="3099"/>
              <a:ext cx="145" cy="109"/>
            </a:xfrm>
            <a:custGeom>
              <a:avLst/>
              <a:gdLst>
                <a:gd name="T0" fmla="*/ 145 w 145"/>
                <a:gd name="T1" fmla="*/ 13 h 109"/>
                <a:gd name="T2" fmla="*/ 58 w 145"/>
                <a:gd name="T3" fmla="*/ 109 h 109"/>
                <a:gd name="T4" fmla="*/ 22 w 145"/>
                <a:gd name="T5" fmla="*/ 75 h 109"/>
                <a:gd name="T6" fmla="*/ 14 w 145"/>
                <a:gd name="T7" fmla="*/ 68 h 109"/>
                <a:gd name="T8" fmla="*/ 9 w 145"/>
                <a:gd name="T9" fmla="*/ 62 h 109"/>
                <a:gd name="T10" fmla="*/ 4 w 145"/>
                <a:gd name="T11" fmla="*/ 54 h 109"/>
                <a:gd name="T12" fmla="*/ 1 w 145"/>
                <a:gd name="T13" fmla="*/ 46 h 109"/>
                <a:gd name="T14" fmla="*/ 0 w 145"/>
                <a:gd name="T15" fmla="*/ 37 h 109"/>
                <a:gd name="T16" fmla="*/ 1 w 145"/>
                <a:gd name="T17" fmla="*/ 29 h 109"/>
                <a:gd name="T18" fmla="*/ 6 w 145"/>
                <a:gd name="T19" fmla="*/ 21 h 109"/>
                <a:gd name="T20" fmla="*/ 11 w 145"/>
                <a:gd name="T21" fmla="*/ 15 h 109"/>
                <a:gd name="T22" fmla="*/ 24 w 145"/>
                <a:gd name="T23" fmla="*/ 5 h 109"/>
                <a:gd name="T24" fmla="*/ 38 w 145"/>
                <a:gd name="T25" fmla="*/ 0 h 109"/>
                <a:gd name="T26" fmla="*/ 47 w 145"/>
                <a:gd name="T27" fmla="*/ 2 h 109"/>
                <a:gd name="T28" fmla="*/ 55 w 145"/>
                <a:gd name="T29" fmla="*/ 5 h 109"/>
                <a:gd name="T30" fmla="*/ 64 w 145"/>
                <a:gd name="T31" fmla="*/ 10 h 109"/>
                <a:gd name="T32" fmla="*/ 74 w 145"/>
                <a:gd name="T33" fmla="*/ 18 h 109"/>
                <a:gd name="T34" fmla="*/ 98 w 145"/>
                <a:gd name="T35" fmla="*/ 41 h 109"/>
                <a:gd name="T36" fmla="*/ 134 w 145"/>
                <a:gd name="T37" fmla="*/ 2 h 109"/>
                <a:gd name="T38" fmla="*/ 145 w 145"/>
                <a:gd name="T39" fmla="*/ 13 h 109"/>
                <a:gd name="T40" fmla="*/ 87 w 145"/>
                <a:gd name="T41" fmla="*/ 52 h 109"/>
                <a:gd name="T42" fmla="*/ 63 w 145"/>
                <a:gd name="T43" fmla="*/ 29 h 109"/>
                <a:gd name="T44" fmla="*/ 56 w 145"/>
                <a:gd name="T45" fmla="*/ 25 h 109"/>
                <a:gd name="T46" fmla="*/ 51 w 145"/>
                <a:gd name="T47" fmla="*/ 21 h 109"/>
                <a:gd name="T48" fmla="*/ 42 w 145"/>
                <a:gd name="T49" fmla="*/ 18 h 109"/>
                <a:gd name="T50" fmla="*/ 32 w 145"/>
                <a:gd name="T51" fmla="*/ 20 h 109"/>
                <a:gd name="T52" fmla="*/ 27 w 145"/>
                <a:gd name="T53" fmla="*/ 23 h 109"/>
                <a:gd name="T54" fmla="*/ 24 w 145"/>
                <a:gd name="T55" fmla="*/ 26 h 109"/>
                <a:gd name="T56" fmla="*/ 21 w 145"/>
                <a:gd name="T57" fmla="*/ 33 h 109"/>
                <a:gd name="T58" fmla="*/ 17 w 145"/>
                <a:gd name="T59" fmla="*/ 39 h 109"/>
                <a:gd name="T60" fmla="*/ 19 w 145"/>
                <a:gd name="T61" fmla="*/ 46 h 109"/>
                <a:gd name="T62" fmla="*/ 21 w 145"/>
                <a:gd name="T63" fmla="*/ 52 h 109"/>
                <a:gd name="T64" fmla="*/ 24 w 145"/>
                <a:gd name="T65" fmla="*/ 57 h 109"/>
                <a:gd name="T66" fmla="*/ 32 w 145"/>
                <a:gd name="T67" fmla="*/ 63 h 109"/>
                <a:gd name="T68" fmla="*/ 56 w 145"/>
                <a:gd name="T69" fmla="*/ 86 h 109"/>
                <a:gd name="T70" fmla="*/ 87 w 145"/>
                <a:gd name="T71" fmla="*/ 52 h 10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5"/>
                <a:gd name="T109" fmla="*/ 0 h 109"/>
                <a:gd name="T110" fmla="*/ 145 w 145"/>
                <a:gd name="T111" fmla="*/ 109 h 10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5" h="109">
                  <a:moveTo>
                    <a:pt x="145" y="13"/>
                  </a:moveTo>
                  <a:lnTo>
                    <a:pt x="58" y="109"/>
                  </a:lnTo>
                  <a:lnTo>
                    <a:pt x="22" y="75"/>
                  </a:lnTo>
                  <a:lnTo>
                    <a:pt x="14" y="68"/>
                  </a:lnTo>
                  <a:lnTo>
                    <a:pt x="9" y="62"/>
                  </a:lnTo>
                  <a:lnTo>
                    <a:pt x="4" y="54"/>
                  </a:lnTo>
                  <a:lnTo>
                    <a:pt x="1" y="46"/>
                  </a:lnTo>
                  <a:lnTo>
                    <a:pt x="0" y="37"/>
                  </a:lnTo>
                  <a:lnTo>
                    <a:pt x="1" y="29"/>
                  </a:lnTo>
                  <a:lnTo>
                    <a:pt x="6" y="21"/>
                  </a:lnTo>
                  <a:lnTo>
                    <a:pt x="11" y="15"/>
                  </a:lnTo>
                  <a:lnTo>
                    <a:pt x="24" y="5"/>
                  </a:lnTo>
                  <a:lnTo>
                    <a:pt x="38" y="0"/>
                  </a:lnTo>
                  <a:lnTo>
                    <a:pt x="47" y="2"/>
                  </a:lnTo>
                  <a:lnTo>
                    <a:pt x="55" y="5"/>
                  </a:lnTo>
                  <a:lnTo>
                    <a:pt x="64" y="10"/>
                  </a:lnTo>
                  <a:lnTo>
                    <a:pt x="74" y="18"/>
                  </a:lnTo>
                  <a:lnTo>
                    <a:pt x="98" y="41"/>
                  </a:lnTo>
                  <a:lnTo>
                    <a:pt x="134" y="2"/>
                  </a:lnTo>
                  <a:lnTo>
                    <a:pt x="145" y="13"/>
                  </a:lnTo>
                  <a:close/>
                  <a:moveTo>
                    <a:pt x="87" y="52"/>
                  </a:moveTo>
                  <a:lnTo>
                    <a:pt x="63" y="29"/>
                  </a:lnTo>
                  <a:lnTo>
                    <a:pt x="56" y="25"/>
                  </a:lnTo>
                  <a:lnTo>
                    <a:pt x="51" y="21"/>
                  </a:lnTo>
                  <a:lnTo>
                    <a:pt x="42" y="18"/>
                  </a:lnTo>
                  <a:lnTo>
                    <a:pt x="32" y="20"/>
                  </a:lnTo>
                  <a:lnTo>
                    <a:pt x="27" y="23"/>
                  </a:lnTo>
                  <a:lnTo>
                    <a:pt x="24" y="26"/>
                  </a:lnTo>
                  <a:lnTo>
                    <a:pt x="21" y="33"/>
                  </a:lnTo>
                  <a:lnTo>
                    <a:pt x="17" y="39"/>
                  </a:lnTo>
                  <a:lnTo>
                    <a:pt x="19" y="46"/>
                  </a:lnTo>
                  <a:lnTo>
                    <a:pt x="21" y="52"/>
                  </a:lnTo>
                  <a:lnTo>
                    <a:pt x="24" y="57"/>
                  </a:lnTo>
                  <a:lnTo>
                    <a:pt x="32" y="63"/>
                  </a:lnTo>
                  <a:lnTo>
                    <a:pt x="56" y="86"/>
                  </a:lnTo>
                  <a:lnTo>
                    <a:pt x="87" y="5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4A55E713-BB8A-4600-B8D4-4A1EF66AF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" y="3023"/>
              <a:ext cx="112" cy="91"/>
            </a:xfrm>
            <a:custGeom>
              <a:avLst/>
              <a:gdLst>
                <a:gd name="T0" fmla="*/ 112 w 112"/>
                <a:gd name="T1" fmla="*/ 11 h 91"/>
                <a:gd name="T2" fmla="*/ 8 w 112"/>
                <a:gd name="T3" fmla="*/ 91 h 91"/>
                <a:gd name="T4" fmla="*/ 0 w 112"/>
                <a:gd name="T5" fmla="*/ 78 h 91"/>
                <a:gd name="T6" fmla="*/ 102 w 112"/>
                <a:gd name="T7" fmla="*/ 0 h 91"/>
                <a:gd name="T8" fmla="*/ 112 w 112"/>
                <a:gd name="T9" fmla="*/ 1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91"/>
                <a:gd name="T17" fmla="*/ 112 w 112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91">
                  <a:moveTo>
                    <a:pt x="112" y="11"/>
                  </a:moveTo>
                  <a:lnTo>
                    <a:pt x="8" y="91"/>
                  </a:lnTo>
                  <a:lnTo>
                    <a:pt x="0" y="78"/>
                  </a:lnTo>
                  <a:lnTo>
                    <a:pt x="102" y="0"/>
                  </a:lnTo>
                  <a:lnTo>
                    <a:pt x="112" y="1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543B2A83-0678-42E8-8DC2-D0FB77DB0C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" y="2939"/>
              <a:ext cx="106" cy="107"/>
            </a:xfrm>
            <a:custGeom>
              <a:avLst/>
              <a:gdLst>
                <a:gd name="T0" fmla="*/ 81 w 106"/>
                <a:gd name="T1" fmla="*/ 26 h 107"/>
                <a:gd name="T2" fmla="*/ 94 w 106"/>
                <a:gd name="T3" fmla="*/ 39 h 107"/>
                <a:gd name="T4" fmla="*/ 106 w 106"/>
                <a:gd name="T5" fmla="*/ 58 h 107"/>
                <a:gd name="T6" fmla="*/ 101 w 106"/>
                <a:gd name="T7" fmla="*/ 79 h 107"/>
                <a:gd name="T8" fmla="*/ 88 w 106"/>
                <a:gd name="T9" fmla="*/ 89 h 107"/>
                <a:gd name="T10" fmla="*/ 75 w 106"/>
                <a:gd name="T11" fmla="*/ 89 h 107"/>
                <a:gd name="T12" fmla="*/ 64 w 106"/>
                <a:gd name="T13" fmla="*/ 84 h 107"/>
                <a:gd name="T14" fmla="*/ 54 w 106"/>
                <a:gd name="T15" fmla="*/ 76 h 107"/>
                <a:gd name="T16" fmla="*/ 38 w 106"/>
                <a:gd name="T17" fmla="*/ 56 h 107"/>
                <a:gd name="T18" fmla="*/ 28 w 106"/>
                <a:gd name="T19" fmla="*/ 48 h 107"/>
                <a:gd name="T20" fmla="*/ 20 w 106"/>
                <a:gd name="T21" fmla="*/ 55 h 107"/>
                <a:gd name="T22" fmla="*/ 18 w 106"/>
                <a:gd name="T23" fmla="*/ 69 h 107"/>
                <a:gd name="T24" fmla="*/ 28 w 106"/>
                <a:gd name="T25" fmla="*/ 87 h 107"/>
                <a:gd name="T26" fmla="*/ 41 w 106"/>
                <a:gd name="T27" fmla="*/ 92 h 107"/>
                <a:gd name="T28" fmla="*/ 55 w 106"/>
                <a:gd name="T29" fmla="*/ 105 h 107"/>
                <a:gd name="T30" fmla="*/ 38 w 106"/>
                <a:gd name="T31" fmla="*/ 107 h 107"/>
                <a:gd name="T32" fmla="*/ 23 w 106"/>
                <a:gd name="T33" fmla="*/ 100 h 107"/>
                <a:gd name="T34" fmla="*/ 8 w 106"/>
                <a:gd name="T35" fmla="*/ 84 h 107"/>
                <a:gd name="T36" fmla="*/ 2 w 106"/>
                <a:gd name="T37" fmla="*/ 65 h 107"/>
                <a:gd name="T38" fmla="*/ 2 w 106"/>
                <a:gd name="T39" fmla="*/ 52 h 107"/>
                <a:gd name="T40" fmla="*/ 8 w 106"/>
                <a:gd name="T41" fmla="*/ 42 h 107"/>
                <a:gd name="T42" fmla="*/ 21 w 106"/>
                <a:gd name="T43" fmla="*/ 34 h 107"/>
                <a:gd name="T44" fmla="*/ 47 w 106"/>
                <a:gd name="T45" fmla="*/ 19 h 107"/>
                <a:gd name="T46" fmla="*/ 60 w 106"/>
                <a:gd name="T47" fmla="*/ 11 h 107"/>
                <a:gd name="T48" fmla="*/ 68 w 106"/>
                <a:gd name="T49" fmla="*/ 5 h 107"/>
                <a:gd name="T50" fmla="*/ 80 w 106"/>
                <a:gd name="T51" fmla="*/ 14 h 107"/>
                <a:gd name="T52" fmla="*/ 72 w 106"/>
                <a:gd name="T53" fmla="*/ 22 h 107"/>
                <a:gd name="T54" fmla="*/ 49 w 106"/>
                <a:gd name="T55" fmla="*/ 50 h 107"/>
                <a:gd name="T56" fmla="*/ 65 w 106"/>
                <a:gd name="T57" fmla="*/ 68 h 107"/>
                <a:gd name="T58" fmla="*/ 73 w 106"/>
                <a:gd name="T59" fmla="*/ 73 h 107"/>
                <a:gd name="T60" fmla="*/ 81 w 106"/>
                <a:gd name="T61" fmla="*/ 74 h 107"/>
                <a:gd name="T62" fmla="*/ 88 w 106"/>
                <a:gd name="T63" fmla="*/ 68 h 107"/>
                <a:gd name="T64" fmla="*/ 91 w 106"/>
                <a:gd name="T65" fmla="*/ 56 h 107"/>
                <a:gd name="T66" fmla="*/ 83 w 106"/>
                <a:gd name="T67" fmla="*/ 42 h 107"/>
                <a:gd name="T68" fmla="*/ 68 w 106"/>
                <a:gd name="T69" fmla="*/ 34 h 107"/>
                <a:gd name="T70" fmla="*/ 54 w 106"/>
                <a:gd name="T71" fmla="*/ 34 h 107"/>
                <a:gd name="T72" fmla="*/ 41 w 106"/>
                <a:gd name="T73" fmla="*/ 42 h 1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6"/>
                <a:gd name="T112" fmla="*/ 0 h 107"/>
                <a:gd name="T113" fmla="*/ 106 w 106"/>
                <a:gd name="T114" fmla="*/ 107 h 1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6" h="107">
                  <a:moveTo>
                    <a:pt x="72" y="22"/>
                  </a:moveTo>
                  <a:lnTo>
                    <a:pt x="81" y="26"/>
                  </a:lnTo>
                  <a:lnTo>
                    <a:pt x="88" y="32"/>
                  </a:lnTo>
                  <a:lnTo>
                    <a:pt x="94" y="39"/>
                  </a:lnTo>
                  <a:lnTo>
                    <a:pt x="101" y="45"/>
                  </a:lnTo>
                  <a:lnTo>
                    <a:pt x="106" y="58"/>
                  </a:lnTo>
                  <a:lnTo>
                    <a:pt x="106" y="69"/>
                  </a:lnTo>
                  <a:lnTo>
                    <a:pt x="101" y="79"/>
                  </a:lnTo>
                  <a:lnTo>
                    <a:pt x="93" y="86"/>
                  </a:lnTo>
                  <a:lnTo>
                    <a:pt x="88" y="89"/>
                  </a:lnTo>
                  <a:lnTo>
                    <a:pt x="81" y="90"/>
                  </a:lnTo>
                  <a:lnTo>
                    <a:pt x="75" y="89"/>
                  </a:lnTo>
                  <a:lnTo>
                    <a:pt x="68" y="87"/>
                  </a:lnTo>
                  <a:lnTo>
                    <a:pt x="64" y="84"/>
                  </a:lnTo>
                  <a:lnTo>
                    <a:pt x="59" y="81"/>
                  </a:lnTo>
                  <a:lnTo>
                    <a:pt x="54" y="76"/>
                  </a:lnTo>
                  <a:lnTo>
                    <a:pt x="49" y="69"/>
                  </a:lnTo>
                  <a:lnTo>
                    <a:pt x="38" y="56"/>
                  </a:lnTo>
                  <a:lnTo>
                    <a:pt x="29" y="47"/>
                  </a:lnTo>
                  <a:lnTo>
                    <a:pt x="28" y="48"/>
                  </a:lnTo>
                  <a:lnTo>
                    <a:pt x="26" y="50"/>
                  </a:lnTo>
                  <a:lnTo>
                    <a:pt x="20" y="55"/>
                  </a:lnTo>
                  <a:lnTo>
                    <a:pt x="16" y="60"/>
                  </a:lnTo>
                  <a:lnTo>
                    <a:pt x="18" y="69"/>
                  </a:lnTo>
                  <a:lnTo>
                    <a:pt x="21" y="79"/>
                  </a:lnTo>
                  <a:lnTo>
                    <a:pt x="28" y="87"/>
                  </a:lnTo>
                  <a:lnTo>
                    <a:pt x="33" y="90"/>
                  </a:lnTo>
                  <a:lnTo>
                    <a:pt x="41" y="92"/>
                  </a:lnTo>
                  <a:lnTo>
                    <a:pt x="49" y="90"/>
                  </a:lnTo>
                  <a:lnTo>
                    <a:pt x="55" y="105"/>
                  </a:lnTo>
                  <a:lnTo>
                    <a:pt x="46" y="107"/>
                  </a:lnTo>
                  <a:lnTo>
                    <a:pt x="38" y="107"/>
                  </a:lnTo>
                  <a:lnTo>
                    <a:pt x="31" y="105"/>
                  </a:lnTo>
                  <a:lnTo>
                    <a:pt x="23" y="100"/>
                  </a:lnTo>
                  <a:lnTo>
                    <a:pt x="16" y="92"/>
                  </a:lnTo>
                  <a:lnTo>
                    <a:pt x="8" y="84"/>
                  </a:lnTo>
                  <a:lnTo>
                    <a:pt x="4" y="74"/>
                  </a:lnTo>
                  <a:lnTo>
                    <a:pt x="2" y="65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3" y="39"/>
                  </a:lnTo>
                  <a:lnTo>
                    <a:pt x="21" y="34"/>
                  </a:lnTo>
                  <a:lnTo>
                    <a:pt x="39" y="24"/>
                  </a:lnTo>
                  <a:lnTo>
                    <a:pt x="47" y="19"/>
                  </a:lnTo>
                  <a:lnTo>
                    <a:pt x="55" y="14"/>
                  </a:lnTo>
                  <a:lnTo>
                    <a:pt x="60" y="11"/>
                  </a:lnTo>
                  <a:lnTo>
                    <a:pt x="64" y="8"/>
                  </a:lnTo>
                  <a:lnTo>
                    <a:pt x="68" y="5"/>
                  </a:lnTo>
                  <a:lnTo>
                    <a:pt x="72" y="0"/>
                  </a:lnTo>
                  <a:lnTo>
                    <a:pt x="80" y="14"/>
                  </a:lnTo>
                  <a:lnTo>
                    <a:pt x="76" y="18"/>
                  </a:lnTo>
                  <a:lnTo>
                    <a:pt x="72" y="22"/>
                  </a:lnTo>
                  <a:close/>
                  <a:moveTo>
                    <a:pt x="41" y="42"/>
                  </a:moveTo>
                  <a:lnTo>
                    <a:pt x="49" y="50"/>
                  </a:lnTo>
                  <a:lnTo>
                    <a:pt x="59" y="61"/>
                  </a:lnTo>
                  <a:lnTo>
                    <a:pt x="65" y="68"/>
                  </a:lnTo>
                  <a:lnTo>
                    <a:pt x="68" y="71"/>
                  </a:lnTo>
                  <a:lnTo>
                    <a:pt x="73" y="73"/>
                  </a:lnTo>
                  <a:lnTo>
                    <a:pt x="76" y="74"/>
                  </a:lnTo>
                  <a:lnTo>
                    <a:pt x="81" y="74"/>
                  </a:lnTo>
                  <a:lnTo>
                    <a:pt x="85" y="73"/>
                  </a:lnTo>
                  <a:lnTo>
                    <a:pt x="88" y="68"/>
                  </a:lnTo>
                  <a:lnTo>
                    <a:pt x="91" y="63"/>
                  </a:lnTo>
                  <a:lnTo>
                    <a:pt x="91" y="56"/>
                  </a:lnTo>
                  <a:lnTo>
                    <a:pt x="88" y="48"/>
                  </a:lnTo>
                  <a:lnTo>
                    <a:pt x="83" y="42"/>
                  </a:lnTo>
                  <a:lnTo>
                    <a:pt x="76" y="35"/>
                  </a:lnTo>
                  <a:lnTo>
                    <a:pt x="68" y="34"/>
                  </a:lnTo>
                  <a:lnTo>
                    <a:pt x="60" y="32"/>
                  </a:lnTo>
                  <a:lnTo>
                    <a:pt x="54" y="34"/>
                  </a:lnTo>
                  <a:lnTo>
                    <a:pt x="46" y="39"/>
                  </a:lnTo>
                  <a:lnTo>
                    <a:pt x="41" y="4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F890AEC3-2E92-48BE-A595-113E01CDC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" y="2856"/>
              <a:ext cx="109" cy="105"/>
            </a:xfrm>
            <a:custGeom>
              <a:avLst/>
              <a:gdLst>
                <a:gd name="T0" fmla="*/ 109 w 109"/>
                <a:gd name="T1" fmla="*/ 71 h 105"/>
                <a:gd name="T2" fmla="*/ 21 w 109"/>
                <a:gd name="T3" fmla="*/ 105 h 105"/>
                <a:gd name="T4" fmla="*/ 16 w 109"/>
                <a:gd name="T5" fmla="*/ 92 h 105"/>
                <a:gd name="T6" fmla="*/ 28 w 109"/>
                <a:gd name="T7" fmla="*/ 88 h 105"/>
                <a:gd name="T8" fmla="*/ 20 w 109"/>
                <a:gd name="T9" fmla="*/ 86 h 105"/>
                <a:gd name="T10" fmla="*/ 13 w 109"/>
                <a:gd name="T11" fmla="*/ 81 h 105"/>
                <a:gd name="T12" fmla="*/ 8 w 109"/>
                <a:gd name="T13" fmla="*/ 75 h 105"/>
                <a:gd name="T14" fmla="*/ 3 w 109"/>
                <a:gd name="T15" fmla="*/ 67 h 105"/>
                <a:gd name="T16" fmla="*/ 0 w 109"/>
                <a:gd name="T17" fmla="*/ 58 h 105"/>
                <a:gd name="T18" fmla="*/ 0 w 109"/>
                <a:gd name="T19" fmla="*/ 50 h 105"/>
                <a:gd name="T20" fmla="*/ 0 w 109"/>
                <a:gd name="T21" fmla="*/ 44 h 105"/>
                <a:gd name="T22" fmla="*/ 3 w 109"/>
                <a:gd name="T23" fmla="*/ 37 h 105"/>
                <a:gd name="T24" fmla="*/ 7 w 109"/>
                <a:gd name="T25" fmla="*/ 32 h 105"/>
                <a:gd name="T26" fmla="*/ 11 w 109"/>
                <a:gd name="T27" fmla="*/ 29 h 105"/>
                <a:gd name="T28" fmla="*/ 18 w 109"/>
                <a:gd name="T29" fmla="*/ 26 h 105"/>
                <a:gd name="T30" fmla="*/ 26 w 109"/>
                <a:gd name="T31" fmla="*/ 23 h 105"/>
                <a:gd name="T32" fmla="*/ 80 w 109"/>
                <a:gd name="T33" fmla="*/ 0 h 105"/>
                <a:gd name="T34" fmla="*/ 86 w 109"/>
                <a:gd name="T35" fmla="*/ 15 h 105"/>
                <a:gd name="T36" fmla="*/ 33 w 109"/>
                <a:gd name="T37" fmla="*/ 36 h 105"/>
                <a:gd name="T38" fmla="*/ 24 w 109"/>
                <a:gd name="T39" fmla="*/ 41 h 105"/>
                <a:gd name="T40" fmla="*/ 20 w 109"/>
                <a:gd name="T41" fmla="*/ 44 h 105"/>
                <a:gd name="T42" fmla="*/ 18 w 109"/>
                <a:gd name="T43" fmla="*/ 47 h 105"/>
                <a:gd name="T44" fmla="*/ 15 w 109"/>
                <a:gd name="T45" fmla="*/ 52 h 105"/>
                <a:gd name="T46" fmla="*/ 15 w 109"/>
                <a:gd name="T47" fmla="*/ 58 h 105"/>
                <a:gd name="T48" fmla="*/ 16 w 109"/>
                <a:gd name="T49" fmla="*/ 63 h 105"/>
                <a:gd name="T50" fmla="*/ 21 w 109"/>
                <a:gd name="T51" fmla="*/ 71 h 105"/>
                <a:gd name="T52" fmla="*/ 29 w 109"/>
                <a:gd name="T53" fmla="*/ 78 h 105"/>
                <a:gd name="T54" fmla="*/ 34 w 109"/>
                <a:gd name="T55" fmla="*/ 79 h 105"/>
                <a:gd name="T56" fmla="*/ 41 w 109"/>
                <a:gd name="T57" fmla="*/ 79 h 105"/>
                <a:gd name="T58" fmla="*/ 55 w 109"/>
                <a:gd name="T59" fmla="*/ 76 h 105"/>
                <a:gd name="T60" fmla="*/ 102 w 109"/>
                <a:gd name="T61" fmla="*/ 57 h 105"/>
                <a:gd name="T62" fmla="*/ 109 w 109"/>
                <a:gd name="T63" fmla="*/ 71 h 1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105"/>
                <a:gd name="T98" fmla="*/ 109 w 109"/>
                <a:gd name="T99" fmla="*/ 105 h 1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105">
                  <a:moveTo>
                    <a:pt x="109" y="71"/>
                  </a:moveTo>
                  <a:lnTo>
                    <a:pt x="21" y="105"/>
                  </a:lnTo>
                  <a:lnTo>
                    <a:pt x="16" y="92"/>
                  </a:lnTo>
                  <a:lnTo>
                    <a:pt x="28" y="88"/>
                  </a:lnTo>
                  <a:lnTo>
                    <a:pt x="20" y="86"/>
                  </a:lnTo>
                  <a:lnTo>
                    <a:pt x="13" y="81"/>
                  </a:lnTo>
                  <a:lnTo>
                    <a:pt x="8" y="75"/>
                  </a:lnTo>
                  <a:lnTo>
                    <a:pt x="3" y="67"/>
                  </a:lnTo>
                  <a:lnTo>
                    <a:pt x="0" y="58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3" y="37"/>
                  </a:lnTo>
                  <a:lnTo>
                    <a:pt x="7" y="32"/>
                  </a:lnTo>
                  <a:lnTo>
                    <a:pt x="11" y="29"/>
                  </a:lnTo>
                  <a:lnTo>
                    <a:pt x="18" y="26"/>
                  </a:lnTo>
                  <a:lnTo>
                    <a:pt x="26" y="23"/>
                  </a:lnTo>
                  <a:lnTo>
                    <a:pt x="80" y="0"/>
                  </a:lnTo>
                  <a:lnTo>
                    <a:pt x="86" y="15"/>
                  </a:lnTo>
                  <a:lnTo>
                    <a:pt x="33" y="36"/>
                  </a:lnTo>
                  <a:lnTo>
                    <a:pt x="24" y="41"/>
                  </a:lnTo>
                  <a:lnTo>
                    <a:pt x="20" y="44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5" y="58"/>
                  </a:lnTo>
                  <a:lnTo>
                    <a:pt x="16" y="63"/>
                  </a:lnTo>
                  <a:lnTo>
                    <a:pt x="21" y="71"/>
                  </a:lnTo>
                  <a:lnTo>
                    <a:pt x="29" y="78"/>
                  </a:lnTo>
                  <a:lnTo>
                    <a:pt x="34" y="79"/>
                  </a:lnTo>
                  <a:lnTo>
                    <a:pt x="41" y="79"/>
                  </a:lnTo>
                  <a:lnTo>
                    <a:pt x="55" y="76"/>
                  </a:lnTo>
                  <a:lnTo>
                    <a:pt x="102" y="57"/>
                  </a:lnTo>
                  <a:lnTo>
                    <a:pt x="109" y="7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06294716-B8AD-45CA-8563-785CA06B4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" y="2765"/>
              <a:ext cx="105" cy="99"/>
            </a:xfrm>
            <a:custGeom>
              <a:avLst/>
              <a:gdLst>
                <a:gd name="T0" fmla="*/ 105 w 105"/>
                <a:gd name="T1" fmla="*/ 73 h 99"/>
                <a:gd name="T2" fmla="*/ 16 w 105"/>
                <a:gd name="T3" fmla="*/ 99 h 99"/>
                <a:gd name="T4" fmla="*/ 11 w 105"/>
                <a:gd name="T5" fmla="*/ 85 h 99"/>
                <a:gd name="T6" fmla="*/ 24 w 105"/>
                <a:gd name="T7" fmla="*/ 81 h 99"/>
                <a:gd name="T8" fmla="*/ 16 w 105"/>
                <a:gd name="T9" fmla="*/ 78 h 99"/>
                <a:gd name="T10" fmla="*/ 9 w 105"/>
                <a:gd name="T11" fmla="*/ 73 h 99"/>
                <a:gd name="T12" fmla="*/ 5 w 105"/>
                <a:gd name="T13" fmla="*/ 65 h 99"/>
                <a:gd name="T14" fmla="*/ 1 w 105"/>
                <a:gd name="T15" fmla="*/ 57 h 99"/>
                <a:gd name="T16" fmla="*/ 0 w 105"/>
                <a:gd name="T17" fmla="*/ 49 h 99"/>
                <a:gd name="T18" fmla="*/ 0 w 105"/>
                <a:gd name="T19" fmla="*/ 41 h 99"/>
                <a:gd name="T20" fmla="*/ 3 w 105"/>
                <a:gd name="T21" fmla="*/ 34 h 99"/>
                <a:gd name="T22" fmla="*/ 5 w 105"/>
                <a:gd name="T23" fmla="*/ 28 h 99"/>
                <a:gd name="T24" fmla="*/ 9 w 105"/>
                <a:gd name="T25" fmla="*/ 25 h 99"/>
                <a:gd name="T26" fmla="*/ 16 w 105"/>
                <a:gd name="T27" fmla="*/ 21 h 99"/>
                <a:gd name="T28" fmla="*/ 21 w 105"/>
                <a:gd name="T29" fmla="*/ 20 h 99"/>
                <a:gd name="T30" fmla="*/ 31 w 105"/>
                <a:gd name="T31" fmla="*/ 16 h 99"/>
                <a:gd name="T32" fmla="*/ 86 w 105"/>
                <a:gd name="T33" fmla="*/ 0 h 99"/>
                <a:gd name="T34" fmla="*/ 89 w 105"/>
                <a:gd name="T35" fmla="*/ 16 h 99"/>
                <a:gd name="T36" fmla="*/ 35 w 105"/>
                <a:gd name="T37" fmla="*/ 31 h 99"/>
                <a:gd name="T38" fmla="*/ 27 w 105"/>
                <a:gd name="T39" fmla="*/ 34 h 99"/>
                <a:gd name="T40" fmla="*/ 21 w 105"/>
                <a:gd name="T41" fmla="*/ 36 h 99"/>
                <a:gd name="T42" fmla="*/ 18 w 105"/>
                <a:gd name="T43" fmla="*/ 41 h 99"/>
                <a:gd name="T44" fmla="*/ 16 w 105"/>
                <a:gd name="T45" fmla="*/ 46 h 99"/>
                <a:gd name="T46" fmla="*/ 14 w 105"/>
                <a:gd name="T47" fmla="*/ 51 h 99"/>
                <a:gd name="T48" fmla="*/ 16 w 105"/>
                <a:gd name="T49" fmla="*/ 57 h 99"/>
                <a:gd name="T50" fmla="*/ 19 w 105"/>
                <a:gd name="T51" fmla="*/ 65 h 99"/>
                <a:gd name="T52" fmla="*/ 27 w 105"/>
                <a:gd name="T53" fmla="*/ 72 h 99"/>
                <a:gd name="T54" fmla="*/ 37 w 105"/>
                <a:gd name="T55" fmla="*/ 75 h 99"/>
                <a:gd name="T56" fmla="*/ 52 w 105"/>
                <a:gd name="T57" fmla="*/ 72 h 99"/>
                <a:gd name="T58" fmla="*/ 102 w 105"/>
                <a:gd name="T59" fmla="*/ 59 h 99"/>
                <a:gd name="T60" fmla="*/ 105 w 105"/>
                <a:gd name="T61" fmla="*/ 73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5"/>
                <a:gd name="T94" fmla="*/ 0 h 99"/>
                <a:gd name="T95" fmla="*/ 105 w 105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5" h="99">
                  <a:moveTo>
                    <a:pt x="105" y="73"/>
                  </a:moveTo>
                  <a:lnTo>
                    <a:pt x="16" y="99"/>
                  </a:lnTo>
                  <a:lnTo>
                    <a:pt x="11" y="85"/>
                  </a:lnTo>
                  <a:lnTo>
                    <a:pt x="24" y="81"/>
                  </a:lnTo>
                  <a:lnTo>
                    <a:pt x="16" y="78"/>
                  </a:lnTo>
                  <a:lnTo>
                    <a:pt x="9" y="73"/>
                  </a:lnTo>
                  <a:lnTo>
                    <a:pt x="5" y="65"/>
                  </a:lnTo>
                  <a:lnTo>
                    <a:pt x="1" y="57"/>
                  </a:lnTo>
                  <a:lnTo>
                    <a:pt x="0" y="49"/>
                  </a:lnTo>
                  <a:lnTo>
                    <a:pt x="0" y="41"/>
                  </a:lnTo>
                  <a:lnTo>
                    <a:pt x="3" y="34"/>
                  </a:lnTo>
                  <a:lnTo>
                    <a:pt x="5" y="28"/>
                  </a:lnTo>
                  <a:lnTo>
                    <a:pt x="9" y="25"/>
                  </a:lnTo>
                  <a:lnTo>
                    <a:pt x="16" y="21"/>
                  </a:lnTo>
                  <a:lnTo>
                    <a:pt x="21" y="20"/>
                  </a:lnTo>
                  <a:lnTo>
                    <a:pt x="31" y="16"/>
                  </a:lnTo>
                  <a:lnTo>
                    <a:pt x="86" y="0"/>
                  </a:lnTo>
                  <a:lnTo>
                    <a:pt x="89" y="16"/>
                  </a:lnTo>
                  <a:lnTo>
                    <a:pt x="35" y="31"/>
                  </a:lnTo>
                  <a:lnTo>
                    <a:pt x="27" y="34"/>
                  </a:lnTo>
                  <a:lnTo>
                    <a:pt x="21" y="36"/>
                  </a:lnTo>
                  <a:lnTo>
                    <a:pt x="18" y="41"/>
                  </a:lnTo>
                  <a:lnTo>
                    <a:pt x="16" y="46"/>
                  </a:lnTo>
                  <a:lnTo>
                    <a:pt x="14" y="51"/>
                  </a:lnTo>
                  <a:lnTo>
                    <a:pt x="16" y="57"/>
                  </a:lnTo>
                  <a:lnTo>
                    <a:pt x="19" y="65"/>
                  </a:lnTo>
                  <a:lnTo>
                    <a:pt x="27" y="72"/>
                  </a:lnTo>
                  <a:lnTo>
                    <a:pt x="37" y="75"/>
                  </a:lnTo>
                  <a:lnTo>
                    <a:pt x="52" y="72"/>
                  </a:lnTo>
                  <a:lnTo>
                    <a:pt x="102" y="59"/>
                  </a:lnTo>
                  <a:lnTo>
                    <a:pt x="105" y="73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4236DD6D-04F3-406C-BE7C-B598D0F00B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" y="2730"/>
              <a:ext cx="131" cy="40"/>
            </a:xfrm>
            <a:custGeom>
              <a:avLst/>
              <a:gdLst>
                <a:gd name="T0" fmla="*/ 21 w 131"/>
                <a:gd name="T1" fmla="*/ 37 h 40"/>
                <a:gd name="T2" fmla="*/ 3 w 131"/>
                <a:gd name="T3" fmla="*/ 40 h 40"/>
                <a:gd name="T4" fmla="*/ 0 w 131"/>
                <a:gd name="T5" fmla="*/ 26 h 40"/>
                <a:gd name="T6" fmla="*/ 18 w 131"/>
                <a:gd name="T7" fmla="*/ 21 h 40"/>
                <a:gd name="T8" fmla="*/ 21 w 131"/>
                <a:gd name="T9" fmla="*/ 37 h 40"/>
                <a:gd name="T10" fmla="*/ 131 w 131"/>
                <a:gd name="T11" fmla="*/ 14 h 40"/>
                <a:gd name="T12" fmla="*/ 39 w 131"/>
                <a:gd name="T13" fmla="*/ 34 h 40"/>
                <a:gd name="T14" fmla="*/ 36 w 131"/>
                <a:gd name="T15" fmla="*/ 17 h 40"/>
                <a:gd name="T16" fmla="*/ 128 w 131"/>
                <a:gd name="T17" fmla="*/ 0 h 40"/>
                <a:gd name="T18" fmla="*/ 131 w 131"/>
                <a:gd name="T19" fmla="*/ 1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1"/>
                <a:gd name="T31" fmla="*/ 0 h 40"/>
                <a:gd name="T32" fmla="*/ 131 w 131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1" h="40">
                  <a:moveTo>
                    <a:pt x="21" y="37"/>
                  </a:moveTo>
                  <a:lnTo>
                    <a:pt x="3" y="40"/>
                  </a:lnTo>
                  <a:lnTo>
                    <a:pt x="0" y="26"/>
                  </a:lnTo>
                  <a:lnTo>
                    <a:pt x="18" y="21"/>
                  </a:lnTo>
                  <a:lnTo>
                    <a:pt x="21" y="37"/>
                  </a:lnTo>
                  <a:close/>
                  <a:moveTo>
                    <a:pt x="131" y="14"/>
                  </a:moveTo>
                  <a:lnTo>
                    <a:pt x="39" y="34"/>
                  </a:lnTo>
                  <a:lnTo>
                    <a:pt x="36" y="17"/>
                  </a:lnTo>
                  <a:lnTo>
                    <a:pt x="128" y="0"/>
                  </a:lnTo>
                  <a:lnTo>
                    <a:pt x="131" y="1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978E7BE6-4536-42FC-9B4A-84F81A865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2634"/>
              <a:ext cx="102" cy="88"/>
            </a:xfrm>
            <a:custGeom>
              <a:avLst/>
              <a:gdLst>
                <a:gd name="T0" fmla="*/ 102 w 102"/>
                <a:gd name="T1" fmla="*/ 75 h 88"/>
                <a:gd name="T2" fmla="*/ 10 w 102"/>
                <a:gd name="T3" fmla="*/ 88 h 88"/>
                <a:gd name="T4" fmla="*/ 7 w 102"/>
                <a:gd name="T5" fmla="*/ 73 h 88"/>
                <a:gd name="T6" fmla="*/ 20 w 102"/>
                <a:gd name="T7" fmla="*/ 71 h 88"/>
                <a:gd name="T8" fmla="*/ 13 w 102"/>
                <a:gd name="T9" fmla="*/ 66 h 88"/>
                <a:gd name="T10" fmla="*/ 8 w 102"/>
                <a:gd name="T11" fmla="*/ 60 h 88"/>
                <a:gd name="T12" fmla="*/ 3 w 102"/>
                <a:gd name="T13" fmla="*/ 53 h 88"/>
                <a:gd name="T14" fmla="*/ 2 w 102"/>
                <a:gd name="T15" fmla="*/ 44 h 88"/>
                <a:gd name="T16" fmla="*/ 0 w 102"/>
                <a:gd name="T17" fmla="*/ 36 h 88"/>
                <a:gd name="T18" fmla="*/ 2 w 102"/>
                <a:gd name="T19" fmla="*/ 28 h 88"/>
                <a:gd name="T20" fmla="*/ 5 w 102"/>
                <a:gd name="T21" fmla="*/ 21 h 88"/>
                <a:gd name="T22" fmla="*/ 8 w 102"/>
                <a:gd name="T23" fmla="*/ 16 h 88"/>
                <a:gd name="T24" fmla="*/ 13 w 102"/>
                <a:gd name="T25" fmla="*/ 13 h 88"/>
                <a:gd name="T26" fmla="*/ 20 w 102"/>
                <a:gd name="T27" fmla="*/ 10 h 88"/>
                <a:gd name="T28" fmla="*/ 26 w 102"/>
                <a:gd name="T29" fmla="*/ 8 h 88"/>
                <a:gd name="T30" fmla="*/ 34 w 102"/>
                <a:gd name="T31" fmla="*/ 6 h 88"/>
                <a:gd name="T32" fmla="*/ 91 w 102"/>
                <a:gd name="T33" fmla="*/ 0 h 88"/>
                <a:gd name="T34" fmla="*/ 94 w 102"/>
                <a:gd name="T35" fmla="*/ 15 h 88"/>
                <a:gd name="T36" fmla="*/ 37 w 102"/>
                <a:gd name="T37" fmla="*/ 23 h 88"/>
                <a:gd name="T38" fmla="*/ 29 w 102"/>
                <a:gd name="T39" fmla="*/ 24 h 88"/>
                <a:gd name="T40" fmla="*/ 23 w 102"/>
                <a:gd name="T41" fmla="*/ 26 h 88"/>
                <a:gd name="T42" fmla="*/ 20 w 102"/>
                <a:gd name="T43" fmla="*/ 29 h 88"/>
                <a:gd name="T44" fmla="*/ 16 w 102"/>
                <a:gd name="T45" fmla="*/ 34 h 88"/>
                <a:gd name="T46" fmla="*/ 15 w 102"/>
                <a:gd name="T47" fmla="*/ 41 h 88"/>
                <a:gd name="T48" fmla="*/ 15 w 102"/>
                <a:gd name="T49" fmla="*/ 45 h 88"/>
                <a:gd name="T50" fmla="*/ 18 w 102"/>
                <a:gd name="T51" fmla="*/ 55 h 88"/>
                <a:gd name="T52" fmla="*/ 24 w 102"/>
                <a:gd name="T53" fmla="*/ 62 h 88"/>
                <a:gd name="T54" fmla="*/ 34 w 102"/>
                <a:gd name="T55" fmla="*/ 66 h 88"/>
                <a:gd name="T56" fmla="*/ 49 w 102"/>
                <a:gd name="T57" fmla="*/ 66 h 88"/>
                <a:gd name="T58" fmla="*/ 101 w 102"/>
                <a:gd name="T59" fmla="*/ 58 h 88"/>
                <a:gd name="T60" fmla="*/ 102 w 102"/>
                <a:gd name="T61" fmla="*/ 75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2"/>
                <a:gd name="T94" fmla="*/ 0 h 88"/>
                <a:gd name="T95" fmla="*/ 102 w 102"/>
                <a:gd name="T96" fmla="*/ 88 h 8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2" h="88">
                  <a:moveTo>
                    <a:pt x="102" y="75"/>
                  </a:moveTo>
                  <a:lnTo>
                    <a:pt x="10" y="88"/>
                  </a:lnTo>
                  <a:lnTo>
                    <a:pt x="7" y="73"/>
                  </a:lnTo>
                  <a:lnTo>
                    <a:pt x="20" y="71"/>
                  </a:lnTo>
                  <a:lnTo>
                    <a:pt x="13" y="66"/>
                  </a:lnTo>
                  <a:lnTo>
                    <a:pt x="8" y="60"/>
                  </a:lnTo>
                  <a:lnTo>
                    <a:pt x="3" y="53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5" y="21"/>
                  </a:lnTo>
                  <a:lnTo>
                    <a:pt x="8" y="16"/>
                  </a:lnTo>
                  <a:lnTo>
                    <a:pt x="13" y="13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34" y="6"/>
                  </a:lnTo>
                  <a:lnTo>
                    <a:pt x="91" y="0"/>
                  </a:lnTo>
                  <a:lnTo>
                    <a:pt x="94" y="15"/>
                  </a:lnTo>
                  <a:lnTo>
                    <a:pt x="37" y="23"/>
                  </a:lnTo>
                  <a:lnTo>
                    <a:pt x="29" y="24"/>
                  </a:lnTo>
                  <a:lnTo>
                    <a:pt x="23" y="26"/>
                  </a:lnTo>
                  <a:lnTo>
                    <a:pt x="20" y="29"/>
                  </a:lnTo>
                  <a:lnTo>
                    <a:pt x="16" y="34"/>
                  </a:lnTo>
                  <a:lnTo>
                    <a:pt x="15" y="41"/>
                  </a:lnTo>
                  <a:lnTo>
                    <a:pt x="15" y="45"/>
                  </a:lnTo>
                  <a:lnTo>
                    <a:pt x="18" y="55"/>
                  </a:lnTo>
                  <a:lnTo>
                    <a:pt x="24" y="62"/>
                  </a:lnTo>
                  <a:lnTo>
                    <a:pt x="34" y="66"/>
                  </a:lnTo>
                  <a:lnTo>
                    <a:pt x="49" y="66"/>
                  </a:lnTo>
                  <a:lnTo>
                    <a:pt x="101" y="58"/>
                  </a:lnTo>
                  <a:lnTo>
                    <a:pt x="102" y="75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081EB138-B9BF-4510-A9BF-A49D065C4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537"/>
              <a:ext cx="135" cy="86"/>
            </a:xfrm>
            <a:custGeom>
              <a:avLst/>
              <a:gdLst>
                <a:gd name="T0" fmla="*/ 107 w 135"/>
                <a:gd name="T1" fmla="*/ 63 h 86"/>
                <a:gd name="T2" fmla="*/ 117 w 135"/>
                <a:gd name="T3" fmla="*/ 56 h 86"/>
                <a:gd name="T4" fmla="*/ 120 w 135"/>
                <a:gd name="T5" fmla="*/ 40 h 86"/>
                <a:gd name="T6" fmla="*/ 115 w 135"/>
                <a:gd name="T7" fmla="*/ 24 h 86"/>
                <a:gd name="T8" fmla="*/ 102 w 135"/>
                <a:gd name="T9" fmla="*/ 16 h 86"/>
                <a:gd name="T10" fmla="*/ 83 w 135"/>
                <a:gd name="T11" fmla="*/ 16 h 86"/>
                <a:gd name="T12" fmla="*/ 94 w 135"/>
                <a:gd name="T13" fmla="*/ 35 h 86"/>
                <a:gd name="T14" fmla="*/ 96 w 135"/>
                <a:gd name="T15" fmla="*/ 52 h 86"/>
                <a:gd name="T16" fmla="*/ 89 w 135"/>
                <a:gd name="T17" fmla="*/ 66 h 86"/>
                <a:gd name="T18" fmla="*/ 76 w 135"/>
                <a:gd name="T19" fmla="*/ 78 h 86"/>
                <a:gd name="T20" fmla="*/ 50 w 135"/>
                <a:gd name="T21" fmla="*/ 86 h 86"/>
                <a:gd name="T22" fmla="*/ 26 w 135"/>
                <a:gd name="T23" fmla="*/ 81 h 86"/>
                <a:gd name="T24" fmla="*/ 8 w 135"/>
                <a:gd name="T25" fmla="*/ 68 h 86"/>
                <a:gd name="T26" fmla="*/ 0 w 135"/>
                <a:gd name="T27" fmla="*/ 47 h 86"/>
                <a:gd name="T28" fmla="*/ 7 w 135"/>
                <a:gd name="T29" fmla="*/ 26 h 86"/>
                <a:gd name="T30" fmla="*/ 0 w 135"/>
                <a:gd name="T31" fmla="*/ 19 h 86"/>
                <a:gd name="T32" fmla="*/ 81 w 135"/>
                <a:gd name="T33" fmla="*/ 0 h 86"/>
                <a:gd name="T34" fmla="*/ 99 w 135"/>
                <a:gd name="T35" fmla="*/ 1 h 86"/>
                <a:gd name="T36" fmla="*/ 120 w 135"/>
                <a:gd name="T37" fmla="*/ 8 h 86"/>
                <a:gd name="T38" fmla="*/ 131 w 135"/>
                <a:gd name="T39" fmla="*/ 27 h 86"/>
                <a:gd name="T40" fmla="*/ 133 w 135"/>
                <a:gd name="T41" fmla="*/ 55 h 86"/>
                <a:gd name="T42" fmla="*/ 118 w 135"/>
                <a:gd name="T43" fmla="*/ 76 h 86"/>
                <a:gd name="T44" fmla="*/ 105 w 135"/>
                <a:gd name="T45" fmla="*/ 79 h 86"/>
                <a:gd name="T46" fmla="*/ 57 w 135"/>
                <a:gd name="T47" fmla="*/ 68 h 86"/>
                <a:gd name="T48" fmla="*/ 75 w 135"/>
                <a:gd name="T49" fmla="*/ 60 h 86"/>
                <a:gd name="T50" fmla="*/ 81 w 135"/>
                <a:gd name="T51" fmla="*/ 52 h 86"/>
                <a:gd name="T52" fmla="*/ 81 w 135"/>
                <a:gd name="T53" fmla="*/ 31 h 86"/>
                <a:gd name="T54" fmla="*/ 68 w 135"/>
                <a:gd name="T55" fmla="*/ 21 h 86"/>
                <a:gd name="T56" fmla="*/ 55 w 135"/>
                <a:gd name="T57" fmla="*/ 18 h 86"/>
                <a:gd name="T58" fmla="*/ 32 w 135"/>
                <a:gd name="T59" fmla="*/ 19 h 86"/>
                <a:gd name="T60" fmla="*/ 21 w 135"/>
                <a:gd name="T61" fmla="*/ 26 h 86"/>
                <a:gd name="T62" fmla="*/ 15 w 135"/>
                <a:gd name="T63" fmla="*/ 35 h 86"/>
                <a:gd name="T64" fmla="*/ 16 w 135"/>
                <a:gd name="T65" fmla="*/ 55 h 86"/>
                <a:gd name="T66" fmla="*/ 34 w 135"/>
                <a:gd name="T67" fmla="*/ 68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5"/>
                <a:gd name="T103" fmla="*/ 0 h 86"/>
                <a:gd name="T104" fmla="*/ 135 w 135"/>
                <a:gd name="T105" fmla="*/ 86 h 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5" h="86">
                  <a:moveTo>
                    <a:pt x="105" y="79"/>
                  </a:moveTo>
                  <a:lnTo>
                    <a:pt x="107" y="63"/>
                  </a:lnTo>
                  <a:lnTo>
                    <a:pt x="114" y="61"/>
                  </a:lnTo>
                  <a:lnTo>
                    <a:pt x="117" y="56"/>
                  </a:lnTo>
                  <a:lnTo>
                    <a:pt x="120" y="50"/>
                  </a:lnTo>
                  <a:lnTo>
                    <a:pt x="120" y="40"/>
                  </a:lnTo>
                  <a:lnTo>
                    <a:pt x="118" y="31"/>
                  </a:lnTo>
                  <a:lnTo>
                    <a:pt x="115" y="24"/>
                  </a:lnTo>
                  <a:lnTo>
                    <a:pt x="110" y="19"/>
                  </a:lnTo>
                  <a:lnTo>
                    <a:pt x="102" y="16"/>
                  </a:lnTo>
                  <a:lnTo>
                    <a:pt x="96" y="16"/>
                  </a:lnTo>
                  <a:lnTo>
                    <a:pt x="83" y="16"/>
                  </a:lnTo>
                  <a:lnTo>
                    <a:pt x="92" y="27"/>
                  </a:lnTo>
                  <a:lnTo>
                    <a:pt x="94" y="35"/>
                  </a:lnTo>
                  <a:lnTo>
                    <a:pt x="96" y="42"/>
                  </a:lnTo>
                  <a:lnTo>
                    <a:pt x="96" y="52"/>
                  </a:lnTo>
                  <a:lnTo>
                    <a:pt x="94" y="60"/>
                  </a:lnTo>
                  <a:lnTo>
                    <a:pt x="89" y="66"/>
                  </a:lnTo>
                  <a:lnTo>
                    <a:pt x="84" y="73"/>
                  </a:lnTo>
                  <a:lnTo>
                    <a:pt x="76" y="78"/>
                  </a:lnTo>
                  <a:lnTo>
                    <a:pt x="68" y="82"/>
                  </a:lnTo>
                  <a:lnTo>
                    <a:pt x="50" y="86"/>
                  </a:lnTo>
                  <a:lnTo>
                    <a:pt x="39" y="84"/>
                  </a:lnTo>
                  <a:lnTo>
                    <a:pt x="26" y="81"/>
                  </a:lnTo>
                  <a:lnTo>
                    <a:pt x="15" y="76"/>
                  </a:lnTo>
                  <a:lnTo>
                    <a:pt x="8" y="68"/>
                  </a:lnTo>
                  <a:lnTo>
                    <a:pt x="2" y="58"/>
                  </a:lnTo>
                  <a:lnTo>
                    <a:pt x="0" y="47"/>
                  </a:lnTo>
                  <a:lnTo>
                    <a:pt x="3" y="32"/>
                  </a:lnTo>
                  <a:lnTo>
                    <a:pt x="7" y="26"/>
                  </a:lnTo>
                  <a:lnTo>
                    <a:pt x="11" y="19"/>
                  </a:lnTo>
                  <a:lnTo>
                    <a:pt x="0" y="19"/>
                  </a:lnTo>
                  <a:lnTo>
                    <a:pt x="0" y="5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99" y="1"/>
                  </a:lnTo>
                  <a:lnTo>
                    <a:pt x="112" y="3"/>
                  </a:lnTo>
                  <a:lnTo>
                    <a:pt x="120" y="8"/>
                  </a:lnTo>
                  <a:lnTo>
                    <a:pt x="128" y="16"/>
                  </a:lnTo>
                  <a:lnTo>
                    <a:pt x="131" y="27"/>
                  </a:lnTo>
                  <a:lnTo>
                    <a:pt x="135" y="40"/>
                  </a:lnTo>
                  <a:lnTo>
                    <a:pt x="133" y="55"/>
                  </a:lnTo>
                  <a:lnTo>
                    <a:pt x="128" y="68"/>
                  </a:lnTo>
                  <a:lnTo>
                    <a:pt x="118" y="76"/>
                  </a:lnTo>
                  <a:lnTo>
                    <a:pt x="112" y="79"/>
                  </a:lnTo>
                  <a:lnTo>
                    <a:pt x="105" y="79"/>
                  </a:lnTo>
                  <a:close/>
                  <a:moveTo>
                    <a:pt x="49" y="69"/>
                  </a:moveTo>
                  <a:lnTo>
                    <a:pt x="57" y="68"/>
                  </a:lnTo>
                  <a:lnTo>
                    <a:pt x="65" y="66"/>
                  </a:lnTo>
                  <a:lnTo>
                    <a:pt x="75" y="60"/>
                  </a:lnTo>
                  <a:lnTo>
                    <a:pt x="79" y="56"/>
                  </a:lnTo>
                  <a:lnTo>
                    <a:pt x="81" y="52"/>
                  </a:lnTo>
                  <a:lnTo>
                    <a:pt x="83" y="42"/>
                  </a:lnTo>
                  <a:lnTo>
                    <a:pt x="81" y="31"/>
                  </a:lnTo>
                  <a:lnTo>
                    <a:pt x="73" y="22"/>
                  </a:lnTo>
                  <a:lnTo>
                    <a:pt x="68" y="21"/>
                  </a:lnTo>
                  <a:lnTo>
                    <a:pt x="63" y="18"/>
                  </a:lnTo>
                  <a:lnTo>
                    <a:pt x="55" y="18"/>
                  </a:lnTo>
                  <a:lnTo>
                    <a:pt x="47" y="18"/>
                  </a:lnTo>
                  <a:lnTo>
                    <a:pt x="32" y="19"/>
                  </a:lnTo>
                  <a:lnTo>
                    <a:pt x="26" y="22"/>
                  </a:lnTo>
                  <a:lnTo>
                    <a:pt x="21" y="26"/>
                  </a:lnTo>
                  <a:lnTo>
                    <a:pt x="18" y="31"/>
                  </a:lnTo>
                  <a:lnTo>
                    <a:pt x="15" y="35"/>
                  </a:lnTo>
                  <a:lnTo>
                    <a:pt x="13" y="45"/>
                  </a:lnTo>
                  <a:lnTo>
                    <a:pt x="16" y="55"/>
                  </a:lnTo>
                  <a:lnTo>
                    <a:pt x="23" y="63"/>
                  </a:lnTo>
                  <a:lnTo>
                    <a:pt x="34" y="68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DF4C6FDC-860F-40A6-B5A6-79DD8ED388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388"/>
              <a:ext cx="99" cy="84"/>
            </a:xfrm>
            <a:custGeom>
              <a:avLst/>
              <a:gdLst>
                <a:gd name="T0" fmla="*/ 92 w 99"/>
                <a:gd name="T1" fmla="*/ 29 h 84"/>
                <a:gd name="T2" fmla="*/ 97 w 99"/>
                <a:gd name="T3" fmla="*/ 45 h 84"/>
                <a:gd name="T4" fmla="*/ 96 w 99"/>
                <a:gd name="T5" fmla="*/ 68 h 84"/>
                <a:gd name="T6" fmla="*/ 79 w 99"/>
                <a:gd name="T7" fmla="*/ 84 h 84"/>
                <a:gd name="T8" fmla="*/ 70 w 99"/>
                <a:gd name="T9" fmla="*/ 84 h 84"/>
                <a:gd name="T10" fmla="*/ 57 w 99"/>
                <a:gd name="T11" fmla="*/ 81 h 84"/>
                <a:gd name="T12" fmla="*/ 49 w 99"/>
                <a:gd name="T13" fmla="*/ 73 h 84"/>
                <a:gd name="T14" fmla="*/ 44 w 99"/>
                <a:gd name="T15" fmla="*/ 60 h 84"/>
                <a:gd name="T16" fmla="*/ 42 w 99"/>
                <a:gd name="T17" fmla="*/ 47 h 84"/>
                <a:gd name="T18" fmla="*/ 39 w 99"/>
                <a:gd name="T19" fmla="*/ 17 h 84"/>
                <a:gd name="T20" fmla="*/ 34 w 99"/>
                <a:gd name="T21" fmla="*/ 17 h 84"/>
                <a:gd name="T22" fmla="*/ 19 w 99"/>
                <a:gd name="T23" fmla="*/ 21 h 84"/>
                <a:gd name="T24" fmla="*/ 13 w 99"/>
                <a:gd name="T25" fmla="*/ 39 h 84"/>
                <a:gd name="T26" fmla="*/ 16 w 99"/>
                <a:gd name="T27" fmla="*/ 55 h 84"/>
                <a:gd name="T28" fmla="*/ 29 w 99"/>
                <a:gd name="T29" fmla="*/ 64 h 84"/>
                <a:gd name="T30" fmla="*/ 18 w 99"/>
                <a:gd name="T31" fmla="*/ 76 h 84"/>
                <a:gd name="T32" fmla="*/ 7 w 99"/>
                <a:gd name="T33" fmla="*/ 64 h 84"/>
                <a:gd name="T34" fmla="*/ 0 w 99"/>
                <a:gd name="T35" fmla="*/ 47 h 84"/>
                <a:gd name="T36" fmla="*/ 3 w 99"/>
                <a:gd name="T37" fmla="*/ 24 h 84"/>
                <a:gd name="T38" fmla="*/ 8 w 99"/>
                <a:gd name="T39" fmla="*/ 9 h 84"/>
                <a:gd name="T40" fmla="*/ 18 w 99"/>
                <a:gd name="T41" fmla="*/ 3 h 84"/>
                <a:gd name="T42" fmla="*/ 29 w 99"/>
                <a:gd name="T43" fmla="*/ 1 h 84"/>
                <a:gd name="T44" fmla="*/ 60 w 99"/>
                <a:gd name="T45" fmla="*/ 3 h 84"/>
                <a:gd name="T46" fmla="*/ 78 w 99"/>
                <a:gd name="T47" fmla="*/ 3 h 84"/>
                <a:gd name="T48" fmla="*/ 88 w 99"/>
                <a:gd name="T49" fmla="*/ 3 h 84"/>
                <a:gd name="T50" fmla="*/ 99 w 99"/>
                <a:gd name="T51" fmla="*/ 0 h 84"/>
                <a:gd name="T52" fmla="*/ 92 w 99"/>
                <a:gd name="T53" fmla="*/ 17 h 84"/>
                <a:gd name="T54" fmla="*/ 50 w 99"/>
                <a:gd name="T55" fmla="*/ 17 h 84"/>
                <a:gd name="T56" fmla="*/ 54 w 99"/>
                <a:gd name="T57" fmla="*/ 37 h 84"/>
                <a:gd name="T58" fmla="*/ 57 w 99"/>
                <a:gd name="T59" fmla="*/ 53 h 84"/>
                <a:gd name="T60" fmla="*/ 60 w 99"/>
                <a:gd name="T61" fmla="*/ 61 h 84"/>
                <a:gd name="T62" fmla="*/ 67 w 99"/>
                <a:gd name="T63" fmla="*/ 66 h 84"/>
                <a:gd name="T64" fmla="*/ 76 w 99"/>
                <a:gd name="T65" fmla="*/ 66 h 84"/>
                <a:gd name="T66" fmla="*/ 84 w 99"/>
                <a:gd name="T67" fmla="*/ 58 h 84"/>
                <a:gd name="T68" fmla="*/ 84 w 99"/>
                <a:gd name="T69" fmla="*/ 42 h 84"/>
                <a:gd name="T70" fmla="*/ 78 w 99"/>
                <a:gd name="T71" fmla="*/ 27 h 84"/>
                <a:gd name="T72" fmla="*/ 65 w 99"/>
                <a:gd name="T73" fmla="*/ 21 h 84"/>
                <a:gd name="T74" fmla="*/ 50 w 99"/>
                <a:gd name="T75" fmla="*/ 17 h 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9"/>
                <a:gd name="T115" fmla="*/ 0 h 84"/>
                <a:gd name="T116" fmla="*/ 99 w 99"/>
                <a:gd name="T117" fmla="*/ 84 h 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9" h="84">
                  <a:moveTo>
                    <a:pt x="86" y="19"/>
                  </a:moveTo>
                  <a:lnTo>
                    <a:pt x="92" y="29"/>
                  </a:lnTo>
                  <a:lnTo>
                    <a:pt x="96" y="37"/>
                  </a:lnTo>
                  <a:lnTo>
                    <a:pt x="97" y="45"/>
                  </a:lnTo>
                  <a:lnTo>
                    <a:pt x="97" y="55"/>
                  </a:lnTo>
                  <a:lnTo>
                    <a:pt x="96" y="68"/>
                  </a:lnTo>
                  <a:lnTo>
                    <a:pt x="89" y="77"/>
                  </a:lnTo>
                  <a:lnTo>
                    <a:pt x="79" y="84"/>
                  </a:lnTo>
                  <a:lnTo>
                    <a:pt x="75" y="84"/>
                  </a:lnTo>
                  <a:lnTo>
                    <a:pt x="70" y="84"/>
                  </a:lnTo>
                  <a:lnTo>
                    <a:pt x="63" y="82"/>
                  </a:lnTo>
                  <a:lnTo>
                    <a:pt x="57" y="81"/>
                  </a:lnTo>
                  <a:lnTo>
                    <a:pt x="52" y="77"/>
                  </a:lnTo>
                  <a:lnTo>
                    <a:pt x="49" y="73"/>
                  </a:lnTo>
                  <a:lnTo>
                    <a:pt x="45" y="66"/>
                  </a:lnTo>
                  <a:lnTo>
                    <a:pt x="44" y="60"/>
                  </a:lnTo>
                  <a:lnTo>
                    <a:pt x="42" y="53"/>
                  </a:lnTo>
                  <a:lnTo>
                    <a:pt x="42" y="47"/>
                  </a:lnTo>
                  <a:lnTo>
                    <a:pt x="41" y="30"/>
                  </a:lnTo>
                  <a:lnTo>
                    <a:pt x="39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26" y="17"/>
                  </a:lnTo>
                  <a:lnTo>
                    <a:pt x="19" y="21"/>
                  </a:lnTo>
                  <a:lnTo>
                    <a:pt x="16" y="27"/>
                  </a:lnTo>
                  <a:lnTo>
                    <a:pt x="13" y="39"/>
                  </a:lnTo>
                  <a:lnTo>
                    <a:pt x="15" y="48"/>
                  </a:lnTo>
                  <a:lnTo>
                    <a:pt x="16" y="55"/>
                  </a:lnTo>
                  <a:lnTo>
                    <a:pt x="21" y="60"/>
                  </a:lnTo>
                  <a:lnTo>
                    <a:pt x="29" y="64"/>
                  </a:lnTo>
                  <a:lnTo>
                    <a:pt x="28" y="79"/>
                  </a:lnTo>
                  <a:lnTo>
                    <a:pt x="18" y="76"/>
                  </a:lnTo>
                  <a:lnTo>
                    <a:pt x="11" y="71"/>
                  </a:lnTo>
                  <a:lnTo>
                    <a:pt x="7" y="64"/>
                  </a:lnTo>
                  <a:lnTo>
                    <a:pt x="3" y="56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3" y="24"/>
                  </a:lnTo>
                  <a:lnTo>
                    <a:pt x="5" y="16"/>
                  </a:lnTo>
                  <a:lnTo>
                    <a:pt x="8" y="9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1"/>
                  </a:lnTo>
                  <a:lnTo>
                    <a:pt x="39" y="1"/>
                  </a:lnTo>
                  <a:lnTo>
                    <a:pt x="60" y="3"/>
                  </a:lnTo>
                  <a:lnTo>
                    <a:pt x="70" y="3"/>
                  </a:lnTo>
                  <a:lnTo>
                    <a:pt x="78" y="3"/>
                  </a:lnTo>
                  <a:lnTo>
                    <a:pt x="83" y="3"/>
                  </a:lnTo>
                  <a:lnTo>
                    <a:pt x="88" y="3"/>
                  </a:lnTo>
                  <a:lnTo>
                    <a:pt x="94" y="1"/>
                  </a:lnTo>
                  <a:lnTo>
                    <a:pt x="99" y="0"/>
                  </a:lnTo>
                  <a:lnTo>
                    <a:pt x="97" y="16"/>
                  </a:lnTo>
                  <a:lnTo>
                    <a:pt x="92" y="17"/>
                  </a:lnTo>
                  <a:lnTo>
                    <a:pt x="86" y="19"/>
                  </a:lnTo>
                  <a:close/>
                  <a:moveTo>
                    <a:pt x="50" y="17"/>
                  </a:moveTo>
                  <a:lnTo>
                    <a:pt x="54" y="29"/>
                  </a:lnTo>
                  <a:lnTo>
                    <a:pt x="54" y="37"/>
                  </a:lnTo>
                  <a:lnTo>
                    <a:pt x="55" y="45"/>
                  </a:lnTo>
                  <a:lnTo>
                    <a:pt x="57" y="53"/>
                  </a:lnTo>
                  <a:lnTo>
                    <a:pt x="57" y="58"/>
                  </a:lnTo>
                  <a:lnTo>
                    <a:pt x="60" y="61"/>
                  </a:lnTo>
                  <a:lnTo>
                    <a:pt x="62" y="64"/>
                  </a:lnTo>
                  <a:lnTo>
                    <a:pt x="67" y="66"/>
                  </a:lnTo>
                  <a:lnTo>
                    <a:pt x="70" y="68"/>
                  </a:lnTo>
                  <a:lnTo>
                    <a:pt x="76" y="66"/>
                  </a:lnTo>
                  <a:lnTo>
                    <a:pt x="81" y="63"/>
                  </a:lnTo>
                  <a:lnTo>
                    <a:pt x="84" y="58"/>
                  </a:lnTo>
                  <a:lnTo>
                    <a:pt x="86" y="50"/>
                  </a:lnTo>
                  <a:lnTo>
                    <a:pt x="84" y="42"/>
                  </a:lnTo>
                  <a:lnTo>
                    <a:pt x="83" y="34"/>
                  </a:lnTo>
                  <a:lnTo>
                    <a:pt x="78" y="27"/>
                  </a:lnTo>
                  <a:lnTo>
                    <a:pt x="71" y="22"/>
                  </a:lnTo>
                  <a:lnTo>
                    <a:pt x="65" y="21"/>
                  </a:lnTo>
                  <a:lnTo>
                    <a:pt x="57" y="19"/>
                  </a:lnTo>
                  <a:lnTo>
                    <a:pt x="50" y="17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E7FF73AB-6BBE-420F-9ACA-9E8D05946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2287"/>
              <a:ext cx="102" cy="84"/>
            </a:xfrm>
            <a:custGeom>
              <a:avLst/>
              <a:gdLst>
                <a:gd name="T0" fmla="*/ 93 w 102"/>
                <a:gd name="T1" fmla="*/ 84 h 84"/>
                <a:gd name="T2" fmla="*/ 0 w 102"/>
                <a:gd name="T3" fmla="*/ 73 h 84"/>
                <a:gd name="T4" fmla="*/ 2 w 102"/>
                <a:gd name="T5" fmla="*/ 58 h 84"/>
                <a:gd name="T6" fmla="*/ 15 w 102"/>
                <a:gd name="T7" fmla="*/ 60 h 84"/>
                <a:gd name="T8" fmla="*/ 8 w 102"/>
                <a:gd name="T9" fmla="*/ 54 h 84"/>
                <a:gd name="T10" fmla="*/ 5 w 102"/>
                <a:gd name="T11" fmla="*/ 47 h 84"/>
                <a:gd name="T12" fmla="*/ 3 w 102"/>
                <a:gd name="T13" fmla="*/ 39 h 84"/>
                <a:gd name="T14" fmla="*/ 3 w 102"/>
                <a:gd name="T15" fmla="*/ 29 h 84"/>
                <a:gd name="T16" fmla="*/ 5 w 102"/>
                <a:gd name="T17" fmla="*/ 21 h 84"/>
                <a:gd name="T18" fmla="*/ 8 w 102"/>
                <a:gd name="T19" fmla="*/ 13 h 84"/>
                <a:gd name="T20" fmla="*/ 13 w 102"/>
                <a:gd name="T21" fmla="*/ 8 h 84"/>
                <a:gd name="T22" fmla="*/ 18 w 102"/>
                <a:gd name="T23" fmla="*/ 5 h 84"/>
                <a:gd name="T24" fmla="*/ 24 w 102"/>
                <a:gd name="T25" fmla="*/ 2 h 84"/>
                <a:gd name="T26" fmla="*/ 31 w 102"/>
                <a:gd name="T27" fmla="*/ 0 h 84"/>
                <a:gd name="T28" fmla="*/ 33 w 102"/>
                <a:gd name="T29" fmla="*/ 0 h 84"/>
                <a:gd name="T30" fmla="*/ 36 w 102"/>
                <a:gd name="T31" fmla="*/ 2 h 84"/>
                <a:gd name="T32" fmla="*/ 46 w 102"/>
                <a:gd name="T33" fmla="*/ 2 h 84"/>
                <a:gd name="T34" fmla="*/ 102 w 102"/>
                <a:gd name="T35" fmla="*/ 10 h 84"/>
                <a:gd name="T36" fmla="*/ 101 w 102"/>
                <a:gd name="T37" fmla="*/ 26 h 84"/>
                <a:gd name="T38" fmla="*/ 44 w 102"/>
                <a:gd name="T39" fmla="*/ 18 h 84"/>
                <a:gd name="T40" fmla="*/ 36 w 102"/>
                <a:gd name="T41" fmla="*/ 16 h 84"/>
                <a:gd name="T42" fmla="*/ 29 w 102"/>
                <a:gd name="T43" fmla="*/ 18 h 84"/>
                <a:gd name="T44" fmla="*/ 24 w 102"/>
                <a:gd name="T45" fmla="*/ 20 h 84"/>
                <a:gd name="T46" fmla="*/ 21 w 102"/>
                <a:gd name="T47" fmla="*/ 23 h 84"/>
                <a:gd name="T48" fmla="*/ 18 w 102"/>
                <a:gd name="T49" fmla="*/ 28 h 84"/>
                <a:gd name="T50" fmla="*/ 16 w 102"/>
                <a:gd name="T51" fmla="*/ 34 h 84"/>
                <a:gd name="T52" fmla="*/ 16 w 102"/>
                <a:gd name="T53" fmla="*/ 44 h 84"/>
                <a:gd name="T54" fmla="*/ 18 w 102"/>
                <a:gd name="T55" fmla="*/ 49 h 84"/>
                <a:gd name="T56" fmla="*/ 21 w 102"/>
                <a:gd name="T57" fmla="*/ 52 h 84"/>
                <a:gd name="T58" fmla="*/ 24 w 102"/>
                <a:gd name="T59" fmla="*/ 55 h 84"/>
                <a:gd name="T60" fmla="*/ 29 w 102"/>
                <a:gd name="T61" fmla="*/ 58 h 84"/>
                <a:gd name="T62" fmla="*/ 44 w 102"/>
                <a:gd name="T63" fmla="*/ 63 h 84"/>
                <a:gd name="T64" fmla="*/ 94 w 102"/>
                <a:gd name="T65" fmla="*/ 70 h 84"/>
                <a:gd name="T66" fmla="*/ 93 w 102"/>
                <a:gd name="T67" fmla="*/ 84 h 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84"/>
                <a:gd name="T104" fmla="*/ 102 w 102"/>
                <a:gd name="T105" fmla="*/ 84 h 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84">
                  <a:moveTo>
                    <a:pt x="93" y="84"/>
                  </a:moveTo>
                  <a:lnTo>
                    <a:pt x="0" y="73"/>
                  </a:lnTo>
                  <a:lnTo>
                    <a:pt x="2" y="58"/>
                  </a:lnTo>
                  <a:lnTo>
                    <a:pt x="15" y="60"/>
                  </a:lnTo>
                  <a:lnTo>
                    <a:pt x="8" y="54"/>
                  </a:lnTo>
                  <a:lnTo>
                    <a:pt x="5" y="47"/>
                  </a:lnTo>
                  <a:lnTo>
                    <a:pt x="3" y="39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8" y="13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6" y="2"/>
                  </a:lnTo>
                  <a:lnTo>
                    <a:pt x="46" y="2"/>
                  </a:lnTo>
                  <a:lnTo>
                    <a:pt x="102" y="10"/>
                  </a:lnTo>
                  <a:lnTo>
                    <a:pt x="101" y="26"/>
                  </a:lnTo>
                  <a:lnTo>
                    <a:pt x="44" y="18"/>
                  </a:lnTo>
                  <a:lnTo>
                    <a:pt x="36" y="16"/>
                  </a:lnTo>
                  <a:lnTo>
                    <a:pt x="29" y="18"/>
                  </a:lnTo>
                  <a:lnTo>
                    <a:pt x="24" y="20"/>
                  </a:lnTo>
                  <a:lnTo>
                    <a:pt x="21" y="23"/>
                  </a:lnTo>
                  <a:lnTo>
                    <a:pt x="18" y="28"/>
                  </a:lnTo>
                  <a:lnTo>
                    <a:pt x="16" y="34"/>
                  </a:lnTo>
                  <a:lnTo>
                    <a:pt x="16" y="44"/>
                  </a:lnTo>
                  <a:lnTo>
                    <a:pt x="18" y="49"/>
                  </a:lnTo>
                  <a:lnTo>
                    <a:pt x="21" y="52"/>
                  </a:lnTo>
                  <a:lnTo>
                    <a:pt x="24" y="55"/>
                  </a:lnTo>
                  <a:lnTo>
                    <a:pt x="29" y="58"/>
                  </a:lnTo>
                  <a:lnTo>
                    <a:pt x="44" y="63"/>
                  </a:lnTo>
                  <a:lnTo>
                    <a:pt x="94" y="70"/>
                  </a:lnTo>
                  <a:lnTo>
                    <a:pt x="93" y="8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F13C6392-9407-4AF5-9FC6-407F9377E9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175"/>
              <a:ext cx="130" cy="99"/>
            </a:xfrm>
            <a:custGeom>
              <a:avLst/>
              <a:gdLst>
                <a:gd name="T0" fmla="*/ 126 w 130"/>
                <a:gd name="T1" fmla="*/ 42 h 99"/>
                <a:gd name="T2" fmla="*/ 115 w 130"/>
                <a:gd name="T3" fmla="*/ 39 h 99"/>
                <a:gd name="T4" fmla="*/ 120 w 130"/>
                <a:gd name="T5" fmla="*/ 46 h 99"/>
                <a:gd name="T6" fmla="*/ 123 w 130"/>
                <a:gd name="T7" fmla="*/ 52 h 99"/>
                <a:gd name="T8" fmla="*/ 125 w 130"/>
                <a:gd name="T9" fmla="*/ 60 h 99"/>
                <a:gd name="T10" fmla="*/ 123 w 130"/>
                <a:gd name="T11" fmla="*/ 68 h 99"/>
                <a:gd name="T12" fmla="*/ 120 w 130"/>
                <a:gd name="T13" fmla="*/ 78 h 99"/>
                <a:gd name="T14" fmla="*/ 114 w 130"/>
                <a:gd name="T15" fmla="*/ 86 h 99"/>
                <a:gd name="T16" fmla="*/ 104 w 130"/>
                <a:gd name="T17" fmla="*/ 94 h 99"/>
                <a:gd name="T18" fmla="*/ 94 w 130"/>
                <a:gd name="T19" fmla="*/ 98 h 99"/>
                <a:gd name="T20" fmla="*/ 81 w 130"/>
                <a:gd name="T21" fmla="*/ 99 h 99"/>
                <a:gd name="T22" fmla="*/ 67 w 130"/>
                <a:gd name="T23" fmla="*/ 98 h 99"/>
                <a:gd name="T24" fmla="*/ 55 w 130"/>
                <a:gd name="T25" fmla="*/ 94 h 99"/>
                <a:gd name="T26" fmla="*/ 44 w 130"/>
                <a:gd name="T27" fmla="*/ 88 h 99"/>
                <a:gd name="T28" fmla="*/ 39 w 130"/>
                <a:gd name="T29" fmla="*/ 85 h 99"/>
                <a:gd name="T30" fmla="*/ 34 w 130"/>
                <a:gd name="T31" fmla="*/ 80 h 99"/>
                <a:gd name="T32" fmla="*/ 29 w 130"/>
                <a:gd name="T33" fmla="*/ 70 h 99"/>
                <a:gd name="T34" fmla="*/ 26 w 130"/>
                <a:gd name="T35" fmla="*/ 60 h 99"/>
                <a:gd name="T36" fmla="*/ 28 w 130"/>
                <a:gd name="T37" fmla="*/ 49 h 99"/>
                <a:gd name="T38" fmla="*/ 31 w 130"/>
                <a:gd name="T39" fmla="*/ 41 h 99"/>
                <a:gd name="T40" fmla="*/ 34 w 130"/>
                <a:gd name="T41" fmla="*/ 34 h 99"/>
                <a:gd name="T42" fmla="*/ 39 w 130"/>
                <a:gd name="T43" fmla="*/ 29 h 99"/>
                <a:gd name="T44" fmla="*/ 45 w 130"/>
                <a:gd name="T45" fmla="*/ 26 h 99"/>
                <a:gd name="T46" fmla="*/ 0 w 130"/>
                <a:gd name="T47" fmla="*/ 16 h 99"/>
                <a:gd name="T48" fmla="*/ 3 w 130"/>
                <a:gd name="T49" fmla="*/ 0 h 99"/>
                <a:gd name="T50" fmla="*/ 130 w 130"/>
                <a:gd name="T51" fmla="*/ 28 h 99"/>
                <a:gd name="T52" fmla="*/ 126 w 130"/>
                <a:gd name="T53" fmla="*/ 42 h 99"/>
                <a:gd name="T54" fmla="*/ 71 w 130"/>
                <a:gd name="T55" fmla="*/ 81 h 99"/>
                <a:gd name="T56" fmla="*/ 79 w 130"/>
                <a:gd name="T57" fmla="*/ 83 h 99"/>
                <a:gd name="T58" fmla="*/ 88 w 130"/>
                <a:gd name="T59" fmla="*/ 83 h 99"/>
                <a:gd name="T60" fmla="*/ 99 w 130"/>
                <a:gd name="T61" fmla="*/ 80 h 99"/>
                <a:gd name="T62" fmla="*/ 107 w 130"/>
                <a:gd name="T63" fmla="*/ 73 h 99"/>
                <a:gd name="T64" fmla="*/ 110 w 130"/>
                <a:gd name="T65" fmla="*/ 68 h 99"/>
                <a:gd name="T66" fmla="*/ 110 w 130"/>
                <a:gd name="T67" fmla="*/ 63 h 99"/>
                <a:gd name="T68" fmla="*/ 110 w 130"/>
                <a:gd name="T69" fmla="*/ 54 h 99"/>
                <a:gd name="T70" fmla="*/ 105 w 130"/>
                <a:gd name="T71" fmla="*/ 44 h 99"/>
                <a:gd name="T72" fmla="*/ 102 w 130"/>
                <a:gd name="T73" fmla="*/ 41 h 99"/>
                <a:gd name="T74" fmla="*/ 97 w 130"/>
                <a:gd name="T75" fmla="*/ 38 h 99"/>
                <a:gd name="T76" fmla="*/ 83 w 130"/>
                <a:gd name="T77" fmla="*/ 33 h 99"/>
                <a:gd name="T78" fmla="*/ 67 w 130"/>
                <a:gd name="T79" fmla="*/ 31 h 99"/>
                <a:gd name="T80" fmla="*/ 58 w 130"/>
                <a:gd name="T81" fmla="*/ 31 h 99"/>
                <a:gd name="T82" fmla="*/ 54 w 130"/>
                <a:gd name="T83" fmla="*/ 34 h 99"/>
                <a:gd name="T84" fmla="*/ 49 w 130"/>
                <a:gd name="T85" fmla="*/ 38 h 99"/>
                <a:gd name="T86" fmla="*/ 45 w 130"/>
                <a:gd name="T87" fmla="*/ 41 h 99"/>
                <a:gd name="T88" fmla="*/ 41 w 130"/>
                <a:gd name="T89" fmla="*/ 51 h 99"/>
                <a:gd name="T90" fmla="*/ 41 w 130"/>
                <a:gd name="T91" fmla="*/ 60 h 99"/>
                <a:gd name="T92" fmla="*/ 45 w 130"/>
                <a:gd name="T93" fmla="*/ 68 h 99"/>
                <a:gd name="T94" fmla="*/ 55 w 130"/>
                <a:gd name="T95" fmla="*/ 76 h 99"/>
                <a:gd name="T96" fmla="*/ 63 w 130"/>
                <a:gd name="T97" fmla="*/ 80 h 99"/>
                <a:gd name="T98" fmla="*/ 71 w 130"/>
                <a:gd name="T99" fmla="*/ 81 h 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0"/>
                <a:gd name="T151" fmla="*/ 0 h 99"/>
                <a:gd name="T152" fmla="*/ 130 w 130"/>
                <a:gd name="T153" fmla="*/ 99 h 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0" h="99">
                  <a:moveTo>
                    <a:pt x="126" y="42"/>
                  </a:moveTo>
                  <a:lnTo>
                    <a:pt x="115" y="39"/>
                  </a:lnTo>
                  <a:lnTo>
                    <a:pt x="120" y="46"/>
                  </a:lnTo>
                  <a:lnTo>
                    <a:pt x="123" y="52"/>
                  </a:lnTo>
                  <a:lnTo>
                    <a:pt x="125" y="60"/>
                  </a:lnTo>
                  <a:lnTo>
                    <a:pt x="123" y="68"/>
                  </a:lnTo>
                  <a:lnTo>
                    <a:pt x="120" y="78"/>
                  </a:lnTo>
                  <a:lnTo>
                    <a:pt x="114" y="86"/>
                  </a:lnTo>
                  <a:lnTo>
                    <a:pt x="104" y="94"/>
                  </a:lnTo>
                  <a:lnTo>
                    <a:pt x="94" y="98"/>
                  </a:lnTo>
                  <a:lnTo>
                    <a:pt x="81" y="99"/>
                  </a:lnTo>
                  <a:lnTo>
                    <a:pt x="67" y="98"/>
                  </a:lnTo>
                  <a:lnTo>
                    <a:pt x="55" y="94"/>
                  </a:lnTo>
                  <a:lnTo>
                    <a:pt x="44" y="88"/>
                  </a:lnTo>
                  <a:lnTo>
                    <a:pt x="39" y="85"/>
                  </a:lnTo>
                  <a:lnTo>
                    <a:pt x="34" y="80"/>
                  </a:lnTo>
                  <a:lnTo>
                    <a:pt x="29" y="70"/>
                  </a:lnTo>
                  <a:lnTo>
                    <a:pt x="26" y="60"/>
                  </a:lnTo>
                  <a:lnTo>
                    <a:pt x="28" y="49"/>
                  </a:lnTo>
                  <a:lnTo>
                    <a:pt x="31" y="41"/>
                  </a:lnTo>
                  <a:lnTo>
                    <a:pt x="34" y="34"/>
                  </a:lnTo>
                  <a:lnTo>
                    <a:pt x="39" y="29"/>
                  </a:lnTo>
                  <a:lnTo>
                    <a:pt x="45" y="26"/>
                  </a:lnTo>
                  <a:lnTo>
                    <a:pt x="0" y="16"/>
                  </a:lnTo>
                  <a:lnTo>
                    <a:pt x="3" y="0"/>
                  </a:lnTo>
                  <a:lnTo>
                    <a:pt x="130" y="28"/>
                  </a:lnTo>
                  <a:lnTo>
                    <a:pt x="126" y="42"/>
                  </a:lnTo>
                  <a:close/>
                  <a:moveTo>
                    <a:pt x="71" y="81"/>
                  </a:moveTo>
                  <a:lnTo>
                    <a:pt x="79" y="83"/>
                  </a:lnTo>
                  <a:lnTo>
                    <a:pt x="88" y="83"/>
                  </a:lnTo>
                  <a:lnTo>
                    <a:pt x="99" y="80"/>
                  </a:lnTo>
                  <a:lnTo>
                    <a:pt x="107" y="73"/>
                  </a:lnTo>
                  <a:lnTo>
                    <a:pt x="110" y="68"/>
                  </a:lnTo>
                  <a:lnTo>
                    <a:pt x="110" y="63"/>
                  </a:lnTo>
                  <a:lnTo>
                    <a:pt x="110" y="54"/>
                  </a:lnTo>
                  <a:lnTo>
                    <a:pt x="105" y="44"/>
                  </a:lnTo>
                  <a:lnTo>
                    <a:pt x="102" y="41"/>
                  </a:lnTo>
                  <a:lnTo>
                    <a:pt x="97" y="38"/>
                  </a:lnTo>
                  <a:lnTo>
                    <a:pt x="83" y="33"/>
                  </a:lnTo>
                  <a:lnTo>
                    <a:pt x="67" y="31"/>
                  </a:lnTo>
                  <a:lnTo>
                    <a:pt x="58" y="31"/>
                  </a:lnTo>
                  <a:lnTo>
                    <a:pt x="54" y="34"/>
                  </a:lnTo>
                  <a:lnTo>
                    <a:pt x="49" y="38"/>
                  </a:lnTo>
                  <a:lnTo>
                    <a:pt x="45" y="4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45" y="68"/>
                  </a:lnTo>
                  <a:lnTo>
                    <a:pt x="55" y="76"/>
                  </a:lnTo>
                  <a:lnTo>
                    <a:pt x="63" y="80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C6342636-C236-4548-AD77-31F672CF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2013"/>
              <a:ext cx="136" cy="115"/>
            </a:xfrm>
            <a:custGeom>
              <a:avLst/>
              <a:gdLst>
                <a:gd name="T0" fmla="*/ 76 w 136"/>
                <a:gd name="T1" fmla="*/ 97 h 115"/>
                <a:gd name="T2" fmla="*/ 94 w 136"/>
                <a:gd name="T3" fmla="*/ 97 h 115"/>
                <a:gd name="T4" fmla="*/ 107 w 136"/>
                <a:gd name="T5" fmla="*/ 88 h 115"/>
                <a:gd name="T6" fmla="*/ 117 w 136"/>
                <a:gd name="T7" fmla="*/ 71 h 115"/>
                <a:gd name="T8" fmla="*/ 120 w 136"/>
                <a:gd name="T9" fmla="*/ 54 h 115"/>
                <a:gd name="T10" fmla="*/ 117 w 136"/>
                <a:gd name="T11" fmla="*/ 41 h 115"/>
                <a:gd name="T12" fmla="*/ 107 w 136"/>
                <a:gd name="T13" fmla="*/ 33 h 115"/>
                <a:gd name="T14" fmla="*/ 96 w 136"/>
                <a:gd name="T15" fmla="*/ 33 h 115"/>
                <a:gd name="T16" fmla="*/ 84 w 136"/>
                <a:gd name="T17" fmla="*/ 42 h 115"/>
                <a:gd name="T18" fmla="*/ 80 w 136"/>
                <a:gd name="T19" fmla="*/ 49 h 115"/>
                <a:gd name="T20" fmla="*/ 71 w 136"/>
                <a:gd name="T21" fmla="*/ 62 h 115"/>
                <a:gd name="T22" fmla="*/ 55 w 136"/>
                <a:gd name="T23" fmla="*/ 83 h 115"/>
                <a:gd name="T24" fmla="*/ 39 w 136"/>
                <a:gd name="T25" fmla="*/ 91 h 115"/>
                <a:gd name="T26" fmla="*/ 23 w 136"/>
                <a:gd name="T27" fmla="*/ 91 h 115"/>
                <a:gd name="T28" fmla="*/ 7 w 136"/>
                <a:gd name="T29" fmla="*/ 80 h 115"/>
                <a:gd name="T30" fmla="*/ 0 w 136"/>
                <a:gd name="T31" fmla="*/ 60 h 115"/>
                <a:gd name="T32" fmla="*/ 3 w 136"/>
                <a:gd name="T33" fmla="*/ 36 h 115"/>
                <a:gd name="T34" fmla="*/ 16 w 136"/>
                <a:gd name="T35" fmla="*/ 13 h 115"/>
                <a:gd name="T36" fmla="*/ 36 w 136"/>
                <a:gd name="T37" fmla="*/ 2 h 115"/>
                <a:gd name="T38" fmla="*/ 57 w 136"/>
                <a:gd name="T39" fmla="*/ 2 h 115"/>
                <a:gd name="T40" fmla="*/ 41 w 136"/>
                <a:gd name="T41" fmla="*/ 18 h 115"/>
                <a:gd name="T42" fmla="*/ 24 w 136"/>
                <a:gd name="T43" fmla="*/ 29 h 115"/>
                <a:gd name="T44" fmla="*/ 15 w 136"/>
                <a:gd name="T45" fmla="*/ 54 h 115"/>
                <a:gd name="T46" fmla="*/ 21 w 136"/>
                <a:gd name="T47" fmla="*/ 70 h 115"/>
                <a:gd name="T48" fmla="*/ 34 w 136"/>
                <a:gd name="T49" fmla="*/ 76 h 115"/>
                <a:gd name="T50" fmla="*/ 42 w 136"/>
                <a:gd name="T51" fmla="*/ 71 h 115"/>
                <a:gd name="T52" fmla="*/ 52 w 136"/>
                <a:gd name="T53" fmla="*/ 60 h 115"/>
                <a:gd name="T54" fmla="*/ 67 w 136"/>
                <a:gd name="T55" fmla="*/ 37 h 115"/>
                <a:gd name="T56" fmla="*/ 75 w 136"/>
                <a:gd name="T57" fmla="*/ 28 h 115"/>
                <a:gd name="T58" fmla="*/ 92 w 136"/>
                <a:gd name="T59" fmla="*/ 16 h 115"/>
                <a:gd name="T60" fmla="*/ 110 w 136"/>
                <a:gd name="T61" fmla="*/ 16 h 115"/>
                <a:gd name="T62" fmla="*/ 128 w 136"/>
                <a:gd name="T63" fmla="*/ 29 h 115"/>
                <a:gd name="T64" fmla="*/ 136 w 136"/>
                <a:gd name="T65" fmla="*/ 50 h 115"/>
                <a:gd name="T66" fmla="*/ 131 w 136"/>
                <a:gd name="T67" fmla="*/ 75 h 115"/>
                <a:gd name="T68" fmla="*/ 118 w 136"/>
                <a:gd name="T69" fmla="*/ 101 h 115"/>
                <a:gd name="T70" fmla="*/ 97 w 136"/>
                <a:gd name="T71" fmla="*/ 114 h 115"/>
                <a:gd name="T72" fmla="*/ 73 w 136"/>
                <a:gd name="T73" fmla="*/ 11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6"/>
                <a:gd name="T112" fmla="*/ 0 h 115"/>
                <a:gd name="T113" fmla="*/ 136 w 136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6" h="115">
                  <a:moveTo>
                    <a:pt x="73" y="114"/>
                  </a:moveTo>
                  <a:lnTo>
                    <a:pt x="76" y="97"/>
                  </a:lnTo>
                  <a:lnTo>
                    <a:pt x="86" y="99"/>
                  </a:lnTo>
                  <a:lnTo>
                    <a:pt x="94" y="97"/>
                  </a:lnTo>
                  <a:lnTo>
                    <a:pt x="101" y="94"/>
                  </a:lnTo>
                  <a:lnTo>
                    <a:pt x="107" y="88"/>
                  </a:lnTo>
                  <a:lnTo>
                    <a:pt x="114" y="80"/>
                  </a:lnTo>
                  <a:lnTo>
                    <a:pt x="117" y="71"/>
                  </a:lnTo>
                  <a:lnTo>
                    <a:pt x="120" y="62"/>
                  </a:lnTo>
                  <a:lnTo>
                    <a:pt x="120" y="54"/>
                  </a:lnTo>
                  <a:lnTo>
                    <a:pt x="118" y="47"/>
                  </a:lnTo>
                  <a:lnTo>
                    <a:pt x="117" y="41"/>
                  </a:lnTo>
                  <a:lnTo>
                    <a:pt x="112" y="36"/>
                  </a:lnTo>
                  <a:lnTo>
                    <a:pt x="107" y="33"/>
                  </a:lnTo>
                  <a:lnTo>
                    <a:pt x="102" y="33"/>
                  </a:lnTo>
                  <a:lnTo>
                    <a:pt x="96" y="33"/>
                  </a:lnTo>
                  <a:lnTo>
                    <a:pt x="91" y="36"/>
                  </a:lnTo>
                  <a:lnTo>
                    <a:pt x="84" y="42"/>
                  </a:lnTo>
                  <a:lnTo>
                    <a:pt x="83" y="44"/>
                  </a:lnTo>
                  <a:lnTo>
                    <a:pt x="80" y="49"/>
                  </a:lnTo>
                  <a:lnTo>
                    <a:pt x="76" y="54"/>
                  </a:lnTo>
                  <a:lnTo>
                    <a:pt x="71" y="62"/>
                  </a:lnTo>
                  <a:lnTo>
                    <a:pt x="63" y="75"/>
                  </a:lnTo>
                  <a:lnTo>
                    <a:pt x="55" y="83"/>
                  </a:lnTo>
                  <a:lnTo>
                    <a:pt x="47" y="88"/>
                  </a:lnTo>
                  <a:lnTo>
                    <a:pt x="39" y="91"/>
                  </a:lnTo>
                  <a:lnTo>
                    <a:pt x="31" y="93"/>
                  </a:lnTo>
                  <a:lnTo>
                    <a:pt x="23" y="91"/>
                  </a:lnTo>
                  <a:lnTo>
                    <a:pt x="15" y="86"/>
                  </a:lnTo>
                  <a:lnTo>
                    <a:pt x="7" y="80"/>
                  </a:lnTo>
                  <a:lnTo>
                    <a:pt x="3" y="70"/>
                  </a:lnTo>
                  <a:lnTo>
                    <a:pt x="0" y="60"/>
                  </a:lnTo>
                  <a:lnTo>
                    <a:pt x="2" y="49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16" y="13"/>
                  </a:lnTo>
                  <a:lnTo>
                    <a:pt x="26" y="5"/>
                  </a:lnTo>
                  <a:lnTo>
                    <a:pt x="36" y="2"/>
                  </a:lnTo>
                  <a:lnTo>
                    <a:pt x="45" y="0"/>
                  </a:lnTo>
                  <a:lnTo>
                    <a:pt x="57" y="2"/>
                  </a:lnTo>
                  <a:lnTo>
                    <a:pt x="52" y="18"/>
                  </a:lnTo>
                  <a:lnTo>
                    <a:pt x="41" y="18"/>
                  </a:lnTo>
                  <a:lnTo>
                    <a:pt x="33" y="21"/>
                  </a:lnTo>
                  <a:lnTo>
                    <a:pt x="24" y="29"/>
                  </a:lnTo>
                  <a:lnTo>
                    <a:pt x="18" y="41"/>
                  </a:lnTo>
                  <a:lnTo>
                    <a:pt x="15" y="54"/>
                  </a:lnTo>
                  <a:lnTo>
                    <a:pt x="16" y="63"/>
                  </a:lnTo>
                  <a:lnTo>
                    <a:pt x="21" y="70"/>
                  </a:lnTo>
                  <a:lnTo>
                    <a:pt x="28" y="75"/>
                  </a:lnTo>
                  <a:lnTo>
                    <a:pt x="34" y="76"/>
                  </a:lnTo>
                  <a:lnTo>
                    <a:pt x="39" y="73"/>
                  </a:lnTo>
                  <a:lnTo>
                    <a:pt x="42" y="71"/>
                  </a:lnTo>
                  <a:lnTo>
                    <a:pt x="47" y="67"/>
                  </a:lnTo>
                  <a:lnTo>
                    <a:pt x="52" y="60"/>
                  </a:lnTo>
                  <a:lnTo>
                    <a:pt x="57" y="52"/>
                  </a:lnTo>
                  <a:lnTo>
                    <a:pt x="67" y="37"/>
                  </a:lnTo>
                  <a:lnTo>
                    <a:pt x="71" y="31"/>
                  </a:lnTo>
                  <a:lnTo>
                    <a:pt x="75" y="28"/>
                  </a:lnTo>
                  <a:lnTo>
                    <a:pt x="83" y="20"/>
                  </a:lnTo>
                  <a:lnTo>
                    <a:pt x="92" y="16"/>
                  </a:lnTo>
                  <a:lnTo>
                    <a:pt x="102" y="15"/>
                  </a:lnTo>
                  <a:lnTo>
                    <a:pt x="110" y="16"/>
                  </a:lnTo>
                  <a:lnTo>
                    <a:pt x="120" y="21"/>
                  </a:lnTo>
                  <a:lnTo>
                    <a:pt x="128" y="29"/>
                  </a:lnTo>
                  <a:lnTo>
                    <a:pt x="133" y="39"/>
                  </a:lnTo>
                  <a:lnTo>
                    <a:pt x="136" y="50"/>
                  </a:lnTo>
                  <a:lnTo>
                    <a:pt x="135" y="63"/>
                  </a:lnTo>
                  <a:lnTo>
                    <a:pt x="131" y="75"/>
                  </a:lnTo>
                  <a:lnTo>
                    <a:pt x="125" y="89"/>
                  </a:lnTo>
                  <a:lnTo>
                    <a:pt x="118" y="101"/>
                  </a:lnTo>
                  <a:lnTo>
                    <a:pt x="109" y="109"/>
                  </a:lnTo>
                  <a:lnTo>
                    <a:pt x="97" y="114"/>
                  </a:lnTo>
                  <a:lnTo>
                    <a:pt x="86" y="115"/>
                  </a:lnTo>
                  <a:lnTo>
                    <a:pt x="73" y="11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A64A43F8-2E45-45BA-8BC9-6AA963B0A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" y="1931"/>
              <a:ext cx="98" cy="87"/>
            </a:xfrm>
            <a:custGeom>
              <a:avLst/>
              <a:gdLst>
                <a:gd name="T0" fmla="*/ 70 w 98"/>
                <a:gd name="T1" fmla="*/ 25 h 87"/>
                <a:gd name="T2" fmla="*/ 80 w 98"/>
                <a:gd name="T3" fmla="*/ 12 h 87"/>
                <a:gd name="T4" fmla="*/ 91 w 98"/>
                <a:gd name="T5" fmla="*/ 22 h 87"/>
                <a:gd name="T6" fmla="*/ 94 w 98"/>
                <a:gd name="T7" fmla="*/ 29 h 87"/>
                <a:gd name="T8" fmla="*/ 96 w 98"/>
                <a:gd name="T9" fmla="*/ 35 h 87"/>
                <a:gd name="T10" fmla="*/ 98 w 98"/>
                <a:gd name="T11" fmla="*/ 42 h 87"/>
                <a:gd name="T12" fmla="*/ 98 w 98"/>
                <a:gd name="T13" fmla="*/ 48 h 87"/>
                <a:gd name="T14" fmla="*/ 94 w 98"/>
                <a:gd name="T15" fmla="*/ 63 h 87"/>
                <a:gd name="T16" fmla="*/ 85 w 98"/>
                <a:gd name="T17" fmla="*/ 77 h 87"/>
                <a:gd name="T18" fmla="*/ 78 w 98"/>
                <a:gd name="T19" fmla="*/ 82 h 87"/>
                <a:gd name="T20" fmla="*/ 70 w 98"/>
                <a:gd name="T21" fmla="*/ 85 h 87"/>
                <a:gd name="T22" fmla="*/ 62 w 98"/>
                <a:gd name="T23" fmla="*/ 87 h 87"/>
                <a:gd name="T24" fmla="*/ 52 w 98"/>
                <a:gd name="T25" fmla="*/ 87 h 87"/>
                <a:gd name="T26" fmla="*/ 42 w 98"/>
                <a:gd name="T27" fmla="*/ 84 h 87"/>
                <a:gd name="T28" fmla="*/ 33 w 98"/>
                <a:gd name="T29" fmla="*/ 81 h 87"/>
                <a:gd name="T30" fmla="*/ 20 w 98"/>
                <a:gd name="T31" fmla="*/ 74 h 87"/>
                <a:gd name="T32" fmla="*/ 10 w 98"/>
                <a:gd name="T33" fmla="*/ 66 h 87"/>
                <a:gd name="T34" fmla="*/ 4 w 98"/>
                <a:gd name="T35" fmla="*/ 56 h 87"/>
                <a:gd name="T36" fmla="*/ 0 w 98"/>
                <a:gd name="T37" fmla="*/ 45 h 87"/>
                <a:gd name="T38" fmla="*/ 2 w 98"/>
                <a:gd name="T39" fmla="*/ 34 h 87"/>
                <a:gd name="T40" fmla="*/ 5 w 98"/>
                <a:gd name="T41" fmla="*/ 22 h 87"/>
                <a:gd name="T42" fmla="*/ 12 w 98"/>
                <a:gd name="T43" fmla="*/ 11 h 87"/>
                <a:gd name="T44" fmla="*/ 23 w 98"/>
                <a:gd name="T45" fmla="*/ 3 h 87"/>
                <a:gd name="T46" fmla="*/ 28 w 98"/>
                <a:gd name="T47" fmla="*/ 0 h 87"/>
                <a:gd name="T48" fmla="*/ 34 w 98"/>
                <a:gd name="T49" fmla="*/ 0 h 87"/>
                <a:gd name="T50" fmla="*/ 47 w 98"/>
                <a:gd name="T51" fmla="*/ 0 h 87"/>
                <a:gd name="T52" fmla="*/ 42 w 98"/>
                <a:gd name="T53" fmla="*/ 16 h 87"/>
                <a:gd name="T54" fmla="*/ 34 w 98"/>
                <a:gd name="T55" fmla="*/ 14 h 87"/>
                <a:gd name="T56" fmla="*/ 28 w 98"/>
                <a:gd name="T57" fmla="*/ 16 h 87"/>
                <a:gd name="T58" fmla="*/ 21 w 98"/>
                <a:gd name="T59" fmla="*/ 21 h 87"/>
                <a:gd name="T60" fmla="*/ 16 w 98"/>
                <a:gd name="T61" fmla="*/ 27 h 87"/>
                <a:gd name="T62" fmla="*/ 15 w 98"/>
                <a:gd name="T63" fmla="*/ 38 h 87"/>
                <a:gd name="T64" fmla="*/ 16 w 98"/>
                <a:gd name="T65" fmla="*/ 48 h 87"/>
                <a:gd name="T66" fmla="*/ 20 w 98"/>
                <a:gd name="T67" fmla="*/ 53 h 87"/>
                <a:gd name="T68" fmla="*/ 25 w 98"/>
                <a:gd name="T69" fmla="*/ 58 h 87"/>
                <a:gd name="T70" fmla="*/ 39 w 98"/>
                <a:gd name="T71" fmla="*/ 66 h 87"/>
                <a:gd name="T72" fmla="*/ 54 w 98"/>
                <a:gd name="T73" fmla="*/ 71 h 87"/>
                <a:gd name="T74" fmla="*/ 67 w 98"/>
                <a:gd name="T75" fmla="*/ 71 h 87"/>
                <a:gd name="T76" fmla="*/ 75 w 98"/>
                <a:gd name="T77" fmla="*/ 66 h 87"/>
                <a:gd name="T78" fmla="*/ 81 w 98"/>
                <a:gd name="T79" fmla="*/ 58 h 87"/>
                <a:gd name="T80" fmla="*/ 85 w 98"/>
                <a:gd name="T81" fmla="*/ 50 h 87"/>
                <a:gd name="T82" fmla="*/ 83 w 98"/>
                <a:gd name="T83" fmla="*/ 40 h 87"/>
                <a:gd name="T84" fmla="*/ 80 w 98"/>
                <a:gd name="T85" fmla="*/ 34 h 87"/>
                <a:gd name="T86" fmla="*/ 75 w 98"/>
                <a:gd name="T87" fmla="*/ 29 h 87"/>
                <a:gd name="T88" fmla="*/ 70 w 98"/>
                <a:gd name="T89" fmla="*/ 25 h 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7"/>
                <a:gd name="T137" fmla="*/ 98 w 98"/>
                <a:gd name="T138" fmla="*/ 87 h 8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7">
                  <a:moveTo>
                    <a:pt x="70" y="25"/>
                  </a:moveTo>
                  <a:lnTo>
                    <a:pt x="80" y="12"/>
                  </a:lnTo>
                  <a:lnTo>
                    <a:pt x="91" y="22"/>
                  </a:lnTo>
                  <a:lnTo>
                    <a:pt x="94" y="29"/>
                  </a:lnTo>
                  <a:lnTo>
                    <a:pt x="96" y="35"/>
                  </a:lnTo>
                  <a:lnTo>
                    <a:pt x="98" y="42"/>
                  </a:lnTo>
                  <a:lnTo>
                    <a:pt x="98" y="48"/>
                  </a:lnTo>
                  <a:lnTo>
                    <a:pt x="94" y="63"/>
                  </a:lnTo>
                  <a:lnTo>
                    <a:pt x="85" y="77"/>
                  </a:lnTo>
                  <a:lnTo>
                    <a:pt x="78" y="82"/>
                  </a:lnTo>
                  <a:lnTo>
                    <a:pt x="70" y="85"/>
                  </a:lnTo>
                  <a:lnTo>
                    <a:pt x="62" y="87"/>
                  </a:lnTo>
                  <a:lnTo>
                    <a:pt x="52" y="87"/>
                  </a:lnTo>
                  <a:lnTo>
                    <a:pt x="42" y="84"/>
                  </a:lnTo>
                  <a:lnTo>
                    <a:pt x="33" y="81"/>
                  </a:lnTo>
                  <a:lnTo>
                    <a:pt x="20" y="74"/>
                  </a:lnTo>
                  <a:lnTo>
                    <a:pt x="10" y="66"/>
                  </a:lnTo>
                  <a:lnTo>
                    <a:pt x="4" y="56"/>
                  </a:lnTo>
                  <a:lnTo>
                    <a:pt x="0" y="45"/>
                  </a:lnTo>
                  <a:lnTo>
                    <a:pt x="2" y="34"/>
                  </a:lnTo>
                  <a:lnTo>
                    <a:pt x="5" y="22"/>
                  </a:lnTo>
                  <a:lnTo>
                    <a:pt x="12" y="11"/>
                  </a:lnTo>
                  <a:lnTo>
                    <a:pt x="23" y="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7" y="0"/>
                  </a:lnTo>
                  <a:lnTo>
                    <a:pt x="42" y="16"/>
                  </a:lnTo>
                  <a:lnTo>
                    <a:pt x="34" y="14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6" y="27"/>
                  </a:lnTo>
                  <a:lnTo>
                    <a:pt x="15" y="38"/>
                  </a:lnTo>
                  <a:lnTo>
                    <a:pt x="16" y="48"/>
                  </a:lnTo>
                  <a:lnTo>
                    <a:pt x="20" y="53"/>
                  </a:lnTo>
                  <a:lnTo>
                    <a:pt x="25" y="58"/>
                  </a:lnTo>
                  <a:lnTo>
                    <a:pt x="39" y="66"/>
                  </a:lnTo>
                  <a:lnTo>
                    <a:pt x="54" y="71"/>
                  </a:lnTo>
                  <a:lnTo>
                    <a:pt x="67" y="71"/>
                  </a:lnTo>
                  <a:lnTo>
                    <a:pt x="75" y="66"/>
                  </a:lnTo>
                  <a:lnTo>
                    <a:pt x="81" y="58"/>
                  </a:lnTo>
                  <a:lnTo>
                    <a:pt x="85" y="50"/>
                  </a:lnTo>
                  <a:lnTo>
                    <a:pt x="83" y="40"/>
                  </a:lnTo>
                  <a:lnTo>
                    <a:pt x="80" y="34"/>
                  </a:lnTo>
                  <a:lnTo>
                    <a:pt x="75" y="29"/>
                  </a:lnTo>
                  <a:lnTo>
                    <a:pt x="70" y="25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E00741DA-A199-4991-9808-CF77FB909A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" y="1846"/>
              <a:ext cx="98" cy="94"/>
            </a:xfrm>
            <a:custGeom>
              <a:avLst/>
              <a:gdLst>
                <a:gd name="T0" fmla="*/ 26 w 98"/>
                <a:gd name="T1" fmla="*/ 85 h 94"/>
                <a:gd name="T2" fmla="*/ 17 w 98"/>
                <a:gd name="T3" fmla="*/ 78 h 94"/>
                <a:gd name="T4" fmla="*/ 9 w 98"/>
                <a:gd name="T5" fmla="*/ 70 h 94"/>
                <a:gd name="T6" fmla="*/ 4 w 98"/>
                <a:gd name="T7" fmla="*/ 62 h 94"/>
                <a:gd name="T8" fmla="*/ 0 w 98"/>
                <a:gd name="T9" fmla="*/ 54 h 94"/>
                <a:gd name="T10" fmla="*/ 0 w 98"/>
                <a:gd name="T11" fmla="*/ 38 h 94"/>
                <a:gd name="T12" fmla="*/ 4 w 98"/>
                <a:gd name="T13" fmla="*/ 31 h 94"/>
                <a:gd name="T14" fmla="*/ 7 w 98"/>
                <a:gd name="T15" fmla="*/ 23 h 94"/>
                <a:gd name="T16" fmla="*/ 12 w 98"/>
                <a:gd name="T17" fmla="*/ 15 h 94"/>
                <a:gd name="T18" fmla="*/ 18 w 98"/>
                <a:gd name="T19" fmla="*/ 10 h 94"/>
                <a:gd name="T20" fmla="*/ 33 w 98"/>
                <a:gd name="T21" fmla="*/ 2 h 94"/>
                <a:gd name="T22" fmla="*/ 41 w 98"/>
                <a:gd name="T23" fmla="*/ 0 h 94"/>
                <a:gd name="T24" fmla="*/ 51 w 98"/>
                <a:gd name="T25" fmla="*/ 0 h 94"/>
                <a:gd name="T26" fmla="*/ 60 w 98"/>
                <a:gd name="T27" fmla="*/ 3 h 94"/>
                <a:gd name="T28" fmla="*/ 69 w 98"/>
                <a:gd name="T29" fmla="*/ 8 h 94"/>
                <a:gd name="T30" fmla="*/ 77 w 98"/>
                <a:gd name="T31" fmla="*/ 13 h 94"/>
                <a:gd name="T32" fmla="*/ 83 w 98"/>
                <a:gd name="T33" fmla="*/ 18 h 94"/>
                <a:gd name="T34" fmla="*/ 91 w 98"/>
                <a:gd name="T35" fmla="*/ 28 h 94"/>
                <a:gd name="T36" fmla="*/ 96 w 98"/>
                <a:gd name="T37" fmla="*/ 38 h 94"/>
                <a:gd name="T38" fmla="*/ 98 w 98"/>
                <a:gd name="T39" fmla="*/ 49 h 94"/>
                <a:gd name="T40" fmla="*/ 96 w 98"/>
                <a:gd name="T41" fmla="*/ 60 h 94"/>
                <a:gd name="T42" fmla="*/ 91 w 98"/>
                <a:gd name="T43" fmla="*/ 72 h 94"/>
                <a:gd name="T44" fmla="*/ 86 w 98"/>
                <a:gd name="T45" fmla="*/ 80 h 94"/>
                <a:gd name="T46" fmla="*/ 80 w 98"/>
                <a:gd name="T47" fmla="*/ 85 h 94"/>
                <a:gd name="T48" fmla="*/ 64 w 98"/>
                <a:gd name="T49" fmla="*/ 93 h 94"/>
                <a:gd name="T50" fmla="*/ 56 w 98"/>
                <a:gd name="T51" fmla="*/ 94 h 94"/>
                <a:gd name="T52" fmla="*/ 46 w 98"/>
                <a:gd name="T53" fmla="*/ 93 h 94"/>
                <a:gd name="T54" fmla="*/ 36 w 98"/>
                <a:gd name="T55" fmla="*/ 89 h 94"/>
                <a:gd name="T56" fmla="*/ 26 w 98"/>
                <a:gd name="T57" fmla="*/ 85 h 94"/>
                <a:gd name="T58" fmla="*/ 34 w 98"/>
                <a:gd name="T59" fmla="*/ 72 h 94"/>
                <a:gd name="T60" fmla="*/ 49 w 98"/>
                <a:gd name="T61" fmla="*/ 78 h 94"/>
                <a:gd name="T62" fmla="*/ 56 w 98"/>
                <a:gd name="T63" fmla="*/ 78 h 94"/>
                <a:gd name="T64" fmla="*/ 62 w 98"/>
                <a:gd name="T65" fmla="*/ 78 h 94"/>
                <a:gd name="T66" fmla="*/ 73 w 98"/>
                <a:gd name="T67" fmla="*/ 73 h 94"/>
                <a:gd name="T68" fmla="*/ 80 w 98"/>
                <a:gd name="T69" fmla="*/ 65 h 94"/>
                <a:gd name="T70" fmla="*/ 83 w 98"/>
                <a:gd name="T71" fmla="*/ 55 h 94"/>
                <a:gd name="T72" fmla="*/ 83 w 98"/>
                <a:gd name="T73" fmla="*/ 49 h 94"/>
                <a:gd name="T74" fmla="*/ 81 w 98"/>
                <a:gd name="T75" fmla="*/ 44 h 94"/>
                <a:gd name="T76" fmla="*/ 80 w 98"/>
                <a:gd name="T77" fmla="*/ 38 h 94"/>
                <a:gd name="T78" fmla="*/ 75 w 98"/>
                <a:gd name="T79" fmla="*/ 33 h 94"/>
                <a:gd name="T80" fmla="*/ 62 w 98"/>
                <a:gd name="T81" fmla="*/ 23 h 94"/>
                <a:gd name="T82" fmla="*/ 56 w 98"/>
                <a:gd name="T83" fmla="*/ 20 h 94"/>
                <a:gd name="T84" fmla="*/ 47 w 98"/>
                <a:gd name="T85" fmla="*/ 16 h 94"/>
                <a:gd name="T86" fmla="*/ 34 w 98"/>
                <a:gd name="T87" fmla="*/ 16 h 94"/>
                <a:gd name="T88" fmla="*/ 25 w 98"/>
                <a:gd name="T89" fmla="*/ 21 h 94"/>
                <a:gd name="T90" fmla="*/ 18 w 98"/>
                <a:gd name="T91" fmla="*/ 29 h 94"/>
                <a:gd name="T92" fmla="*/ 15 w 98"/>
                <a:gd name="T93" fmla="*/ 34 h 94"/>
                <a:gd name="T94" fmla="*/ 15 w 98"/>
                <a:gd name="T95" fmla="*/ 41 h 94"/>
                <a:gd name="T96" fmla="*/ 15 w 98"/>
                <a:gd name="T97" fmla="*/ 50 h 94"/>
                <a:gd name="T98" fmla="*/ 23 w 98"/>
                <a:gd name="T99" fmla="*/ 62 h 94"/>
                <a:gd name="T100" fmla="*/ 34 w 98"/>
                <a:gd name="T101" fmla="*/ 72 h 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8"/>
                <a:gd name="T154" fmla="*/ 0 h 94"/>
                <a:gd name="T155" fmla="*/ 98 w 98"/>
                <a:gd name="T156" fmla="*/ 94 h 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8" h="94">
                  <a:moveTo>
                    <a:pt x="26" y="85"/>
                  </a:moveTo>
                  <a:lnTo>
                    <a:pt x="17" y="78"/>
                  </a:lnTo>
                  <a:lnTo>
                    <a:pt x="9" y="70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31"/>
                  </a:lnTo>
                  <a:lnTo>
                    <a:pt x="7" y="23"/>
                  </a:lnTo>
                  <a:lnTo>
                    <a:pt x="12" y="15"/>
                  </a:lnTo>
                  <a:lnTo>
                    <a:pt x="18" y="10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51" y="0"/>
                  </a:lnTo>
                  <a:lnTo>
                    <a:pt x="60" y="3"/>
                  </a:lnTo>
                  <a:lnTo>
                    <a:pt x="69" y="8"/>
                  </a:lnTo>
                  <a:lnTo>
                    <a:pt x="77" y="13"/>
                  </a:lnTo>
                  <a:lnTo>
                    <a:pt x="83" y="18"/>
                  </a:lnTo>
                  <a:lnTo>
                    <a:pt x="91" y="28"/>
                  </a:lnTo>
                  <a:lnTo>
                    <a:pt x="96" y="38"/>
                  </a:lnTo>
                  <a:lnTo>
                    <a:pt x="98" y="49"/>
                  </a:lnTo>
                  <a:lnTo>
                    <a:pt x="96" y="60"/>
                  </a:lnTo>
                  <a:lnTo>
                    <a:pt x="91" y="72"/>
                  </a:lnTo>
                  <a:lnTo>
                    <a:pt x="86" y="80"/>
                  </a:lnTo>
                  <a:lnTo>
                    <a:pt x="80" y="85"/>
                  </a:lnTo>
                  <a:lnTo>
                    <a:pt x="64" y="93"/>
                  </a:lnTo>
                  <a:lnTo>
                    <a:pt x="56" y="94"/>
                  </a:lnTo>
                  <a:lnTo>
                    <a:pt x="46" y="93"/>
                  </a:lnTo>
                  <a:lnTo>
                    <a:pt x="36" y="89"/>
                  </a:lnTo>
                  <a:lnTo>
                    <a:pt x="26" y="85"/>
                  </a:lnTo>
                  <a:close/>
                  <a:moveTo>
                    <a:pt x="34" y="72"/>
                  </a:moveTo>
                  <a:lnTo>
                    <a:pt x="49" y="78"/>
                  </a:lnTo>
                  <a:lnTo>
                    <a:pt x="56" y="78"/>
                  </a:lnTo>
                  <a:lnTo>
                    <a:pt x="62" y="78"/>
                  </a:lnTo>
                  <a:lnTo>
                    <a:pt x="73" y="73"/>
                  </a:lnTo>
                  <a:lnTo>
                    <a:pt x="80" y="65"/>
                  </a:lnTo>
                  <a:lnTo>
                    <a:pt x="83" y="55"/>
                  </a:lnTo>
                  <a:lnTo>
                    <a:pt x="83" y="49"/>
                  </a:lnTo>
                  <a:lnTo>
                    <a:pt x="81" y="44"/>
                  </a:lnTo>
                  <a:lnTo>
                    <a:pt x="80" y="38"/>
                  </a:lnTo>
                  <a:lnTo>
                    <a:pt x="75" y="33"/>
                  </a:lnTo>
                  <a:lnTo>
                    <a:pt x="62" y="23"/>
                  </a:lnTo>
                  <a:lnTo>
                    <a:pt x="56" y="20"/>
                  </a:lnTo>
                  <a:lnTo>
                    <a:pt x="47" y="16"/>
                  </a:lnTo>
                  <a:lnTo>
                    <a:pt x="34" y="16"/>
                  </a:lnTo>
                  <a:lnTo>
                    <a:pt x="25" y="21"/>
                  </a:lnTo>
                  <a:lnTo>
                    <a:pt x="18" y="29"/>
                  </a:lnTo>
                  <a:lnTo>
                    <a:pt x="15" y="34"/>
                  </a:lnTo>
                  <a:lnTo>
                    <a:pt x="15" y="41"/>
                  </a:lnTo>
                  <a:lnTo>
                    <a:pt x="15" y="50"/>
                  </a:lnTo>
                  <a:lnTo>
                    <a:pt x="23" y="62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D2EB0CC9-7E4E-4DBA-8D92-C3B0552CC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" y="1762"/>
              <a:ext cx="113" cy="128"/>
            </a:xfrm>
            <a:custGeom>
              <a:avLst/>
              <a:gdLst>
                <a:gd name="T0" fmla="*/ 103 w 113"/>
                <a:gd name="T1" fmla="*/ 128 h 128"/>
                <a:gd name="T2" fmla="*/ 0 w 113"/>
                <a:gd name="T3" fmla="*/ 50 h 128"/>
                <a:gd name="T4" fmla="*/ 9 w 113"/>
                <a:gd name="T5" fmla="*/ 39 h 128"/>
                <a:gd name="T6" fmla="*/ 19 w 113"/>
                <a:gd name="T7" fmla="*/ 45 h 128"/>
                <a:gd name="T8" fmla="*/ 17 w 113"/>
                <a:gd name="T9" fmla="*/ 37 h 128"/>
                <a:gd name="T10" fmla="*/ 17 w 113"/>
                <a:gd name="T11" fmla="*/ 29 h 128"/>
                <a:gd name="T12" fmla="*/ 19 w 113"/>
                <a:gd name="T13" fmla="*/ 23 h 128"/>
                <a:gd name="T14" fmla="*/ 24 w 113"/>
                <a:gd name="T15" fmla="*/ 15 h 128"/>
                <a:gd name="T16" fmla="*/ 32 w 113"/>
                <a:gd name="T17" fmla="*/ 6 h 128"/>
                <a:gd name="T18" fmla="*/ 40 w 113"/>
                <a:gd name="T19" fmla="*/ 2 h 128"/>
                <a:gd name="T20" fmla="*/ 51 w 113"/>
                <a:gd name="T21" fmla="*/ 0 h 128"/>
                <a:gd name="T22" fmla="*/ 63 w 113"/>
                <a:gd name="T23" fmla="*/ 2 h 128"/>
                <a:gd name="T24" fmla="*/ 74 w 113"/>
                <a:gd name="T25" fmla="*/ 5 h 128"/>
                <a:gd name="T26" fmla="*/ 86 w 113"/>
                <a:gd name="T27" fmla="*/ 13 h 128"/>
                <a:gd name="T28" fmla="*/ 95 w 113"/>
                <a:gd name="T29" fmla="*/ 21 h 128"/>
                <a:gd name="T30" fmla="*/ 103 w 113"/>
                <a:gd name="T31" fmla="*/ 32 h 128"/>
                <a:gd name="T32" fmla="*/ 108 w 113"/>
                <a:gd name="T33" fmla="*/ 44 h 128"/>
                <a:gd name="T34" fmla="*/ 108 w 113"/>
                <a:gd name="T35" fmla="*/ 55 h 128"/>
                <a:gd name="T36" fmla="*/ 107 w 113"/>
                <a:gd name="T37" fmla="*/ 65 h 128"/>
                <a:gd name="T38" fmla="*/ 102 w 113"/>
                <a:gd name="T39" fmla="*/ 74 h 128"/>
                <a:gd name="T40" fmla="*/ 97 w 113"/>
                <a:gd name="T41" fmla="*/ 81 h 128"/>
                <a:gd name="T42" fmla="*/ 90 w 113"/>
                <a:gd name="T43" fmla="*/ 84 h 128"/>
                <a:gd name="T44" fmla="*/ 84 w 113"/>
                <a:gd name="T45" fmla="*/ 86 h 128"/>
                <a:gd name="T46" fmla="*/ 77 w 113"/>
                <a:gd name="T47" fmla="*/ 87 h 128"/>
                <a:gd name="T48" fmla="*/ 113 w 113"/>
                <a:gd name="T49" fmla="*/ 115 h 128"/>
                <a:gd name="T50" fmla="*/ 103 w 113"/>
                <a:gd name="T51" fmla="*/ 128 h 128"/>
                <a:gd name="T52" fmla="*/ 47 w 113"/>
                <a:gd name="T53" fmla="*/ 66 h 128"/>
                <a:gd name="T54" fmla="*/ 53 w 113"/>
                <a:gd name="T55" fmla="*/ 71 h 128"/>
                <a:gd name="T56" fmla="*/ 60 w 113"/>
                <a:gd name="T57" fmla="*/ 74 h 128"/>
                <a:gd name="T58" fmla="*/ 66 w 113"/>
                <a:gd name="T59" fmla="*/ 76 h 128"/>
                <a:gd name="T60" fmla="*/ 73 w 113"/>
                <a:gd name="T61" fmla="*/ 76 h 128"/>
                <a:gd name="T62" fmla="*/ 82 w 113"/>
                <a:gd name="T63" fmla="*/ 74 h 128"/>
                <a:gd name="T64" fmla="*/ 90 w 113"/>
                <a:gd name="T65" fmla="*/ 68 h 128"/>
                <a:gd name="T66" fmla="*/ 94 w 113"/>
                <a:gd name="T67" fmla="*/ 58 h 128"/>
                <a:gd name="T68" fmla="*/ 94 w 113"/>
                <a:gd name="T69" fmla="*/ 49 h 128"/>
                <a:gd name="T70" fmla="*/ 92 w 113"/>
                <a:gd name="T71" fmla="*/ 42 h 128"/>
                <a:gd name="T72" fmla="*/ 87 w 113"/>
                <a:gd name="T73" fmla="*/ 37 h 128"/>
                <a:gd name="T74" fmla="*/ 76 w 113"/>
                <a:gd name="T75" fmla="*/ 26 h 128"/>
                <a:gd name="T76" fmla="*/ 69 w 113"/>
                <a:gd name="T77" fmla="*/ 21 h 128"/>
                <a:gd name="T78" fmla="*/ 63 w 113"/>
                <a:gd name="T79" fmla="*/ 18 h 128"/>
                <a:gd name="T80" fmla="*/ 50 w 113"/>
                <a:gd name="T81" fmla="*/ 15 h 128"/>
                <a:gd name="T82" fmla="*/ 40 w 113"/>
                <a:gd name="T83" fmla="*/ 18 h 128"/>
                <a:gd name="T84" fmla="*/ 35 w 113"/>
                <a:gd name="T85" fmla="*/ 21 h 128"/>
                <a:gd name="T86" fmla="*/ 32 w 113"/>
                <a:gd name="T87" fmla="*/ 24 h 128"/>
                <a:gd name="T88" fmla="*/ 29 w 113"/>
                <a:gd name="T89" fmla="*/ 32 h 128"/>
                <a:gd name="T90" fmla="*/ 29 w 113"/>
                <a:gd name="T91" fmla="*/ 44 h 128"/>
                <a:gd name="T92" fmla="*/ 30 w 113"/>
                <a:gd name="T93" fmla="*/ 50 h 128"/>
                <a:gd name="T94" fmla="*/ 35 w 113"/>
                <a:gd name="T95" fmla="*/ 55 h 128"/>
                <a:gd name="T96" fmla="*/ 47 w 113"/>
                <a:gd name="T97" fmla="*/ 66 h 1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3"/>
                <a:gd name="T148" fmla="*/ 0 h 128"/>
                <a:gd name="T149" fmla="*/ 113 w 113"/>
                <a:gd name="T150" fmla="*/ 128 h 1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3" h="128">
                  <a:moveTo>
                    <a:pt x="103" y="128"/>
                  </a:moveTo>
                  <a:lnTo>
                    <a:pt x="0" y="50"/>
                  </a:lnTo>
                  <a:lnTo>
                    <a:pt x="9" y="39"/>
                  </a:lnTo>
                  <a:lnTo>
                    <a:pt x="19" y="45"/>
                  </a:lnTo>
                  <a:lnTo>
                    <a:pt x="17" y="37"/>
                  </a:lnTo>
                  <a:lnTo>
                    <a:pt x="17" y="29"/>
                  </a:lnTo>
                  <a:lnTo>
                    <a:pt x="19" y="23"/>
                  </a:lnTo>
                  <a:lnTo>
                    <a:pt x="24" y="15"/>
                  </a:lnTo>
                  <a:lnTo>
                    <a:pt x="32" y="6"/>
                  </a:lnTo>
                  <a:lnTo>
                    <a:pt x="40" y="2"/>
                  </a:lnTo>
                  <a:lnTo>
                    <a:pt x="51" y="0"/>
                  </a:lnTo>
                  <a:lnTo>
                    <a:pt x="63" y="2"/>
                  </a:lnTo>
                  <a:lnTo>
                    <a:pt x="74" y="5"/>
                  </a:lnTo>
                  <a:lnTo>
                    <a:pt x="86" y="13"/>
                  </a:lnTo>
                  <a:lnTo>
                    <a:pt x="95" y="21"/>
                  </a:lnTo>
                  <a:lnTo>
                    <a:pt x="103" y="32"/>
                  </a:lnTo>
                  <a:lnTo>
                    <a:pt x="108" y="44"/>
                  </a:lnTo>
                  <a:lnTo>
                    <a:pt x="108" y="55"/>
                  </a:lnTo>
                  <a:lnTo>
                    <a:pt x="107" y="65"/>
                  </a:lnTo>
                  <a:lnTo>
                    <a:pt x="102" y="74"/>
                  </a:lnTo>
                  <a:lnTo>
                    <a:pt x="97" y="81"/>
                  </a:lnTo>
                  <a:lnTo>
                    <a:pt x="90" y="84"/>
                  </a:lnTo>
                  <a:lnTo>
                    <a:pt x="84" y="86"/>
                  </a:lnTo>
                  <a:lnTo>
                    <a:pt x="77" y="87"/>
                  </a:lnTo>
                  <a:lnTo>
                    <a:pt x="113" y="115"/>
                  </a:lnTo>
                  <a:lnTo>
                    <a:pt x="103" y="128"/>
                  </a:lnTo>
                  <a:close/>
                  <a:moveTo>
                    <a:pt x="47" y="66"/>
                  </a:moveTo>
                  <a:lnTo>
                    <a:pt x="53" y="71"/>
                  </a:lnTo>
                  <a:lnTo>
                    <a:pt x="60" y="74"/>
                  </a:lnTo>
                  <a:lnTo>
                    <a:pt x="66" y="76"/>
                  </a:lnTo>
                  <a:lnTo>
                    <a:pt x="73" y="76"/>
                  </a:lnTo>
                  <a:lnTo>
                    <a:pt x="82" y="74"/>
                  </a:lnTo>
                  <a:lnTo>
                    <a:pt x="90" y="68"/>
                  </a:lnTo>
                  <a:lnTo>
                    <a:pt x="94" y="58"/>
                  </a:lnTo>
                  <a:lnTo>
                    <a:pt x="94" y="49"/>
                  </a:lnTo>
                  <a:lnTo>
                    <a:pt x="92" y="42"/>
                  </a:lnTo>
                  <a:lnTo>
                    <a:pt x="87" y="37"/>
                  </a:lnTo>
                  <a:lnTo>
                    <a:pt x="76" y="26"/>
                  </a:lnTo>
                  <a:lnTo>
                    <a:pt x="69" y="21"/>
                  </a:lnTo>
                  <a:lnTo>
                    <a:pt x="63" y="18"/>
                  </a:lnTo>
                  <a:lnTo>
                    <a:pt x="50" y="15"/>
                  </a:lnTo>
                  <a:lnTo>
                    <a:pt x="40" y="18"/>
                  </a:lnTo>
                  <a:lnTo>
                    <a:pt x="35" y="21"/>
                  </a:lnTo>
                  <a:lnTo>
                    <a:pt x="32" y="24"/>
                  </a:lnTo>
                  <a:lnTo>
                    <a:pt x="29" y="32"/>
                  </a:lnTo>
                  <a:lnTo>
                    <a:pt x="29" y="44"/>
                  </a:lnTo>
                  <a:lnTo>
                    <a:pt x="30" y="50"/>
                  </a:lnTo>
                  <a:lnTo>
                    <a:pt x="35" y="55"/>
                  </a:lnTo>
                  <a:lnTo>
                    <a:pt x="47" y="66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A6F1CC8C-8796-483C-9913-DED7E254E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" y="1694"/>
              <a:ext cx="107" cy="99"/>
            </a:xfrm>
            <a:custGeom>
              <a:avLst/>
              <a:gdLst>
                <a:gd name="T0" fmla="*/ 13 w 107"/>
                <a:gd name="T1" fmla="*/ 24 h 99"/>
                <a:gd name="T2" fmla="*/ 0 w 107"/>
                <a:gd name="T3" fmla="*/ 11 h 99"/>
                <a:gd name="T4" fmla="*/ 12 w 107"/>
                <a:gd name="T5" fmla="*/ 0 h 99"/>
                <a:gd name="T6" fmla="*/ 25 w 107"/>
                <a:gd name="T7" fmla="*/ 13 h 99"/>
                <a:gd name="T8" fmla="*/ 13 w 107"/>
                <a:gd name="T9" fmla="*/ 24 h 99"/>
                <a:gd name="T10" fmla="*/ 96 w 107"/>
                <a:gd name="T11" fmla="*/ 99 h 99"/>
                <a:gd name="T12" fmla="*/ 26 w 107"/>
                <a:gd name="T13" fmla="*/ 36 h 99"/>
                <a:gd name="T14" fmla="*/ 38 w 107"/>
                <a:gd name="T15" fmla="*/ 24 h 99"/>
                <a:gd name="T16" fmla="*/ 107 w 107"/>
                <a:gd name="T17" fmla="*/ 87 h 99"/>
                <a:gd name="T18" fmla="*/ 96 w 107"/>
                <a:gd name="T19" fmla="*/ 99 h 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99"/>
                <a:gd name="T32" fmla="*/ 107 w 107"/>
                <a:gd name="T33" fmla="*/ 99 h 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99">
                  <a:moveTo>
                    <a:pt x="13" y="24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25" y="13"/>
                  </a:lnTo>
                  <a:lnTo>
                    <a:pt x="13" y="24"/>
                  </a:lnTo>
                  <a:close/>
                  <a:moveTo>
                    <a:pt x="96" y="99"/>
                  </a:moveTo>
                  <a:lnTo>
                    <a:pt x="26" y="36"/>
                  </a:lnTo>
                  <a:lnTo>
                    <a:pt x="38" y="24"/>
                  </a:lnTo>
                  <a:lnTo>
                    <a:pt x="107" y="87"/>
                  </a:lnTo>
                  <a:lnTo>
                    <a:pt x="96" y="99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ED561D3A-6104-483B-B4AE-6FCD7F39C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657"/>
              <a:ext cx="119" cy="110"/>
            </a:xfrm>
            <a:custGeom>
              <a:avLst/>
              <a:gdLst>
                <a:gd name="T0" fmla="*/ 62 w 119"/>
                <a:gd name="T1" fmla="*/ 110 h 110"/>
                <a:gd name="T2" fmla="*/ 0 w 119"/>
                <a:gd name="T3" fmla="*/ 38 h 110"/>
                <a:gd name="T4" fmla="*/ 12 w 119"/>
                <a:gd name="T5" fmla="*/ 30 h 110"/>
                <a:gd name="T6" fmla="*/ 20 w 119"/>
                <a:gd name="T7" fmla="*/ 40 h 110"/>
                <a:gd name="T8" fmla="*/ 20 w 119"/>
                <a:gd name="T9" fmla="*/ 30 h 110"/>
                <a:gd name="T10" fmla="*/ 21 w 119"/>
                <a:gd name="T11" fmla="*/ 22 h 110"/>
                <a:gd name="T12" fmla="*/ 26 w 119"/>
                <a:gd name="T13" fmla="*/ 16 h 110"/>
                <a:gd name="T14" fmla="*/ 33 w 119"/>
                <a:gd name="T15" fmla="*/ 9 h 110"/>
                <a:gd name="T16" fmla="*/ 39 w 119"/>
                <a:gd name="T17" fmla="*/ 4 h 110"/>
                <a:gd name="T18" fmla="*/ 46 w 119"/>
                <a:gd name="T19" fmla="*/ 1 h 110"/>
                <a:gd name="T20" fmla="*/ 54 w 119"/>
                <a:gd name="T21" fmla="*/ 0 h 110"/>
                <a:gd name="T22" fmla="*/ 60 w 119"/>
                <a:gd name="T23" fmla="*/ 0 h 110"/>
                <a:gd name="T24" fmla="*/ 65 w 119"/>
                <a:gd name="T25" fmla="*/ 3 h 110"/>
                <a:gd name="T26" fmla="*/ 72 w 119"/>
                <a:gd name="T27" fmla="*/ 6 h 110"/>
                <a:gd name="T28" fmla="*/ 75 w 119"/>
                <a:gd name="T29" fmla="*/ 9 h 110"/>
                <a:gd name="T30" fmla="*/ 81 w 119"/>
                <a:gd name="T31" fmla="*/ 17 h 110"/>
                <a:gd name="T32" fmla="*/ 119 w 119"/>
                <a:gd name="T33" fmla="*/ 61 h 110"/>
                <a:gd name="T34" fmla="*/ 107 w 119"/>
                <a:gd name="T35" fmla="*/ 71 h 110"/>
                <a:gd name="T36" fmla="*/ 70 w 119"/>
                <a:gd name="T37" fmla="*/ 27 h 110"/>
                <a:gd name="T38" fmla="*/ 63 w 119"/>
                <a:gd name="T39" fmla="*/ 21 h 110"/>
                <a:gd name="T40" fmla="*/ 59 w 119"/>
                <a:gd name="T41" fmla="*/ 17 h 110"/>
                <a:gd name="T42" fmla="*/ 54 w 119"/>
                <a:gd name="T43" fmla="*/ 16 h 110"/>
                <a:gd name="T44" fmla="*/ 49 w 119"/>
                <a:gd name="T45" fmla="*/ 16 h 110"/>
                <a:gd name="T46" fmla="*/ 39 w 119"/>
                <a:gd name="T47" fmla="*/ 21 h 110"/>
                <a:gd name="T48" fmla="*/ 33 w 119"/>
                <a:gd name="T49" fmla="*/ 29 h 110"/>
                <a:gd name="T50" fmla="*/ 29 w 119"/>
                <a:gd name="T51" fmla="*/ 38 h 110"/>
                <a:gd name="T52" fmla="*/ 33 w 119"/>
                <a:gd name="T53" fmla="*/ 48 h 110"/>
                <a:gd name="T54" fmla="*/ 36 w 119"/>
                <a:gd name="T55" fmla="*/ 55 h 110"/>
                <a:gd name="T56" fmla="*/ 41 w 119"/>
                <a:gd name="T57" fmla="*/ 61 h 110"/>
                <a:gd name="T58" fmla="*/ 73 w 119"/>
                <a:gd name="T59" fmla="*/ 100 h 110"/>
                <a:gd name="T60" fmla="*/ 62 w 119"/>
                <a:gd name="T61" fmla="*/ 110 h 11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9"/>
                <a:gd name="T94" fmla="*/ 0 h 110"/>
                <a:gd name="T95" fmla="*/ 119 w 119"/>
                <a:gd name="T96" fmla="*/ 110 h 11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9" h="110">
                  <a:moveTo>
                    <a:pt x="62" y="110"/>
                  </a:moveTo>
                  <a:lnTo>
                    <a:pt x="0" y="38"/>
                  </a:lnTo>
                  <a:lnTo>
                    <a:pt x="12" y="30"/>
                  </a:lnTo>
                  <a:lnTo>
                    <a:pt x="20" y="40"/>
                  </a:lnTo>
                  <a:lnTo>
                    <a:pt x="20" y="30"/>
                  </a:lnTo>
                  <a:lnTo>
                    <a:pt x="21" y="22"/>
                  </a:lnTo>
                  <a:lnTo>
                    <a:pt x="26" y="16"/>
                  </a:lnTo>
                  <a:lnTo>
                    <a:pt x="33" y="9"/>
                  </a:lnTo>
                  <a:lnTo>
                    <a:pt x="39" y="4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5" y="3"/>
                  </a:lnTo>
                  <a:lnTo>
                    <a:pt x="72" y="6"/>
                  </a:lnTo>
                  <a:lnTo>
                    <a:pt x="75" y="9"/>
                  </a:lnTo>
                  <a:lnTo>
                    <a:pt x="81" y="17"/>
                  </a:lnTo>
                  <a:lnTo>
                    <a:pt x="119" y="61"/>
                  </a:lnTo>
                  <a:lnTo>
                    <a:pt x="107" y="71"/>
                  </a:lnTo>
                  <a:lnTo>
                    <a:pt x="70" y="27"/>
                  </a:lnTo>
                  <a:lnTo>
                    <a:pt x="63" y="21"/>
                  </a:lnTo>
                  <a:lnTo>
                    <a:pt x="59" y="17"/>
                  </a:lnTo>
                  <a:lnTo>
                    <a:pt x="54" y="16"/>
                  </a:lnTo>
                  <a:lnTo>
                    <a:pt x="49" y="16"/>
                  </a:lnTo>
                  <a:lnTo>
                    <a:pt x="39" y="21"/>
                  </a:lnTo>
                  <a:lnTo>
                    <a:pt x="33" y="29"/>
                  </a:lnTo>
                  <a:lnTo>
                    <a:pt x="29" y="38"/>
                  </a:lnTo>
                  <a:lnTo>
                    <a:pt x="33" y="48"/>
                  </a:lnTo>
                  <a:lnTo>
                    <a:pt x="36" y="55"/>
                  </a:lnTo>
                  <a:lnTo>
                    <a:pt x="41" y="61"/>
                  </a:lnTo>
                  <a:lnTo>
                    <a:pt x="73" y="100"/>
                  </a:lnTo>
                  <a:lnTo>
                    <a:pt x="62" y="11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C5DED102-26D7-4E7A-921B-C4632C4DD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" y="1592"/>
              <a:ext cx="109" cy="142"/>
            </a:xfrm>
            <a:custGeom>
              <a:avLst/>
              <a:gdLst>
                <a:gd name="T0" fmla="*/ 52 w 109"/>
                <a:gd name="T1" fmla="*/ 121 h 142"/>
                <a:gd name="T2" fmla="*/ 62 w 109"/>
                <a:gd name="T3" fmla="*/ 128 h 142"/>
                <a:gd name="T4" fmla="*/ 78 w 109"/>
                <a:gd name="T5" fmla="*/ 125 h 142"/>
                <a:gd name="T6" fmla="*/ 91 w 109"/>
                <a:gd name="T7" fmla="*/ 112 h 142"/>
                <a:gd name="T8" fmla="*/ 93 w 109"/>
                <a:gd name="T9" fmla="*/ 97 h 142"/>
                <a:gd name="T10" fmla="*/ 86 w 109"/>
                <a:gd name="T11" fmla="*/ 86 h 142"/>
                <a:gd name="T12" fmla="*/ 81 w 109"/>
                <a:gd name="T13" fmla="*/ 86 h 142"/>
                <a:gd name="T14" fmla="*/ 67 w 109"/>
                <a:gd name="T15" fmla="*/ 102 h 142"/>
                <a:gd name="T16" fmla="*/ 51 w 109"/>
                <a:gd name="T17" fmla="*/ 107 h 142"/>
                <a:gd name="T18" fmla="*/ 33 w 109"/>
                <a:gd name="T19" fmla="*/ 103 h 142"/>
                <a:gd name="T20" fmla="*/ 8 w 109"/>
                <a:gd name="T21" fmla="*/ 79 h 142"/>
                <a:gd name="T22" fmla="*/ 0 w 109"/>
                <a:gd name="T23" fmla="*/ 55 h 142"/>
                <a:gd name="T24" fmla="*/ 5 w 109"/>
                <a:gd name="T25" fmla="*/ 34 h 142"/>
                <a:gd name="T26" fmla="*/ 21 w 109"/>
                <a:gd name="T27" fmla="*/ 18 h 142"/>
                <a:gd name="T28" fmla="*/ 36 w 109"/>
                <a:gd name="T29" fmla="*/ 13 h 142"/>
                <a:gd name="T30" fmla="*/ 52 w 109"/>
                <a:gd name="T31" fmla="*/ 16 h 142"/>
                <a:gd name="T32" fmla="*/ 60 w 109"/>
                <a:gd name="T33" fmla="*/ 0 h 142"/>
                <a:gd name="T34" fmla="*/ 106 w 109"/>
                <a:gd name="T35" fmla="*/ 89 h 142"/>
                <a:gd name="T36" fmla="*/ 107 w 109"/>
                <a:gd name="T37" fmla="*/ 110 h 142"/>
                <a:gd name="T38" fmla="*/ 96 w 109"/>
                <a:gd name="T39" fmla="*/ 128 h 142"/>
                <a:gd name="T40" fmla="*/ 70 w 109"/>
                <a:gd name="T41" fmla="*/ 141 h 142"/>
                <a:gd name="T42" fmla="*/ 46 w 109"/>
                <a:gd name="T43" fmla="*/ 138 h 142"/>
                <a:gd name="T44" fmla="*/ 38 w 109"/>
                <a:gd name="T45" fmla="*/ 126 h 142"/>
                <a:gd name="T46" fmla="*/ 31 w 109"/>
                <a:gd name="T47" fmla="*/ 84 h 142"/>
                <a:gd name="T48" fmla="*/ 41 w 109"/>
                <a:gd name="T49" fmla="*/ 91 h 142"/>
                <a:gd name="T50" fmla="*/ 62 w 109"/>
                <a:gd name="T51" fmla="*/ 91 h 142"/>
                <a:gd name="T52" fmla="*/ 73 w 109"/>
                <a:gd name="T53" fmla="*/ 74 h 142"/>
                <a:gd name="T54" fmla="*/ 68 w 109"/>
                <a:gd name="T55" fmla="*/ 47 h 142"/>
                <a:gd name="T56" fmla="*/ 49 w 109"/>
                <a:gd name="T57" fmla="*/ 27 h 142"/>
                <a:gd name="T58" fmla="*/ 39 w 109"/>
                <a:gd name="T59" fmla="*/ 26 h 142"/>
                <a:gd name="T60" fmla="*/ 21 w 109"/>
                <a:gd name="T61" fmla="*/ 35 h 142"/>
                <a:gd name="T62" fmla="*/ 16 w 109"/>
                <a:gd name="T63" fmla="*/ 56 h 142"/>
                <a:gd name="T64" fmla="*/ 23 w 109"/>
                <a:gd name="T65" fmla="*/ 71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"/>
                <a:gd name="T100" fmla="*/ 0 h 142"/>
                <a:gd name="T101" fmla="*/ 109 w 109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" h="142">
                  <a:moveTo>
                    <a:pt x="38" y="126"/>
                  </a:moveTo>
                  <a:lnTo>
                    <a:pt x="52" y="121"/>
                  </a:lnTo>
                  <a:lnTo>
                    <a:pt x="57" y="126"/>
                  </a:lnTo>
                  <a:lnTo>
                    <a:pt x="62" y="128"/>
                  </a:lnTo>
                  <a:lnTo>
                    <a:pt x="70" y="128"/>
                  </a:lnTo>
                  <a:lnTo>
                    <a:pt x="78" y="125"/>
                  </a:lnTo>
                  <a:lnTo>
                    <a:pt x="86" y="118"/>
                  </a:lnTo>
                  <a:lnTo>
                    <a:pt x="91" y="112"/>
                  </a:lnTo>
                  <a:lnTo>
                    <a:pt x="93" y="105"/>
                  </a:lnTo>
                  <a:lnTo>
                    <a:pt x="93" y="97"/>
                  </a:lnTo>
                  <a:lnTo>
                    <a:pt x="89" y="91"/>
                  </a:lnTo>
                  <a:lnTo>
                    <a:pt x="86" y="86"/>
                  </a:lnTo>
                  <a:lnTo>
                    <a:pt x="83" y="79"/>
                  </a:lnTo>
                  <a:lnTo>
                    <a:pt x="81" y="86"/>
                  </a:lnTo>
                  <a:lnTo>
                    <a:pt x="78" y="92"/>
                  </a:lnTo>
                  <a:lnTo>
                    <a:pt x="67" y="102"/>
                  </a:lnTo>
                  <a:lnTo>
                    <a:pt x="59" y="105"/>
                  </a:lnTo>
                  <a:lnTo>
                    <a:pt x="51" y="107"/>
                  </a:lnTo>
                  <a:lnTo>
                    <a:pt x="41" y="107"/>
                  </a:lnTo>
                  <a:lnTo>
                    <a:pt x="33" y="103"/>
                  </a:lnTo>
                  <a:lnTo>
                    <a:pt x="20" y="94"/>
                  </a:lnTo>
                  <a:lnTo>
                    <a:pt x="8" y="79"/>
                  </a:lnTo>
                  <a:lnTo>
                    <a:pt x="4" y="68"/>
                  </a:lnTo>
                  <a:lnTo>
                    <a:pt x="0" y="55"/>
                  </a:lnTo>
                  <a:lnTo>
                    <a:pt x="2" y="44"/>
                  </a:lnTo>
                  <a:lnTo>
                    <a:pt x="5" y="34"/>
                  </a:lnTo>
                  <a:lnTo>
                    <a:pt x="12" y="24"/>
                  </a:lnTo>
                  <a:lnTo>
                    <a:pt x="21" y="18"/>
                  </a:lnTo>
                  <a:lnTo>
                    <a:pt x="29" y="14"/>
                  </a:lnTo>
                  <a:lnTo>
                    <a:pt x="36" y="13"/>
                  </a:lnTo>
                  <a:lnTo>
                    <a:pt x="44" y="14"/>
                  </a:lnTo>
                  <a:lnTo>
                    <a:pt x="52" y="16"/>
                  </a:lnTo>
                  <a:lnTo>
                    <a:pt x="47" y="6"/>
                  </a:lnTo>
                  <a:lnTo>
                    <a:pt x="60" y="0"/>
                  </a:lnTo>
                  <a:lnTo>
                    <a:pt x="98" y="71"/>
                  </a:lnTo>
                  <a:lnTo>
                    <a:pt x="106" y="89"/>
                  </a:lnTo>
                  <a:lnTo>
                    <a:pt x="109" y="100"/>
                  </a:lnTo>
                  <a:lnTo>
                    <a:pt x="107" y="110"/>
                  </a:lnTo>
                  <a:lnTo>
                    <a:pt x="102" y="120"/>
                  </a:lnTo>
                  <a:lnTo>
                    <a:pt x="96" y="128"/>
                  </a:lnTo>
                  <a:lnTo>
                    <a:pt x="85" y="136"/>
                  </a:lnTo>
                  <a:lnTo>
                    <a:pt x="70" y="141"/>
                  </a:lnTo>
                  <a:lnTo>
                    <a:pt x="57" y="142"/>
                  </a:lnTo>
                  <a:lnTo>
                    <a:pt x="46" y="138"/>
                  </a:lnTo>
                  <a:lnTo>
                    <a:pt x="41" y="133"/>
                  </a:lnTo>
                  <a:lnTo>
                    <a:pt x="38" y="126"/>
                  </a:lnTo>
                  <a:close/>
                  <a:moveTo>
                    <a:pt x="23" y="71"/>
                  </a:moveTo>
                  <a:lnTo>
                    <a:pt x="31" y="84"/>
                  </a:lnTo>
                  <a:lnTo>
                    <a:pt x="36" y="89"/>
                  </a:lnTo>
                  <a:lnTo>
                    <a:pt x="41" y="91"/>
                  </a:lnTo>
                  <a:lnTo>
                    <a:pt x="52" y="94"/>
                  </a:lnTo>
                  <a:lnTo>
                    <a:pt x="62" y="91"/>
                  </a:lnTo>
                  <a:lnTo>
                    <a:pt x="70" y="82"/>
                  </a:lnTo>
                  <a:lnTo>
                    <a:pt x="73" y="74"/>
                  </a:lnTo>
                  <a:lnTo>
                    <a:pt x="73" y="61"/>
                  </a:lnTo>
                  <a:lnTo>
                    <a:pt x="68" y="47"/>
                  </a:lnTo>
                  <a:lnTo>
                    <a:pt x="59" y="35"/>
                  </a:lnTo>
                  <a:lnTo>
                    <a:pt x="49" y="27"/>
                  </a:lnTo>
                  <a:lnTo>
                    <a:pt x="44" y="26"/>
                  </a:lnTo>
                  <a:lnTo>
                    <a:pt x="39" y="26"/>
                  </a:lnTo>
                  <a:lnTo>
                    <a:pt x="28" y="29"/>
                  </a:lnTo>
                  <a:lnTo>
                    <a:pt x="21" y="35"/>
                  </a:lnTo>
                  <a:lnTo>
                    <a:pt x="16" y="45"/>
                  </a:lnTo>
                  <a:lnTo>
                    <a:pt x="16" y="56"/>
                  </a:lnTo>
                  <a:lnTo>
                    <a:pt x="20" y="65"/>
                  </a:lnTo>
                  <a:lnTo>
                    <a:pt x="23" y="7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73" name="Rectangle 73">
            <a:extLst>
              <a:ext uri="{FF2B5EF4-FFF2-40B4-BE49-F238E27FC236}">
                <a16:creationId xmlns:a16="http://schemas.microsoft.com/office/drawing/2014/main" id="{97FA987E-2E00-4AE7-9598-2B0C502C4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9966" y="1835836"/>
            <a:ext cx="14923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Public Health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AutoShape 75">
            <a:extLst>
              <a:ext uri="{FF2B5EF4-FFF2-40B4-BE49-F238E27FC236}">
                <a16:creationId xmlns:a16="http://schemas.microsoft.com/office/drawing/2014/main" id="{B21A0790-03FD-4384-92AD-DDCF65E48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7050" y="2626570"/>
            <a:ext cx="2574925" cy="2311400"/>
          </a:xfrm>
          <a:prstGeom prst="irregularSeal1">
            <a:avLst/>
          </a:prstGeom>
          <a:solidFill>
            <a:schemeClr val="accent5"/>
          </a:solidFill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Risk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Characterization</a:t>
            </a:r>
            <a:endParaRPr kumimoji="0" lang="en-US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4" name="Line 84">
            <a:extLst>
              <a:ext uri="{FF2B5EF4-FFF2-40B4-BE49-F238E27FC236}">
                <a16:creationId xmlns:a16="http://schemas.microsoft.com/office/drawing/2014/main" id="{DBDBF8FE-D6E6-4459-8399-A75254AD73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03714" y="4122259"/>
            <a:ext cx="726946" cy="1068872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5" name="Line 84">
            <a:extLst>
              <a:ext uri="{FF2B5EF4-FFF2-40B4-BE49-F238E27FC236}">
                <a16:creationId xmlns:a16="http://schemas.microsoft.com/office/drawing/2014/main" id="{01376078-EDAE-611C-0F08-7921890BFD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03714" y="2537407"/>
            <a:ext cx="688973" cy="79783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6" name="Line 84">
            <a:extLst>
              <a:ext uri="{FF2B5EF4-FFF2-40B4-BE49-F238E27FC236}">
                <a16:creationId xmlns:a16="http://schemas.microsoft.com/office/drawing/2014/main" id="{619AB8F1-3229-D463-5E6A-9E47CF04E13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0962" y="3759806"/>
            <a:ext cx="438152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7" name="Line 84">
            <a:extLst>
              <a:ext uri="{FF2B5EF4-FFF2-40B4-BE49-F238E27FC236}">
                <a16:creationId xmlns:a16="http://schemas.microsoft.com/office/drawing/2014/main" id="{8A30B330-5602-27AC-EE4B-005FA9E394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945310" y="2328279"/>
            <a:ext cx="60327" cy="1247514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8" name="Line 84">
            <a:extLst>
              <a:ext uri="{FF2B5EF4-FFF2-40B4-BE49-F238E27FC236}">
                <a16:creationId xmlns:a16="http://schemas.microsoft.com/office/drawing/2014/main" id="{D23A68C2-B8D4-4524-B143-D72DC46555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11976" y="3953567"/>
            <a:ext cx="68261" cy="146742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9" name="Line 84">
            <a:extLst>
              <a:ext uri="{FF2B5EF4-FFF2-40B4-BE49-F238E27FC236}">
                <a16:creationId xmlns:a16="http://schemas.microsoft.com/office/drawing/2014/main" id="{E32FA526-D546-F6AB-CBCC-7126781EBA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99375" y="3180021"/>
            <a:ext cx="232912" cy="336394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0" name="Line 84">
            <a:extLst>
              <a:ext uri="{FF2B5EF4-FFF2-40B4-BE49-F238E27FC236}">
                <a16:creationId xmlns:a16="http://schemas.microsoft.com/office/drawing/2014/main" id="{0513ED35-CC07-1B06-0E01-7B2009988C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95463" y="4166286"/>
            <a:ext cx="204160" cy="59566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1" name="Line 84">
            <a:extLst>
              <a:ext uri="{FF2B5EF4-FFF2-40B4-BE49-F238E27FC236}">
                <a16:creationId xmlns:a16="http://schemas.microsoft.com/office/drawing/2014/main" id="{8AFC665F-F406-6855-E666-4738218A0F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69312" y="4005467"/>
            <a:ext cx="157161" cy="14303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2" name="Line 84">
            <a:extLst>
              <a:ext uri="{FF2B5EF4-FFF2-40B4-BE49-F238E27FC236}">
                <a16:creationId xmlns:a16="http://schemas.microsoft.com/office/drawing/2014/main" id="{A9327C33-7A4E-78CB-0E9C-5F240577E7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89499" y="3357665"/>
            <a:ext cx="169642" cy="13601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01409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0169F-69F8-0820-64BB-3745B4929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BFD4D-A7E3-1590-5154-937891420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6954B-3E09-7C82-A69F-58237046A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Risks</a:t>
            </a:r>
            <a:endParaRPr lang="en-US" dirty="0"/>
          </a:p>
          <a:p>
            <a:r>
              <a:rPr lang="en-US" dirty="0"/>
              <a:t>Cancer risks presented separately from non-cancer hazards 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Calculate &amp; present cancer risks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Calculate &amp; present non-cancer hazards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Assess &amp; present uncertainties &amp; assumptions</a:t>
            </a:r>
          </a:p>
          <a:p>
            <a:r>
              <a:rPr lang="en-US" dirty="0"/>
              <a:t>Some chemicals are in both analyses because they cause both cancer &amp; non-cancer effects</a:t>
            </a:r>
          </a:p>
          <a:p>
            <a:r>
              <a:rPr lang="en-US" dirty="0"/>
              <a:t>Air toxic risk characterization includes only </a:t>
            </a:r>
            <a:r>
              <a:rPr lang="en-US" i="1" dirty="0"/>
              <a:t>inhalation pathway</a:t>
            </a:r>
            <a:endParaRPr lang="en-US" dirty="0"/>
          </a:p>
          <a:p>
            <a:pPr lvl="1"/>
            <a:r>
              <a:rPr lang="en-US" dirty="0"/>
              <a:t>Other pathways may be considered only for persistent, bio-accumulative HAP (i.e. mercury, dioxin)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AF9EA-B189-7304-45CB-CB6948ABA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5688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420CA-C496-AEE6-154F-6795895A3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2FA45-3AAF-2E00-B838-444127723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26F8691-403C-FD0C-B866-78EF4422A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65292" cy="5166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Basic Equation for Inhalation Risks from Cancer Hazards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Risk = EC×IUR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pPr lvl="1"/>
            <a:r>
              <a:rPr lang="en-US" dirty="0"/>
              <a:t>EC = Exposure concentration for long term inhalation (lifetime 70 years) for a specific HAP (µg/m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IUR = Inhalation Unit Risk (risk/µg/m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8D25C-ADC2-EABB-440C-34088BE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954F475-0A17-7244-4F2B-7C4E21A7D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692" y="1466850"/>
            <a:ext cx="459486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1093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49231-B48E-ABB7-251C-6CD4AAE5E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463E-00DA-846C-8389-D2053EA9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349B5-F010-1F91-6B96-8C3CCBCA9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Inhalation Risk Characterization Examples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Class C – Possible Carcinogen</a:t>
            </a:r>
          </a:p>
          <a:p>
            <a:pPr lvl="1"/>
            <a:r>
              <a:rPr lang="en-US" dirty="0"/>
              <a:t>EC = 1 µg/m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IUR = 2×10</a:t>
            </a:r>
            <a:r>
              <a:rPr lang="en-US" baseline="30000" dirty="0"/>
              <a:t>-3</a:t>
            </a:r>
            <a:r>
              <a:rPr lang="en-US" dirty="0"/>
              <a:t> per µg/m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RISK=</a:t>
            </a:r>
            <a:r>
              <a:rPr lang="nn-NO" dirty="0"/>
              <a:t>(1 µg/m</a:t>
            </a:r>
            <a:r>
              <a:rPr lang="nn-NO" baseline="30000" dirty="0"/>
              <a:t>3</a:t>
            </a:r>
            <a:r>
              <a:rPr lang="nn-NO" dirty="0"/>
              <a:t>)×(2×10</a:t>
            </a:r>
            <a:r>
              <a:rPr lang="nn-NO" baseline="30000" dirty="0"/>
              <a:t>-3</a:t>
            </a:r>
            <a:r>
              <a:rPr lang="nn-NO" dirty="0"/>
              <a:t>/µg/m</a:t>
            </a:r>
            <a:r>
              <a:rPr lang="nn-NO" baseline="30000" dirty="0"/>
              <a:t>3</a:t>
            </a:r>
            <a:r>
              <a:rPr lang="nn-NO" dirty="0"/>
              <a:t>) = 0.002 (2 in 1000)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Class A – Known Human Carcinogen</a:t>
            </a:r>
          </a:p>
          <a:p>
            <a:pPr lvl="1"/>
            <a:r>
              <a:rPr lang="en-US" dirty="0"/>
              <a:t>EC = 5 µg/m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IUR = 2×10</a:t>
            </a:r>
            <a:r>
              <a:rPr lang="en-US" baseline="30000" dirty="0"/>
              <a:t>-5</a:t>
            </a:r>
            <a:r>
              <a:rPr lang="en-US" dirty="0"/>
              <a:t> per µg/m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RISK=</a:t>
            </a:r>
            <a:r>
              <a:rPr lang="nn-NO" dirty="0"/>
              <a:t>(5 µg/m</a:t>
            </a:r>
            <a:r>
              <a:rPr lang="nn-NO" baseline="30000" dirty="0"/>
              <a:t>3</a:t>
            </a:r>
            <a:r>
              <a:rPr lang="nn-NO" dirty="0"/>
              <a:t>)×(2×10</a:t>
            </a:r>
            <a:r>
              <a:rPr lang="nn-NO" baseline="30000" dirty="0"/>
              <a:t>-5</a:t>
            </a:r>
            <a:r>
              <a:rPr lang="nn-NO" dirty="0"/>
              <a:t>/µg/m</a:t>
            </a:r>
            <a:r>
              <a:rPr lang="nn-NO" baseline="30000" dirty="0"/>
              <a:t>3</a:t>
            </a:r>
            <a:r>
              <a:rPr lang="nn-NO" dirty="0"/>
              <a:t>) </a:t>
            </a:r>
            <a:r>
              <a:rPr lang="nn-NO"/>
              <a:t>= 0.0001 (1 in 10,000</a:t>
            </a:r>
            <a:r>
              <a:rPr lang="nn-NO" dirty="0"/>
              <a:t>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16EEB4-F020-C635-3940-A146F76E6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C75B5C-A32C-A902-0D48-51F713FBD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552" y="2042160"/>
            <a:ext cx="228600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0505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32E50-2DDC-9FF4-1CE5-6A799F568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0CB4D-6AC3-B959-DE4B-B560F9DE0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3E5CE-43BA-95AA-2DD0-CE7152AF3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Multiple Carcinogens</a:t>
            </a:r>
          </a:p>
          <a:p>
            <a:r>
              <a:rPr lang="en-US" dirty="0"/>
              <a:t>Sum all the individual cancer risks for each carcinogen present in the air: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err="1"/>
              <a:t>Risk</a:t>
            </a:r>
            <a:r>
              <a:rPr lang="en-US" b="1" baseline="-25000" dirty="0" err="1"/>
              <a:t>Total</a:t>
            </a:r>
            <a:r>
              <a:rPr lang="en-US" b="1" dirty="0"/>
              <a:t> = Risk</a:t>
            </a:r>
            <a:r>
              <a:rPr lang="en-US" b="1" baseline="-25000" dirty="0"/>
              <a:t>1</a:t>
            </a:r>
            <a:r>
              <a:rPr lang="en-US" b="1" dirty="0"/>
              <a:t> + Risk</a:t>
            </a:r>
            <a:r>
              <a:rPr lang="en-US" b="1" baseline="-25000" dirty="0"/>
              <a:t>2</a:t>
            </a:r>
            <a:r>
              <a:rPr lang="en-US" b="1" dirty="0"/>
              <a:t> + </a:t>
            </a:r>
            <a:r>
              <a:rPr lang="en-US" b="1" dirty="0" err="1"/>
              <a:t>Risk</a:t>
            </a:r>
            <a:r>
              <a:rPr lang="en-US" b="1" baseline="-25000" dirty="0" err="1"/>
              <a:t>i</a:t>
            </a:r>
            <a:endParaRPr lang="en-US" b="1" baseline="-25000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Unless there is contrary evidence, assume an additive effect from simultaneous exposures.</a:t>
            </a:r>
          </a:p>
          <a:p>
            <a:pPr lvl="1"/>
            <a:r>
              <a:rPr lang="en-US" dirty="0"/>
              <a:t>No synergistic (greater than additive) or antagonistic (lesser than additive)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6058A-3753-FBE2-EF8B-73F7312DB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00391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A1E34-B293-6743-4B74-5A5423C65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8CD3419-4314-7639-2629-3E910AA9BD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9679472"/>
              </p:ext>
            </p:extLst>
          </p:nvPr>
        </p:nvGraphicFramePr>
        <p:xfrm>
          <a:off x="914400" y="1006475"/>
          <a:ext cx="10360021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421">
                  <a:extLst>
                    <a:ext uri="{9D8B030D-6E8A-4147-A177-3AD203B41FA5}">
                      <a16:colId xmlns:a16="http://schemas.microsoft.com/office/drawing/2014/main" val="3319349741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25121598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1497444356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1674290563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377593020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Example of Multi-Pollutant Cancer Risk Estimate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2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HAP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EC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µg/m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IUR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1/(µg/m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Cancer Risk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Percent of Total Risk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6562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74479606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Dichloroethyl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Ether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72545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744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70569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Risk (TR)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1×10</a:t>
                      </a:r>
                      <a:r>
                        <a:rPr lang="en-US" sz="24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17914448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 All Individual Risks:</a:t>
                      </a: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Unless there is contrary evidence, assume an additive effect from simultaneous exposures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596200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10768-A46D-2D0A-1E9D-0CC6DFAF1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5718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166</TotalTime>
  <Words>1690</Words>
  <Application>Microsoft Office PowerPoint</Application>
  <PresentationFormat>Widescreen</PresentationFormat>
  <Paragraphs>296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Aptos</vt:lpstr>
      <vt:lpstr>Arial</vt:lpstr>
      <vt:lpstr>Calibri</vt:lpstr>
      <vt:lpstr>Times New Roman</vt:lpstr>
      <vt:lpstr>Office Theme</vt:lpstr>
      <vt:lpstr>Air Toxics &amp; Regulating Hazardous Air Pollutants</vt:lpstr>
      <vt:lpstr>TOXC102+ Chapter 7: Risk Characterization EPA Risk Assessments</vt:lpstr>
      <vt:lpstr>TOXC102+ Chapter 7: Risk Characterization Risk Characterization</vt:lpstr>
      <vt:lpstr>TOXC102+ Chapter 7: Risk Characterization Risk Characterization</vt:lpstr>
      <vt:lpstr>TOXC102+ Chapter 7: Risk Characterization Risk Characterization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Presenting Risk Characterization</vt:lpstr>
      <vt:lpstr>TOXC102+ Chapter 7: Risk Characterization Presenting Risk Characterization</vt:lpstr>
      <vt:lpstr>TOXC102+ Chapter 7: Risk Characterization Presenting Risk Characterization</vt:lpstr>
      <vt:lpstr>TOXC102+ Chapter 7: Risk Characterization Presenting Risk Characterization</vt:lpstr>
      <vt:lpstr>TOXC102+ Chapter 7: Risk Characterization Example of Risk Characterization</vt:lpstr>
      <vt:lpstr>TOXC102+ Chapter 7: Risk Characterization Example of Risk Characterization</vt:lpstr>
      <vt:lpstr>TOXC102+ Chapter 7: Risk Characterization Example of Risk Characterization</vt:lpstr>
      <vt:lpstr>TOXC102+ Chapter 7: Risk Characterization Example of Risk Characterization</vt:lpstr>
      <vt:lpstr>TOXC102+ Chapter 7: Risk Characterization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2025-04-16T19:50:21Z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