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304" r:id="rId5"/>
    <p:sldId id="327" r:id="rId6"/>
    <p:sldId id="307" r:id="rId7"/>
    <p:sldId id="328" r:id="rId8"/>
    <p:sldId id="329" r:id="rId9"/>
    <p:sldId id="359" r:id="rId10"/>
    <p:sldId id="330" r:id="rId11"/>
    <p:sldId id="331" r:id="rId12"/>
    <p:sldId id="362" r:id="rId13"/>
    <p:sldId id="363" r:id="rId14"/>
    <p:sldId id="332" r:id="rId15"/>
    <p:sldId id="333" r:id="rId16"/>
    <p:sldId id="364" r:id="rId17"/>
    <p:sldId id="334" r:id="rId18"/>
    <p:sldId id="365" r:id="rId19"/>
    <p:sldId id="366" r:id="rId20"/>
    <p:sldId id="335" r:id="rId21"/>
    <p:sldId id="336" r:id="rId22"/>
    <p:sldId id="337" r:id="rId23"/>
    <p:sldId id="338" r:id="rId24"/>
    <p:sldId id="367" r:id="rId25"/>
    <p:sldId id="368" r:id="rId26"/>
    <p:sldId id="339" r:id="rId27"/>
    <p:sldId id="340" r:id="rId28"/>
    <p:sldId id="341" r:id="rId29"/>
    <p:sldId id="399" r:id="rId30"/>
    <p:sldId id="401" r:id="rId31"/>
    <p:sldId id="73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A2A2F8-CF4B-42FC-8C2D-FC584659CF79}" v="535" dt="2025-04-16T19:45:11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33A2A2F8-CF4B-42FC-8C2D-FC584659CF79}"/>
    <pc:docChg chg="undo redo custSel addSld delSld modSld sldOrd">
      <pc:chgData name="Andrew D. Shroads, QEP" userId="1a0295e2-0dd9-4964-a391-491a1a3653ac" providerId="ADAL" clId="{33A2A2F8-CF4B-42FC-8C2D-FC584659CF79}" dt="2025-04-16T19:45:16.933" v="2563" actId="2696"/>
      <pc:docMkLst>
        <pc:docMk/>
      </pc:docMkLst>
      <pc:sldChg chg="modSp mod">
        <pc:chgData name="Andrew D. Shroads, QEP" userId="1a0295e2-0dd9-4964-a391-491a1a3653ac" providerId="ADAL" clId="{33A2A2F8-CF4B-42FC-8C2D-FC584659CF79}" dt="2025-04-12T22:03:43.413" v="19" actId="20577"/>
        <pc:sldMkLst>
          <pc:docMk/>
          <pc:sldMk cId="3542304843" sldId="304"/>
        </pc:sldMkLst>
        <pc:spChg chg="mod">
          <ac:chgData name="Andrew D. Shroads, QEP" userId="1a0295e2-0dd9-4964-a391-491a1a3653ac" providerId="ADAL" clId="{33A2A2F8-CF4B-42FC-8C2D-FC584659CF79}" dt="2025-04-12T22:03:43.413" v="19" actId="20577"/>
          <ac:spMkLst>
            <pc:docMk/>
            <pc:sldMk cId="3542304843" sldId="304"/>
            <ac:spMk id="3" creationId="{05CABB51-D9B0-E6AE-192F-BC26DBFB966C}"/>
          </ac:spMkLst>
        </pc:spChg>
      </pc:sldChg>
      <pc:sldChg chg="modSp del mod">
        <pc:chgData name="Andrew D. Shroads, QEP" userId="1a0295e2-0dd9-4964-a391-491a1a3653ac" providerId="ADAL" clId="{33A2A2F8-CF4B-42FC-8C2D-FC584659CF79}" dt="2025-04-14T19:44:23.386" v="1990" actId="2696"/>
        <pc:sldMkLst>
          <pc:docMk/>
          <pc:sldMk cId="364788074" sldId="305"/>
        </pc:sldMkLst>
      </pc:sldChg>
      <pc:sldChg chg="modSp del mod">
        <pc:chgData name="Andrew D. Shroads, QEP" userId="1a0295e2-0dd9-4964-a391-491a1a3653ac" providerId="ADAL" clId="{33A2A2F8-CF4B-42FC-8C2D-FC584659CF79}" dt="2025-04-14T19:44:23.386" v="1990" actId="2696"/>
        <pc:sldMkLst>
          <pc:docMk/>
          <pc:sldMk cId="523668012" sldId="306"/>
        </pc:sldMkLst>
      </pc:sldChg>
      <pc:sldChg chg="modSp add mod">
        <pc:chgData name="Andrew D. Shroads, QEP" userId="1a0295e2-0dd9-4964-a391-491a1a3653ac" providerId="ADAL" clId="{33A2A2F8-CF4B-42FC-8C2D-FC584659CF79}" dt="2025-04-12T22:09:17.117" v="113" actId="6549"/>
        <pc:sldMkLst>
          <pc:docMk/>
          <pc:sldMk cId="3111391791" sldId="307"/>
        </pc:sldMkLst>
        <pc:spChg chg="mod">
          <ac:chgData name="Andrew D. Shroads, QEP" userId="1a0295e2-0dd9-4964-a391-491a1a3653ac" providerId="ADAL" clId="{33A2A2F8-CF4B-42FC-8C2D-FC584659CF79}" dt="2025-04-12T22:04:14.394" v="47" actId="20577"/>
          <ac:spMkLst>
            <pc:docMk/>
            <pc:sldMk cId="3111391791" sldId="307"/>
            <ac:spMk id="2" creationId="{B3A7D69F-519D-684E-8983-5D9F4A478060}"/>
          </ac:spMkLst>
        </pc:spChg>
        <pc:spChg chg="mod">
          <ac:chgData name="Andrew D. Shroads, QEP" userId="1a0295e2-0dd9-4964-a391-491a1a3653ac" providerId="ADAL" clId="{33A2A2F8-CF4B-42FC-8C2D-FC584659CF79}" dt="2025-04-12T22:09:17.117" v="113" actId="6549"/>
          <ac:spMkLst>
            <pc:docMk/>
            <pc:sldMk cId="3111391791" sldId="307"/>
            <ac:spMk id="3" creationId="{B54A82DF-6164-15A1-B7E7-47738209CA68}"/>
          </ac:spMkLst>
        </pc:spChg>
      </pc:sldChg>
      <pc:sldChg chg="addSp delSp modSp add mod">
        <pc:chgData name="Andrew D. Shroads, QEP" userId="1a0295e2-0dd9-4964-a391-491a1a3653ac" providerId="ADAL" clId="{33A2A2F8-CF4B-42FC-8C2D-FC584659CF79}" dt="2025-04-12T22:07:44.548" v="64" actId="1076"/>
        <pc:sldMkLst>
          <pc:docMk/>
          <pc:sldMk cId="2458953078" sldId="327"/>
        </pc:sldMkLst>
        <pc:spChg chg="mod">
          <ac:chgData name="Andrew D. Shroads, QEP" userId="1a0295e2-0dd9-4964-a391-491a1a3653ac" providerId="ADAL" clId="{33A2A2F8-CF4B-42FC-8C2D-FC584659CF79}" dt="2025-04-12T22:05:12.622" v="49"/>
          <ac:spMkLst>
            <pc:docMk/>
            <pc:sldMk cId="2458953078" sldId="327"/>
            <ac:spMk id="2" creationId="{A74136E1-08F7-B815-1614-2C9B37819F94}"/>
          </ac:spMkLst>
        </pc:spChg>
        <pc:spChg chg="add del mod topLvl">
          <ac:chgData name="Andrew D. Shroads, QEP" userId="1a0295e2-0dd9-4964-a391-491a1a3653ac" providerId="ADAL" clId="{33A2A2F8-CF4B-42FC-8C2D-FC584659CF79}" dt="2025-04-12T22:06:48.551" v="57" actId="21"/>
          <ac:spMkLst>
            <pc:docMk/>
            <pc:sldMk cId="2458953078" sldId="327"/>
            <ac:spMk id="13" creationId="{58BCFFEA-3EFE-5764-82B5-18ECBC2C32D8}"/>
          </ac:spMkLst>
        </pc:spChg>
        <pc:spChg chg="mod topLvl">
          <ac:chgData name="Andrew D. Shroads, QEP" userId="1a0295e2-0dd9-4964-a391-491a1a3653ac" providerId="ADAL" clId="{33A2A2F8-CF4B-42FC-8C2D-FC584659CF79}" dt="2025-04-12T22:06:48.551" v="57" actId="21"/>
          <ac:spMkLst>
            <pc:docMk/>
            <pc:sldMk cId="2458953078" sldId="327"/>
            <ac:spMk id="14" creationId="{D06DB93B-F92F-296D-9A57-ED9B99F787C3}"/>
          </ac:spMkLst>
        </pc:spChg>
        <pc:spChg chg="add mod">
          <ac:chgData name="Andrew D. Shroads, QEP" userId="1a0295e2-0dd9-4964-a391-491a1a3653ac" providerId="ADAL" clId="{33A2A2F8-CF4B-42FC-8C2D-FC584659CF79}" dt="2025-04-12T22:07:31.792" v="62" actId="207"/>
          <ac:spMkLst>
            <pc:docMk/>
            <pc:sldMk cId="2458953078" sldId="327"/>
            <ac:spMk id="66" creationId="{58BCFFEA-3EFE-5764-82B5-18ECBC2C32D8}"/>
          </ac:spMkLst>
        </pc:spChg>
        <pc:spChg chg="add mod">
          <ac:chgData name="Andrew D. Shroads, QEP" userId="1a0295e2-0dd9-4964-a391-491a1a3653ac" providerId="ADAL" clId="{33A2A2F8-CF4B-42FC-8C2D-FC584659CF79}" dt="2025-04-12T22:07:44.548" v="64" actId="1076"/>
          <ac:spMkLst>
            <pc:docMk/>
            <pc:sldMk cId="2458953078" sldId="327"/>
            <ac:spMk id="67" creationId="{65528CF4-2901-761B-0EC8-5FC482DBE420}"/>
          </ac:spMkLst>
        </pc:spChg>
        <pc:spChg chg="mod">
          <ac:chgData name="Andrew D. Shroads, QEP" userId="1a0295e2-0dd9-4964-a391-491a1a3653ac" providerId="ADAL" clId="{33A2A2F8-CF4B-42FC-8C2D-FC584659CF79}" dt="2025-04-12T22:05:27.735" v="52" actId="1076"/>
          <ac:spMkLst>
            <pc:docMk/>
            <pc:sldMk cId="2458953078" sldId="327"/>
            <ac:spMk id="71" creationId="{977A071E-E3AA-F590-E9D1-CC4DA5A6D4B4}"/>
          </ac:spMkLst>
        </pc:spChg>
        <pc:spChg chg="mod">
          <ac:chgData name="Andrew D. Shroads, QEP" userId="1a0295e2-0dd9-4964-a391-491a1a3653ac" providerId="ADAL" clId="{33A2A2F8-CF4B-42FC-8C2D-FC584659CF79}" dt="2025-04-12T22:05:33.506" v="53" actId="14100"/>
          <ac:spMkLst>
            <pc:docMk/>
            <pc:sldMk cId="2458953078" sldId="327"/>
            <ac:spMk id="73" creationId="{EB183D58-2E55-D3FA-7893-130735015F8B}"/>
          </ac:spMkLst>
        </pc:spChg>
        <pc:spChg chg="mod">
          <ac:chgData name="Andrew D. Shroads, QEP" userId="1a0295e2-0dd9-4964-a391-491a1a3653ac" providerId="ADAL" clId="{33A2A2F8-CF4B-42FC-8C2D-FC584659CF79}" dt="2025-04-12T22:05:21.669" v="51" actId="1076"/>
          <ac:spMkLst>
            <pc:docMk/>
            <pc:sldMk cId="2458953078" sldId="327"/>
            <ac:spMk id="74" creationId="{9F6BCF15-D1E1-F3A6-D2C7-2573069A52C7}"/>
          </ac:spMkLst>
        </pc:spChg>
        <pc:grpChg chg="add del">
          <ac:chgData name="Andrew D. Shroads, QEP" userId="1a0295e2-0dd9-4964-a391-491a1a3653ac" providerId="ADAL" clId="{33A2A2F8-CF4B-42FC-8C2D-FC584659CF79}" dt="2025-04-12T22:06:48.551" v="57" actId="21"/>
          <ac:grpSpMkLst>
            <pc:docMk/>
            <pc:sldMk cId="2458953078" sldId="327"/>
            <ac:grpSpMk id="12" creationId="{BD2812B6-87E9-0928-4783-8A76ABD80796}"/>
          </ac:grpSpMkLst>
        </pc:grpChg>
      </pc:sldChg>
      <pc:sldChg chg="addSp delSp modSp add mod chgLayout">
        <pc:chgData name="Andrew D. Shroads, QEP" userId="1a0295e2-0dd9-4964-a391-491a1a3653ac" providerId="ADAL" clId="{33A2A2F8-CF4B-42FC-8C2D-FC584659CF79}" dt="2025-04-12T22:11:16.813" v="173" actId="1076"/>
        <pc:sldMkLst>
          <pc:docMk/>
          <pc:sldMk cId="1372562107" sldId="328"/>
        </pc:sldMkLst>
        <pc:spChg chg="mod ord">
          <ac:chgData name="Andrew D. Shroads, QEP" userId="1a0295e2-0dd9-4964-a391-491a1a3653ac" providerId="ADAL" clId="{33A2A2F8-CF4B-42FC-8C2D-FC584659CF79}" dt="2025-04-12T22:09:44.176" v="116" actId="700"/>
          <ac:spMkLst>
            <pc:docMk/>
            <pc:sldMk cId="1372562107" sldId="328"/>
            <ac:spMk id="2" creationId="{50AD01BD-C51C-3ABC-4A95-5A069E80EE3B}"/>
          </ac:spMkLst>
        </pc:spChg>
        <pc:spChg chg="mod ord">
          <ac:chgData name="Andrew D. Shroads, QEP" userId="1a0295e2-0dd9-4964-a391-491a1a3653ac" providerId="ADAL" clId="{33A2A2F8-CF4B-42FC-8C2D-FC584659CF79}" dt="2025-04-12T22:09:44.176" v="116" actId="700"/>
          <ac:spMkLst>
            <pc:docMk/>
            <pc:sldMk cId="1372562107" sldId="328"/>
            <ac:spMk id="4" creationId="{0A215165-2643-B462-17F9-E40837EC9675}"/>
          </ac:spMkLst>
        </pc:spChg>
        <pc:spChg chg="add mod ord">
          <ac:chgData name="Andrew D. Shroads, QEP" userId="1a0295e2-0dd9-4964-a391-491a1a3653ac" providerId="ADAL" clId="{33A2A2F8-CF4B-42FC-8C2D-FC584659CF79}" dt="2025-04-12T22:10:42.109" v="169" actId="20577"/>
          <ac:spMkLst>
            <pc:docMk/>
            <pc:sldMk cId="1372562107" sldId="328"/>
            <ac:spMk id="5" creationId="{53880372-79B6-43B5-1E9F-DF4AB4A512C2}"/>
          </ac:spMkLst>
        </pc:spChg>
        <pc:picChg chg="mod">
          <ac:chgData name="Andrew D. Shroads, QEP" userId="1a0295e2-0dd9-4964-a391-491a1a3653ac" providerId="ADAL" clId="{33A2A2F8-CF4B-42FC-8C2D-FC584659CF79}" dt="2025-04-12T22:11:16.813" v="173" actId="1076"/>
          <ac:picMkLst>
            <pc:docMk/>
            <pc:sldMk cId="1372562107" sldId="328"/>
            <ac:picMk id="6" creationId="{1D0A1818-8E12-CFCA-B233-77F16412249E}"/>
          </ac:picMkLst>
        </pc:picChg>
      </pc:sldChg>
      <pc:sldChg chg="add del">
        <pc:chgData name="Andrew D. Shroads, QEP" userId="1a0295e2-0dd9-4964-a391-491a1a3653ac" providerId="ADAL" clId="{33A2A2F8-CF4B-42FC-8C2D-FC584659CF79}" dt="2025-04-12T22:06:20.339" v="55"/>
        <pc:sldMkLst>
          <pc:docMk/>
          <pc:sldMk cId="2865498996" sldId="328"/>
        </pc:sldMkLst>
      </pc:sldChg>
      <pc:sldChg chg="addSp delSp modSp add mod modClrScheme chgLayout">
        <pc:chgData name="Andrew D. Shroads, QEP" userId="1a0295e2-0dd9-4964-a391-491a1a3653ac" providerId="ADAL" clId="{33A2A2F8-CF4B-42FC-8C2D-FC584659CF79}" dt="2025-04-12T22:14:27.966" v="281" actId="20577"/>
        <pc:sldMkLst>
          <pc:docMk/>
          <pc:sldMk cId="613287657" sldId="329"/>
        </pc:sldMkLst>
        <pc:spChg chg="mod ord">
          <ac:chgData name="Andrew D. Shroads, QEP" userId="1a0295e2-0dd9-4964-a391-491a1a3653ac" providerId="ADAL" clId="{33A2A2F8-CF4B-42FC-8C2D-FC584659CF79}" dt="2025-04-12T22:11:29.586" v="174" actId="700"/>
          <ac:spMkLst>
            <pc:docMk/>
            <pc:sldMk cId="613287657" sldId="329"/>
            <ac:spMk id="2" creationId="{909C4C17-FC2D-69D7-CC05-DF7101523561}"/>
          </ac:spMkLst>
        </pc:spChg>
        <pc:spChg chg="add mod ord">
          <ac:chgData name="Andrew D. Shroads, QEP" userId="1a0295e2-0dd9-4964-a391-491a1a3653ac" providerId="ADAL" clId="{33A2A2F8-CF4B-42FC-8C2D-FC584659CF79}" dt="2025-04-12T22:13:56.482" v="253" actId="27636"/>
          <ac:spMkLst>
            <pc:docMk/>
            <pc:sldMk cId="613287657" sldId="329"/>
            <ac:spMk id="3" creationId="{BD2D7B6A-E42F-1B00-E3EB-290DD74FC8B9}"/>
          </ac:spMkLst>
        </pc:spChg>
        <pc:spChg chg="mod ord">
          <ac:chgData name="Andrew D. Shroads, QEP" userId="1a0295e2-0dd9-4964-a391-491a1a3653ac" providerId="ADAL" clId="{33A2A2F8-CF4B-42FC-8C2D-FC584659CF79}" dt="2025-04-12T22:11:29.586" v="174" actId="700"/>
          <ac:spMkLst>
            <pc:docMk/>
            <pc:sldMk cId="613287657" sldId="329"/>
            <ac:spMk id="4" creationId="{23F097B2-A515-A96B-3DD1-F7A25B5BCBFC}"/>
          </ac:spMkLst>
        </pc:spChg>
        <pc:spChg chg="add mod ord">
          <ac:chgData name="Andrew D. Shroads, QEP" userId="1a0295e2-0dd9-4964-a391-491a1a3653ac" providerId="ADAL" clId="{33A2A2F8-CF4B-42FC-8C2D-FC584659CF79}" dt="2025-04-12T22:14:27.966" v="281" actId="20577"/>
          <ac:spMkLst>
            <pc:docMk/>
            <pc:sldMk cId="613287657" sldId="329"/>
            <ac:spMk id="6" creationId="{865F3BC7-D90E-8596-7790-19A26928583E}"/>
          </ac:spMkLst>
        </pc:spChg>
      </pc:sldChg>
      <pc:sldChg chg="delSp modSp add mod">
        <pc:chgData name="Andrew D. Shroads, QEP" userId="1a0295e2-0dd9-4964-a391-491a1a3653ac" providerId="ADAL" clId="{33A2A2F8-CF4B-42FC-8C2D-FC584659CF79}" dt="2025-04-12T22:46:48.419" v="540" actId="20577"/>
        <pc:sldMkLst>
          <pc:docMk/>
          <pc:sldMk cId="3108134039" sldId="330"/>
        </pc:sldMkLst>
        <pc:spChg chg="mod">
          <ac:chgData name="Andrew D. Shroads, QEP" userId="1a0295e2-0dd9-4964-a391-491a1a3653ac" providerId="ADAL" clId="{33A2A2F8-CF4B-42FC-8C2D-FC584659CF79}" dt="2025-04-12T22:46:48.419" v="540" actId="20577"/>
          <ac:spMkLst>
            <pc:docMk/>
            <pc:sldMk cId="3108134039" sldId="330"/>
            <ac:spMk id="5" creationId="{0AB480D2-D3A1-A161-0BDE-95C7B56320AC}"/>
          </ac:spMkLst>
        </pc:spChg>
        <pc:picChg chg="mod ord">
          <ac:chgData name="Andrew D. Shroads, QEP" userId="1a0295e2-0dd9-4964-a391-491a1a3653ac" providerId="ADAL" clId="{33A2A2F8-CF4B-42FC-8C2D-FC584659CF79}" dt="2025-04-12T22:45:21.079" v="455" actId="1076"/>
          <ac:picMkLst>
            <pc:docMk/>
            <pc:sldMk cId="3108134039" sldId="330"/>
            <ac:picMk id="9" creationId="{25604B80-B6E1-9064-0BE2-3E791ACB3CD7}"/>
          </ac:picMkLst>
        </pc:picChg>
      </pc:sldChg>
      <pc:sldChg chg="addSp delSp modSp add mod">
        <pc:chgData name="Andrew D. Shroads, QEP" userId="1a0295e2-0dd9-4964-a391-491a1a3653ac" providerId="ADAL" clId="{33A2A2F8-CF4B-42FC-8C2D-FC584659CF79}" dt="2025-04-12T22:49:20.781" v="620" actId="6549"/>
        <pc:sldMkLst>
          <pc:docMk/>
          <pc:sldMk cId="149631289" sldId="331"/>
        </pc:sldMkLst>
        <pc:spChg chg="mod ord">
          <ac:chgData name="Andrew D. Shroads, QEP" userId="1a0295e2-0dd9-4964-a391-491a1a3653ac" providerId="ADAL" clId="{33A2A2F8-CF4B-42FC-8C2D-FC584659CF79}" dt="2025-04-12T22:49:20.781" v="620" actId="6549"/>
          <ac:spMkLst>
            <pc:docMk/>
            <pc:sldMk cId="149631289" sldId="331"/>
            <ac:spMk id="5" creationId="{CB12ED8B-5177-14EF-9FD4-FCD59DF550EB}"/>
          </ac:spMkLst>
        </pc:spChg>
        <pc:picChg chg="mod ord">
          <ac:chgData name="Andrew D. Shroads, QEP" userId="1a0295e2-0dd9-4964-a391-491a1a3653ac" providerId="ADAL" clId="{33A2A2F8-CF4B-42FC-8C2D-FC584659CF79}" dt="2025-04-12T22:48:18.070" v="605" actId="1076"/>
          <ac:picMkLst>
            <pc:docMk/>
            <pc:sldMk cId="149631289" sldId="331"/>
            <ac:picMk id="7" creationId="{8F4057CC-3F39-C33F-255F-4BC3A2E7781C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2:54:53.699" v="939" actId="15"/>
        <pc:sldMkLst>
          <pc:docMk/>
          <pc:sldMk cId="3405201805" sldId="332"/>
        </pc:sldMkLst>
        <pc:spChg chg="mod">
          <ac:chgData name="Andrew D. Shroads, QEP" userId="1a0295e2-0dd9-4964-a391-491a1a3653ac" providerId="ADAL" clId="{33A2A2F8-CF4B-42FC-8C2D-FC584659CF79}" dt="2025-04-12T22:54:53.699" v="939" actId="15"/>
          <ac:spMkLst>
            <pc:docMk/>
            <pc:sldMk cId="3405201805" sldId="332"/>
            <ac:spMk id="5" creationId="{29D9AE13-EF80-DFB1-4508-C498DD94302B}"/>
          </ac:spMkLst>
        </pc:spChg>
      </pc:sldChg>
      <pc:sldChg chg="addSp modSp add mod modClrScheme chgLayout">
        <pc:chgData name="Andrew D. Shroads, QEP" userId="1a0295e2-0dd9-4964-a391-491a1a3653ac" providerId="ADAL" clId="{33A2A2F8-CF4B-42FC-8C2D-FC584659CF79}" dt="2025-04-12T22:56:44.523" v="970" actId="20577"/>
        <pc:sldMkLst>
          <pc:docMk/>
          <pc:sldMk cId="2294801993" sldId="333"/>
        </pc:sldMkLst>
        <pc:spChg chg="mod ord">
          <ac:chgData name="Andrew D. Shroads, QEP" userId="1a0295e2-0dd9-4964-a391-491a1a3653ac" providerId="ADAL" clId="{33A2A2F8-CF4B-42FC-8C2D-FC584659CF79}" dt="2025-04-12T22:55:55.540" v="948" actId="700"/>
          <ac:spMkLst>
            <pc:docMk/>
            <pc:sldMk cId="2294801993" sldId="333"/>
            <ac:spMk id="2" creationId="{FC219DAA-E4DF-460F-ED0E-821EFD7E43D7}"/>
          </ac:spMkLst>
        </pc:spChg>
        <pc:spChg chg="mod ord">
          <ac:chgData name="Andrew D. Shroads, QEP" userId="1a0295e2-0dd9-4964-a391-491a1a3653ac" providerId="ADAL" clId="{33A2A2F8-CF4B-42FC-8C2D-FC584659CF79}" dt="2025-04-12T22:55:55.540" v="948" actId="700"/>
          <ac:spMkLst>
            <pc:docMk/>
            <pc:sldMk cId="2294801993" sldId="333"/>
            <ac:spMk id="4" creationId="{26308697-3A44-6243-EF8C-E33A1F5420E2}"/>
          </ac:spMkLst>
        </pc:spChg>
        <pc:spChg chg="mod ord">
          <ac:chgData name="Andrew D. Shroads, QEP" userId="1a0295e2-0dd9-4964-a391-491a1a3653ac" providerId="ADAL" clId="{33A2A2F8-CF4B-42FC-8C2D-FC584659CF79}" dt="2025-04-12T22:56:44.523" v="970" actId="20577"/>
          <ac:spMkLst>
            <pc:docMk/>
            <pc:sldMk cId="2294801993" sldId="333"/>
            <ac:spMk id="5" creationId="{0E2A8C86-8100-8878-8515-A53F2D5BCC6E}"/>
          </ac:spMkLst>
        </pc:spChg>
        <pc:picChg chg="mod">
          <ac:chgData name="Andrew D. Shroads, QEP" userId="1a0295e2-0dd9-4964-a391-491a1a3653ac" providerId="ADAL" clId="{33A2A2F8-CF4B-42FC-8C2D-FC584659CF79}" dt="2025-04-12T22:56:07.026" v="949"/>
          <ac:picMkLst>
            <pc:docMk/>
            <pc:sldMk cId="2294801993" sldId="333"/>
            <ac:picMk id="6" creationId="{B218CF53-2061-7CA6-52B0-4F95D122E69A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3:02:32.717" v="1239" actId="115"/>
        <pc:sldMkLst>
          <pc:docMk/>
          <pc:sldMk cId="1838232684" sldId="334"/>
        </pc:sldMkLst>
        <pc:spChg chg="mod">
          <ac:chgData name="Andrew D. Shroads, QEP" userId="1a0295e2-0dd9-4964-a391-491a1a3653ac" providerId="ADAL" clId="{33A2A2F8-CF4B-42FC-8C2D-FC584659CF79}" dt="2025-04-12T23:02:32.717" v="1239" actId="115"/>
          <ac:spMkLst>
            <pc:docMk/>
            <pc:sldMk cId="1838232684" sldId="334"/>
            <ac:spMk id="5" creationId="{63A99FEB-6A9E-6FE6-01FB-70B703161928}"/>
          </ac:spMkLst>
        </pc:spChg>
      </pc:sldChg>
      <pc:sldChg chg="addSp modSp add mod">
        <pc:chgData name="Andrew D. Shroads, QEP" userId="1a0295e2-0dd9-4964-a391-491a1a3653ac" providerId="ADAL" clId="{33A2A2F8-CF4B-42FC-8C2D-FC584659CF79}" dt="2025-04-12T23:07:27.357" v="1335" actId="1076"/>
        <pc:sldMkLst>
          <pc:docMk/>
          <pc:sldMk cId="3624461932" sldId="335"/>
        </pc:sldMkLst>
        <pc:spChg chg="mod">
          <ac:chgData name="Andrew D. Shroads, QEP" userId="1a0295e2-0dd9-4964-a391-491a1a3653ac" providerId="ADAL" clId="{33A2A2F8-CF4B-42FC-8C2D-FC584659CF79}" dt="2025-04-12T23:05:19.956" v="1319" actId="20577"/>
          <ac:spMkLst>
            <pc:docMk/>
            <pc:sldMk cId="3624461932" sldId="335"/>
            <ac:spMk id="5" creationId="{01A2D3B9-7DA5-0050-F392-1B822643E232}"/>
          </ac:spMkLst>
        </pc:spChg>
        <pc:spChg chg="add mod">
          <ac:chgData name="Andrew D. Shroads, QEP" userId="1a0295e2-0dd9-4964-a391-491a1a3653ac" providerId="ADAL" clId="{33A2A2F8-CF4B-42FC-8C2D-FC584659CF79}" dt="2025-04-12T23:07:27.357" v="1335" actId="1076"/>
          <ac:spMkLst>
            <pc:docMk/>
            <pc:sldMk cId="3624461932" sldId="335"/>
            <ac:spMk id="7" creationId="{C6D9BCB0-26B4-9670-2D71-45CF0A3039BA}"/>
          </ac:spMkLst>
        </pc:spChg>
        <pc:picChg chg="mod">
          <ac:chgData name="Andrew D. Shroads, QEP" userId="1a0295e2-0dd9-4964-a391-491a1a3653ac" providerId="ADAL" clId="{33A2A2F8-CF4B-42FC-8C2D-FC584659CF79}" dt="2025-04-12T23:06:36.490" v="1320" actId="1076"/>
          <ac:picMkLst>
            <pc:docMk/>
            <pc:sldMk cId="3624461932" sldId="335"/>
            <ac:picMk id="3" creationId="{076D4AA3-E49C-37D5-68B6-7449E50F459E}"/>
          </ac:picMkLst>
        </pc:picChg>
      </pc:sldChg>
      <pc:sldChg chg="addSp modSp add mod">
        <pc:chgData name="Andrew D. Shroads, QEP" userId="1a0295e2-0dd9-4964-a391-491a1a3653ac" providerId="ADAL" clId="{33A2A2F8-CF4B-42FC-8C2D-FC584659CF79}" dt="2025-04-12T23:09:41.712" v="1383" actId="1038"/>
        <pc:sldMkLst>
          <pc:docMk/>
          <pc:sldMk cId="3532966631" sldId="336"/>
        </pc:sldMkLst>
        <pc:spChg chg="mod">
          <ac:chgData name="Andrew D. Shroads, QEP" userId="1a0295e2-0dd9-4964-a391-491a1a3653ac" providerId="ADAL" clId="{33A2A2F8-CF4B-42FC-8C2D-FC584659CF79}" dt="2025-04-12T23:08:27.765" v="1355" actId="5793"/>
          <ac:spMkLst>
            <pc:docMk/>
            <pc:sldMk cId="3532966631" sldId="336"/>
            <ac:spMk id="5" creationId="{CE979F54-6A40-0C8D-DCB5-B6677F53DE8A}"/>
          </ac:spMkLst>
        </pc:spChg>
        <pc:picChg chg="mod">
          <ac:chgData name="Andrew D. Shroads, QEP" userId="1a0295e2-0dd9-4964-a391-491a1a3653ac" providerId="ADAL" clId="{33A2A2F8-CF4B-42FC-8C2D-FC584659CF79}" dt="2025-04-12T23:09:41.712" v="1383" actId="1038"/>
          <ac:picMkLst>
            <pc:docMk/>
            <pc:sldMk cId="3532966631" sldId="336"/>
            <ac:picMk id="31" creationId="{2BF91696-A8A2-8AE4-F1D4-E3A3A9B48B51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3:12:55.276" v="1421" actId="20577"/>
        <pc:sldMkLst>
          <pc:docMk/>
          <pc:sldMk cId="641453184" sldId="337"/>
        </pc:sldMkLst>
        <pc:spChg chg="mod">
          <ac:chgData name="Andrew D. Shroads, QEP" userId="1a0295e2-0dd9-4964-a391-491a1a3653ac" providerId="ADAL" clId="{33A2A2F8-CF4B-42FC-8C2D-FC584659CF79}" dt="2025-04-12T23:12:55.276" v="1421" actId="20577"/>
          <ac:spMkLst>
            <pc:docMk/>
            <pc:sldMk cId="641453184" sldId="337"/>
            <ac:spMk id="5" creationId="{5B0265C5-9D89-6771-3D5C-C0852A482F54}"/>
          </ac:spMkLst>
        </pc:spChg>
        <pc:picChg chg="mod ord">
          <ac:chgData name="Andrew D. Shroads, QEP" userId="1a0295e2-0dd9-4964-a391-491a1a3653ac" providerId="ADAL" clId="{33A2A2F8-CF4B-42FC-8C2D-FC584659CF79}" dt="2025-04-12T23:12:48.362" v="1407"/>
          <ac:picMkLst>
            <pc:docMk/>
            <pc:sldMk cId="641453184" sldId="337"/>
            <ac:picMk id="3" creationId="{259A4535-55C2-8E42-4A5A-F095589A8792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3:16:46.349" v="1626" actId="20577"/>
        <pc:sldMkLst>
          <pc:docMk/>
          <pc:sldMk cId="44212192" sldId="338"/>
        </pc:sldMkLst>
        <pc:spChg chg="mod">
          <ac:chgData name="Andrew D. Shroads, QEP" userId="1a0295e2-0dd9-4964-a391-491a1a3653ac" providerId="ADAL" clId="{33A2A2F8-CF4B-42FC-8C2D-FC584659CF79}" dt="2025-04-12T23:16:46.349" v="1626" actId="20577"/>
          <ac:spMkLst>
            <pc:docMk/>
            <pc:sldMk cId="44212192" sldId="338"/>
            <ac:spMk id="5" creationId="{2EC23837-FCC0-8B44-80D3-9980AFE1DCD0}"/>
          </ac:spMkLst>
        </pc:spChg>
      </pc:sldChg>
      <pc:sldChg chg="addSp delSp modSp add mod">
        <pc:chgData name="Andrew D. Shroads, QEP" userId="1a0295e2-0dd9-4964-a391-491a1a3653ac" providerId="ADAL" clId="{33A2A2F8-CF4B-42FC-8C2D-FC584659CF79}" dt="2025-04-12T23:25:37.326" v="1930" actId="6549"/>
        <pc:sldMkLst>
          <pc:docMk/>
          <pc:sldMk cId="2477667096" sldId="339"/>
        </pc:sldMkLst>
        <pc:spChg chg="mod">
          <ac:chgData name="Andrew D. Shroads, QEP" userId="1a0295e2-0dd9-4964-a391-491a1a3653ac" providerId="ADAL" clId="{33A2A2F8-CF4B-42FC-8C2D-FC584659CF79}" dt="2025-04-12T23:25:37.326" v="1930" actId="6549"/>
          <ac:spMkLst>
            <pc:docMk/>
            <pc:sldMk cId="2477667096" sldId="339"/>
            <ac:spMk id="5" creationId="{39AF732D-A4DC-B6FB-8FED-32DF2022CD67}"/>
          </ac:spMkLst>
        </pc:spChg>
        <pc:picChg chg="mod">
          <ac:chgData name="Andrew D. Shroads, QEP" userId="1a0295e2-0dd9-4964-a391-491a1a3653ac" providerId="ADAL" clId="{33A2A2F8-CF4B-42FC-8C2D-FC584659CF79}" dt="2025-04-12T23:23:31.377" v="1770" actId="1076"/>
          <ac:picMkLst>
            <pc:docMk/>
            <pc:sldMk cId="2477667096" sldId="339"/>
            <ac:picMk id="9" creationId="{D7C9618D-85A3-CF1B-C811-4FE91C65559D}"/>
          </ac:picMkLst>
        </pc:picChg>
      </pc:sldChg>
      <pc:sldChg chg="addSp modSp add">
        <pc:chgData name="Andrew D. Shroads, QEP" userId="1a0295e2-0dd9-4964-a391-491a1a3653ac" providerId="ADAL" clId="{33A2A2F8-CF4B-42FC-8C2D-FC584659CF79}" dt="2025-04-12T23:27:42.874" v="1932"/>
        <pc:sldMkLst>
          <pc:docMk/>
          <pc:sldMk cId="2395490993" sldId="340"/>
        </pc:sldMkLst>
        <pc:picChg chg="mod">
          <ac:chgData name="Andrew D. Shroads, QEP" userId="1a0295e2-0dd9-4964-a391-491a1a3653ac" providerId="ADAL" clId="{33A2A2F8-CF4B-42FC-8C2D-FC584659CF79}" dt="2025-04-12T23:27:42.874" v="1932"/>
          <ac:picMkLst>
            <pc:docMk/>
            <pc:sldMk cId="2395490993" sldId="340"/>
            <ac:picMk id="6" creationId="{A1211521-9241-AD0E-BFA5-3E16AE458BEA}"/>
          </ac:picMkLst>
        </pc:picChg>
      </pc:sldChg>
      <pc:sldChg chg="addSp delSp modSp add mod">
        <pc:chgData name="Andrew D. Shroads, QEP" userId="1a0295e2-0dd9-4964-a391-491a1a3653ac" providerId="ADAL" clId="{33A2A2F8-CF4B-42FC-8C2D-FC584659CF79}" dt="2025-04-12T23:30:46.137" v="1987"/>
        <pc:sldMkLst>
          <pc:docMk/>
          <pc:sldMk cId="1626990601" sldId="341"/>
        </pc:sldMkLst>
        <pc:spChg chg="mod">
          <ac:chgData name="Andrew D. Shroads, QEP" userId="1a0295e2-0dd9-4964-a391-491a1a3653ac" providerId="ADAL" clId="{33A2A2F8-CF4B-42FC-8C2D-FC584659CF79}" dt="2025-04-12T23:29:57.263" v="1978" actId="6549"/>
          <ac:spMkLst>
            <pc:docMk/>
            <pc:sldMk cId="1626990601" sldId="341"/>
            <ac:spMk id="5" creationId="{01C51E10-64D2-618C-3037-BFEE83010778}"/>
          </ac:spMkLst>
        </pc:spChg>
        <pc:picChg chg="mod">
          <ac:chgData name="Andrew D. Shroads, QEP" userId="1a0295e2-0dd9-4964-a391-491a1a3653ac" providerId="ADAL" clId="{33A2A2F8-CF4B-42FC-8C2D-FC584659CF79}" dt="2025-04-12T23:30:46.137" v="1987"/>
          <ac:picMkLst>
            <pc:docMk/>
            <pc:sldMk cId="1626990601" sldId="341"/>
            <ac:picMk id="7" creationId="{1BE41409-B375-0BFF-9913-5FEE9D77A061}"/>
          </ac:picMkLst>
        </pc:picChg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730315029" sldId="342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929031456" sldId="343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514458582" sldId="344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65498774" sldId="345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4215543425" sldId="346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458953180" sldId="347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27966694" sldId="348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2335712259" sldId="349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51120731" sldId="350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688956340" sldId="351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030424849" sldId="352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12760627" sldId="353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563305144" sldId="354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2183670989" sldId="355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296124331" sldId="356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932284287" sldId="357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241713201" sldId="358"/>
        </pc:sldMkLst>
      </pc:sldChg>
      <pc:sldChg chg="delSp modSp add mod">
        <pc:chgData name="Andrew D. Shroads, QEP" userId="1a0295e2-0dd9-4964-a391-491a1a3653ac" providerId="ADAL" clId="{33A2A2F8-CF4B-42FC-8C2D-FC584659CF79}" dt="2025-04-12T22:21:57.234" v="394"/>
        <pc:sldMkLst>
          <pc:docMk/>
          <pc:sldMk cId="2703467078" sldId="359"/>
        </pc:sldMkLst>
        <pc:spChg chg="mod">
          <ac:chgData name="Andrew D. Shroads, QEP" userId="1a0295e2-0dd9-4964-a391-491a1a3653ac" providerId="ADAL" clId="{33A2A2F8-CF4B-42FC-8C2D-FC584659CF79}" dt="2025-04-12T22:15:34.298" v="316" actId="113"/>
          <ac:spMkLst>
            <pc:docMk/>
            <pc:sldMk cId="2703467078" sldId="359"/>
            <ac:spMk id="3" creationId="{8A9AB830-61AA-4FF1-EC02-1F3A17FDF75E}"/>
          </ac:spMkLst>
        </pc:spChg>
        <pc:spChg chg="mod">
          <ac:chgData name="Andrew D. Shroads, QEP" userId="1a0295e2-0dd9-4964-a391-491a1a3653ac" providerId="ADAL" clId="{33A2A2F8-CF4B-42FC-8C2D-FC584659CF79}" dt="2025-04-12T22:16:03.182" v="384" actId="20577"/>
          <ac:spMkLst>
            <pc:docMk/>
            <pc:sldMk cId="2703467078" sldId="359"/>
            <ac:spMk id="6" creationId="{74B200BE-1C30-EB7F-5A58-5748FEA0CE6C}"/>
          </ac:spMkLst>
        </pc:spChg>
        <pc:picChg chg="mod ord">
          <ac:chgData name="Andrew D. Shroads, QEP" userId="1a0295e2-0dd9-4964-a391-491a1a3653ac" providerId="ADAL" clId="{33A2A2F8-CF4B-42FC-8C2D-FC584659CF79}" dt="2025-04-12T22:21:57.234" v="394"/>
          <ac:picMkLst>
            <pc:docMk/>
            <pc:sldMk cId="2703467078" sldId="359"/>
            <ac:picMk id="7" creationId="{4BAB517E-B041-60D8-4EDC-002256956887}"/>
          </ac:picMkLst>
        </pc:picChg>
      </pc:sldChg>
      <pc:sldChg chg="addSp delSp modSp add del mod">
        <pc:chgData name="Andrew D. Shroads, QEP" userId="1a0295e2-0dd9-4964-a391-491a1a3653ac" providerId="ADAL" clId="{33A2A2F8-CF4B-42FC-8C2D-FC584659CF79}" dt="2025-04-14T17:48:16.733" v="1989" actId="2696"/>
        <pc:sldMkLst>
          <pc:docMk/>
          <pc:sldMk cId="2613786358" sldId="360"/>
        </pc:sldMkLst>
      </pc:sldChg>
      <pc:sldChg chg="add del">
        <pc:chgData name="Andrew D. Shroads, QEP" userId="1a0295e2-0dd9-4964-a391-491a1a3653ac" providerId="ADAL" clId="{33A2A2F8-CF4B-42FC-8C2D-FC584659CF79}" dt="2025-04-12T22:52:20.727" v="868" actId="2696"/>
        <pc:sldMkLst>
          <pc:docMk/>
          <pc:sldMk cId="3027638025" sldId="361"/>
        </pc:sldMkLst>
      </pc:sldChg>
      <pc:sldChg chg="modSp add mod">
        <pc:chgData name="Andrew D. Shroads, QEP" userId="1a0295e2-0dd9-4964-a391-491a1a3653ac" providerId="ADAL" clId="{33A2A2F8-CF4B-42FC-8C2D-FC584659CF79}" dt="2025-04-12T22:52:14.636" v="866" actId="1076"/>
        <pc:sldMkLst>
          <pc:docMk/>
          <pc:sldMk cId="155155953" sldId="362"/>
        </pc:sldMkLst>
        <pc:spChg chg="mod">
          <ac:chgData name="Andrew D. Shroads, QEP" userId="1a0295e2-0dd9-4964-a391-491a1a3653ac" providerId="ADAL" clId="{33A2A2F8-CF4B-42FC-8C2D-FC584659CF79}" dt="2025-04-12T22:52:05.481" v="865" actId="20577"/>
          <ac:spMkLst>
            <pc:docMk/>
            <pc:sldMk cId="155155953" sldId="362"/>
            <ac:spMk id="5" creationId="{9CD55B97-4607-85CE-1C2A-BD311DC820E6}"/>
          </ac:spMkLst>
        </pc:spChg>
        <pc:picChg chg="mod">
          <ac:chgData name="Andrew D. Shroads, QEP" userId="1a0295e2-0dd9-4964-a391-491a1a3653ac" providerId="ADAL" clId="{33A2A2F8-CF4B-42FC-8C2D-FC584659CF79}" dt="2025-04-12T22:52:14.636" v="866" actId="1076"/>
          <ac:picMkLst>
            <pc:docMk/>
            <pc:sldMk cId="155155953" sldId="362"/>
            <ac:picMk id="8" creationId="{9C271E5F-538F-F2E4-7D70-BA818543189A}"/>
          </ac:picMkLst>
        </pc:picChg>
      </pc:sldChg>
      <pc:sldChg chg="delSp modSp add mod">
        <pc:chgData name="Andrew D. Shroads, QEP" userId="1a0295e2-0dd9-4964-a391-491a1a3653ac" providerId="ADAL" clId="{33A2A2F8-CF4B-42FC-8C2D-FC584659CF79}" dt="2025-04-12T22:54:07.821" v="929"/>
        <pc:sldMkLst>
          <pc:docMk/>
          <pc:sldMk cId="3691968066" sldId="363"/>
        </pc:sldMkLst>
        <pc:spChg chg="mod">
          <ac:chgData name="Andrew D. Shroads, QEP" userId="1a0295e2-0dd9-4964-a391-491a1a3653ac" providerId="ADAL" clId="{33A2A2F8-CF4B-42FC-8C2D-FC584659CF79}" dt="2025-04-12T22:53:23.019" v="921" actId="15"/>
          <ac:spMkLst>
            <pc:docMk/>
            <pc:sldMk cId="3691968066" sldId="363"/>
            <ac:spMk id="5" creationId="{8A3D7744-C171-12A3-9063-937C1102427B}"/>
          </ac:spMkLst>
        </pc:spChg>
        <pc:picChg chg="mod ord">
          <ac:chgData name="Andrew D. Shroads, QEP" userId="1a0295e2-0dd9-4964-a391-491a1a3653ac" providerId="ADAL" clId="{33A2A2F8-CF4B-42FC-8C2D-FC584659CF79}" dt="2025-04-12T22:54:07.821" v="929"/>
          <ac:picMkLst>
            <pc:docMk/>
            <pc:sldMk cId="3691968066" sldId="363"/>
            <ac:picMk id="3" creationId="{79ECFE7D-698E-8DF1-1E92-0DC3D1FC23C7}"/>
          </ac:picMkLst>
        </pc:picChg>
      </pc:sldChg>
      <pc:sldChg chg="delSp modSp add mod ord">
        <pc:chgData name="Andrew D. Shroads, QEP" userId="1a0295e2-0dd9-4964-a391-491a1a3653ac" providerId="ADAL" clId="{33A2A2F8-CF4B-42FC-8C2D-FC584659CF79}" dt="2025-04-12T23:00:18.440" v="1178" actId="12"/>
        <pc:sldMkLst>
          <pc:docMk/>
          <pc:sldMk cId="858895429" sldId="364"/>
        </pc:sldMkLst>
        <pc:spChg chg="mod">
          <ac:chgData name="Andrew D. Shroads, QEP" userId="1a0295e2-0dd9-4964-a391-491a1a3653ac" providerId="ADAL" clId="{33A2A2F8-CF4B-42FC-8C2D-FC584659CF79}" dt="2025-04-12T23:00:18.440" v="1178" actId="12"/>
          <ac:spMkLst>
            <pc:docMk/>
            <pc:sldMk cId="858895429" sldId="364"/>
            <ac:spMk id="3" creationId="{61CE1384-D224-E5DF-6193-17FA4701AC63}"/>
          </ac:spMkLst>
        </pc:spChg>
        <pc:spChg chg="mod">
          <ac:chgData name="Andrew D. Shroads, QEP" userId="1a0295e2-0dd9-4964-a391-491a1a3653ac" providerId="ADAL" clId="{33A2A2F8-CF4B-42FC-8C2D-FC584659CF79}" dt="2025-04-12T22:59:19.962" v="1165" actId="113"/>
          <ac:spMkLst>
            <pc:docMk/>
            <pc:sldMk cId="858895429" sldId="364"/>
            <ac:spMk id="6" creationId="{B98783E7-05EB-174D-DED1-5A107C688063}"/>
          </ac:spMkLst>
        </pc:spChg>
        <pc:picChg chg="mod">
          <ac:chgData name="Andrew D. Shroads, QEP" userId="1a0295e2-0dd9-4964-a391-491a1a3653ac" providerId="ADAL" clId="{33A2A2F8-CF4B-42FC-8C2D-FC584659CF79}" dt="2025-04-12T22:59:42.378" v="1170" actId="1076"/>
          <ac:picMkLst>
            <pc:docMk/>
            <pc:sldMk cId="858895429" sldId="364"/>
            <ac:picMk id="5" creationId="{C91D6DCB-8CE4-BEE4-4CD3-28396E15F6E1}"/>
          </ac:picMkLst>
        </pc:picChg>
        <pc:picChg chg="mod">
          <ac:chgData name="Andrew D. Shroads, QEP" userId="1a0295e2-0dd9-4964-a391-491a1a3653ac" providerId="ADAL" clId="{33A2A2F8-CF4B-42FC-8C2D-FC584659CF79}" dt="2025-04-12T23:00:07.968" v="1175" actId="1076"/>
          <ac:picMkLst>
            <pc:docMk/>
            <pc:sldMk cId="858895429" sldId="364"/>
            <ac:picMk id="8" creationId="{A07BC010-3B8A-6822-48B9-0DE5C13F8FE6}"/>
          </ac:picMkLst>
        </pc:picChg>
      </pc:sldChg>
      <pc:sldChg chg="add del ord">
        <pc:chgData name="Andrew D. Shroads, QEP" userId="1a0295e2-0dd9-4964-a391-491a1a3653ac" providerId="ADAL" clId="{33A2A2F8-CF4B-42FC-8C2D-FC584659CF79}" dt="2025-04-12T22:57:03.281" v="974" actId="2696"/>
        <pc:sldMkLst>
          <pc:docMk/>
          <pc:sldMk cId="1243595466" sldId="364"/>
        </pc:sldMkLst>
      </pc:sldChg>
      <pc:sldChg chg="modSp add mod">
        <pc:chgData name="Andrew D. Shroads, QEP" userId="1a0295e2-0dd9-4964-a391-491a1a3653ac" providerId="ADAL" clId="{33A2A2F8-CF4B-42FC-8C2D-FC584659CF79}" dt="2025-04-12T23:03:09.865" v="1249" actId="15"/>
        <pc:sldMkLst>
          <pc:docMk/>
          <pc:sldMk cId="180473624" sldId="365"/>
        </pc:sldMkLst>
        <pc:spChg chg="mod">
          <ac:chgData name="Andrew D. Shroads, QEP" userId="1a0295e2-0dd9-4964-a391-491a1a3653ac" providerId="ADAL" clId="{33A2A2F8-CF4B-42FC-8C2D-FC584659CF79}" dt="2025-04-12T23:03:09.865" v="1249" actId="15"/>
          <ac:spMkLst>
            <pc:docMk/>
            <pc:sldMk cId="180473624" sldId="365"/>
            <ac:spMk id="5" creationId="{4F4BCCA8-FA04-0A8C-3BAE-EB7DD95D1A9F}"/>
          </ac:spMkLst>
        </pc:spChg>
      </pc:sldChg>
      <pc:sldChg chg="addSp modSp add del mod">
        <pc:chgData name="Andrew D. Shroads, QEP" userId="1a0295e2-0dd9-4964-a391-491a1a3653ac" providerId="ADAL" clId="{33A2A2F8-CF4B-42FC-8C2D-FC584659CF79}" dt="2025-04-12T23:04:40.262" v="1307" actId="20577"/>
        <pc:sldMkLst>
          <pc:docMk/>
          <pc:sldMk cId="654085467" sldId="366"/>
        </pc:sldMkLst>
        <pc:spChg chg="add mod">
          <ac:chgData name="Andrew D. Shroads, QEP" userId="1a0295e2-0dd9-4964-a391-491a1a3653ac" providerId="ADAL" clId="{33A2A2F8-CF4B-42FC-8C2D-FC584659CF79}" dt="2025-04-12T23:04:40.262" v="1307" actId="20577"/>
          <ac:spMkLst>
            <pc:docMk/>
            <pc:sldMk cId="654085467" sldId="366"/>
            <ac:spMk id="3" creationId="{958E0F10-D05A-30A0-42D2-2F96F9A82517}"/>
          </ac:spMkLst>
        </pc:spChg>
        <pc:graphicFrameChg chg="mod modGraphic">
          <ac:chgData name="Andrew D. Shroads, QEP" userId="1a0295e2-0dd9-4964-a391-491a1a3653ac" providerId="ADAL" clId="{33A2A2F8-CF4B-42FC-8C2D-FC584659CF79}" dt="2025-04-12T23:04:11.663" v="1270" actId="1076"/>
          <ac:graphicFrameMkLst>
            <pc:docMk/>
            <pc:sldMk cId="654085467" sldId="366"/>
            <ac:graphicFrameMk id="6" creationId="{8B88B2EF-480D-3EA7-191E-A95C8C2EC7A5}"/>
          </ac:graphicFrameMkLst>
        </pc:graphicFrameChg>
      </pc:sldChg>
      <pc:sldChg chg="addSp delSp modSp add del mod modClrScheme chgLayout">
        <pc:chgData name="Andrew D. Shroads, QEP" userId="1a0295e2-0dd9-4964-a391-491a1a3653ac" providerId="ADAL" clId="{33A2A2F8-CF4B-42FC-8C2D-FC584659CF79}" dt="2025-04-12T23:15:20.067" v="1588" actId="2696"/>
        <pc:sldMkLst>
          <pc:docMk/>
          <pc:sldMk cId="1509200874" sldId="367"/>
        </pc:sldMkLst>
      </pc:sldChg>
      <pc:sldChg chg="modSp add mod">
        <pc:chgData name="Andrew D. Shroads, QEP" userId="1a0295e2-0dd9-4964-a391-491a1a3653ac" providerId="ADAL" clId="{33A2A2F8-CF4B-42FC-8C2D-FC584659CF79}" dt="2025-04-12T23:20:36.918" v="1748" actId="6549"/>
        <pc:sldMkLst>
          <pc:docMk/>
          <pc:sldMk cId="3573822222" sldId="367"/>
        </pc:sldMkLst>
        <pc:spChg chg="mod">
          <ac:chgData name="Andrew D. Shroads, QEP" userId="1a0295e2-0dd9-4964-a391-491a1a3653ac" providerId="ADAL" clId="{33A2A2F8-CF4B-42FC-8C2D-FC584659CF79}" dt="2025-04-12T23:20:36.918" v="1748" actId="6549"/>
          <ac:spMkLst>
            <pc:docMk/>
            <pc:sldMk cId="3573822222" sldId="367"/>
            <ac:spMk id="5" creationId="{36104EC2-506A-1614-760C-F0FDCF2BF101}"/>
          </ac:spMkLst>
        </pc:spChg>
      </pc:sldChg>
      <pc:sldChg chg="addSp modSp add mod">
        <pc:chgData name="Andrew D. Shroads, QEP" userId="1a0295e2-0dd9-4964-a391-491a1a3653ac" providerId="ADAL" clId="{33A2A2F8-CF4B-42FC-8C2D-FC584659CF79}" dt="2025-04-12T23:21:15.945" v="1752" actId="1076"/>
        <pc:sldMkLst>
          <pc:docMk/>
          <pc:sldMk cId="3672070587" sldId="368"/>
        </pc:sldMkLst>
        <pc:spChg chg="mod">
          <ac:chgData name="Andrew D. Shroads, QEP" userId="1a0295e2-0dd9-4964-a391-491a1a3653ac" providerId="ADAL" clId="{33A2A2F8-CF4B-42FC-8C2D-FC584659CF79}" dt="2025-04-12T23:21:00.685" v="1750" actId="6549"/>
          <ac:spMkLst>
            <pc:docMk/>
            <pc:sldMk cId="3672070587" sldId="368"/>
            <ac:spMk id="5" creationId="{46AF4320-A346-8A8D-7AC0-39D97BDD1E8C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6" creationId="{797C80A0-5932-4FAA-78FD-12E4821B1939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9" creationId="{15AAA97D-D147-A30C-1019-931BD55FC726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16" creationId="{D1B6825A-0186-89FC-BB2A-FF1246DC44AF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26" creationId="{9E5B43C7-4EBD-7452-0F1E-B6240F556EC9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1" creationId="{48E6B9CD-0B4C-1B6B-D42D-6EA58380E196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5" creationId="{7A3706CA-EB91-BF86-7B6A-180DDA52FD07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7" creationId="{90D74937-BF36-81EC-7AA5-F616C8AA527D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9" creationId="{C254298C-B1EF-689B-0818-B4A224B8D222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41" creationId="{2371F2E7-6106-3146-509C-5CA35E88126D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45" creationId="{CDCA4826-A63D-9D9E-0A4B-E447FA8717B8}"/>
          </ac:spMkLst>
        </pc:spChg>
        <pc:grpChg chg="mod">
          <ac:chgData name="Andrew D. Shroads, QEP" userId="1a0295e2-0dd9-4964-a391-491a1a3653ac" providerId="ADAL" clId="{33A2A2F8-CF4B-42FC-8C2D-FC584659CF79}" dt="2025-04-12T23:21:15.945" v="1752" actId="1076"/>
          <ac:grpSpMkLst>
            <pc:docMk/>
            <pc:sldMk cId="3672070587" sldId="368"/>
            <ac:grpSpMk id="3" creationId="{0A1370F2-04D7-804A-5821-E0D6709087C5}"/>
          </ac:grpSpMkLst>
        </pc:grpChg>
      </pc:sldChg>
      <pc:sldChg chg="new del">
        <pc:chgData name="Andrew D. Shroads, QEP" userId="1a0295e2-0dd9-4964-a391-491a1a3653ac" providerId="ADAL" clId="{33A2A2F8-CF4B-42FC-8C2D-FC584659CF79}" dt="2025-04-16T14:20:15.762" v="1993" actId="2696"/>
        <pc:sldMkLst>
          <pc:docMk/>
          <pc:sldMk cId="2211240963" sldId="369"/>
        </pc:sldMkLst>
      </pc:sldChg>
      <pc:sldChg chg="modSp add mod">
        <pc:chgData name="Andrew D. Shroads, QEP" userId="1a0295e2-0dd9-4964-a391-491a1a3653ac" providerId="ADAL" clId="{33A2A2F8-CF4B-42FC-8C2D-FC584659CF79}" dt="2025-04-16T14:21:13.860" v="2019" actId="114"/>
        <pc:sldMkLst>
          <pc:docMk/>
          <pc:sldMk cId="3221343855" sldId="399"/>
        </pc:sldMkLst>
        <pc:spChg chg="mod">
          <ac:chgData name="Andrew D. Shroads, QEP" userId="1a0295e2-0dd9-4964-a391-491a1a3653ac" providerId="ADAL" clId="{33A2A2F8-CF4B-42FC-8C2D-FC584659CF79}" dt="2025-04-16T14:21:13.860" v="2019" actId="114"/>
          <ac:spMkLst>
            <pc:docMk/>
            <pc:sldMk cId="3221343855" sldId="399"/>
            <ac:spMk id="2" creationId="{F51347EA-7C7E-45DF-A65A-8E9A96D21992}"/>
          </ac:spMkLst>
        </pc:spChg>
        <pc:spChg chg="mod">
          <ac:chgData name="Andrew D. Shroads, QEP" userId="1a0295e2-0dd9-4964-a391-491a1a3653ac" providerId="ADAL" clId="{33A2A2F8-CF4B-42FC-8C2D-FC584659CF79}" dt="2025-04-16T14:20:20.518" v="1994"/>
          <ac:spMkLst>
            <pc:docMk/>
            <pc:sldMk cId="3221343855" sldId="399"/>
            <ac:spMk id="4" creationId="{BEF1CF41-AB58-4736-A2C4-31C4AB69B935}"/>
          </ac:spMkLst>
        </pc:spChg>
        <pc:picChg chg="mod">
          <ac:chgData name="Andrew D. Shroads, QEP" userId="1a0295e2-0dd9-4964-a391-491a1a3653ac" providerId="ADAL" clId="{33A2A2F8-CF4B-42FC-8C2D-FC584659CF79}" dt="2025-04-16T14:20:29.798" v="1996" actId="1076"/>
          <ac:picMkLst>
            <pc:docMk/>
            <pc:sldMk cId="3221343855" sldId="399"/>
            <ac:picMk id="6" creationId="{BDAF6C83-7322-4827-BF23-8EDC9633EA1E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6T14:26:01.488" v="2091" actId="2711"/>
        <pc:sldMkLst>
          <pc:docMk/>
          <pc:sldMk cId="3930265715" sldId="401"/>
        </pc:sldMkLst>
        <pc:spChg chg="mod">
          <ac:chgData name="Andrew D. Shroads, QEP" userId="1a0295e2-0dd9-4964-a391-491a1a3653ac" providerId="ADAL" clId="{33A2A2F8-CF4B-42FC-8C2D-FC584659CF79}" dt="2025-04-16T14:20:23.850" v="1995"/>
          <ac:spMkLst>
            <pc:docMk/>
            <pc:sldMk cId="3930265715" sldId="401"/>
            <ac:spMk id="4" creationId="{BEF1CF41-AB58-4736-A2C4-31C4AB69B935}"/>
          </ac:spMkLst>
        </pc:spChg>
        <pc:graphicFrameChg chg="mod modGraphic">
          <ac:chgData name="Andrew D. Shroads, QEP" userId="1a0295e2-0dd9-4964-a391-491a1a3653ac" providerId="ADAL" clId="{33A2A2F8-CF4B-42FC-8C2D-FC584659CF79}" dt="2025-04-16T14:26:01.488" v="2091" actId="2711"/>
          <ac:graphicFrameMkLst>
            <pc:docMk/>
            <pc:sldMk cId="3930265715" sldId="401"/>
            <ac:graphicFrameMk id="5" creationId="{F8816BC2-4A9C-441D-B888-5CF028C5F0E4}"/>
          </ac:graphicFrameMkLst>
        </pc:graphicFrameChg>
      </pc:sldChg>
      <pc:sldChg chg="modSp add mod modAnim">
        <pc:chgData name="Andrew D. Shroads, QEP" userId="1a0295e2-0dd9-4964-a391-491a1a3653ac" providerId="ADAL" clId="{33A2A2F8-CF4B-42FC-8C2D-FC584659CF79}" dt="2025-04-16T19:45:11.071" v="2561" actId="20577"/>
        <pc:sldMkLst>
          <pc:docMk/>
          <pc:sldMk cId="4270712313" sldId="737"/>
        </pc:sldMkLst>
        <pc:spChg chg="mod">
          <ac:chgData name="Andrew D. Shroads, QEP" userId="1a0295e2-0dd9-4964-a391-491a1a3653ac" providerId="ADAL" clId="{33A2A2F8-CF4B-42FC-8C2D-FC584659CF79}" dt="2025-04-16T19:34:30.911" v="2093"/>
          <ac:spMkLst>
            <pc:docMk/>
            <pc:sldMk cId="4270712313" sldId="737"/>
            <ac:spMk id="2" creationId="{3926BCA3-993D-F12C-100D-667B02096DCF}"/>
          </ac:spMkLst>
        </pc:spChg>
        <pc:spChg chg="mod">
          <ac:chgData name="Andrew D. Shroads, QEP" userId="1a0295e2-0dd9-4964-a391-491a1a3653ac" providerId="ADAL" clId="{33A2A2F8-CF4B-42FC-8C2D-FC584659CF79}" dt="2025-04-16T19:45:11.071" v="2561" actId="20577"/>
          <ac:spMkLst>
            <pc:docMk/>
            <pc:sldMk cId="4270712313" sldId="737"/>
            <ac:spMk id="3" creationId="{C8CD40F5-2CD9-25A4-8EF0-9580F339029B}"/>
          </ac:spMkLst>
        </pc:spChg>
      </pc:sldChg>
      <pc:sldChg chg="add del">
        <pc:chgData name="Andrew D. Shroads, QEP" userId="1a0295e2-0dd9-4964-a391-491a1a3653ac" providerId="ADAL" clId="{33A2A2F8-CF4B-42FC-8C2D-FC584659CF79}" dt="2025-04-16T19:45:16.933" v="2563" actId="2696"/>
        <pc:sldMkLst>
          <pc:docMk/>
          <pc:sldMk cId="3936253902" sldId="7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4/16/2025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6: Toxicity Assessment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FC67F-FAAC-052D-B08D-19284E3C1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ECFE7D-698E-8DF1-1E92-0DC3D1FC2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5760" y="4343400"/>
            <a:ext cx="7417431" cy="182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FA42E-AB33-4AA3-5C9F-3B08159C1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EBBE1E-EBA6-37F2-CD5A-7814602E2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3D7744-C171-12A3-9063-937C11024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Animal Studies: Cancer Rodent Study</a:t>
            </a:r>
          </a:p>
          <a:p>
            <a:r>
              <a:rPr lang="en-US" dirty="0"/>
              <a:t>Two species (rats and mice) with both sexes &amp; &gt;50 animals per group</a:t>
            </a:r>
          </a:p>
          <a:p>
            <a:r>
              <a:rPr lang="en-US" dirty="0"/>
              <a:t>Exposed from ~6 weeks through full lifespan (~24 months)</a:t>
            </a:r>
          </a:p>
          <a:p>
            <a:pPr lvl="1"/>
            <a:r>
              <a:rPr lang="en-US" dirty="0"/>
              <a:t>Maximum Tolerated Dose (MTD), MTD fractions, and control (no dose)</a:t>
            </a:r>
          </a:p>
          <a:p>
            <a:pPr lvl="1"/>
            <a:r>
              <a:rPr lang="en-US" dirty="0"/>
              <a:t>Route of exposure similar to human exposure</a:t>
            </a:r>
          </a:p>
          <a:p>
            <a:r>
              <a:rPr lang="en-US" dirty="0"/>
              <a:t>Observe and report on outcomes (animals are sacrificed)</a:t>
            </a:r>
          </a:p>
        </p:txBody>
      </p:sp>
    </p:spTree>
    <p:extLst>
      <p:ext uri="{BB962C8B-B14F-4D97-AF65-F5344CB8AC3E}">
        <p14:creationId xmlns:p14="http://schemas.microsoft.com/office/powerpoint/2010/main" val="369196806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C971E-449B-1D11-4194-0E4E91584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0C5E8-20F5-92CA-EDDA-1DE101121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D9AE13-EF80-DFB1-4508-C498DD943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Weight of Evidence (WOE) Scheme</a:t>
            </a:r>
            <a:r>
              <a:rPr lang="en-US" b="1" baseline="30000" dirty="0"/>
              <a:t>†</a:t>
            </a:r>
          </a:p>
          <a:p>
            <a:r>
              <a:rPr lang="en-US" dirty="0"/>
              <a:t>Carcinogenic to Humans</a:t>
            </a:r>
          </a:p>
          <a:p>
            <a:r>
              <a:rPr lang="en-US" dirty="0"/>
              <a:t>Likely to be Carcinogenic to Humans</a:t>
            </a:r>
          </a:p>
          <a:p>
            <a:r>
              <a:rPr lang="en-US" dirty="0"/>
              <a:t>Suggestive Evidence of Carcinogenic Potential</a:t>
            </a:r>
          </a:p>
          <a:p>
            <a:r>
              <a:rPr lang="en-US" dirty="0"/>
              <a:t>Inadequate Information to Assess Carcinogenic Potential</a:t>
            </a:r>
          </a:p>
          <a:p>
            <a:r>
              <a:rPr lang="en-US" dirty="0"/>
              <a:t>Not Likely to be Carcinogenic to Humans</a:t>
            </a:r>
          </a:p>
          <a:p>
            <a:pPr marL="225425" lvl="1" indent="0">
              <a:buNone/>
            </a:pPr>
            <a:r>
              <a:rPr lang="en-US" i="1" baseline="30000" dirty="0"/>
              <a:t>†</a:t>
            </a:r>
            <a:r>
              <a:rPr lang="en-US" i="1" dirty="0"/>
              <a:t> From EPA’s 2005 Guidelines for Carcinogen Risk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2882C8-ADE5-96CF-54B3-31099D5E2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20180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31640-87AD-912E-FCD9-E03DDFD1E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9DAA-E4DF-460F-ED0E-821EFD7E4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2A8C86-8100-8878-8515-A53F2D5BC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6479628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Step 2: Dose-Response Assessment</a:t>
            </a:r>
          </a:p>
          <a:p>
            <a:r>
              <a:rPr lang="en-US" dirty="0"/>
              <a:t>How much dose gives how much response?</a:t>
            </a:r>
          </a:p>
          <a:p>
            <a:r>
              <a:rPr lang="en-US" dirty="0"/>
              <a:t>How potent is the chemical?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18CF53-2061-7CA6-52B0-4F95D122E6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4912" y="1874837"/>
            <a:ext cx="4876800" cy="3429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308697-3A44-6243-EF8C-E33A1F542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80199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E1859-08FE-B271-F29A-6A10F93E3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0E63-A3FB-0BEB-8278-59F4A5A6A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E1384-D224-E5DF-6193-17FA4701AC6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Non-Cancer Effects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</a:t>
            </a:r>
          </a:p>
          <a:p>
            <a:pPr marL="0" indent="0">
              <a:buNone/>
            </a:pPr>
            <a:r>
              <a:rPr lang="en-US" sz="2400" b="1" dirty="0"/>
              <a:t>Threshold:</a:t>
            </a:r>
            <a:r>
              <a:rPr lang="en-US" sz="2400" dirty="0"/>
              <a:t> Body breaks down chemicals to less toxic substances</a:t>
            </a:r>
          </a:p>
          <a:p>
            <a:pPr marL="0" indent="0">
              <a:buNone/>
            </a:pPr>
            <a:endParaRPr lang="en-US" sz="12000" b="1" dirty="0"/>
          </a:p>
          <a:p>
            <a:pPr marL="0" indent="0">
              <a:buNone/>
            </a:pPr>
            <a:r>
              <a:rPr lang="en-US" sz="2400" b="1" dirty="0"/>
              <a:t>Reported in Reference Values:</a:t>
            </a:r>
          </a:p>
          <a:p>
            <a:r>
              <a:rPr lang="en-US" sz="2400" dirty="0"/>
              <a:t>Inhalation: Reference Concentration (</a:t>
            </a:r>
            <a:r>
              <a:rPr lang="en-US" sz="2400" dirty="0" err="1"/>
              <a:t>Rfc</a:t>
            </a:r>
            <a:r>
              <a:rPr lang="en-US" sz="2400" dirty="0"/>
              <a:t>)</a:t>
            </a:r>
          </a:p>
          <a:p>
            <a:r>
              <a:rPr lang="en-US" sz="2400" dirty="0"/>
              <a:t>Oral: Reference Dose (</a:t>
            </a:r>
            <a:r>
              <a:rPr lang="en-US" sz="2400" dirty="0" err="1"/>
              <a:t>RfD</a:t>
            </a:r>
            <a:r>
              <a:rPr lang="en-US" sz="2400" dirty="0"/>
              <a:t>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8783E7-05EB-174D-DED1-5A107C6880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highlight>
                  <a:srgbClr val="435058"/>
                </a:highlight>
              </a:rPr>
              <a:t>        Cancer Effects</a:t>
            </a:r>
            <a:r>
              <a:rPr lang="en-US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</a:t>
            </a:r>
          </a:p>
          <a:p>
            <a:pPr marL="0" indent="0">
              <a:buNone/>
            </a:pPr>
            <a:r>
              <a:rPr lang="en-US" sz="2400" b="1" dirty="0"/>
              <a:t>Non-threshold:</a:t>
            </a:r>
            <a:r>
              <a:rPr lang="en-US" sz="2400" dirty="0"/>
              <a:t> No exposure is without risk</a:t>
            </a:r>
          </a:p>
          <a:p>
            <a:pPr marL="0" indent="0">
              <a:buNone/>
            </a:pPr>
            <a:endParaRPr lang="en-US" sz="12000" dirty="0"/>
          </a:p>
          <a:p>
            <a:pPr marL="0" indent="0">
              <a:buNone/>
            </a:pPr>
            <a:r>
              <a:rPr lang="en-US" sz="2400" b="1" dirty="0"/>
              <a:t>Slope Factors:</a:t>
            </a:r>
          </a:p>
          <a:p>
            <a:r>
              <a:rPr lang="en-US" sz="2400" dirty="0"/>
              <a:t>Inhalation Unit Risk</a:t>
            </a:r>
          </a:p>
          <a:p>
            <a:r>
              <a:rPr lang="en-US" sz="2400" dirty="0"/>
              <a:t>Oral Potency Factor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AD48CE-DC78-4544-BA60-4CE07B149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1D6DCB-8CE4-BEE4-4CD3-28396E15F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362" y="2391712"/>
            <a:ext cx="2125980" cy="18996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7BC010-3B8A-6822-48B9-0DE5C13F8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820" y="2391712"/>
            <a:ext cx="2194560" cy="180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9542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1F98B-A073-0DC6-CE74-51C4F5FC8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5631F-E8EB-BE10-58E2-33FF76B77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A99FEB-6A9E-6FE6-01FB-70B703161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</a:t>
            </a:r>
          </a:p>
          <a:p>
            <a:r>
              <a:rPr lang="en-US" u="sng" dirty="0"/>
              <a:t>Exposure</a:t>
            </a:r>
            <a:r>
              <a:rPr lang="en-US" dirty="0"/>
              <a:t>: Concentration when it enters the body (inhalation, ingestion, dermal absorption)</a:t>
            </a:r>
          </a:p>
          <a:p>
            <a:r>
              <a:rPr lang="en-US" u="sng" dirty="0"/>
              <a:t>Dose</a:t>
            </a:r>
            <a:r>
              <a:rPr lang="en-US" dirty="0"/>
              <a:t>: Amount that actually enters the body</a:t>
            </a:r>
          </a:p>
          <a:p>
            <a:pPr lvl="1"/>
            <a:r>
              <a:rPr lang="en-US" dirty="0"/>
              <a:t>Derived from exposure concentration, dose, and dosimetry (how the body handles a chemical once its inhaled)</a:t>
            </a:r>
          </a:p>
          <a:p>
            <a:r>
              <a:rPr lang="en-US" dirty="0"/>
              <a:t>Adjustments for “human equivalent concentration” (HEC)</a:t>
            </a:r>
          </a:p>
          <a:p>
            <a:pPr lvl="1"/>
            <a:r>
              <a:rPr lang="en-US" u="sng" dirty="0"/>
              <a:t>Duration Adjustment</a:t>
            </a:r>
            <a:r>
              <a:rPr lang="en-US" dirty="0"/>
              <a:t>: Animal inhalation exposures about 6 hours/day, 5 days/week must be adjusted to continuous inhalation exposure</a:t>
            </a:r>
          </a:p>
          <a:p>
            <a:pPr lvl="1"/>
            <a:r>
              <a:rPr lang="en-US" u="sng" dirty="0"/>
              <a:t>Interspecies Adjustments</a:t>
            </a:r>
            <a:r>
              <a:rPr lang="en-US" dirty="0"/>
              <a:t>: Compensate for differences between humans &amp; lab animals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A20F9A-1100-C96A-92CD-AAFD0022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3268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47AB7-9C79-AC2F-FDA2-9892CD628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5BE72-9E4B-CD5E-D453-B10716A19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4BCCA8-FA04-0A8C-3BAE-EB7DD95D1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Interspecies Adjustments</a:t>
            </a:r>
          </a:p>
          <a:p>
            <a:pPr marL="0" indent="0">
              <a:buNone/>
            </a:pPr>
            <a:r>
              <a:rPr lang="en-US" dirty="0"/>
              <a:t>Interspecies adjustments must account for:</a:t>
            </a:r>
          </a:p>
          <a:p>
            <a:r>
              <a:rPr lang="en-US" dirty="0"/>
              <a:t>Differences in exposure route (orally or inhaled)</a:t>
            </a:r>
          </a:p>
          <a:p>
            <a:r>
              <a:rPr lang="en-US" dirty="0"/>
              <a:t>Differences in size &amp; life spans</a:t>
            </a:r>
          </a:p>
          <a:p>
            <a:r>
              <a:rPr lang="en-US" dirty="0"/>
              <a:t>Differences in pharmacokinetics (what the body does with the chemical once its inside the body):</a:t>
            </a:r>
          </a:p>
          <a:p>
            <a:pPr lvl="1"/>
            <a:r>
              <a:rPr lang="en-US" dirty="0"/>
              <a:t>Metabolism (conversion to a less toxic substance)</a:t>
            </a:r>
          </a:p>
          <a:p>
            <a:pPr lvl="1"/>
            <a:r>
              <a:rPr lang="en-US" dirty="0"/>
              <a:t>Excretion &amp; distribution to storage sites (fat, bones etc.)</a:t>
            </a:r>
          </a:p>
          <a:p>
            <a:pPr lvl="1"/>
            <a:r>
              <a:rPr lang="en-US" dirty="0"/>
              <a:t>Absorption rate (mainly in lungs &amp; small intestines)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5A4B3A-53EC-378B-FD44-8C1425A6B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7362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C98A7-1265-E022-EB3A-706839F30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62CA6-AC3A-893B-BCCD-43E9C0BE5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B88B2EF-480D-3EA7-191E-A95C8C2EC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5619762"/>
              </p:ext>
            </p:extLst>
          </p:nvPr>
        </p:nvGraphicFramePr>
        <p:xfrm>
          <a:off x="914400" y="2079371"/>
          <a:ext cx="10360024" cy="2154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006">
                  <a:extLst>
                    <a:ext uri="{9D8B030D-6E8A-4147-A177-3AD203B41FA5}">
                      <a16:colId xmlns:a16="http://schemas.microsoft.com/office/drawing/2014/main" val="4270356318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2921627719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3760236737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2297698608"/>
                    </a:ext>
                  </a:extLst>
                </a:gridCol>
              </a:tblGrid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Pesticide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Rabbit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Monkey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Man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2276004820"/>
                  </a:ext>
                </a:extLst>
              </a:tr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DDT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46.30%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1.50%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10.40%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2599100920"/>
                  </a:ext>
                </a:extLst>
              </a:tr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Lindane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51.20%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16.00%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9.30%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3974025050"/>
                  </a:ext>
                </a:extLst>
              </a:tr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Parathion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97.50%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30.30%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9.70%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261508052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0BD56-6EDD-0E6F-FE5B-67F594460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E0F10-D05A-30A0-42D2-2F96F9A82517}"/>
              </a:ext>
            </a:extLst>
          </p:cNvPr>
          <p:cNvSpPr txBox="1">
            <a:spLocks/>
          </p:cNvSpPr>
          <p:nvPr/>
        </p:nvSpPr>
        <p:spPr>
          <a:xfrm>
            <a:off x="914400" y="100584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1775" indent="-23177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/>
              <a:t>Examples of Interspecies Adjustments</a:t>
            </a:r>
          </a:p>
        </p:txBody>
      </p:sp>
    </p:spTree>
    <p:extLst>
      <p:ext uri="{BB962C8B-B14F-4D97-AF65-F5344CB8AC3E}">
        <p14:creationId xmlns:p14="http://schemas.microsoft.com/office/powerpoint/2010/main" val="65408546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0EC09-6E97-9B81-51D1-E8BDC0457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95B76-A5D3-D8E9-4A9B-BF46973B1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A2D3B9-7DA5-0050-F392-1B822643E2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Dose-Response Assessment</a:t>
            </a:r>
          </a:p>
          <a:p>
            <a:pPr marL="0" indent="0">
              <a:buNone/>
            </a:pPr>
            <a:r>
              <a:rPr lang="en-US" dirty="0"/>
              <a:t>Derive an Inhalation Unit Risk (IUR) &amp; </a:t>
            </a:r>
            <a:r>
              <a:rPr lang="en-US" dirty="0" err="1"/>
              <a:t>RfC</a:t>
            </a:r>
            <a:r>
              <a:rPr lang="en-US" dirty="0"/>
              <a:t> from an Animal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1D96C-E9D0-5DF6-D1D1-E6639810F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6D4AA3-E49C-37D5-68B6-7449E50F4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590" y="2209800"/>
            <a:ext cx="5798820" cy="3962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D9BCB0-26B4-9670-2D71-45CF0A3039BA}"/>
              </a:ext>
            </a:extLst>
          </p:cNvPr>
          <p:cNvSpPr txBox="1"/>
          <p:nvPr/>
        </p:nvSpPr>
        <p:spPr>
          <a:xfrm>
            <a:off x="8327136" y="4191000"/>
            <a:ext cx="294741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Point of Departure (POD)</a:t>
            </a:r>
          </a:p>
          <a:p>
            <a:r>
              <a:rPr lang="en-US" dirty="0"/>
              <a:t>Estimated dose near the low end of the observed range without extrapolation to lower doses</a:t>
            </a:r>
          </a:p>
        </p:txBody>
      </p:sp>
    </p:spTree>
    <p:extLst>
      <p:ext uri="{BB962C8B-B14F-4D97-AF65-F5344CB8AC3E}">
        <p14:creationId xmlns:p14="http://schemas.microsoft.com/office/powerpoint/2010/main" val="3624461932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90F15-5EE3-6734-63BF-D54213E6E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F0B31-AE07-F71D-55B7-D7F7419E5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979F54-6A40-0C8D-DCB5-B6677F53D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Dose-Response Assessment for Carcinogens</a:t>
            </a:r>
          </a:p>
          <a:p>
            <a:pPr marL="0" indent="0">
              <a:buNone/>
            </a:pPr>
            <a:r>
              <a:rPr lang="en-US" dirty="0"/>
              <a:t>High-to-low dose linear extrapolation from POD to 0,0 (non-threshold)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2C088D-2C1C-E681-26CE-7AE1AE000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BF91696-A8A2-8AE4-F1D4-E3A3A9B48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5897" y="1994044"/>
            <a:ext cx="7478975" cy="440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6663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496D2-BB92-B753-A1BF-2D42502C6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9A4535-55C2-8E42-4A5A-F095589A8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1952" y="2956560"/>
            <a:ext cx="5562600" cy="32156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5CFD1D-F8D1-38D4-3A89-A2D319695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0265C5-9D89-6771-3D5C-C0852A482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Dose-Response Assessment for Carcinogens</a:t>
            </a:r>
            <a:endParaRPr lang="en-US" dirty="0"/>
          </a:p>
          <a:p>
            <a:pPr marL="0" indent="0">
              <a:buNone/>
            </a:pPr>
            <a:r>
              <a:rPr lang="en-US" u="sng" dirty="0"/>
              <a:t>Unit Risk</a:t>
            </a:r>
            <a:r>
              <a:rPr lang="en-US" dirty="0"/>
              <a:t>: Slope of the dose response line:</a:t>
            </a:r>
          </a:p>
          <a:p>
            <a:r>
              <a:rPr lang="en-US" dirty="0"/>
              <a:t>Lifetime cancer risk that results from continuous exposure to an agent over a lifetime (assume 70 years)</a:t>
            </a:r>
          </a:p>
          <a:p>
            <a:r>
              <a:rPr lang="en-US" dirty="0"/>
              <a:t>Also known as “potency” </a:t>
            </a:r>
          </a:p>
          <a:p>
            <a:r>
              <a:rPr lang="en-US" dirty="0"/>
              <a:t>Refer to EPA IRIS database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1465BF-974D-1DB1-E855-2857E2935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45318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BF9-979D-BF15-47A6-38139FCA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136E1-08F7-B815-1614-2C9B3781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noProof="0" dirty="0"/>
            </a:br>
            <a:r>
              <a:rPr lang="en-US" noProof="0" dirty="0"/>
              <a:t>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53DD-163B-AEAB-1E08-1059F68B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noProof="0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AB737-C4EC-80D2-68EF-E3C95AB5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</a:t>
            </a:fld>
            <a:endParaRPr lang="en-US" noProof="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8C39C75-EFCD-E24C-4934-C6198EA37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16D2209-3570-072C-E9D3-440CAA56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CF3517-0D1F-8F2C-35F2-805839A935A8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98F9CF41-B26E-C0D5-BB97-A5A6B2F23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noProof="0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8D9B9C7D-DC37-2DE0-A7A1-1A7863657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618FC1EE-5AB7-FC7B-C72C-7B329994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b="1" noProof="0" dirty="0">
              <a:solidFill>
                <a:srgbClr val="FFFFFF"/>
              </a:solidFill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46133254-7503-5B29-1CEF-2052320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Risk Characterization</a:t>
            </a:r>
            <a:endParaRPr lang="en-US" sz="1600" b="1" noProof="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812B6-87E9-0928-4783-8A76ABD80796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58BCFFEA-3EFE-5764-82B5-18ECBC2C3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b="1" noProof="0" dirty="0"/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D06DB93B-F92F-296D-9A57-ED9B99F7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46F143EA-B792-1130-C8E4-EFC503C4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621" y="5641696"/>
            <a:ext cx="6472237" cy="32907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642"/>
            <a:r>
              <a:rPr lang="en-US" sz="1600" b="1" noProof="0" dirty="0"/>
              <a:t>Quantitative and Qualitative Expressions of Risk/Uncertainty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5EFAA6-D1C7-3F16-58B8-8613865A7189}"/>
              </a:ext>
            </a:extLst>
          </p:cNvPr>
          <p:cNvGrpSpPr/>
          <p:nvPr/>
        </p:nvGrpSpPr>
        <p:grpSpPr>
          <a:xfrm>
            <a:off x="5514252" y="3610373"/>
            <a:ext cx="1990725" cy="594419"/>
            <a:chOff x="5754965" y="837406"/>
            <a:chExt cx="1990725" cy="594419"/>
          </a:xfrm>
        </p:grpSpPr>
        <p:sp>
          <p:nvSpPr>
            <p:cNvPr id="17" name="Text Box 19">
              <a:extLst>
                <a:ext uri="{FF2B5EF4-FFF2-40B4-BE49-F238E27FC236}">
                  <a16:creationId xmlns:a16="http://schemas.microsoft.com/office/drawing/2014/main" id="{4F40D160-4C51-059A-E53D-E45DB1654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965" y="1293326"/>
              <a:ext cx="1990725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algn="ctr" defTabSz="825403">
                <a:spcAft>
                  <a:spcPct val="15000"/>
                </a:spcAft>
              </a:pPr>
              <a:r>
                <a:rPr lang="en-US" sz="900" b="1" noProof="0" dirty="0">
                  <a:solidFill>
                    <a:srgbClr val="000000"/>
                  </a:solidFill>
                </a:rPr>
                <a:t>POPULATION CHARACTERISTICS</a:t>
              </a:r>
              <a:endParaRPr lang="en-US" sz="1000" b="1" noProof="0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84A2F8-189C-6223-B2CD-52EEBDE84C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666272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DD2C8DF-44A1-EBE7-FAC1-3A74737491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928404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D4A5B0D-FAFD-358C-0827-37FF4A3D28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2396" y="1032957"/>
              <a:ext cx="57959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A114D940-D370-A232-EF24-9272FCE3D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2637" y="905171"/>
              <a:ext cx="736340" cy="346571"/>
              <a:chOff x="2755" y="3381"/>
              <a:chExt cx="559" cy="358"/>
            </a:xfrm>
          </p:grpSpPr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2BA1BE3-8357-90C2-6FDF-3C2B975AE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384"/>
                <a:ext cx="201" cy="355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35" y="37"/>
                  </a:cxn>
                  <a:cxn ang="0">
                    <a:pos x="35" y="38"/>
                  </a:cxn>
                  <a:cxn ang="0">
                    <a:pos x="3" y="147"/>
                  </a:cxn>
                  <a:cxn ang="0">
                    <a:pos x="3" y="147"/>
                  </a:cxn>
                  <a:cxn ang="0">
                    <a:pos x="24" y="151"/>
                  </a:cxn>
                  <a:cxn ang="0">
                    <a:pos x="23" y="152"/>
                  </a:cxn>
                  <a:cxn ang="0">
                    <a:pos x="61" y="51"/>
                  </a:cxn>
                  <a:cxn ang="0">
                    <a:pos x="62" y="51"/>
                  </a:cxn>
                  <a:cxn ang="0">
                    <a:pos x="66" y="51"/>
                  </a:cxn>
                  <a:cxn ang="0">
                    <a:pos x="22" y="219"/>
                  </a:cxn>
                  <a:cxn ang="0">
                    <a:pos x="68" y="219"/>
                  </a:cxn>
                  <a:cxn ang="0">
                    <a:pos x="69" y="339"/>
                  </a:cxn>
                  <a:cxn ang="0">
                    <a:pos x="96" y="339"/>
                  </a:cxn>
                  <a:cxn ang="0">
                    <a:pos x="96" y="218"/>
                  </a:cxn>
                  <a:cxn ang="0">
                    <a:pos x="96" y="219"/>
                  </a:cxn>
                  <a:cxn ang="0">
                    <a:pos x="101" y="219"/>
                  </a:cxn>
                  <a:cxn ang="0">
                    <a:pos x="105" y="219"/>
                  </a:cxn>
                  <a:cxn ang="0">
                    <a:pos x="105" y="339"/>
                  </a:cxn>
                  <a:cxn ang="0">
                    <a:pos x="133" y="339"/>
                  </a:cxn>
                  <a:cxn ang="0">
                    <a:pos x="133" y="219"/>
                  </a:cxn>
                  <a:cxn ang="0">
                    <a:pos x="180" y="219"/>
                  </a:cxn>
                  <a:cxn ang="0">
                    <a:pos x="134" y="51"/>
                  </a:cxn>
                  <a:cxn ang="0">
                    <a:pos x="139" y="51"/>
                  </a:cxn>
                  <a:cxn ang="0">
                    <a:pos x="140" y="51"/>
                  </a:cxn>
                  <a:cxn ang="0">
                    <a:pos x="178" y="152"/>
                  </a:cxn>
                  <a:cxn ang="0">
                    <a:pos x="178" y="151"/>
                  </a:cxn>
                  <a:cxn ang="0">
                    <a:pos x="198" y="147"/>
                  </a:cxn>
                  <a:cxn ang="0">
                    <a:pos x="198" y="147"/>
                  </a:cxn>
                  <a:cxn ang="0">
                    <a:pos x="166" y="38"/>
                  </a:cxn>
                  <a:cxn ang="0">
                    <a:pos x="166" y="37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01" y="0"/>
                  </a:cxn>
                  <a:cxn ang="0">
                    <a:pos x="100" y="0"/>
                  </a:cxn>
                </a:cxnLst>
                <a:rect l="0" t="0" r="r" b="b"/>
                <a:pathLst>
                  <a:path w="201" h="355">
                    <a:moveTo>
                      <a:pt x="74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3" y="5"/>
                      <a:pt x="52" y="6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69"/>
                      <a:pt x="20" y="164"/>
                      <a:pt x="24" y="151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2" y="219"/>
                      <a:pt x="22" y="219"/>
                      <a:pt x="22" y="21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69" y="355"/>
                      <a:pt x="95" y="355"/>
                      <a:pt x="96" y="339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9"/>
                      <a:pt x="96" y="219"/>
                      <a:pt x="96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5" y="219"/>
                      <a:pt x="105" y="219"/>
                      <a:pt x="105" y="219"/>
                    </a:cubicBezTo>
                    <a:cubicBezTo>
                      <a:pt x="105" y="339"/>
                      <a:pt x="105" y="339"/>
                      <a:pt x="105" y="339"/>
                    </a:cubicBezTo>
                    <a:cubicBezTo>
                      <a:pt x="108" y="355"/>
                      <a:pt x="132" y="355"/>
                      <a:pt x="133" y="339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80" y="219"/>
                      <a:pt x="180" y="219"/>
                      <a:pt x="180" y="219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0" y="51"/>
                      <a:pt x="140" y="51"/>
                      <a:pt x="140" y="51"/>
                    </a:cubicBezTo>
                    <a:cubicBezTo>
                      <a:pt x="178" y="152"/>
                      <a:pt x="178" y="152"/>
                      <a:pt x="178" y="15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1" y="164"/>
                      <a:pt x="201" y="169"/>
                      <a:pt x="198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49" y="6"/>
                      <a:pt x="147" y="5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FAEB0CC5-6FC6-0EC1-8CE8-4D775247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81"/>
                <a:ext cx="164" cy="358"/>
              </a:xfrm>
              <a:custGeom>
                <a:avLst/>
                <a:gdLst/>
                <a:ahLst/>
                <a:cxnLst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7" y="172"/>
                  </a:cxn>
                  <a:cxn ang="0">
                    <a:pos x="87" y="336"/>
                  </a:cxn>
                  <a:cxn ang="0">
                    <a:pos x="87" y="337"/>
                  </a:cxn>
                  <a:cxn ang="0">
                    <a:pos x="125" y="337"/>
                  </a:cxn>
                  <a:cxn ang="0">
                    <a:pos x="125" y="334"/>
                  </a:cxn>
                  <a:cxn ang="0">
                    <a:pos x="125" y="61"/>
                  </a:cxn>
                  <a:cxn ang="0">
                    <a:pos x="132" y="61"/>
                  </a:cxn>
                  <a:cxn ang="0">
                    <a:pos x="132" y="161"/>
                  </a:cxn>
                  <a:cxn ang="0">
                    <a:pos x="164" y="160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30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87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8" y="2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160"/>
                  </a:cxn>
                  <a:cxn ang="0">
                    <a:pos x="31" y="161"/>
                  </a:cxn>
                  <a:cxn ang="0">
                    <a:pos x="31" y="61"/>
                  </a:cxn>
                  <a:cxn ang="0">
                    <a:pos x="38" y="61"/>
                  </a:cxn>
                  <a:cxn ang="0">
                    <a:pos x="38" y="334"/>
                  </a:cxn>
                  <a:cxn ang="0">
                    <a:pos x="38" y="337"/>
                  </a:cxn>
                  <a:cxn ang="0">
                    <a:pos x="75" y="337"/>
                  </a:cxn>
                  <a:cxn ang="0">
                    <a:pos x="75" y="336"/>
                  </a:cxn>
                  <a:cxn ang="0">
                    <a:pos x="75" y="172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75" y="172"/>
                  </a:cxn>
                  <a:cxn ang="0">
                    <a:pos x="75" y="336"/>
                  </a:cxn>
                  <a:cxn ang="0">
                    <a:pos x="76" y="172"/>
                  </a:cxn>
                </a:cxnLst>
                <a:rect l="0" t="0" r="r" b="b"/>
                <a:pathLst>
                  <a:path w="164" h="358">
                    <a:moveTo>
                      <a:pt x="81" y="170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87" y="336"/>
                      <a:pt x="87" y="336"/>
                      <a:pt x="87" y="336"/>
                    </a:cubicBezTo>
                    <a:cubicBezTo>
                      <a:pt x="87" y="337"/>
                      <a:pt x="87" y="337"/>
                      <a:pt x="87" y="337"/>
                    </a:cubicBezTo>
                    <a:cubicBezTo>
                      <a:pt x="89" y="358"/>
                      <a:pt x="123" y="358"/>
                      <a:pt x="125" y="337"/>
                    </a:cubicBezTo>
                    <a:cubicBezTo>
                      <a:pt x="125" y="334"/>
                      <a:pt x="125" y="334"/>
                      <a:pt x="125" y="334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3" y="177"/>
                      <a:pt x="162" y="177"/>
                      <a:pt x="164" y="160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2" y="20"/>
                      <a:pt x="149" y="3"/>
                      <a:pt x="130" y="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8" y="3"/>
                      <a:pt x="1" y="2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77"/>
                      <a:pt x="30" y="177"/>
                      <a:pt x="31" y="1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334"/>
                      <a:pt x="38" y="334"/>
                      <a:pt x="38" y="334"/>
                    </a:cubicBezTo>
                    <a:cubicBezTo>
                      <a:pt x="38" y="337"/>
                      <a:pt x="38" y="337"/>
                      <a:pt x="38" y="337"/>
                    </a:cubicBezTo>
                    <a:cubicBezTo>
                      <a:pt x="40" y="358"/>
                      <a:pt x="73" y="358"/>
                      <a:pt x="75" y="337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6" y="172"/>
                      <a:pt x="76" y="172"/>
                      <a:pt x="76" y="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65DAFB36-B8C2-D5C7-21A9-102E55BE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5" y="3563"/>
                <a:ext cx="76" cy="173"/>
              </a:xfrm>
              <a:custGeom>
                <a:avLst/>
                <a:gdLst/>
                <a:ahLst/>
                <a:cxnLst>
                  <a:cxn ang="0">
                    <a:pos x="36" y="82"/>
                  </a:cxn>
                  <a:cxn ang="0">
                    <a:pos x="36" y="82"/>
                  </a:cxn>
                  <a:cxn ang="0">
                    <a:pos x="37" y="81"/>
                  </a:cxn>
                  <a:cxn ang="0">
                    <a:pos x="37" y="82"/>
                  </a:cxn>
                  <a:cxn ang="0">
                    <a:pos x="40" y="82"/>
                  </a:cxn>
                  <a:cxn ang="0">
                    <a:pos x="40" y="163"/>
                  </a:cxn>
                  <a:cxn ang="0">
                    <a:pos x="40" y="164"/>
                  </a:cxn>
                  <a:cxn ang="0">
                    <a:pos x="57" y="164"/>
                  </a:cxn>
                  <a:cxn ang="0">
                    <a:pos x="57" y="162"/>
                  </a:cxn>
                  <a:cxn ang="0">
                    <a:pos x="57" y="29"/>
                  </a:cxn>
                  <a:cxn ang="0">
                    <a:pos x="60" y="29"/>
                  </a:cxn>
                  <a:cxn ang="0">
                    <a:pos x="60" y="77"/>
                  </a:cxn>
                  <a:cxn ang="0">
                    <a:pos x="76" y="77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77"/>
                  </a:cxn>
                  <a:cxn ang="0">
                    <a:pos x="11" y="77"/>
                  </a:cxn>
                  <a:cxn ang="0">
                    <a:pos x="11" y="29"/>
                  </a:cxn>
                  <a:cxn ang="0">
                    <a:pos x="17" y="29"/>
                  </a:cxn>
                  <a:cxn ang="0">
                    <a:pos x="17" y="162"/>
                  </a:cxn>
                  <a:cxn ang="0">
                    <a:pos x="17" y="164"/>
                  </a:cxn>
                  <a:cxn ang="0">
                    <a:pos x="34" y="164"/>
                  </a:cxn>
                  <a:cxn ang="0">
                    <a:pos x="34" y="163"/>
                  </a:cxn>
                  <a:cxn ang="0">
                    <a:pos x="34" y="82"/>
                  </a:cxn>
                  <a:cxn ang="0">
                    <a:pos x="36" y="82"/>
                  </a:cxn>
                  <a:cxn ang="0">
                    <a:pos x="36" y="82"/>
                  </a:cxn>
                  <a:cxn ang="0">
                    <a:pos x="34" y="82"/>
                  </a:cxn>
                  <a:cxn ang="0">
                    <a:pos x="34" y="163"/>
                  </a:cxn>
                  <a:cxn ang="0">
                    <a:pos x="34" y="82"/>
                  </a:cxn>
                </a:cxnLst>
                <a:rect l="0" t="0" r="r" b="b"/>
                <a:pathLst>
                  <a:path w="76" h="173">
                    <a:moveTo>
                      <a:pt x="36" y="82"/>
                    </a:moveTo>
                    <a:cubicBezTo>
                      <a:pt x="36" y="82"/>
                      <a:pt x="36" y="82"/>
                      <a:pt x="36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73"/>
                      <a:pt x="57" y="173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86"/>
                      <a:pt x="75" y="86"/>
                      <a:pt x="76" y="77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9"/>
                      <a:pt x="68" y="1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6"/>
                      <a:pt x="11" y="86"/>
                      <a:pt x="11" y="7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162"/>
                      <a:pt x="17" y="162"/>
                      <a:pt x="17" y="162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34" y="173"/>
                      <a:pt x="34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554CFDA3-7321-5E1B-26C6-D23AA2FC5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7" y="3563"/>
                <a:ext cx="97" cy="1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17" y="18"/>
                  </a:cxn>
                  <a:cxn ang="0">
                    <a:pos x="17" y="19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2" y="74"/>
                  </a:cxn>
                  <a:cxn ang="0">
                    <a:pos x="12" y="74"/>
                  </a:cxn>
                  <a:cxn ang="0">
                    <a:pos x="29" y="25"/>
                  </a:cxn>
                  <a:cxn ang="0">
                    <a:pos x="29" y="25"/>
                  </a:cxn>
                  <a:cxn ang="0">
                    <a:pos x="33" y="25"/>
                  </a:cxn>
                  <a:cxn ang="0">
                    <a:pos x="10" y="106"/>
                  </a:cxn>
                  <a:cxn ang="0">
                    <a:pos x="33" y="107"/>
                  </a:cxn>
                  <a:cxn ang="0">
                    <a:pos x="33" y="166"/>
                  </a:cxn>
                  <a:cxn ang="0">
                    <a:pos x="47" y="166"/>
                  </a:cxn>
                  <a:cxn ang="0">
                    <a:pos x="46" y="106"/>
                  </a:cxn>
                  <a:cxn ang="0">
                    <a:pos x="46" y="106"/>
                  </a:cxn>
                  <a:cxn ang="0">
                    <a:pos x="49" y="107"/>
                  </a:cxn>
                  <a:cxn ang="0">
                    <a:pos x="52" y="107"/>
                  </a:cxn>
                  <a:cxn ang="0">
                    <a:pos x="52" y="166"/>
                  </a:cxn>
                  <a:cxn ang="0">
                    <a:pos x="65" y="166"/>
                  </a:cxn>
                  <a:cxn ang="0">
                    <a:pos x="65" y="107"/>
                  </a:cxn>
                  <a:cxn ang="0">
                    <a:pos x="88" y="106"/>
                  </a:cxn>
                  <a:cxn ang="0">
                    <a:pos x="66" y="25"/>
                  </a:cxn>
                  <a:cxn ang="0">
                    <a:pos x="69" y="25"/>
                  </a:cxn>
                  <a:cxn ang="0">
                    <a:pos x="69" y="25"/>
                  </a:cxn>
                  <a:cxn ang="0">
                    <a:pos x="86" y="74"/>
                  </a:cxn>
                  <a:cxn ang="0">
                    <a:pos x="86" y="74"/>
                  </a:cxn>
                  <a:cxn ang="0">
                    <a:pos x="97" y="72"/>
                  </a:cxn>
                  <a:cxn ang="0">
                    <a:pos x="97" y="71"/>
                  </a:cxn>
                  <a:cxn ang="0">
                    <a:pos x="80" y="19"/>
                  </a:cxn>
                  <a:cxn ang="0">
                    <a:pos x="80" y="18"/>
                  </a:cxn>
                  <a:cxn ang="0">
                    <a:pos x="62" y="1"/>
                  </a:cxn>
                  <a:cxn ang="0">
                    <a:pos x="62" y="0"/>
                  </a:cxn>
                  <a:cxn ang="0">
                    <a:pos x="49" y="0"/>
                  </a:cxn>
                  <a:cxn ang="0">
                    <a:pos x="49" y="0"/>
                  </a:cxn>
                </a:cxnLst>
                <a:rect l="0" t="0" r="r" b="b"/>
                <a:pathLst>
                  <a:path w="97" h="173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6" y="2"/>
                      <a:pt x="24" y="3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2"/>
                      <a:pt x="9" y="80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5" y="173"/>
                      <a:pt x="46" y="173"/>
                      <a:pt x="47" y="16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73"/>
                      <a:pt x="64" y="173"/>
                      <a:pt x="65" y="16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8" y="80"/>
                      <a:pt x="97" y="82"/>
                      <a:pt x="97" y="7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3" y="3"/>
                      <a:pt x="72" y="2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</p:grp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19648176-9175-5298-2A4F-22F148DC7A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15453" y="1032957"/>
              <a:ext cx="59276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9A8E29-1739-BE79-A20A-0C475770A73E}"/>
              </a:ext>
            </a:extLst>
          </p:cNvPr>
          <p:cNvGrpSpPr/>
          <p:nvPr/>
        </p:nvGrpSpPr>
        <p:grpSpPr>
          <a:xfrm>
            <a:off x="2042702" y="3452675"/>
            <a:ext cx="1587500" cy="1366895"/>
            <a:chOff x="219076" y="2658481"/>
            <a:chExt cx="1587500" cy="1366895"/>
          </a:xfrm>
        </p:grpSpPr>
        <p:sp>
          <p:nvSpPr>
            <p:cNvPr id="28" name="AutoShape 31">
              <a:extLst>
                <a:ext uri="{FF2B5EF4-FFF2-40B4-BE49-F238E27FC236}">
                  <a16:creationId xmlns:a16="http://schemas.microsoft.com/office/drawing/2014/main" id="{AE264EAF-4AF0-E0ED-B846-D1AB79ED5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6" y="2658481"/>
              <a:ext cx="1587500" cy="1366895"/>
            </a:xfrm>
            <a:prstGeom prst="downArrowCallout">
              <a:avLst>
                <a:gd name="adj1" fmla="val 25000"/>
                <a:gd name="adj2" fmla="val 25000"/>
                <a:gd name="adj3" fmla="val 32845"/>
                <a:gd name="adj4" fmla="val 68250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29" name="Text Box 32">
              <a:extLst>
                <a:ext uri="{FF2B5EF4-FFF2-40B4-BE49-F238E27FC236}">
                  <a16:creationId xmlns:a16="http://schemas.microsoft.com/office/drawing/2014/main" id="{3B924E36-52F9-F7AD-13F3-99CAB922C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714" y="2705984"/>
              <a:ext cx="1506538" cy="168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0642"/>
              <a:r>
                <a:rPr lang="en-US" sz="1100" b="1" noProof="0" dirty="0"/>
                <a:t>Measures of Exposure</a:t>
              </a:r>
              <a:endParaRPr lang="en-US" sz="1100" b="1" u="sng" noProof="0" dirty="0">
                <a:solidFill>
                  <a:srgbClr val="FF0000"/>
                </a:solidFill>
              </a:endParaRPr>
            </a:p>
          </p:txBody>
        </p:sp>
        <p:pic>
          <p:nvPicPr>
            <p:cNvPr id="30" name="Picture 33" descr="j0078805">
              <a:extLst>
                <a:ext uri="{FF2B5EF4-FFF2-40B4-BE49-F238E27FC236}">
                  <a16:creationId xmlns:a16="http://schemas.microsoft.com/office/drawing/2014/main" id="{F25A73A9-B060-65E2-2AAE-DF772C55AE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6755" y="2926646"/>
              <a:ext cx="689498" cy="64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1" name="Text Box 34">
            <a:extLst>
              <a:ext uri="{FF2B5EF4-FFF2-40B4-BE49-F238E27FC236}">
                <a16:creationId xmlns:a16="http://schemas.microsoft.com/office/drawing/2014/main" id="{E63DEFD3-12DE-E0A5-D322-1DA63595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733" y="2543141"/>
            <a:ext cx="1562100" cy="9064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66FF"/>
              </a:gs>
            </a:gsLst>
            <a:lin ang="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0" tIns="91429" rIns="0" bIns="0" anchor="ctr" anchorCtr="1"/>
          <a:lstStyle/>
          <a:p>
            <a:pPr algn="ctr">
              <a:spcAft>
                <a:spcPct val="15000"/>
              </a:spcAft>
            </a:pPr>
            <a:r>
              <a:rPr lang="en-US" sz="1100" b="1" noProof="0" dirty="0"/>
              <a:t>CHEMICAL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CONCENTRATIONS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Air, Soil, Water, Food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(monitor/model)</a:t>
            </a:r>
          </a:p>
          <a:p>
            <a:pPr algn="ctr"/>
            <a:endParaRPr lang="en-US" sz="1000" b="1" noProof="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AB28C02-C558-A236-41F4-ABE59D8EC99F}"/>
              </a:ext>
            </a:extLst>
          </p:cNvPr>
          <p:cNvGrpSpPr/>
          <p:nvPr/>
        </p:nvGrpSpPr>
        <p:grpSpPr>
          <a:xfrm>
            <a:off x="8439086" y="3462016"/>
            <a:ext cx="1462088" cy="1366895"/>
            <a:chOff x="8488040" y="3809097"/>
            <a:chExt cx="1462088" cy="1366895"/>
          </a:xfrm>
        </p:grpSpPr>
        <p:sp>
          <p:nvSpPr>
            <p:cNvPr id="33" name="AutoShape 37">
              <a:extLst>
                <a:ext uri="{FF2B5EF4-FFF2-40B4-BE49-F238E27FC236}">
                  <a16:creationId xmlns:a16="http://schemas.microsoft.com/office/drawing/2014/main" id="{E5317B67-3153-CCA8-1FF1-D7912648A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8040" y="3809097"/>
              <a:ext cx="1462088" cy="1366895"/>
            </a:xfrm>
            <a:prstGeom prst="downArrowCallout">
              <a:avLst>
                <a:gd name="adj1" fmla="val 25000"/>
                <a:gd name="adj2" fmla="val 25000"/>
                <a:gd name="adj3" fmla="val 33477"/>
                <a:gd name="adj4" fmla="val 67546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34" name="Text Box 38">
              <a:extLst>
                <a:ext uri="{FF2B5EF4-FFF2-40B4-BE49-F238E27FC236}">
                  <a16:creationId xmlns:a16="http://schemas.microsoft.com/office/drawing/2014/main" id="{46D2975C-0DA6-6CB1-9D3D-8ECA9F1F5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5028" y="3809097"/>
              <a:ext cx="1425575" cy="65200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82058" tIns="41029" rIns="82058" bIns="41029">
              <a:spAutoFit/>
            </a:bodyPr>
            <a:lstStyle/>
            <a:p>
              <a:pPr algn="ctr" defTabSz="820642"/>
              <a:r>
                <a:rPr lang="en-US" sz="1100" b="1" noProof="0" dirty="0"/>
                <a:t>Dose/ Response Assessment</a:t>
              </a:r>
              <a:r>
                <a:rPr lang="en-US" sz="1300" b="1" u="sng" noProof="0" dirty="0">
                  <a:solidFill>
                    <a:srgbClr val="FF0000"/>
                  </a:solidFill>
                </a:rPr>
                <a:t> </a:t>
              </a:r>
            </a:p>
            <a:p>
              <a:pPr algn="ctr" defTabSz="820642"/>
              <a:endParaRPr lang="en-US" sz="1300" b="1" u="sng" noProof="0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73DFD47-0D55-F3C7-4761-5178962EC8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5463" y="4192069"/>
              <a:ext cx="812952" cy="619290"/>
              <a:chOff x="4302" y="2291"/>
              <a:chExt cx="592" cy="548"/>
            </a:xfrm>
          </p:grpSpPr>
          <p:sp>
            <p:nvSpPr>
              <p:cNvPr id="36" name="Line 40">
                <a:extLst>
                  <a:ext uri="{FF2B5EF4-FFF2-40B4-BE49-F238E27FC236}">
                    <a16:creationId xmlns:a16="http://schemas.microsoft.com/office/drawing/2014/main" id="{4ECF026C-3091-BF71-0CFC-E07F83C89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1" y="2291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7" name="Line 41">
                <a:extLst>
                  <a:ext uri="{FF2B5EF4-FFF2-40B4-BE49-F238E27FC236}">
                    <a16:creationId xmlns:a16="http://schemas.microsoft.com/office/drawing/2014/main" id="{7DA61DFE-BD2C-4A5B-121C-983420A63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75" y="2316"/>
                <a:ext cx="394" cy="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8" name="Line 42">
                <a:extLst>
                  <a:ext uri="{FF2B5EF4-FFF2-40B4-BE49-F238E27FC236}">
                    <a16:creationId xmlns:a16="http://schemas.microsoft.com/office/drawing/2014/main" id="{4E710055-DAAA-16F4-0B0D-20937B742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6200000">
                <a:off x="4683" y="2494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9" name="Text Box 43">
                <a:extLst>
                  <a:ext uri="{FF2B5EF4-FFF2-40B4-BE49-F238E27FC236}">
                    <a16:creationId xmlns:a16="http://schemas.microsoft.com/office/drawing/2014/main" id="{5D44C089-FFBE-8988-AB1A-D736FC158B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2" y="2385"/>
                <a:ext cx="131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Y</a:t>
                </a:r>
              </a:p>
            </p:txBody>
          </p:sp>
          <p:sp>
            <p:nvSpPr>
              <p:cNvPr id="40" name="Text Box 44">
                <a:extLst>
                  <a:ext uri="{FF2B5EF4-FFF2-40B4-BE49-F238E27FC236}">
                    <a16:creationId xmlns:a16="http://schemas.microsoft.com/office/drawing/2014/main" id="{8040CD75-3C40-8F82-22E7-6736E449B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4" y="2697"/>
                <a:ext cx="153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X</a:t>
                </a:r>
              </a:p>
            </p:txBody>
          </p:sp>
          <p:sp>
            <p:nvSpPr>
              <p:cNvPr id="41" name="Line 45">
                <a:extLst>
                  <a:ext uri="{FF2B5EF4-FFF2-40B4-BE49-F238E27FC236}">
                    <a16:creationId xmlns:a16="http://schemas.microsoft.com/office/drawing/2014/main" id="{91F9DF91-278D-01E4-A656-DAD310267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99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2" name="Line 46">
                <a:extLst>
                  <a:ext uri="{FF2B5EF4-FFF2-40B4-BE49-F238E27FC236}">
                    <a16:creationId xmlns:a16="http://schemas.microsoft.com/office/drawing/2014/main" id="{7AA0DC91-F526-188E-103E-701C36C64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652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3" name="Line 47">
                <a:extLst>
                  <a:ext uri="{FF2B5EF4-FFF2-40B4-BE49-F238E27FC236}">
                    <a16:creationId xmlns:a16="http://schemas.microsoft.com/office/drawing/2014/main" id="{A97D85C0-F542-18A6-C6B6-B5AA2808D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580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4" name="Line 48">
                <a:extLst>
                  <a:ext uri="{FF2B5EF4-FFF2-40B4-BE49-F238E27FC236}">
                    <a16:creationId xmlns:a16="http://schemas.microsoft.com/office/drawing/2014/main" id="{F34BC16C-CE33-CBCC-B743-605D2C45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24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5" name="Line 49">
                <a:extLst>
                  <a:ext uri="{FF2B5EF4-FFF2-40B4-BE49-F238E27FC236}">
                    <a16:creationId xmlns:a16="http://schemas.microsoft.com/office/drawing/2014/main" id="{7C136234-64DB-660B-45A2-855910037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868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6" name="Line 50">
                <a:extLst>
                  <a:ext uri="{FF2B5EF4-FFF2-40B4-BE49-F238E27FC236}">
                    <a16:creationId xmlns:a16="http://schemas.microsoft.com/office/drawing/2014/main" id="{E208940F-FC0E-3C43-D7C3-0E735B77D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570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7" name="Line 51">
                <a:extLst>
                  <a:ext uri="{FF2B5EF4-FFF2-40B4-BE49-F238E27FC236}">
                    <a16:creationId xmlns:a16="http://schemas.microsoft.com/office/drawing/2014/main" id="{F4C69795-89E7-156B-ADC9-972864BD6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32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8" name="Line 52">
                <a:extLst>
                  <a:ext uri="{FF2B5EF4-FFF2-40B4-BE49-F238E27FC236}">
                    <a16:creationId xmlns:a16="http://schemas.microsoft.com/office/drawing/2014/main" id="{1B1CD23C-3B5D-0228-6B75-95424F0BE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366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9" name="Line 53">
                <a:extLst>
                  <a:ext uri="{FF2B5EF4-FFF2-40B4-BE49-F238E27FC236}">
                    <a16:creationId xmlns:a16="http://schemas.microsoft.com/office/drawing/2014/main" id="{035BB204-19F7-902E-61D7-C410099E5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98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50" name="Line 54">
                <a:extLst>
                  <a:ext uri="{FF2B5EF4-FFF2-40B4-BE49-F238E27FC236}">
                    <a16:creationId xmlns:a16="http://schemas.microsoft.com/office/drawing/2014/main" id="{BF36E234-398C-FEF0-C20F-F6E11641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29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</p:grpSp>
      </p:grpSp>
      <p:sp>
        <p:nvSpPr>
          <p:cNvPr id="51" name="AutoShape 60">
            <a:extLst>
              <a:ext uri="{FF2B5EF4-FFF2-40B4-BE49-F238E27FC236}">
                <a16:creationId xmlns:a16="http://schemas.microsoft.com/office/drawing/2014/main" id="{2DC40E26-6F25-1533-0D69-D7348FFE0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418" y="2550731"/>
            <a:ext cx="1014413" cy="827087"/>
          </a:xfrm>
          <a:prstGeom prst="rightArrow">
            <a:avLst>
              <a:gd name="adj1" fmla="val 50000"/>
              <a:gd name="adj2" fmla="val 3066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r>
              <a:rPr lang="en-US" sz="1200" b="1" noProof="0" dirty="0"/>
              <a:t>Chemical</a:t>
            </a:r>
          </a:p>
          <a:p>
            <a:r>
              <a:rPr lang="en-US" sz="1200" b="1" noProof="0" dirty="0"/>
              <a:t>Release</a:t>
            </a:r>
            <a:endParaRPr lang="en-US" sz="1200" noProof="0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4F7B99-A8AD-084F-126A-930E39C554D3}"/>
              </a:ext>
            </a:extLst>
          </p:cNvPr>
          <p:cNvGrpSpPr/>
          <p:nvPr/>
        </p:nvGrpSpPr>
        <p:grpSpPr>
          <a:xfrm>
            <a:off x="3686383" y="2341336"/>
            <a:ext cx="1870364" cy="1243013"/>
            <a:chOff x="4190534" y="2679734"/>
            <a:chExt cx="2057400" cy="1243013"/>
          </a:xfrm>
        </p:grpSpPr>
        <p:pic>
          <p:nvPicPr>
            <p:cNvPr id="53" name="Picture 52" descr="fateandtransport">
              <a:extLst>
                <a:ext uri="{FF2B5EF4-FFF2-40B4-BE49-F238E27FC236}">
                  <a16:creationId xmlns:a16="http://schemas.microsoft.com/office/drawing/2014/main" id="{BD8B6779-6541-2BDF-9245-8400849D5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534" y="2679734"/>
              <a:ext cx="2057400" cy="12430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54" name="Text Box 64">
              <a:extLst>
                <a:ext uri="{FF2B5EF4-FFF2-40B4-BE49-F238E27FC236}">
                  <a16:creationId xmlns:a16="http://schemas.microsoft.com/office/drawing/2014/main" id="{BB98367D-CD8F-AA71-57EA-03D8EA4F01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6734" y="3552859"/>
              <a:ext cx="838200" cy="222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82444" tIns="41222" rIns="82444" bIns="41222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SOURCES</a:t>
              </a:r>
              <a:endParaRPr lang="en-US" sz="600" b="1" noProof="0" dirty="0"/>
            </a:p>
          </p:txBody>
        </p:sp>
        <p:sp>
          <p:nvSpPr>
            <p:cNvPr id="55" name="Text Box 65">
              <a:extLst>
                <a:ext uri="{FF2B5EF4-FFF2-40B4-BE49-F238E27FC236}">
                  <a16:creationId xmlns:a16="http://schemas.microsoft.com/office/drawing/2014/main" id="{4FAFCFDC-DAA4-D7D3-8497-64788D45F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0534" y="2730534"/>
              <a:ext cx="2057400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FATE AND TRANSPORT ANALYSIS</a:t>
              </a:r>
              <a:endParaRPr lang="en-US" sz="600" b="1" noProof="0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C5FD488-C46E-6EE7-BFFE-D7534EF46076}"/>
              </a:ext>
            </a:extLst>
          </p:cNvPr>
          <p:cNvGrpSpPr/>
          <p:nvPr/>
        </p:nvGrpSpPr>
        <p:grpSpPr>
          <a:xfrm>
            <a:off x="1847359" y="2381753"/>
            <a:ext cx="1572439" cy="992253"/>
            <a:chOff x="1924159" y="2767898"/>
            <a:chExt cx="1572439" cy="992253"/>
          </a:xfrm>
        </p:grpSpPr>
        <p:sp>
          <p:nvSpPr>
            <p:cNvPr id="57" name="Text Box 97">
              <a:extLst>
                <a:ext uri="{FF2B5EF4-FFF2-40B4-BE49-F238E27FC236}">
                  <a16:creationId xmlns:a16="http://schemas.microsoft.com/office/drawing/2014/main" id="{E98594FF-4190-1D14-313F-BF84DEAF0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4159" y="2767898"/>
              <a:ext cx="1572439" cy="13849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  IDENTIFICATION</a:t>
              </a:r>
              <a:endParaRPr lang="en-US" sz="800" b="1" noProof="0" dirty="0"/>
            </a:p>
          </p:txBody>
        </p:sp>
        <p:pic>
          <p:nvPicPr>
            <p:cNvPr id="58" name="Picture 57" descr="colorfactorysmoke">
              <a:extLst>
                <a:ext uri="{FF2B5EF4-FFF2-40B4-BE49-F238E27FC236}">
                  <a16:creationId xmlns:a16="http://schemas.microsoft.com/office/drawing/2014/main" id="{F0D9CE91-C7BF-314F-5669-FEF7EB5FA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160" y="2937826"/>
              <a:ext cx="677863" cy="822325"/>
            </a:xfrm>
            <a:prstGeom prst="rect">
              <a:avLst/>
            </a:prstGeom>
            <a:noFill/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E2586C-85C0-8413-8276-338461C15E51}"/>
              </a:ext>
            </a:extLst>
          </p:cNvPr>
          <p:cNvGrpSpPr/>
          <p:nvPr/>
        </p:nvGrpSpPr>
        <p:grpSpPr>
          <a:xfrm>
            <a:off x="3651831" y="2996372"/>
            <a:ext cx="2580169" cy="857975"/>
            <a:chOff x="3651831" y="2996372"/>
            <a:chExt cx="2580169" cy="857975"/>
          </a:xfrm>
        </p:grpSpPr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84E8981E-EF02-DB83-289F-F054E5F17135}"/>
                </a:ext>
              </a:extLst>
            </p:cNvPr>
            <p:cNvCxnSpPr>
              <a:cxnSpLocks/>
              <a:stCxn id="31" idx="1"/>
            </p:cNvCxnSpPr>
            <p:nvPr/>
          </p:nvCxnSpPr>
          <p:spPr>
            <a:xfrm rot="10800000" flipV="1">
              <a:off x="5735707" y="2996372"/>
              <a:ext cx="216027" cy="843686"/>
            </a:xfrm>
            <a:prstGeom prst="bentConnector2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6CB52CB-BA7F-4B29-D1AA-54E88CEBE521}"/>
                </a:ext>
              </a:extLst>
            </p:cNvPr>
            <p:cNvCxnSpPr>
              <a:cxnSpLocks/>
              <a:stCxn id="25" idx="13"/>
            </p:cNvCxnSpPr>
            <p:nvPr/>
          </p:nvCxnSpPr>
          <p:spPr>
            <a:xfrm flipH="1">
              <a:off x="3651831" y="3854347"/>
              <a:ext cx="2580169" cy="0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AutoShape 78">
            <a:extLst>
              <a:ext uri="{FF2B5EF4-FFF2-40B4-BE49-F238E27FC236}">
                <a16:creationId xmlns:a16="http://schemas.microsoft.com/office/drawing/2014/main" id="{D75D4CEB-8738-22AD-D59D-60E44B7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854659"/>
            <a:ext cx="7936908" cy="780885"/>
          </a:xfrm>
          <a:prstGeom prst="downArrowCallout">
            <a:avLst>
              <a:gd name="adj1" fmla="val 54094"/>
              <a:gd name="adj2" fmla="val 98485"/>
              <a:gd name="adj3" fmla="val 14847"/>
              <a:gd name="adj4" fmla="val 60259"/>
            </a:avLst>
          </a:prstGeom>
          <a:gradFill rotWithShape="0">
            <a:gsLst>
              <a:gs pos="0">
                <a:srgbClr val="5BFFD4"/>
              </a:gs>
              <a:gs pos="100000">
                <a:srgbClr val="FF9595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pPr>
              <a:tabLst>
                <a:tab pos="7772400" algn="r"/>
              </a:tabLst>
            </a:pPr>
            <a:r>
              <a:rPr lang="en-US" b="1" noProof="0" dirty="0"/>
              <a:t>EXPOSURE informatio</a:t>
            </a:r>
            <a:r>
              <a:rPr lang="en-US" noProof="0" dirty="0"/>
              <a:t>n</a:t>
            </a:r>
            <a:r>
              <a:rPr lang="en-US" b="1" noProof="0" dirty="0"/>
              <a:t>	DOSE/RESPONSE information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3722960-5B3A-C176-1163-775438E1B2EC}"/>
              </a:ext>
            </a:extLst>
          </p:cNvPr>
          <p:cNvGrpSpPr/>
          <p:nvPr/>
        </p:nvGrpSpPr>
        <p:grpSpPr>
          <a:xfrm>
            <a:off x="8361906" y="2438398"/>
            <a:ext cx="1519595" cy="944601"/>
            <a:chOff x="8835053" y="684886"/>
            <a:chExt cx="1519595" cy="944601"/>
          </a:xfrm>
        </p:grpSpPr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5DC69DDD-3DB1-12F5-D216-8F4017D62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053" y="684886"/>
              <a:ext cx="151959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100" b="1" noProof="0" dirty="0"/>
                <a:t>Hazard Identification</a:t>
              </a:r>
              <a:endParaRPr lang="en-US" sz="900" b="1" noProof="0" dirty="0"/>
            </a:p>
          </p:txBody>
        </p:sp>
        <p:pic>
          <p:nvPicPr>
            <p:cNvPr id="65" name="Picture 70" descr="IN00647_">
              <a:extLst>
                <a:ext uri="{FF2B5EF4-FFF2-40B4-BE49-F238E27FC236}">
                  <a16:creationId xmlns:a16="http://schemas.microsoft.com/office/drawing/2014/main" id="{F2406026-000B-AB73-6046-7ED513E09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337676" y="889712"/>
              <a:ext cx="514350" cy="739775"/>
            </a:xfrm>
            <a:prstGeom prst="rect">
              <a:avLst/>
            </a:prstGeom>
            <a:noFill/>
          </p:spPr>
        </p:pic>
      </p:grpSp>
      <p:sp>
        <p:nvSpPr>
          <p:cNvPr id="71" name="Text Box 7">
            <a:extLst>
              <a:ext uri="{FF2B5EF4-FFF2-40B4-BE49-F238E27FC236}">
                <a16:creationId xmlns:a16="http://schemas.microsoft.com/office/drawing/2014/main" id="{977A071E-E3AA-F590-E9D1-CC4DA5A6D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215" y="4520128"/>
            <a:ext cx="5976937" cy="331102"/>
          </a:xfrm>
          <a:prstGeom prst="rect">
            <a:avLst/>
          </a:prstGeom>
          <a:solidFill>
            <a:schemeClr val="tx2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 anchor="ctr" anchorCtr="0">
            <a:noAutofit/>
          </a:bodyPr>
          <a:lstStyle/>
          <a:p>
            <a:pPr algn="ctr"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3" name="Rectangle 6">
            <a:extLst>
              <a:ext uri="{FF2B5EF4-FFF2-40B4-BE49-F238E27FC236}">
                <a16:creationId xmlns:a16="http://schemas.microsoft.com/office/drawing/2014/main" id="{EB183D58-2E55-D3FA-7893-130735015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302" y="4854554"/>
            <a:ext cx="8660563" cy="1143000"/>
          </a:xfrm>
          <a:prstGeom prst="rect">
            <a:avLst/>
          </a:prstGeom>
          <a:solidFill>
            <a:schemeClr val="hlink">
              <a:alpha val="7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b="1" noProof="0" dirty="0">
              <a:solidFill>
                <a:srgbClr val="FFFFFF"/>
              </a:solidFill>
            </a:endParaRPr>
          </a:p>
        </p:txBody>
      </p:sp>
      <p:sp>
        <p:nvSpPr>
          <p:cNvPr id="74" name="Rectangle 2">
            <a:extLst>
              <a:ext uri="{FF2B5EF4-FFF2-40B4-BE49-F238E27FC236}">
                <a16:creationId xmlns:a16="http://schemas.microsoft.com/office/drawing/2014/main" id="{9F6BCF15-D1E1-F3A6-D2C7-2573069A5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303" y="4383768"/>
            <a:ext cx="6583643" cy="141935"/>
          </a:xfrm>
          <a:prstGeom prst="rect">
            <a:avLst/>
          </a:prstGeom>
          <a:solidFill>
            <a:srgbClr val="FFCC99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6" name="Rectangle 10">
            <a:extLst>
              <a:ext uri="{FF2B5EF4-FFF2-40B4-BE49-F238E27FC236}">
                <a16:creationId xmlns:a16="http://schemas.microsoft.com/office/drawing/2014/main" id="{58BCFFEA-3EFE-5764-82B5-18ECBC2C3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340" y="2346079"/>
            <a:ext cx="5853427" cy="2046143"/>
          </a:xfrm>
          <a:prstGeom prst="rect">
            <a:avLst/>
          </a:prstGeom>
          <a:solidFill>
            <a:srgbClr val="11D39C">
              <a:alpha val="75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endParaRPr lang="en-US" b="1" noProof="0" dirty="0"/>
          </a:p>
        </p:txBody>
      </p:sp>
      <p:sp>
        <p:nvSpPr>
          <p:cNvPr id="67" name="Text Box 5">
            <a:extLst>
              <a:ext uri="{FF2B5EF4-FFF2-40B4-BE49-F238E27FC236}">
                <a16:creationId xmlns:a16="http://schemas.microsoft.com/office/drawing/2014/main" id="{65528CF4-2901-761B-0EC8-5FC482DBE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159" y="2014719"/>
            <a:ext cx="2544633" cy="32004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 anchorCtr="0">
            <a:noAutofit/>
          </a:bodyPr>
          <a:lstStyle/>
          <a:p>
            <a:pPr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95307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4E3E1-70B3-183D-FE03-D9DFC9797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C2376-6372-9431-80FE-4215A3B3E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C23837-FCC0-8B44-80D3-9980AFE1D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 for Non-Carcinogens</a:t>
            </a:r>
            <a:endParaRPr lang="en-US" dirty="0"/>
          </a:p>
          <a:p>
            <a:r>
              <a:rPr lang="en-US" dirty="0"/>
              <a:t>EPA assumes that there is a threshold concentration below which no observable adverse effect will occur</a:t>
            </a:r>
          </a:p>
          <a:p>
            <a:r>
              <a:rPr lang="en-US" dirty="0"/>
              <a:t>Reference dose / concentration (</a:t>
            </a:r>
            <a:r>
              <a:rPr lang="en-US" dirty="0" err="1"/>
              <a:t>RfC</a:t>
            </a:r>
            <a:r>
              <a:rPr lang="en-US" dirty="0"/>
              <a:t>) estimates daily exposure to human population (including sensitive subgroups) that is likely to have no risk of lifetime adverse effects</a:t>
            </a:r>
          </a:p>
          <a:p>
            <a:r>
              <a:rPr lang="en-US" dirty="0"/>
              <a:t>EPA includes with </a:t>
            </a:r>
            <a:r>
              <a:rPr lang="en-US" dirty="0" err="1"/>
              <a:t>RfC</a:t>
            </a:r>
            <a:r>
              <a:rPr lang="en-US" dirty="0"/>
              <a:t> a statement of confidence:</a:t>
            </a:r>
          </a:p>
          <a:p>
            <a:pPr lvl="1"/>
            <a:r>
              <a:rPr lang="en-US" u="sng" dirty="0"/>
              <a:t>High</a:t>
            </a:r>
            <a:r>
              <a:rPr lang="en-US" dirty="0"/>
              <a:t>: </a:t>
            </a:r>
            <a:r>
              <a:rPr lang="en-US" dirty="0" err="1"/>
              <a:t>RfC</a:t>
            </a:r>
            <a:r>
              <a:rPr lang="en-US" dirty="0"/>
              <a:t> are less likely to change with new info</a:t>
            </a:r>
          </a:p>
          <a:p>
            <a:pPr lvl="1"/>
            <a:r>
              <a:rPr lang="en-US" u="sng" dirty="0"/>
              <a:t>Medium</a:t>
            </a:r>
            <a:r>
              <a:rPr lang="en-US" dirty="0"/>
              <a:t>: </a:t>
            </a:r>
            <a:r>
              <a:rPr lang="en-US" dirty="0" err="1"/>
              <a:t>RfC</a:t>
            </a:r>
            <a:r>
              <a:rPr lang="en-US" dirty="0"/>
              <a:t> could change with new info</a:t>
            </a:r>
          </a:p>
          <a:p>
            <a:pPr lvl="1"/>
            <a:r>
              <a:rPr lang="en-US" u="sng" dirty="0"/>
              <a:t>Low</a:t>
            </a:r>
            <a:r>
              <a:rPr lang="en-US" dirty="0"/>
              <a:t>: </a:t>
            </a:r>
            <a:r>
              <a:rPr lang="en-US" dirty="0" err="1"/>
              <a:t>RfC</a:t>
            </a:r>
            <a:r>
              <a:rPr lang="en-US" dirty="0"/>
              <a:t> most likely to change with new info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D65E6E-BF18-570A-6D19-69D3BEB4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1219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322F9-A178-E32B-1D69-E4F217C0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41819-578D-9FB9-FD56-65D7558AC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6104EC2-506A-1614-760C-F0FDCF2BF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 for Non-Carcinogens</a:t>
            </a:r>
            <a:endParaRPr lang="en-US" dirty="0"/>
          </a:p>
          <a:p>
            <a:pPr marL="0" indent="0">
              <a:buNone/>
            </a:pPr>
            <a:r>
              <a:rPr lang="en-US" u="sng" dirty="0"/>
              <a:t>Part 1</a:t>
            </a:r>
            <a:r>
              <a:rPr lang="en-US" dirty="0"/>
              <a:t>: Calculate human equivalent concentration (HEC)</a:t>
            </a:r>
          </a:p>
          <a:p>
            <a:pPr lvl="1"/>
            <a:r>
              <a:rPr lang="en-US" dirty="0"/>
              <a:t>Lowest Observed Adverse Effect Level (LOAELHEC)</a:t>
            </a:r>
          </a:p>
          <a:p>
            <a:pPr lvl="1"/>
            <a:r>
              <a:rPr lang="en-US" dirty="0"/>
              <a:t>No Observed Adverse Effect Level (NOAELHEC)</a:t>
            </a:r>
          </a:p>
          <a:p>
            <a:pPr lvl="1"/>
            <a:r>
              <a:rPr lang="en-US" dirty="0"/>
              <a:t>Benchmark Concentration Level (BMCL) involves fitting various mathematical models for dose-response data to reported data</a:t>
            </a:r>
          </a:p>
          <a:p>
            <a:pPr marL="0" indent="0">
              <a:buNone/>
            </a:pPr>
            <a:r>
              <a:rPr lang="en-US" u="sng" dirty="0"/>
              <a:t>Part 2</a:t>
            </a:r>
            <a:r>
              <a:rPr lang="en-US" dirty="0"/>
              <a:t>: Analyze a series of uncertainty factors to estimate a  “safe” or “reference” exposure for humans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methodology from EPA 1994 Methods for Derivation of Inhalation Reference Concentrations and Application of Inhalation Dosimetry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9D3F9-F59D-9390-F756-8C1D9B774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822222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42BD7-D136-3BE4-773F-5E6E8E65B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B311E-0F26-729C-2F11-2865FC6C7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AF4320-A346-8A8D-7AC0-39D97BDD1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 for Non-Carcinogens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CF544B-ADBD-9A68-4409-16B71D088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A1370F2-04D7-804A-5821-E0D6709087C5}"/>
              </a:ext>
            </a:extLst>
          </p:cNvPr>
          <p:cNvGrpSpPr>
            <a:grpSpLocks/>
          </p:cNvGrpSpPr>
          <p:nvPr/>
        </p:nvGrpSpPr>
        <p:grpSpPr bwMode="auto">
          <a:xfrm>
            <a:off x="2249487" y="1485899"/>
            <a:ext cx="7693026" cy="4800601"/>
            <a:chOff x="303" y="684"/>
            <a:chExt cx="5285" cy="3492"/>
          </a:xfrm>
        </p:grpSpPr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797C80A0-5932-4FAA-78FD-12E4821B1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4032"/>
              <a:ext cx="96" cy="96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ADF47EAD-A0B9-FC41-A345-31F967531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" y="4014"/>
              <a:ext cx="1162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sz="1200" dirty="0">
                  <a:latin typeface="Arial" charset="0"/>
                </a:rPr>
                <a:t>= Observed Animal Data</a:t>
              </a:r>
            </a:p>
          </p:txBody>
        </p:sp>
        <p:sp>
          <p:nvSpPr>
            <p:cNvPr id="8" name="Line 6">
              <a:extLst>
                <a:ext uri="{FF2B5EF4-FFF2-40B4-BE49-F238E27FC236}">
                  <a16:creationId xmlns:a16="http://schemas.microsoft.com/office/drawing/2014/main" id="{756D91D4-DED1-DFFA-BC7E-24EAEA59AA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8" y="684"/>
              <a:ext cx="24" cy="27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7">
              <a:extLst>
                <a:ext uri="{FF2B5EF4-FFF2-40B4-BE49-F238E27FC236}">
                  <a16:creationId xmlns:a16="http://schemas.microsoft.com/office/drawing/2014/main" id="{15AAA97D-D147-A30C-1019-931BD55FC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3396"/>
              <a:ext cx="40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0" name="AutoShape 8">
              <a:extLst>
                <a:ext uri="{FF2B5EF4-FFF2-40B4-BE49-F238E27FC236}">
                  <a16:creationId xmlns:a16="http://schemas.microsoft.com/office/drawing/2014/main" id="{24DDAD7C-3329-6844-4E56-77EA35598059}"/>
                </a:ext>
              </a:extLst>
            </p:cNvPr>
            <p:cNvCxnSpPr>
              <a:cxnSpLocks noChangeShapeType="1"/>
              <a:stCxn id="9" idx="0"/>
              <a:endCxn id="9" idx="0"/>
            </p:cNvCxnSpPr>
            <p:nvPr/>
          </p:nvCxnSpPr>
          <p:spPr bwMode="auto">
            <a:xfrm>
              <a:off x="648" y="3384"/>
              <a:ext cx="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B848C59C-D512-5880-1C22-6625E728D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8" y="3588"/>
              <a:ext cx="4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LOAEL</a:t>
              </a:r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0C0D4E0C-ADB7-DC05-1BDE-761602F3AF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80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CE00CF6A-863F-CD4D-188F-2479586C5C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" y="2196"/>
              <a:ext cx="0" cy="96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2">
              <a:extLst>
                <a:ext uri="{FF2B5EF4-FFF2-40B4-BE49-F238E27FC236}">
                  <a16:creationId xmlns:a16="http://schemas.microsoft.com/office/drawing/2014/main" id="{3F49983C-8F8C-2C69-8049-528F67E6DE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588"/>
              <a:ext cx="50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/>
                <a:t>Human </a:t>
              </a:r>
              <a:r>
                <a:rPr lang="en-US" sz="1200" b="1" dirty="0" err="1"/>
                <a:t>RfC</a:t>
              </a:r>
              <a:endParaRPr lang="en-US" sz="1200" b="1" dirty="0"/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985C3E1-A826-5D81-BE3E-9AB4B82B9F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6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D1B6825A-0186-89FC-BB2A-FF1246DC44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6" y="229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3B4159FE-DC90-6758-414B-106301BAD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" y="2148"/>
              <a:ext cx="768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/>
                <a:t>Apply Uncertainty Factors</a:t>
              </a:r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6F2B7DFD-F5F0-AAF1-755C-A24C62551E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32" y="2196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EC9B0922-2670-1516-549B-FD31EE6BC4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8" y="229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18">
              <a:extLst>
                <a:ext uri="{FF2B5EF4-FFF2-40B4-BE49-F238E27FC236}">
                  <a16:creationId xmlns:a16="http://schemas.microsoft.com/office/drawing/2014/main" id="{DB4C4163-32B0-5914-173B-0D88494A6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648" y="1912"/>
              <a:ext cx="213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 dirty="0"/>
                <a:t>% Animals Responding</a:t>
              </a:r>
              <a:endParaRPr lang="en-US" sz="2000" dirty="0"/>
            </a:p>
          </p:txBody>
        </p:sp>
        <p:sp>
          <p:nvSpPr>
            <p:cNvPr id="21" name="Text Box 19">
              <a:extLst>
                <a:ext uri="{FF2B5EF4-FFF2-40B4-BE49-F238E27FC236}">
                  <a16:creationId xmlns:a16="http://schemas.microsoft.com/office/drawing/2014/main" id="{3E5C6F1D-DC04-8172-FBE5-A0D8E6027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2" y="3492"/>
              <a:ext cx="143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 dirty="0"/>
                <a:t>Concentration</a:t>
              </a:r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FC2662D4-E2CE-B03E-9033-4C2CD448E6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2" y="3588"/>
              <a:ext cx="667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 dirty="0"/>
                <a:t>NOAEL</a:t>
              </a:r>
            </a:p>
          </p:txBody>
        </p:sp>
        <p:sp>
          <p:nvSpPr>
            <p:cNvPr id="23" name="Line 21">
              <a:extLst>
                <a:ext uri="{FF2B5EF4-FFF2-40B4-BE49-F238E27FC236}">
                  <a16:creationId xmlns:a16="http://schemas.microsoft.com/office/drawing/2014/main" id="{EB7480F3-28A2-D42A-8A3D-8861B37EA5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32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22">
              <a:extLst>
                <a:ext uri="{FF2B5EF4-FFF2-40B4-BE49-F238E27FC236}">
                  <a16:creationId xmlns:a16="http://schemas.microsoft.com/office/drawing/2014/main" id="{34500146-7EF4-C9F3-3087-1F7643C10B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6" y="3588"/>
              <a:ext cx="4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NOEL</a:t>
              </a: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5A3534BA-3AA3-8FD3-DB4D-020971628C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6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24">
              <a:extLst>
                <a:ext uri="{FF2B5EF4-FFF2-40B4-BE49-F238E27FC236}">
                  <a16:creationId xmlns:a16="http://schemas.microsoft.com/office/drawing/2014/main" id="{9E5B43C7-4EBD-7452-0F1E-B6240F556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" y="1176"/>
              <a:ext cx="85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/>
                <a:t>Liver Toxicity</a:t>
              </a:r>
            </a:p>
            <a:p>
              <a:pPr algn="ctr"/>
              <a:r>
                <a:rPr lang="en-US" sz="1400"/>
                <a:t>(Critical Effect)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A4FFC13-D035-D23C-8BF3-7334C4CFA0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6" y="1524"/>
              <a:ext cx="2688" cy="1920"/>
              <a:chOff x="2136" y="1524"/>
              <a:chExt cx="2688" cy="1920"/>
            </a:xfrm>
          </p:grpSpPr>
          <p:sp>
            <p:nvSpPr>
              <p:cNvPr id="43" name="AutoShape 26">
                <a:extLst>
                  <a:ext uri="{FF2B5EF4-FFF2-40B4-BE49-F238E27FC236}">
                    <a16:creationId xmlns:a16="http://schemas.microsoft.com/office/drawing/2014/main" id="{8B0BF665-0464-48F2-782A-BE9500177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3348"/>
                <a:ext cx="96" cy="96"/>
              </a:xfrm>
              <a:prstGeom prst="diamond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44" name="AutoShape 27">
                <a:extLst>
                  <a:ext uri="{FF2B5EF4-FFF2-40B4-BE49-F238E27FC236}">
                    <a16:creationId xmlns:a16="http://schemas.microsoft.com/office/drawing/2014/main" id="{72C8A7A6-8FE4-178D-4101-EFC328D9642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136" y="1572"/>
                <a:ext cx="2640" cy="1824"/>
              </a:xfrm>
              <a:prstGeom prst="curvedConnector3">
                <a:avLst>
                  <a:gd name="adj1" fmla="val 50000"/>
                </a:avLst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</p:cxnSp>
          <p:sp>
            <p:nvSpPr>
              <p:cNvPr id="45" name="AutoShape 28">
                <a:extLst>
                  <a:ext uri="{FF2B5EF4-FFF2-40B4-BE49-F238E27FC236}">
                    <a16:creationId xmlns:a16="http://schemas.microsoft.com/office/drawing/2014/main" id="{CDCA4826-A63D-9D9E-0A4B-E447FA871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" y="2184"/>
                <a:ext cx="96" cy="96"/>
              </a:xfrm>
              <a:prstGeom prst="diamond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AutoShape 29">
                <a:extLst>
                  <a:ext uri="{FF2B5EF4-FFF2-40B4-BE49-F238E27FC236}">
                    <a16:creationId xmlns:a16="http://schemas.microsoft.com/office/drawing/2014/main" id="{C11F6BCC-9C3F-1A42-6D99-05AB87118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8" y="1524"/>
                <a:ext cx="96" cy="96"/>
              </a:xfrm>
              <a:prstGeom prst="diamond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8" name="Group 30">
              <a:extLst>
                <a:ext uri="{FF2B5EF4-FFF2-40B4-BE49-F238E27FC236}">
                  <a16:creationId xmlns:a16="http://schemas.microsoft.com/office/drawing/2014/main" id="{7501F54D-A8B1-F7BE-5379-34F129D76D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2" y="1800"/>
              <a:ext cx="1572" cy="1598"/>
              <a:chOff x="3480" y="1800"/>
              <a:chExt cx="1764" cy="1610"/>
            </a:xfrm>
          </p:grpSpPr>
          <p:sp>
            <p:nvSpPr>
              <p:cNvPr id="40" name="Text Box 31">
                <a:extLst>
                  <a:ext uri="{FF2B5EF4-FFF2-40B4-BE49-F238E27FC236}">
                    <a16:creationId xmlns:a16="http://schemas.microsoft.com/office/drawing/2014/main" id="{BAAD7452-DE1C-04E6-759D-BE426BB7FA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29" y="1800"/>
                <a:ext cx="715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400" dirty="0"/>
                  <a:t>Tremors</a:t>
                </a:r>
              </a:p>
            </p:txBody>
          </p:sp>
          <p:sp>
            <p:nvSpPr>
              <p:cNvPr id="41" name="Freeform 32">
                <a:extLst>
                  <a:ext uri="{FF2B5EF4-FFF2-40B4-BE49-F238E27FC236}">
                    <a16:creationId xmlns:a16="http://schemas.microsoft.com/office/drawing/2014/main" id="{2371F2E7-6106-3146-509C-5CA35E881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0" y="2100"/>
                <a:ext cx="1061" cy="1310"/>
              </a:xfrm>
              <a:custGeom>
                <a:avLst/>
                <a:gdLst>
                  <a:gd name="T0" fmla="*/ 0 w 1061"/>
                  <a:gd name="T1" fmla="*/ 1310 h 1310"/>
                  <a:gd name="T2" fmla="*/ 62 w 1061"/>
                  <a:gd name="T3" fmla="*/ 1253 h 1310"/>
                  <a:gd name="T4" fmla="*/ 139 w 1061"/>
                  <a:gd name="T5" fmla="*/ 1152 h 1310"/>
                  <a:gd name="T6" fmla="*/ 235 w 1061"/>
                  <a:gd name="T7" fmla="*/ 1061 h 1310"/>
                  <a:gd name="T8" fmla="*/ 446 w 1061"/>
                  <a:gd name="T9" fmla="*/ 840 h 1310"/>
                  <a:gd name="T10" fmla="*/ 528 w 1061"/>
                  <a:gd name="T11" fmla="*/ 768 h 1310"/>
                  <a:gd name="T12" fmla="*/ 682 w 1061"/>
                  <a:gd name="T13" fmla="*/ 595 h 1310"/>
                  <a:gd name="T14" fmla="*/ 730 w 1061"/>
                  <a:gd name="T15" fmla="*/ 537 h 1310"/>
                  <a:gd name="T16" fmla="*/ 778 w 1061"/>
                  <a:gd name="T17" fmla="*/ 465 h 1310"/>
                  <a:gd name="T18" fmla="*/ 826 w 1061"/>
                  <a:gd name="T19" fmla="*/ 389 h 1310"/>
                  <a:gd name="T20" fmla="*/ 922 w 1061"/>
                  <a:gd name="T21" fmla="*/ 254 h 1310"/>
                  <a:gd name="T22" fmla="*/ 965 w 1061"/>
                  <a:gd name="T23" fmla="*/ 182 h 1310"/>
                  <a:gd name="T24" fmla="*/ 1046 w 1061"/>
                  <a:gd name="T25" fmla="*/ 38 h 1310"/>
                  <a:gd name="T26" fmla="*/ 1061 w 1061"/>
                  <a:gd name="T27" fmla="*/ 0 h 13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61"/>
                  <a:gd name="T43" fmla="*/ 0 h 1310"/>
                  <a:gd name="T44" fmla="*/ 1061 w 1061"/>
                  <a:gd name="T45" fmla="*/ 1310 h 131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61" h="1310">
                    <a:moveTo>
                      <a:pt x="0" y="1310"/>
                    </a:moveTo>
                    <a:cubicBezTo>
                      <a:pt x="20" y="1290"/>
                      <a:pt x="43" y="1274"/>
                      <a:pt x="62" y="1253"/>
                    </a:cubicBezTo>
                    <a:cubicBezTo>
                      <a:pt x="92" y="1221"/>
                      <a:pt x="111" y="1184"/>
                      <a:pt x="139" y="1152"/>
                    </a:cubicBezTo>
                    <a:cubicBezTo>
                      <a:pt x="169" y="1118"/>
                      <a:pt x="206" y="1095"/>
                      <a:pt x="235" y="1061"/>
                    </a:cubicBezTo>
                    <a:cubicBezTo>
                      <a:pt x="302" y="985"/>
                      <a:pt x="372" y="909"/>
                      <a:pt x="446" y="840"/>
                    </a:cubicBezTo>
                    <a:cubicBezTo>
                      <a:pt x="472" y="815"/>
                      <a:pt x="503" y="793"/>
                      <a:pt x="528" y="768"/>
                    </a:cubicBezTo>
                    <a:cubicBezTo>
                      <a:pt x="583" y="713"/>
                      <a:pt x="631" y="653"/>
                      <a:pt x="682" y="595"/>
                    </a:cubicBezTo>
                    <a:cubicBezTo>
                      <a:pt x="700" y="575"/>
                      <a:pt x="707" y="552"/>
                      <a:pt x="730" y="537"/>
                    </a:cubicBezTo>
                    <a:cubicBezTo>
                      <a:pt x="743" y="510"/>
                      <a:pt x="759" y="488"/>
                      <a:pt x="778" y="465"/>
                    </a:cubicBezTo>
                    <a:cubicBezTo>
                      <a:pt x="786" y="436"/>
                      <a:pt x="809" y="413"/>
                      <a:pt x="826" y="389"/>
                    </a:cubicBezTo>
                    <a:cubicBezTo>
                      <a:pt x="858" y="344"/>
                      <a:pt x="893" y="301"/>
                      <a:pt x="922" y="254"/>
                    </a:cubicBezTo>
                    <a:cubicBezTo>
                      <a:pt x="929" y="228"/>
                      <a:pt x="952" y="206"/>
                      <a:pt x="965" y="182"/>
                    </a:cubicBezTo>
                    <a:cubicBezTo>
                      <a:pt x="992" y="134"/>
                      <a:pt x="1017" y="86"/>
                      <a:pt x="1046" y="38"/>
                    </a:cubicBezTo>
                    <a:cubicBezTo>
                      <a:pt x="1049" y="27"/>
                      <a:pt x="1061" y="10"/>
                      <a:pt x="1061" y="0"/>
                    </a:cubicBezTo>
                  </a:path>
                </a:pathLst>
              </a:custGeom>
              <a:noFill/>
              <a:ln w="38100">
                <a:solidFill>
                  <a:srgbClr val="3366FF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AutoShape 33">
                <a:extLst>
                  <a:ext uri="{FF2B5EF4-FFF2-40B4-BE49-F238E27FC236}">
                    <a16:creationId xmlns:a16="http://schemas.microsoft.com/office/drawing/2014/main" id="{4A6D8110-DEDA-0799-7FF5-72C41641C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6" y="2004"/>
                <a:ext cx="96" cy="96"/>
              </a:xfrm>
              <a:prstGeom prst="diamond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9" name="AutoShape 34">
              <a:extLst>
                <a:ext uri="{FF2B5EF4-FFF2-40B4-BE49-F238E27FC236}">
                  <a16:creationId xmlns:a16="http://schemas.microsoft.com/office/drawing/2014/main" id="{57AD6E08-2BD2-D231-AACA-D57A39506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3348"/>
              <a:ext cx="96" cy="96"/>
            </a:xfrm>
            <a:prstGeom prst="diamond">
              <a:avLst/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35">
              <a:extLst>
                <a:ext uri="{FF2B5EF4-FFF2-40B4-BE49-F238E27FC236}">
                  <a16:creationId xmlns:a16="http://schemas.microsoft.com/office/drawing/2014/main" id="{B369BB7C-1D1D-3E7C-BAF5-2AEEC4B6E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" y="2652"/>
              <a:ext cx="96" cy="96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Text Box 36">
              <a:extLst>
                <a:ext uri="{FF2B5EF4-FFF2-40B4-BE49-F238E27FC236}">
                  <a16:creationId xmlns:a16="http://schemas.microsoft.com/office/drawing/2014/main" id="{48E6B9CD-0B4C-1B6B-D42D-6EA58380E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2" y="2148"/>
              <a:ext cx="57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Enzyme Change</a:t>
              </a:r>
            </a:p>
          </p:txBody>
        </p:sp>
        <p:sp>
          <p:nvSpPr>
            <p:cNvPr id="32" name="Arc 37">
              <a:extLst>
                <a:ext uri="{FF2B5EF4-FFF2-40B4-BE49-F238E27FC236}">
                  <a16:creationId xmlns:a16="http://schemas.microsoft.com/office/drawing/2014/main" id="{2AB2EF87-EEF6-CD52-CF52-733BE66C3946}"/>
                </a:ext>
              </a:extLst>
            </p:cNvPr>
            <p:cNvSpPr>
              <a:spLocks/>
            </p:cNvSpPr>
            <p:nvPr/>
          </p:nvSpPr>
          <p:spPr bwMode="auto">
            <a:xfrm rot="10736546" flipV="1">
              <a:off x="1655" y="2339"/>
              <a:ext cx="3216" cy="1393"/>
            </a:xfrm>
            <a:custGeom>
              <a:avLst/>
              <a:gdLst>
                <a:gd name="T0" fmla="*/ 0 w 20819"/>
                <a:gd name="T1" fmla="*/ 0 h 21600"/>
                <a:gd name="T2" fmla="*/ 0 w 20819"/>
                <a:gd name="T3" fmla="*/ 0 h 21600"/>
                <a:gd name="T4" fmla="*/ 0 w 20819"/>
                <a:gd name="T5" fmla="*/ 0 h 21600"/>
                <a:gd name="T6" fmla="*/ 0 60000 65536"/>
                <a:gd name="T7" fmla="*/ 0 60000 65536"/>
                <a:gd name="T8" fmla="*/ 0 60000 65536"/>
                <a:gd name="T9" fmla="*/ 0 w 20819"/>
                <a:gd name="T10" fmla="*/ 0 h 21600"/>
                <a:gd name="T11" fmla="*/ 20819 w 2081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819" h="21600" fill="none" extrusionOk="0">
                  <a:moveTo>
                    <a:pt x="-1" y="0"/>
                  </a:moveTo>
                  <a:cubicBezTo>
                    <a:pt x="9712" y="0"/>
                    <a:pt x="18231" y="6483"/>
                    <a:pt x="20819" y="15844"/>
                  </a:cubicBezTo>
                </a:path>
                <a:path w="20819" h="21600" stroke="0" extrusionOk="0">
                  <a:moveTo>
                    <a:pt x="-1" y="0"/>
                  </a:moveTo>
                  <a:cubicBezTo>
                    <a:pt x="9712" y="0"/>
                    <a:pt x="18231" y="6483"/>
                    <a:pt x="20819" y="1584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rnd">
              <a:solidFill>
                <a:srgbClr val="FF00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38">
              <a:extLst>
                <a:ext uri="{FF2B5EF4-FFF2-40B4-BE49-F238E27FC236}">
                  <a16:creationId xmlns:a16="http://schemas.microsoft.com/office/drawing/2014/main" id="{F66E6E9E-22B1-E4AF-F745-2D7BA32F5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" y="2484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39">
              <a:extLst>
                <a:ext uri="{FF2B5EF4-FFF2-40B4-BE49-F238E27FC236}">
                  <a16:creationId xmlns:a16="http://schemas.microsoft.com/office/drawing/2014/main" id="{34CED1BD-AD51-29E2-14F6-FF071F323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2" y="2244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40">
              <a:extLst>
                <a:ext uri="{FF2B5EF4-FFF2-40B4-BE49-F238E27FC236}">
                  <a16:creationId xmlns:a16="http://schemas.microsoft.com/office/drawing/2014/main" id="{7A3706CA-EB91-BF86-7B6A-180DDA52F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688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Text Box 41">
              <a:extLst>
                <a:ext uri="{FF2B5EF4-FFF2-40B4-BE49-F238E27FC236}">
                  <a16:creationId xmlns:a16="http://schemas.microsoft.com/office/drawing/2014/main" id="{36F9C27B-74B9-CA39-CDE9-C5220AA900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2580"/>
              <a:ext cx="98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Weight Decrease</a:t>
              </a:r>
            </a:p>
          </p:txBody>
        </p:sp>
        <p:sp>
          <p:nvSpPr>
            <p:cNvPr id="37" name="AutoShape 42">
              <a:extLst>
                <a:ext uri="{FF2B5EF4-FFF2-40B4-BE49-F238E27FC236}">
                  <a16:creationId xmlns:a16="http://schemas.microsoft.com/office/drawing/2014/main" id="{90D74937-BF36-81EC-7AA5-F616C8AA5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" y="2760"/>
              <a:ext cx="96" cy="96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AutoShape 43">
              <a:extLst>
                <a:ext uri="{FF2B5EF4-FFF2-40B4-BE49-F238E27FC236}">
                  <a16:creationId xmlns:a16="http://schemas.microsoft.com/office/drawing/2014/main" id="{FF84C8AF-9765-D383-C041-6BAAD764F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3348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Arc 44">
              <a:extLst>
                <a:ext uri="{FF2B5EF4-FFF2-40B4-BE49-F238E27FC236}">
                  <a16:creationId xmlns:a16="http://schemas.microsoft.com/office/drawing/2014/main" id="{C254298C-B1EF-689B-0818-B4A224B8D222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1656" y="2688"/>
              <a:ext cx="2904" cy="6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2070587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ECE81-69D4-3A39-9101-025D5B7C5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684B7-5F8E-3263-DB11-DC121E1AE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AF732D-A4DC-B6FB-8FED-32DF2022C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Inhalation </a:t>
            </a:r>
            <a:r>
              <a:rPr lang="en-US" b="1" dirty="0" err="1"/>
              <a:t>RfC</a:t>
            </a:r>
            <a:r>
              <a:rPr lang="en-US" b="1" dirty="0"/>
              <a:t> Calculation</a:t>
            </a:r>
          </a:p>
          <a:p>
            <a:pPr marL="0" indent="0">
              <a:buNone/>
            </a:pPr>
            <a:endParaRPr lang="en-US" sz="4200" dirty="0"/>
          </a:p>
          <a:p>
            <a:pPr marL="0" indent="0">
              <a:buNone/>
              <a:tabLst>
                <a:tab pos="10167938" algn="r"/>
              </a:tabLst>
            </a:pPr>
            <a:r>
              <a:rPr lang="en-US" dirty="0"/>
              <a:t>Uncertainty Factor (UF)</a:t>
            </a:r>
            <a:r>
              <a:rPr lang="en-US" baseline="30000" dirty="0"/>
              <a:t>†</a:t>
            </a:r>
            <a:r>
              <a:rPr lang="en-US" dirty="0"/>
              <a:t> Criteria	UF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Extrapolating animal data to human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Sensitive human populations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Sub-chronic NOAEL instead of chronic NOAEL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LOAEL used instead of NOAEL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Uncertainties in the database for the chemical	10, 3, or 1</a:t>
            </a:r>
          </a:p>
          <a:p>
            <a:pPr marL="228600" lvl="1" indent="0">
              <a:buNone/>
            </a:pPr>
            <a:r>
              <a:rPr lang="en-US" i="1" baseline="30000" dirty="0"/>
              <a:t>†</a:t>
            </a:r>
            <a:r>
              <a:rPr lang="en-US" i="1" dirty="0"/>
              <a:t>UF is generally an order of 10, but can be reduced to 3 or 1 when considering dosimetry adjustments or other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7D641-061E-F859-7D9A-2F2259B5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9618D-85A3-CF1B-C811-4FE91C655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3619" y="1485378"/>
            <a:ext cx="5304762" cy="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6709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498E8-6A48-C1A1-1441-A78D15FC4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DF6D7-7FA8-7DAF-41FF-86CEEB9ED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1211521-9241-AD0E-BFA5-3E16AE458B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3284" y="1006475"/>
            <a:ext cx="9882256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3E22D-8B34-57EC-1C5F-65BE2A55D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49099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0DBAD-2A6A-77D2-6210-5AFB3FC2B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25AE3-563E-5732-54F4-D2DE3DC14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C51E10-64D2-618C-3037-BFEE83010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EPA Center for Public Health &amp; Environmental Assessment (CPHEA)</a:t>
            </a:r>
          </a:p>
          <a:p>
            <a:pPr marL="0" indent="0">
              <a:buNone/>
            </a:pPr>
            <a:r>
              <a:rPr lang="en-US" sz="2400" dirty="0"/>
              <a:t>CPHEA provides the science needed to understand the complex interrelationship between people and nature by conducting assessments protect human health and ecological integrity</a:t>
            </a:r>
          </a:p>
          <a:p>
            <a:r>
              <a:rPr lang="en-US" sz="2400" dirty="0"/>
              <a:t>Cancer</a:t>
            </a:r>
          </a:p>
          <a:p>
            <a:r>
              <a:rPr lang="en-US" sz="2400" dirty="0"/>
              <a:t>Chemical Mixtures</a:t>
            </a:r>
          </a:p>
          <a:p>
            <a:r>
              <a:rPr lang="en-US" sz="2400" dirty="0"/>
              <a:t>Developmental Toxicity</a:t>
            </a:r>
          </a:p>
          <a:p>
            <a:r>
              <a:rPr lang="en-US" sz="2400" dirty="0"/>
              <a:t>Ecological Assessment</a:t>
            </a:r>
          </a:p>
          <a:p>
            <a:r>
              <a:rPr lang="en-US" sz="2400" dirty="0"/>
              <a:t>Exposure Assessment</a:t>
            </a:r>
          </a:p>
          <a:p>
            <a:r>
              <a:rPr lang="en-US" sz="2400" dirty="0"/>
              <a:t>Mutagenicity</a:t>
            </a:r>
          </a:p>
          <a:p>
            <a:r>
              <a:rPr lang="en-US" sz="2400" dirty="0"/>
              <a:t>Neurotoxicity</a:t>
            </a:r>
          </a:p>
          <a:p>
            <a:r>
              <a:rPr lang="en-US" sz="2400" dirty="0"/>
              <a:t>Reproductive Toxicity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52C4B-9466-58F1-B9C7-82DD1EB06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E41409-B375-0BFF-9913-5FEE9D77A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5552" y="274320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9060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347EA-7C7E-45DF-A65A-8E9A96D2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980236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Odors</a:t>
            </a:r>
          </a:p>
          <a:p>
            <a:r>
              <a:rPr lang="en-US" dirty="0"/>
              <a:t>Sensitivity of human nose varies</a:t>
            </a:r>
          </a:p>
          <a:p>
            <a:pPr lvl="1"/>
            <a:r>
              <a:rPr lang="en-US" dirty="0"/>
              <a:t>Human smell detection range varies from zero (no odor)                  to parts per trillion (ppt)</a:t>
            </a:r>
          </a:p>
          <a:p>
            <a:pPr lvl="1"/>
            <a:r>
              <a:rPr lang="en-US" dirty="0"/>
              <a:t>Sensitivity decreases after prolonged exposure (fatigue)</a:t>
            </a:r>
          </a:p>
          <a:p>
            <a:r>
              <a:rPr lang="en-US" dirty="0"/>
              <a:t>Human nose very sensitive to compounds containing sulfur</a:t>
            </a:r>
          </a:p>
          <a:p>
            <a:pPr lvl="1">
              <a:tabLst>
                <a:tab pos="4571817" algn="l"/>
              </a:tabLst>
            </a:pPr>
            <a:r>
              <a:rPr lang="en-US" dirty="0"/>
              <a:t>Hydrogen sulfide, SO</a:t>
            </a:r>
            <a:r>
              <a:rPr lang="en-US" baseline="-25000" dirty="0"/>
              <a:t>2</a:t>
            </a:r>
            <a:r>
              <a:rPr lang="en-US" dirty="0"/>
              <a:t>, Methyl Mercaptan (natural gas)</a:t>
            </a:r>
          </a:p>
          <a:p>
            <a:r>
              <a:rPr lang="en-US" dirty="0"/>
              <a:t>Odors are </a:t>
            </a:r>
            <a:r>
              <a:rPr lang="en-US" b="1" i="1" dirty="0"/>
              <a:t>not</a:t>
            </a:r>
            <a:r>
              <a:rPr lang="en-US" dirty="0"/>
              <a:t> a reliable indicator of health impacts</a:t>
            </a:r>
          </a:p>
          <a:p>
            <a:pPr lvl="1"/>
            <a:r>
              <a:rPr lang="en-US" dirty="0"/>
              <a:t>Toxic compounds can exhibit no odor or an odor threshold lower or higher than its recommended exposure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5BC656-C66B-45D8-AB57-81F8B730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1C94-9C37-4FF0-8CA6-24330328645A}" type="slidenum">
              <a:rPr lang="en-CA" smtClean="0"/>
              <a:t>25</a:t>
            </a:fld>
            <a:endParaRPr lang="en-C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F1CF41-AB58-4736-A2C4-31C4AB69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AF6C83-7322-4827-BF23-8EDC9633E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215" y="1143000"/>
            <a:ext cx="2042337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43855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5BC656-C66B-45D8-AB57-81F8B730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1C94-9C37-4FF0-8CA6-24330328645A}" type="slidenum">
              <a:rPr lang="en-CA" smtClean="0"/>
              <a:t>26</a:t>
            </a:fld>
            <a:endParaRPr lang="en-C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F1CF41-AB58-4736-A2C4-31C4AB69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8816BC2-4A9C-441D-B888-5CF028C5F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045698"/>
              </p:ext>
            </p:extLst>
          </p:nvPr>
        </p:nvGraphicFramePr>
        <p:xfrm>
          <a:off x="914399" y="1047350"/>
          <a:ext cx="10360152" cy="3548896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590038">
                  <a:extLst>
                    <a:ext uri="{9D8B030D-6E8A-4147-A177-3AD203B41FA5}">
                      <a16:colId xmlns:a16="http://schemas.microsoft.com/office/drawing/2014/main" val="187866737"/>
                    </a:ext>
                  </a:extLst>
                </a:gridCol>
                <a:gridCol w="2590038">
                  <a:extLst>
                    <a:ext uri="{9D8B030D-6E8A-4147-A177-3AD203B41FA5}">
                      <a16:colId xmlns:a16="http://schemas.microsoft.com/office/drawing/2014/main" val="529481067"/>
                    </a:ext>
                  </a:extLst>
                </a:gridCol>
                <a:gridCol w="2590038">
                  <a:extLst>
                    <a:ext uri="{9D8B030D-6E8A-4147-A177-3AD203B41FA5}">
                      <a16:colId xmlns:a16="http://schemas.microsoft.com/office/drawing/2014/main" val="1708995218"/>
                    </a:ext>
                  </a:extLst>
                </a:gridCol>
                <a:gridCol w="2590038">
                  <a:extLst>
                    <a:ext uri="{9D8B030D-6E8A-4147-A177-3AD203B41FA5}">
                      <a16:colId xmlns:a16="http://schemas.microsoft.com/office/drawing/2014/main" val="1623636471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Comparison of Odor Observation Thresholds &amp; Recommended Exposure Limit (REL)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582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45720" marR="4572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582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800" b="1" dirty="0">
                        <a:solidFill>
                          <a:schemeClr val="tx1"/>
                        </a:solidFill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0" marR="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257908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Pollutant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Odor Threshold</a:t>
                      </a:r>
                      <a:r>
                        <a:rPr lang="en-US" sz="1800" b="0" baseline="30000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†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Short-Term REL</a:t>
                      </a:r>
                      <a:r>
                        <a:rPr lang="en-US" sz="1800" b="0" baseline="30000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‡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Odor indicative of health impacts?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416630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Benzene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4.68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1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Yes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68818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Chlorine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0.314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0.5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452298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Hydrochloric Acid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10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5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Yes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015377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Hydrogen Sulfide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0.00047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10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440996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Methanol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100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250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899972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Phosgene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1.0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0.2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Yes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167010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Propane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Odorless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1,000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409686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SO</a:t>
                      </a:r>
                      <a:r>
                        <a:rPr lang="en-US" sz="1800" b="0" baseline="-25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2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+mj-lt"/>
                        <a:ea typeface="Roboto" pitchFamily="2" charset="0"/>
                      </a:endParaRP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0.47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5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92855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F470092-DE10-A030-F480-AAB782383789}"/>
              </a:ext>
            </a:extLst>
          </p:cNvPr>
          <p:cNvSpPr txBox="1"/>
          <p:nvPr/>
        </p:nvSpPr>
        <p:spPr>
          <a:xfrm>
            <a:off x="801310" y="4596244"/>
            <a:ext cx="1047323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5884" indent="-115884"/>
            <a:r>
              <a:rPr lang="en-US" sz="2000" i="1" baseline="30000" dirty="0"/>
              <a:t>†	</a:t>
            </a:r>
            <a:r>
              <a:rPr lang="en-US" sz="2000" i="1" dirty="0"/>
              <a:t>Gregory </a:t>
            </a:r>
            <a:r>
              <a:rPr lang="en-US" sz="2000" i="1" dirty="0" err="1"/>
              <a:t>Leonardos</a:t>
            </a:r>
            <a:r>
              <a:rPr lang="en-US" sz="2000" i="1" dirty="0"/>
              <a:t>, David Kendall &amp; Nancy Barnard (1969) Odor Threshold Determinations of 53 Odorant Chemicals, Journal of the Air Pollution Control Association</a:t>
            </a:r>
          </a:p>
          <a:p>
            <a:pPr marL="115884" indent="-115884"/>
            <a:r>
              <a:rPr lang="en-US" sz="2000" i="1" baseline="30000" dirty="0"/>
              <a:t>‡</a:t>
            </a:r>
            <a:r>
              <a:rPr lang="en-US" sz="2000" i="1" dirty="0"/>
              <a:t>	The National Institute for Occupational Safety and Health (NIOSH) recommended exposure limits (RELs) for short-term exposure</a:t>
            </a:r>
          </a:p>
        </p:txBody>
      </p:sp>
    </p:spTree>
    <p:extLst>
      <p:ext uri="{BB962C8B-B14F-4D97-AF65-F5344CB8AC3E}">
        <p14:creationId xmlns:p14="http://schemas.microsoft.com/office/powerpoint/2010/main" val="3930265715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0EBAD-BBDB-C6C5-BD8A-ABB545362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6BCA3-993D-F12C-100D-667B02096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sz="2800" noProof="0" dirty="0"/>
            </a:br>
            <a:r>
              <a:rPr lang="en-US" dirty="0"/>
              <a:t>Review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D40F5-2CD9-25A4-8EF0-9580F3390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514350">
              <a:buFont typeface="+mj-lt"/>
              <a:buAutoNum type="arabicPeriod"/>
            </a:pPr>
            <a:r>
              <a:rPr lang="en-US" dirty="0"/>
              <a:t>What is the main goal of a toxicity assessment?</a:t>
            </a:r>
          </a:p>
          <a:p>
            <a:pPr marL="228600" lvl="1" indent="0">
              <a:buNone/>
            </a:pPr>
            <a:r>
              <a:rPr lang="en-US" i="1" dirty="0"/>
              <a:t>Establish harmful effects (response) from exposure (dose) to an air toxic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term is used for how much chemical causes harm?</a:t>
            </a:r>
          </a:p>
          <a:p>
            <a:pPr marL="228600" lvl="1" indent="0">
              <a:buNone/>
            </a:pPr>
            <a:r>
              <a:rPr lang="en-US" i="1" dirty="0"/>
              <a:t>Dose-response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chemical has no safe level of exposure?</a:t>
            </a:r>
          </a:p>
          <a:p>
            <a:pPr marL="228600" lvl="1" indent="0">
              <a:buNone/>
            </a:pPr>
            <a:r>
              <a:rPr lang="en-US" i="1" dirty="0"/>
              <a:t>Carcinogen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three types of studies are used for toxicity?</a:t>
            </a:r>
          </a:p>
          <a:p>
            <a:pPr marL="228600" lvl="1" indent="0">
              <a:buNone/>
            </a:pPr>
            <a:r>
              <a:rPr lang="en-US" i="1" dirty="0"/>
              <a:t>Epidemiological, animal, and in-vitro</a:t>
            </a:r>
          </a:p>
          <a:p>
            <a:pPr marL="285750" indent="-514350">
              <a:buFont typeface="+mj-lt"/>
              <a:buAutoNum type="arabicPeriod"/>
            </a:pPr>
            <a:r>
              <a:rPr lang="en-US" dirty="0"/>
              <a:t>What is difference between exposure and dose?</a:t>
            </a:r>
          </a:p>
          <a:p>
            <a:pPr marL="228600" lvl="1" indent="0">
              <a:buNone/>
            </a:pPr>
            <a:r>
              <a:rPr lang="en-US" i="1" dirty="0"/>
              <a:t>Exposure is amount on body (exterior); dose is amount entering body (interior)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7D2C0-C3C1-845E-C6E7-DF023562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7123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4BF61-7DB7-ECF0-3C24-4304813F9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D69F-519D-684E-8983-5D9F4A478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A82DF-6164-15A1-B7E7-47738209C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Toxicity Assessment: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Hazard Identification</a:t>
            </a:r>
            <a:r>
              <a:rPr lang="en-US" b="1" dirty="0"/>
              <a:t>:</a:t>
            </a:r>
            <a:r>
              <a:rPr lang="en-US" dirty="0"/>
              <a:t> Determine whether exposure to a chemical can cause adverse health effect</a:t>
            </a:r>
          </a:p>
          <a:p>
            <a:pPr lvl="1"/>
            <a:r>
              <a:rPr lang="en-US" dirty="0"/>
              <a:t>Review of strength of evidence of causation &amp; circumstances that cause impacts</a:t>
            </a:r>
          </a:p>
          <a:p>
            <a:pPr lvl="1"/>
            <a:r>
              <a:rPr lang="en-US" dirty="0"/>
              <a:t>Very often little new toxicological evaluation of primary data is required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Dose-Response Assessment</a:t>
            </a:r>
            <a:r>
              <a:rPr lang="en-US" b="1" dirty="0"/>
              <a:t>:</a:t>
            </a:r>
            <a:r>
              <a:rPr lang="en-US" dirty="0"/>
              <a:t> Establish quantitative relationship between the dose &amp; the incidence of adverse health effects to the exposed populace</a:t>
            </a:r>
          </a:p>
          <a:p>
            <a:pPr lvl="1"/>
            <a:r>
              <a:rPr lang="en-US" dirty="0"/>
              <a:t>Must understand how the dose-response data were analyzed &amp; produced (especially for uncertainties &amp; extrapolations)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CA2AE-3562-70F5-848C-2A1A89A41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39179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3AAF4-4E85-8EF6-89B1-449C209F7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D01BD-C51C-3ABC-4A95-5A069E80E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880372-79B6-43B5-1E9F-DF4AB4A51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Hazard Identification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Review &amp; Analyze Toxicity Data</a:t>
            </a:r>
            <a:r>
              <a:rPr lang="en-US" dirty="0"/>
              <a:t>: Determine if exposure to a chemical can cause particular health effects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Weigh Evidence</a:t>
            </a:r>
            <a:r>
              <a:rPr lang="en-US" dirty="0"/>
              <a:t>: Assess the strength of the evidence that the chemical causes various toxic effects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15165-2643-B462-17F9-E40837EC9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0A1818-8E12-CFCA-B233-77F164122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466" y="3497580"/>
            <a:ext cx="7018020" cy="267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6210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84E40-799E-6B3C-52B6-59F8684A1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C4C17-FC2D-69D7-CC05-DF7101523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7B6A-E42F-1B00-E3EB-290DD74FC8B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  Biological Effects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,,,,,,,,,</a:t>
            </a:r>
          </a:p>
          <a:p>
            <a:r>
              <a:rPr lang="en-US" sz="2400" dirty="0"/>
              <a:t>Lethality (LD</a:t>
            </a:r>
            <a:r>
              <a:rPr lang="en-US" sz="2400" baseline="-25000" dirty="0"/>
              <a:t>50</a:t>
            </a:r>
            <a:r>
              <a:rPr lang="en-US" sz="2400" dirty="0"/>
              <a:t>, Lethal Concentration</a:t>
            </a:r>
            <a:r>
              <a:rPr lang="en-US" sz="2400" baseline="-25000" dirty="0"/>
              <a:t>50</a:t>
            </a:r>
            <a:r>
              <a:rPr lang="en-US" sz="2400" dirty="0"/>
              <a:t>)</a:t>
            </a:r>
          </a:p>
          <a:p>
            <a:r>
              <a:rPr lang="en-US" sz="2400" dirty="0"/>
              <a:t>Impairment of normal biological function (e.g., liver damage)</a:t>
            </a:r>
          </a:p>
          <a:p>
            <a:r>
              <a:rPr lang="en-US" sz="2400" dirty="0"/>
              <a:t>Inheritable genetic change</a:t>
            </a:r>
          </a:p>
          <a:p>
            <a:r>
              <a:rPr lang="en-US" sz="2400" dirty="0"/>
              <a:t>Increases/decreases in species population size or range</a:t>
            </a:r>
          </a:p>
          <a:p>
            <a:r>
              <a:rPr lang="en-US" sz="2400" dirty="0"/>
              <a:t>Health/productivity of ecosystems, etc.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5F3BC7-D90E-8596-7790-19A2692858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highlight>
                  <a:srgbClr val="435058"/>
                </a:highlight>
              </a:rPr>
              <a:t>    Non-Biological Effects</a:t>
            </a:r>
            <a:r>
              <a:rPr lang="en-US" b="1" dirty="0">
                <a:solidFill>
                  <a:schemeClr val="accent1"/>
                </a:solidFill>
                <a:highlight>
                  <a:srgbClr val="435058"/>
                </a:highlight>
              </a:rPr>
              <a:t>,,,,</a:t>
            </a:r>
          </a:p>
          <a:p>
            <a:r>
              <a:rPr lang="en-US" sz="2400" dirty="0"/>
              <a:t>Reduced visibility from airborne particulates (AQRV)</a:t>
            </a:r>
          </a:p>
          <a:p>
            <a:r>
              <a:rPr lang="en-US" sz="2400" dirty="0"/>
              <a:t>Damage to historic structures by air pollutants (Acid Rain)</a:t>
            </a:r>
          </a:p>
          <a:p>
            <a:r>
              <a:rPr lang="en-US" sz="2400" dirty="0"/>
              <a:t>Climate change from global warming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097B2-A515-A96B-3DD1-F7A25B5BC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8765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8CB25-C25F-E6A9-B4F5-D82D7588E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BAB517E-B041-60D8-4EDC-002256956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5976" y="2979420"/>
            <a:ext cx="4114800" cy="3192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4114FC-9C40-0883-3D68-97DA22964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AB830-61AA-4FF1-EC02-1F3A17FDF7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Non-Cancer Effects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</a:t>
            </a:r>
          </a:p>
          <a:p>
            <a:pPr marL="0" indent="0">
              <a:buNone/>
            </a:pPr>
            <a:r>
              <a:rPr lang="en-US" sz="2400" b="1" dirty="0"/>
              <a:t>Multiple Adverse Endpoints</a:t>
            </a:r>
          </a:p>
          <a:p>
            <a:r>
              <a:rPr lang="en-US" sz="2400" dirty="0"/>
              <a:t>Reproductive, developmental, neurological disorders</a:t>
            </a:r>
          </a:p>
          <a:p>
            <a:r>
              <a:rPr lang="en-US" sz="2400" dirty="0"/>
              <a:t>Immunologic effects</a:t>
            </a:r>
          </a:p>
          <a:p>
            <a:r>
              <a:rPr lang="en-US" sz="2400" dirty="0"/>
              <a:t>Acute effects (edema, nervous system impacts)</a:t>
            </a:r>
          </a:p>
          <a:p>
            <a:r>
              <a:rPr lang="en-US" sz="2400" dirty="0"/>
              <a:t>Various other systemic effects (liver, kidney, lung damage)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200BE-1C30-EB7F-5A58-5748FEA0CE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highlight>
                  <a:srgbClr val="435058"/>
                </a:highlight>
              </a:rPr>
              <a:t>        Cancer Effects</a:t>
            </a:r>
            <a:r>
              <a:rPr lang="en-US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</a:t>
            </a:r>
          </a:p>
          <a:p>
            <a:pPr marL="0" indent="0">
              <a:buNone/>
            </a:pPr>
            <a:r>
              <a:rPr lang="en-US" sz="2400" b="1" dirty="0"/>
              <a:t>Uncontrolled Growth of Cells</a:t>
            </a:r>
          </a:p>
          <a:p>
            <a:r>
              <a:rPr lang="en-US" sz="2400" dirty="0"/>
              <a:t>Mutations</a:t>
            </a:r>
          </a:p>
          <a:p>
            <a:r>
              <a:rPr lang="en-US" sz="2400" dirty="0"/>
              <a:t>DNA Damage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89D302-37AE-0A72-5B9F-B06A2FB17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46707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54191-9456-6983-777F-2C644397A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604B80-B6E1-9064-0BE2-3E791ACB3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6192" y="1668780"/>
            <a:ext cx="975360" cy="307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46FFD5-2FA4-81C9-8634-2E851F14B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B480D2-D3A1-A161-0BDE-95C7B5632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Step 1: Hazard Identification</a:t>
            </a:r>
          </a:p>
          <a:p>
            <a:pPr marL="0" indent="0">
              <a:buNone/>
            </a:pPr>
            <a:r>
              <a:rPr lang="en-US" dirty="0"/>
              <a:t>Gather data on adverse biologic effects from studies</a:t>
            </a:r>
          </a:p>
          <a:p>
            <a:r>
              <a:rPr lang="en-US" u="sng" dirty="0"/>
              <a:t>Epidemiological Studies</a:t>
            </a:r>
            <a:r>
              <a:rPr lang="en-US" dirty="0"/>
              <a:t>: study distribution of disease in a specific population of humans </a:t>
            </a:r>
          </a:p>
          <a:p>
            <a:r>
              <a:rPr lang="en-US" u="sng" dirty="0"/>
              <a:t>Animal Studies</a:t>
            </a:r>
            <a:r>
              <a:rPr lang="en-US" dirty="0"/>
              <a:t>: Study impacts on animals (rats, mice,          rabbits, guinea pigs, hamsters, dogs, or monkeys)</a:t>
            </a:r>
          </a:p>
          <a:p>
            <a:r>
              <a:rPr lang="en-US" u="sng" dirty="0"/>
              <a:t>In-vitro Assays (Test Tube Studies)</a:t>
            </a:r>
            <a:r>
              <a:rPr lang="en-US" dirty="0"/>
              <a:t>: Study mutations in    genetic material after cell division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31544-FDD7-0F2F-3973-F8525E9C5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13403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8F7D2-EDDA-A99E-2F97-72F4B5977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4057CC-3F39-C33F-255F-4BC3A2E77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5847" y="1005840"/>
            <a:ext cx="1068705" cy="20345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2ABA4-9E9C-C8A9-DC18-F7B1A3A0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30363-478E-8BBA-229F-5E0FE3BD9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12ED8B-5177-14EF-9FD4-FCD59DF5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Epidemiological Studies</a:t>
            </a:r>
          </a:p>
          <a:p>
            <a:r>
              <a:rPr lang="en-US" dirty="0"/>
              <a:t>Controlled exposure studies (usually occupational)</a:t>
            </a:r>
          </a:p>
          <a:p>
            <a:pPr lvl="1"/>
            <a:r>
              <a:rPr lang="en-US" dirty="0"/>
              <a:t>Exposure concentrations (usually acute) &amp; durations are known</a:t>
            </a:r>
          </a:p>
          <a:p>
            <a:r>
              <a:rPr lang="en-US" dirty="0"/>
              <a:t>Accidental exposure studies (Bhopal, India)</a:t>
            </a:r>
          </a:p>
          <a:p>
            <a:pPr lvl="1"/>
            <a:r>
              <a:rPr lang="en-US" dirty="0"/>
              <a:t>Exposure concentrations usually high and chronic</a:t>
            </a:r>
          </a:p>
          <a:p>
            <a:r>
              <a:rPr lang="en-US" dirty="0"/>
              <a:t>Advantages: </a:t>
            </a:r>
          </a:p>
          <a:p>
            <a:pPr lvl="1"/>
            <a:r>
              <a:rPr lang="en-US" dirty="0"/>
              <a:t>Animal to human extrapolation not necessary</a:t>
            </a:r>
          </a:p>
          <a:p>
            <a:pPr lvl="1"/>
            <a:r>
              <a:rPr lang="en-US" dirty="0"/>
              <a:t>Real exposure concentrations</a:t>
            </a:r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No control over exposure amount, exposure to other toxins, or lifestyle differences; lengthy latency periods</a:t>
            </a:r>
          </a:p>
        </p:txBody>
      </p:sp>
    </p:spTree>
    <p:extLst>
      <p:ext uri="{BB962C8B-B14F-4D97-AF65-F5344CB8AC3E}">
        <p14:creationId xmlns:p14="http://schemas.microsoft.com/office/powerpoint/2010/main" val="14963128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0A6F2-91D9-3F3D-B255-EEE8E054F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7367D-4558-E0CC-7941-425D80905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AB25B-4930-EB1E-EEB0-A43A887F3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271E5F-538F-F2E4-7D70-BA8185431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9132" y="2046364"/>
            <a:ext cx="1455420" cy="96012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D55B97-4607-85CE-1C2A-BD311DC82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Animal Studies</a:t>
            </a:r>
          </a:p>
          <a:p>
            <a:r>
              <a:rPr lang="en-US" u="sng" dirty="0"/>
              <a:t>Acute</a:t>
            </a:r>
            <a:r>
              <a:rPr lang="en-US" dirty="0"/>
              <a:t>: Tests short in duration, but high in concentration</a:t>
            </a:r>
          </a:p>
          <a:p>
            <a:pPr lvl="1"/>
            <a:r>
              <a:rPr lang="en-US" dirty="0"/>
              <a:t>Study effects after exposure for less than 14 days</a:t>
            </a:r>
          </a:p>
          <a:p>
            <a:pPr lvl="1"/>
            <a:r>
              <a:rPr lang="en-US" dirty="0"/>
              <a:t>Commonly use Lethal Dose 50 (LD</a:t>
            </a:r>
            <a:r>
              <a:rPr lang="en-US" baseline="-25000" dirty="0"/>
              <a:t>50</a:t>
            </a:r>
            <a:r>
              <a:rPr lang="en-US" dirty="0"/>
              <a:t>)</a:t>
            </a:r>
          </a:p>
          <a:p>
            <a:r>
              <a:rPr lang="en-US" u="sng" dirty="0"/>
              <a:t>Sub-chronic</a:t>
            </a:r>
            <a:r>
              <a:rPr lang="en-US" dirty="0"/>
              <a:t>: Tests in-between acute and chronic</a:t>
            </a:r>
          </a:p>
          <a:p>
            <a:pPr lvl="1"/>
            <a:r>
              <a:rPr lang="en-US" dirty="0"/>
              <a:t>Exposure from about 7 days up to 10% of animal’s lifetime</a:t>
            </a:r>
          </a:p>
          <a:p>
            <a:pPr lvl="1"/>
            <a:r>
              <a:rPr lang="en-US" dirty="0"/>
              <a:t>Commonly use Lowest Observed Adverse Effect Level (LOAEL), No Observed Adverse Effect Level (NOAEL), or other “critical factors”</a:t>
            </a:r>
          </a:p>
          <a:p>
            <a:r>
              <a:rPr lang="en-US" u="sng" dirty="0"/>
              <a:t>Chronic</a:t>
            </a:r>
            <a:r>
              <a:rPr lang="en-US" dirty="0"/>
              <a:t>: Tests long in duration, but low in concentration</a:t>
            </a:r>
          </a:p>
          <a:p>
            <a:pPr lvl="1"/>
            <a:r>
              <a:rPr lang="en-US" dirty="0"/>
              <a:t>Study effects after exposure over at least 10% of the animal’s lifetime</a:t>
            </a:r>
          </a:p>
          <a:p>
            <a:pPr lvl="1"/>
            <a:r>
              <a:rPr lang="en-US" dirty="0"/>
              <a:t>Commonly use LOAEL, NOAEL, or other “critical factors”</a:t>
            </a:r>
          </a:p>
        </p:txBody>
      </p:sp>
    </p:spTree>
    <p:extLst>
      <p:ext uri="{BB962C8B-B14F-4D97-AF65-F5344CB8AC3E}">
        <p14:creationId xmlns:p14="http://schemas.microsoft.com/office/powerpoint/2010/main" val="15515595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105</TotalTime>
  <Words>1950</Words>
  <Application>Microsoft Office PowerPoint</Application>
  <PresentationFormat>Widescreen</PresentationFormat>
  <Paragraphs>308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Aptos</vt:lpstr>
      <vt:lpstr>Arial</vt:lpstr>
      <vt:lpstr>Calibri</vt:lpstr>
      <vt:lpstr>Office Theme</vt:lpstr>
      <vt:lpstr>Air Toxics &amp; Regulating Hazardous Air Pollutants</vt:lpstr>
      <vt:lpstr>TOXC102+ Chapter 6: Toxicity Assessment EPA Risk Assessments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</cp:revision>
  <dcterms:created xsi:type="dcterms:W3CDTF">2025-02-03T16:40:51Z</dcterms:created>
  <dcterms:modified xsi:type="dcterms:W3CDTF">2025-04-16T19:45:18Z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