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304" r:id="rId5"/>
    <p:sldId id="308" r:id="rId6"/>
    <p:sldId id="310" r:id="rId7"/>
    <p:sldId id="311" r:id="rId8"/>
    <p:sldId id="309" r:id="rId9"/>
    <p:sldId id="312" r:id="rId10"/>
    <p:sldId id="313" r:id="rId11"/>
    <p:sldId id="314" r:id="rId12"/>
    <p:sldId id="315" r:id="rId13"/>
    <p:sldId id="317" r:id="rId14"/>
    <p:sldId id="31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7320"/>
    <a:srgbClr val="608F33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03EF7E-6CB4-405E-B226-06E436B3AED7}" v="6" dt="2025-04-14T20:53:07.2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2703EF7E-6CB4-405E-B226-06E436B3AED7}"/>
    <pc:docChg chg="undo custSel addSld delSld modSld">
      <pc:chgData name="Andrew D. Shroads, QEP" userId="1a0295e2-0dd9-4964-a391-491a1a3653ac" providerId="ADAL" clId="{2703EF7E-6CB4-405E-B226-06E436B3AED7}" dt="2025-04-14T21:03:21.781" v="5614" actId="20577"/>
      <pc:docMkLst>
        <pc:docMk/>
      </pc:docMkLst>
      <pc:sldChg chg="modSp mod">
        <pc:chgData name="Andrew D. Shroads, QEP" userId="1a0295e2-0dd9-4964-a391-491a1a3653ac" providerId="ADAL" clId="{2703EF7E-6CB4-405E-B226-06E436B3AED7}" dt="2025-04-14T20:09:46.879" v="45" actId="20577"/>
        <pc:sldMkLst>
          <pc:docMk/>
          <pc:sldMk cId="3542304843" sldId="304"/>
        </pc:sldMkLst>
        <pc:spChg chg="mod">
          <ac:chgData name="Andrew D. Shroads, QEP" userId="1a0295e2-0dd9-4964-a391-491a1a3653ac" providerId="ADAL" clId="{2703EF7E-6CB4-405E-B226-06E436B3AED7}" dt="2025-04-14T20:09:46.879" v="45" actId="20577"/>
          <ac:spMkLst>
            <pc:docMk/>
            <pc:sldMk cId="3542304843" sldId="304"/>
            <ac:spMk id="3" creationId="{05CABB51-D9B0-E6AE-192F-BC26DBFB966C}"/>
          </ac:spMkLst>
        </pc:spChg>
      </pc:sldChg>
      <pc:sldChg chg="modSp mod">
        <pc:chgData name="Andrew D. Shroads, QEP" userId="1a0295e2-0dd9-4964-a391-491a1a3653ac" providerId="ADAL" clId="{2703EF7E-6CB4-405E-B226-06E436B3AED7}" dt="2025-04-14T20:27:58.193" v="2973" actId="20577"/>
        <pc:sldMkLst>
          <pc:docMk/>
          <pc:sldMk cId="2697605533" sldId="308"/>
        </pc:sldMkLst>
        <pc:spChg chg="mod">
          <ac:chgData name="Andrew D. Shroads, QEP" userId="1a0295e2-0dd9-4964-a391-491a1a3653ac" providerId="ADAL" clId="{2703EF7E-6CB4-405E-B226-06E436B3AED7}" dt="2025-04-14T20:27:58.193" v="2973" actId="20577"/>
          <ac:spMkLst>
            <pc:docMk/>
            <pc:sldMk cId="2697605533" sldId="308"/>
            <ac:spMk id="2" creationId="{025F2AD0-5C32-E3EC-B884-56DB1B1960C2}"/>
          </ac:spMkLst>
        </pc:spChg>
        <pc:spChg chg="mod">
          <ac:chgData name="Andrew D. Shroads, QEP" userId="1a0295e2-0dd9-4964-a391-491a1a3653ac" providerId="ADAL" clId="{2703EF7E-6CB4-405E-B226-06E436B3AED7}" dt="2025-04-14T20:16:53.766" v="1163" actId="20577"/>
          <ac:spMkLst>
            <pc:docMk/>
            <pc:sldMk cId="2697605533" sldId="308"/>
            <ac:spMk id="3" creationId="{5709FD7D-18FC-4A63-B0AF-98E0F0301B41}"/>
          </ac:spMkLst>
        </pc:spChg>
      </pc:sldChg>
      <pc:sldChg chg="modSp add mod">
        <pc:chgData name="Andrew D. Shroads, QEP" userId="1a0295e2-0dd9-4964-a391-491a1a3653ac" providerId="ADAL" clId="{2703EF7E-6CB4-405E-B226-06E436B3AED7}" dt="2025-04-14T20:28:14.181" v="2976"/>
        <pc:sldMkLst>
          <pc:docMk/>
          <pc:sldMk cId="1595163395" sldId="309"/>
        </pc:sldMkLst>
        <pc:spChg chg="mod">
          <ac:chgData name="Andrew D. Shroads, QEP" userId="1a0295e2-0dd9-4964-a391-491a1a3653ac" providerId="ADAL" clId="{2703EF7E-6CB4-405E-B226-06E436B3AED7}" dt="2025-04-14T20:28:14.181" v="2976"/>
          <ac:spMkLst>
            <pc:docMk/>
            <pc:sldMk cId="1595163395" sldId="309"/>
            <ac:spMk id="2" creationId="{3C32765B-0D54-CD8C-561B-CBFDD4E84976}"/>
          </ac:spMkLst>
        </pc:spChg>
        <pc:spChg chg="mod">
          <ac:chgData name="Andrew D. Shroads, QEP" userId="1a0295e2-0dd9-4964-a391-491a1a3653ac" providerId="ADAL" clId="{2703EF7E-6CB4-405E-B226-06E436B3AED7}" dt="2025-04-14T20:24:26.699" v="2316" actId="20577"/>
          <ac:spMkLst>
            <pc:docMk/>
            <pc:sldMk cId="1595163395" sldId="309"/>
            <ac:spMk id="3" creationId="{483CBD36-E2B4-3590-A9C5-1F46E84E7B1D}"/>
          </ac:spMkLst>
        </pc:spChg>
      </pc:sldChg>
      <pc:sldChg chg="modSp add mod">
        <pc:chgData name="Andrew D. Shroads, QEP" userId="1a0295e2-0dd9-4964-a391-491a1a3653ac" providerId="ADAL" clId="{2703EF7E-6CB4-405E-B226-06E436B3AED7}" dt="2025-04-14T20:28:09.169" v="2974"/>
        <pc:sldMkLst>
          <pc:docMk/>
          <pc:sldMk cId="1897817018" sldId="310"/>
        </pc:sldMkLst>
        <pc:spChg chg="mod">
          <ac:chgData name="Andrew D. Shroads, QEP" userId="1a0295e2-0dd9-4964-a391-491a1a3653ac" providerId="ADAL" clId="{2703EF7E-6CB4-405E-B226-06E436B3AED7}" dt="2025-04-14T20:28:09.169" v="2974"/>
          <ac:spMkLst>
            <pc:docMk/>
            <pc:sldMk cId="1897817018" sldId="310"/>
            <ac:spMk id="2" creationId="{704DE694-82A5-2B92-1B3D-A86EF652B2F5}"/>
          </ac:spMkLst>
        </pc:spChg>
        <pc:spChg chg="mod">
          <ac:chgData name="Andrew D. Shroads, QEP" userId="1a0295e2-0dd9-4964-a391-491a1a3653ac" providerId="ADAL" clId="{2703EF7E-6CB4-405E-B226-06E436B3AED7}" dt="2025-04-14T20:22:04.179" v="1857" actId="20577"/>
          <ac:spMkLst>
            <pc:docMk/>
            <pc:sldMk cId="1897817018" sldId="310"/>
            <ac:spMk id="3" creationId="{3D06695A-7CEE-E5D0-B61C-B6EC43D495BA}"/>
          </ac:spMkLst>
        </pc:spChg>
      </pc:sldChg>
      <pc:sldChg chg="modSp add mod">
        <pc:chgData name="Andrew D. Shroads, QEP" userId="1a0295e2-0dd9-4964-a391-491a1a3653ac" providerId="ADAL" clId="{2703EF7E-6CB4-405E-B226-06E436B3AED7}" dt="2025-04-14T20:28:11.349" v="2975"/>
        <pc:sldMkLst>
          <pc:docMk/>
          <pc:sldMk cId="1004240105" sldId="311"/>
        </pc:sldMkLst>
        <pc:spChg chg="mod">
          <ac:chgData name="Andrew D. Shroads, QEP" userId="1a0295e2-0dd9-4964-a391-491a1a3653ac" providerId="ADAL" clId="{2703EF7E-6CB4-405E-B226-06E436B3AED7}" dt="2025-04-14T20:28:11.349" v="2975"/>
          <ac:spMkLst>
            <pc:docMk/>
            <pc:sldMk cId="1004240105" sldId="311"/>
            <ac:spMk id="2" creationId="{31CA4AFC-FF12-C772-4D2C-5867E43F90DE}"/>
          </ac:spMkLst>
        </pc:spChg>
        <pc:spChg chg="mod">
          <ac:chgData name="Andrew D. Shroads, QEP" userId="1a0295e2-0dd9-4964-a391-491a1a3653ac" providerId="ADAL" clId="{2703EF7E-6CB4-405E-B226-06E436B3AED7}" dt="2025-04-14T20:23:23.987" v="2172" actId="20577"/>
          <ac:spMkLst>
            <pc:docMk/>
            <pc:sldMk cId="1004240105" sldId="311"/>
            <ac:spMk id="3" creationId="{AAF671DC-89A1-2C3E-22B6-1E9A5CCF4224}"/>
          </ac:spMkLst>
        </pc:spChg>
      </pc:sldChg>
      <pc:sldChg chg="modSp new mod">
        <pc:chgData name="Andrew D. Shroads, QEP" userId="1a0295e2-0dd9-4964-a391-491a1a3653ac" providerId="ADAL" clId="{2703EF7E-6CB4-405E-B226-06E436B3AED7}" dt="2025-04-14T20:28:16.095" v="2977"/>
        <pc:sldMkLst>
          <pc:docMk/>
          <pc:sldMk cId="2394691058" sldId="312"/>
        </pc:sldMkLst>
        <pc:spChg chg="mod">
          <ac:chgData name="Andrew D. Shroads, QEP" userId="1a0295e2-0dd9-4964-a391-491a1a3653ac" providerId="ADAL" clId="{2703EF7E-6CB4-405E-B226-06E436B3AED7}" dt="2025-04-14T20:28:16.095" v="2977"/>
          <ac:spMkLst>
            <pc:docMk/>
            <pc:sldMk cId="2394691058" sldId="312"/>
            <ac:spMk id="2" creationId="{1B99E868-E901-4949-8DF3-FF6C62664494}"/>
          </ac:spMkLst>
        </pc:spChg>
        <pc:spChg chg="mod">
          <ac:chgData name="Andrew D. Shroads, QEP" userId="1a0295e2-0dd9-4964-a391-491a1a3653ac" providerId="ADAL" clId="{2703EF7E-6CB4-405E-B226-06E436B3AED7}" dt="2025-04-14T20:27:41.829" v="2967" actId="20577"/>
          <ac:spMkLst>
            <pc:docMk/>
            <pc:sldMk cId="2394691058" sldId="312"/>
            <ac:spMk id="3" creationId="{3C3A4A48-A745-9589-544D-9B77EC17D96C}"/>
          </ac:spMkLst>
        </pc:spChg>
      </pc:sldChg>
      <pc:sldChg chg="modSp new mod">
        <pc:chgData name="Andrew D. Shroads, QEP" userId="1a0295e2-0dd9-4964-a391-491a1a3653ac" providerId="ADAL" clId="{2703EF7E-6CB4-405E-B226-06E436B3AED7}" dt="2025-04-14T20:31:25.041" v="3518" actId="20577"/>
        <pc:sldMkLst>
          <pc:docMk/>
          <pc:sldMk cId="978599299" sldId="313"/>
        </pc:sldMkLst>
        <pc:spChg chg="mod">
          <ac:chgData name="Andrew D. Shroads, QEP" userId="1a0295e2-0dd9-4964-a391-491a1a3653ac" providerId="ADAL" clId="{2703EF7E-6CB4-405E-B226-06E436B3AED7}" dt="2025-04-14T20:28:18.080" v="2978"/>
          <ac:spMkLst>
            <pc:docMk/>
            <pc:sldMk cId="978599299" sldId="313"/>
            <ac:spMk id="2" creationId="{FA286903-8FF8-B7E5-3234-B8416B611DD4}"/>
          </ac:spMkLst>
        </pc:spChg>
        <pc:spChg chg="mod">
          <ac:chgData name="Andrew D. Shroads, QEP" userId="1a0295e2-0dd9-4964-a391-491a1a3653ac" providerId="ADAL" clId="{2703EF7E-6CB4-405E-B226-06E436B3AED7}" dt="2025-04-14T20:31:25.041" v="3518" actId="20577"/>
          <ac:spMkLst>
            <pc:docMk/>
            <pc:sldMk cId="978599299" sldId="313"/>
            <ac:spMk id="3" creationId="{924CACCF-97C9-332F-89AA-95C613D69F5E}"/>
          </ac:spMkLst>
        </pc:spChg>
      </pc:sldChg>
      <pc:sldChg chg="modSp new mod">
        <pc:chgData name="Andrew D. Shroads, QEP" userId="1a0295e2-0dd9-4964-a391-491a1a3653ac" providerId="ADAL" clId="{2703EF7E-6CB4-405E-B226-06E436B3AED7}" dt="2025-04-14T20:36:09.400" v="4129" actId="20577"/>
        <pc:sldMkLst>
          <pc:docMk/>
          <pc:sldMk cId="4050993511" sldId="314"/>
        </pc:sldMkLst>
        <pc:spChg chg="mod">
          <ac:chgData name="Andrew D. Shroads, QEP" userId="1a0295e2-0dd9-4964-a391-491a1a3653ac" providerId="ADAL" clId="{2703EF7E-6CB4-405E-B226-06E436B3AED7}" dt="2025-04-14T20:31:55.909" v="3521" actId="27636"/>
          <ac:spMkLst>
            <pc:docMk/>
            <pc:sldMk cId="4050993511" sldId="314"/>
            <ac:spMk id="2" creationId="{DCE6FE06-C068-D91A-719D-BEFE4AA484BF}"/>
          </ac:spMkLst>
        </pc:spChg>
        <pc:spChg chg="mod">
          <ac:chgData name="Andrew D. Shroads, QEP" userId="1a0295e2-0dd9-4964-a391-491a1a3653ac" providerId="ADAL" clId="{2703EF7E-6CB4-405E-B226-06E436B3AED7}" dt="2025-04-14T20:36:09.400" v="4129" actId="20577"/>
          <ac:spMkLst>
            <pc:docMk/>
            <pc:sldMk cId="4050993511" sldId="314"/>
            <ac:spMk id="3" creationId="{22CADFF6-C925-53DD-0986-4DF6FBE568B8}"/>
          </ac:spMkLst>
        </pc:spChg>
      </pc:sldChg>
      <pc:sldChg chg="delSp modSp add mod">
        <pc:chgData name="Andrew D. Shroads, QEP" userId="1a0295e2-0dd9-4964-a391-491a1a3653ac" providerId="ADAL" clId="{2703EF7E-6CB4-405E-B226-06E436B3AED7}" dt="2025-04-14T20:53:37.629" v="4374" actId="20577"/>
        <pc:sldMkLst>
          <pc:docMk/>
          <pc:sldMk cId="481570290" sldId="315"/>
        </pc:sldMkLst>
        <pc:spChg chg="mod">
          <ac:chgData name="Andrew D. Shroads, QEP" userId="1a0295e2-0dd9-4964-a391-491a1a3653ac" providerId="ADAL" clId="{2703EF7E-6CB4-405E-B226-06E436B3AED7}" dt="2025-04-14T20:53:37.629" v="4374" actId="20577"/>
          <ac:spMkLst>
            <pc:docMk/>
            <pc:sldMk cId="481570290" sldId="315"/>
            <ac:spMk id="3" creationId="{AD102C39-1829-BD30-3186-B9ABFFC6270D}"/>
          </ac:spMkLst>
        </pc:spChg>
        <pc:picChg chg="del mod">
          <ac:chgData name="Andrew D. Shroads, QEP" userId="1a0295e2-0dd9-4964-a391-491a1a3653ac" providerId="ADAL" clId="{2703EF7E-6CB4-405E-B226-06E436B3AED7}" dt="2025-04-14T20:49:35.593" v="4314" actId="21"/>
          <ac:picMkLst>
            <pc:docMk/>
            <pc:sldMk cId="481570290" sldId="315"/>
            <ac:picMk id="5" creationId="{11FC87F6-30B2-012A-1966-756E864778BE}"/>
          </ac:picMkLst>
        </pc:picChg>
        <pc:picChg chg="del">
          <ac:chgData name="Andrew D. Shroads, QEP" userId="1a0295e2-0dd9-4964-a391-491a1a3653ac" providerId="ADAL" clId="{2703EF7E-6CB4-405E-B226-06E436B3AED7}" dt="2025-04-14T20:50:24.299" v="4315" actId="478"/>
          <ac:picMkLst>
            <pc:docMk/>
            <pc:sldMk cId="481570290" sldId="315"/>
            <ac:picMk id="6" creationId="{095A2C6F-E520-DF16-81AE-D15F5E0A31D8}"/>
          </ac:picMkLst>
        </pc:picChg>
        <pc:picChg chg="del mod">
          <ac:chgData name="Andrew D. Shroads, QEP" userId="1a0295e2-0dd9-4964-a391-491a1a3653ac" providerId="ADAL" clId="{2703EF7E-6CB4-405E-B226-06E436B3AED7}" dt="2025-04-14T20:50:58.551" v="4318" actId="21"/>
          <ac:picMkLst>
            <pc:docMk/>
            <pc:sldMk cId="481570290" sldId="315"/>
            <ac:picMk id="7" creationId="{7EF7828D-A870-D1F3-C2B8-272B908E91FC}"/>
          </ac:picMkLst>
        </pc:picChg>
        <pc:picChg chg="mod">
          <ac:chgData name="Andrew D. Shroads, QEP" userId="1a0295e2-0dd9-4964-a391-491a1a3653ac" providerId="ADAL" clId="{2703EF7E-6CB4-405E-B226-06E436B3AED7}" dt="2025-04-14T20:51:12.091" v="4322"/>
          <ac:picMkLst>
            <pc:docMk/>
            <pc:sldMk cId="481570290" sldId="315"/>
            <ac:picMk id="8" creationId="{A9798878-8610-60C7-FD2B-5CD628B202E8}"/>
          </ac:picMkLst>
        </pc:picChg>
      </pc:sldChg>
      <pc:sldChg chg="new del">
        <pc:chgData name="Andrew D. Shroads, QEP" userId="1a0295e2-0dd9-4964-a391-491a1a3653ac" providerId="ADAL" clId="{2703EF7E-6CB4-405E-B226-06E436B3AED7}" dt="2025-04-14T20:54:12.245" v="4377" actId="2696"/>
        <pc:sldMkLst>
          <pc:docMk/>
          <pc:sldMk cId="1056672573" sldId="316"/>
        </pc:sldMkLst>
      </pc:sldChg>
      <pc:sldChg chg="modSp add mod">
        <pc:chgData name="Andrew D. Shroads, QEP" userId="1a0295e2-0dd9-4964-a391-491a1a3653ac" providerId="ADAL" clId="{2703EF7E-6CB4-405E-B226-06E436B3AED7}" dt="2025-04-14T20:57:09.899" v="4813" actId="20577"/>
        <pc:sldMkLst>
          <pc:docMk/>
          <pc:sldMk cId="619017989" sldId="317"/>
        </pc:sldMkLst>
        <pc:spChg chg="mod">
          <ac:chgData name="Andrew D. Shroads, QEP" userId="1a0295e2-0dd9-4964-a391-491a1a3653ac" providerId="ADAL" clId="{2703EF7E-6CB4-405E-B226-06E436B3AED7}" dt="2025-04-14T20:57:09.899" v="4813" actId="20577"/>
          <ac:spMkLst>
            <pc:docMk/>
            <pc:sldMk cId="619017989" sldId="317"/>
            <ac:spMk id="3" creationId="{56E04D51-1DF0-4C36-B6C0-8DFB33EB79F5}"/>
          </ac:spMkLst>
        </pc:spChg>
      </pc:sldChg>
      <pc:sldChg chg="modSp new mod">
        <pc:chgData name="Andrew D. Shroads, QEP" userId="1a0295e2-0dd9-4964-a391-491a1a3653ac" providerId="ADAL" clId="{2703EF7E-6CB4-405E-B226-06E436B3AED7}" dt="2025-04-14T21:03:21.781" v="5614" actId="20577"/>
        <pc:sldMkLst>
          <pc:docMk/>
          <pc:sldMk cId="2696112994" sldId="318"/>
        </pc:sldMkLst>
        <pc:spChg chg="mod">
          <ac:chgData name="Andrew D. Shroads, QEP" userId="1a0295e2-0dd9-4964-a391-491a1a3653ac" providerId="ADAL" clId="{2703EF7E-6CB4-405E-B226-06E436B3AED7}" dt="2025-04-14T20:57:46.736" v="4816" actId="27636"/>
          <ac:spMkLst>
            <pc:docMk/>
            <pc:sldMk cId="2696112994" sldId="318"/>
            <ac:spMk id="2" creationId="{7062B9B7-6D43-0DA0-8800-78DC263B2FB8}"/>
          </ac:spMkLst>
        </pc:spChg>
        <pc:spChg chg="mod">
          <ac:chgData name="Andrew D. Shroads, QEP" userId="1a0295e2-0dd9-4964-a391-491a1a3653ac" providerId="ADAL" clId="{2703EF7E-6CB4-405E-B226-06E436B3AED7}" dt="2025-04-14T21:03:21.781" v="5614" actId="20577"/>
          <ac:spMkLst>
            <pc:docMk/>
            <pc:sldMk cId="2696112994" sldId="318"/>
            <ac:spMk id="3" creationId="{DE102C73-28F8-241C-9FEB-49A91A2E602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2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10: Design Your Own Air Toxics Program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685BD2-B23D-C6F2-D35A-181864952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D745E-2346-504F-5DC0-9D22DFBA6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10: Design Your Own Air Toxics Program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04D51-1DF0-4C36-B6C0-8DFB33EB7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29691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Endorheic Basins</a:t>
            </a:r>
            <a:r>
              <a:rPr lang="en-US" b="1" dirty="0"/>
              <a:t>:</a:t>
            </a:r>
            <a:r>
              <a:rPr lang="en-US" dirty="0"/>
              <a:t> Watershed that does not drain to the sea</a:t>
            </a:r>
            <a:endParaRPr lang="en-US" u="sng" dirty="0"/>
          </a:p>
          <a:p>
            <a:r>
              <a:rPr lang="en-US" dirty="0"/>
              <a:t>Where does metal HAP, condensable / nucleated VOHAP, and other air toxics go?</a:t>
            </a:r>
          </a:p>
          <a:p>
            <a:pPr lvl="1"/>
            <a:r>
              <a:rPr lang="en-US" dirty="0"/>
              <a:t>Endorheic lakes are the ultimate collectors</a:t>
            </a:r>
          </a:p>
          <a:p>
            <a:pPr lvl="1"/>
            <a:r>
              <a:rPr lang="en-US" dirty="0"/>
              <a:t>Air toxics deposition has an increased impact on endorheic basins due to deposition</a:t>
            </a:r>
          </a:p>
          <a:p>
            <a:r>
              <a:rPr lang="en-US" dirty="0"/>
              <a:t>Does an endorheic basin change what air toxics are considered PBT?</a:t>
            </a:r>
          </a:p>
          <a:p>
            <a:r>
              <a:rPr lang="en-US" dirty="0"/>
              <a:t>Should other pathways be considered?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D9B0D-08A6-894D-DC8B-E3B7ABF70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841AA0-5E43-B3E9-6BF4-E4226741C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1312" y="1005840"/>
            <a:ext cx="3063240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017989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2B9B7-6D43-0DA0-8800-78DC263B2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10: Design Your Own Air Toxics Program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02C73-28F8-241C-9FEB-49A91A2E60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Public Support</a:t>
            </a:r>
            <a:r>
              <a:rPr lang="en-US" b="1" dirty="0"/>
              <a:t>:</a:t>
            </a:r>
            <a:r>
              <a:rPr lang="en-US" dirty="0"/>
              <a:t> An air toxics program will be viewed as an impediment to industry but as help to the affected public</a:t>
            </a:r>
          </a:p>
          <a:p>
            <a:r>
              <a:rPr lang="en-US" dirty="0"/>
              <a:t>MACT program is limited to major sources and some area sources</a:t>
            </a:r>
          </a:p>
          <a:p>
            <a:r>
              <a:rPr lang="en-US" dirty="0"/>
              <a:t>Clean Air Act and EPA envisioned a “partnership” where states would regulate air toxics not included in the MACT program</a:t>
            </a:r>
          </a:p>
          <a:p>
            <a:pPr lvl="1"/>
            <a:r>
              <a:rPr lang="en-US" dirty="0"/>
              <a:t>Synthetic minor restrictions allow a company to implement controls to reduce HAP potential-to-emit below MACT thresholds</a:t>
            </a:r>
          </a:p>
          <a:p>
            <a:pPr lvl="1"/>
            <a:r>
              <a:rPr lang="en-US" dirty="0"/>
              <a:t>EPA only lists ~184 HAP but there are thousands of toxic compounds</a:t>
            </a:r>
          </a:p>
          <a:p>
            <a:pPr lvl="1"/>
            <a:r>
              <a:rPr lang="en-US" dirty="0"/>
              <a:t>Toxic Substances Control Act (TSCA) allows chemical manufacturers to submit their own risk </a:t>
            </a:r>
            <a:r>
              <a:rPr lang="en-US"/>
              <a:t>and toxicity data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4EF094-1D56-E60F-C32E-395AD87F9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11299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F2AD0-5C32-E3EC-B884-56DB1B196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10: Design Your Own Air Toxics Program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9FD7D-18FC-4A63-B0AF-98E0F0301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Air Toxics</a:t>
            </a:r>
            <a:r>
              <a:rPr lang="en-US" b="1" dirty="0"/>
              <a:t>:</a:t>
            </a:r>
            <a:r>
              <a:rPr lang="en-US" dirty="0"/>
              <a:t> Multiple lists for what constitutes an air toxic</a:t>
            </a:r>
          </a:p>
          <a:p>
            <a:r>
              <a:rPr lang="en-US" dirty="0"/>
              <a:t>States publish list of air toxics and CAS (where applicable) so applicants know what pollutants are regulated</a:t>
            </a:r>
          </a:p>
          <a:p>
            <a:pPr lvl="1"/>
            <a:r>
              <a:rPr lang="en-US" dirty="0"/>
              <a:t>All include EPA HAP list</a:t>
            </a:r>
          </a:p>
          <a:p>
            <a:pPr lvl="1"/>
            <a:r>
              <a:rPr lang="en-US" dirty="0"/>
              <a:t>IRIS List?</a:t>
            </a:r>
          </a:p>
          <a:p>
            <a:pPr lvl="1"/>
            <a:r>
              <a:rPr lang="en-US" dirty="0"/>
              <a:t>CERCLA List?</a:t>
            </a:r>
          </a:p>
          <a:p>
            <a:pPr lvl="1"/>
            <a:r>
              <a:rPr lang="en-US" dirty="0"/>
              <a:t>Anything with a threshold limit value (OSHA allowable exposure)?</a:t>
            </a:r>
          </a:p>
          <a:p>
            <a:r>
              <a:rPr lang="en-US" dirty="0"/>
              <a:t>Have a process for listing / delisting air toxics</a:t>
            </a:r>
          </a:p>
          <a:p>
            <a:pPr lvl="1"/>
            <a:r>
              <a:rPr lang="en-US" dirty="0"/>
              <a:t>Include air toxics with high risks (e.g., dioxin furans)</a:t>
            </a:r>
          </a:p>
          <a:p>
            <a:pPr lvl="1"/>
            <a:r>
              <a:rPr lang="en-US" dirty="0"/>
              <a:t>Include air toxics commonly generated (emissions inventory)</a:t>
            </a:r>
          </a:p>
          <a:p>
            <a:pPr lvl="1"/>
            <a:r>
              <a:rPr lang="en-US" dirty="0"/>
              <a:t>What do you do if a company emits a new air toxic not on your list?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4F7C0-E89F-BC09-85C3-00B7FC276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60553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32FA3-A22C-9A81-CBD8-40D17BA95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DE694-82A5-2B92-1B3D-A86EF652B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10: Design Your Own Air Toxics Program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06695A-7CEE-E5D0-B61C-B6EC43D495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Standards</a:t>
            </a:r>
            <a:r>
              <a:rPr lang="en-US" b="1" dirty="0"/>
              <a:t>:</a:t>
            </a:r>
            <a:r>
              <a:rPr lang="en-US" dirty="0"/>
              <a:t> Process for establishing allowable limits</a:t>
            </a:r>
          </a:p>
          <a:p>
            <a:r>
              <a:rPr lang="en-US" dirty="0"/>
              <a:t>States generally rely on EPA or other standards bodies to establish allowable limits</a:t>
            </a:r>
          </a:p>
          <a:p>
            <a:pPr lvl="1"/>
            <a:r>
              <a:rPr lang="en-US" dirty="0"/>
              <a:t>EPA IRIS</a:t>
            </a:r>
          </a:p>
          <a:p>
            <a:pPr lvl="1"/>
            <a:r>
              <a:rPr lang="en-US" dirty="0"/>
              <a:t>NIOSH</a:t>
            </a:r>
          </a:p>
          <a:p>
            <a:pPr lvl="1"/>
            <a:r>
              <a:rPr lang="en-US" dirty="0"/>
              <a:t>ACGIH</a:t>
            </a:r>
          </a:p>
          <a:p>
            <a:r>
              <a:rPr lang="en-US" dirty="0"/>
              <a:t>Short-term (acute) limits, long-term (chronic) limits, or both?</a:t>
            </a:r>
          </a:p>
          <a:p>
            <a:r>
              <a:rPr lang="en-US" dirty="0"/>
              <a:t>Carcinogens, non-carcinogens, or both?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0D96B0-A7FC-9D58-14C2-4F5168ADE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81701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28B05-EACC-F7FA-E077-2E87B180F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A4AFC-FF12-C772-4D2C-5867E43F9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10: Design Your Own Air Toxics Program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671DC-89A1-2C3E-22B6-1E9A5CCF4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Standards</a:t>
            </a:r>
            <a:r>
              <a:rPr lang="en-US" b="1" dirty="0"/>
              <a:t>:</a:t>
            </a:r>
            <a:endParaRPr lang="en-US" dirty="0"/>
          </a:p>
          <a:p>
            <a:r>
              <a:rPr lang="en-US" dirty="0"/>
              <a:t>What happens when standards you reference are updated?</a:t>
            </a:r>
          </a:p>
          <a:p>
            <a:pPr lvl="1"/>
            <a:r>
              <a:rPr lang="en-US" dirty="0"/>
              <a:t>NIOSH / OSHA lowered standards for hexavalent chrome recently</a:t>
            </a:r>
          </a:p>
          <a:p>
            <a:pPr lvl="1"/>
            <a:r>
              <a:rPr lang="en-US" dirty="0"/>
              <a:t>Recommend services of a toxicologist (staff or contractor) to assist in reviewing studies, especially for carcinogens</a:t>
            </a:r>
          </a:p>
          <a:p>
            <a:r>
              <a:rPr lang="en-US" dirty="0"/>
              <a:t>Standards are no good if facilities cannot comply</a:t>
            </a:r>
          </a:p>
          <a:p>
            <a:pPr lvl="1"/>
            <a:r>
              <a:rPr lang="en-US" dirty="0"/>
              <a:t>AP-42 emissions factors may overestimate actual emissions for products of combustion</a:t>
            </a:r>
          </a:p>
          <a:p>
            <a:pPr lvl="1"/>
            <a:r>
              <a:rPr lang="en-US" dirty="0"/>
              <a:t>Formaldehyde has a very low limit that can cause compliance issues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A49D16-C196-5936-72CD-0A87DA69E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24010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49FD6-3DB7-034D-22C9-34177AB50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2765B-0D54-CD8C-561B-CBFDD4E84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10: Design Your Own Air Toxics Program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3CBD36-E2B4-3590-A9C5-1F46E84E7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Modeling</a:t>
            </a:r>
            <a:r>
              <a:rPr lang="en-US" b="1" dirty="0"/>
              <a:t>:</a:t>
            </a:r>
            <a:r>
              <a:rPr lang="en-US" dirty="0"/>
              <a:t> Most LST air agencies use dispersion modeling to determine inhalation pathway exposure to air toxics</a:t>
            </a:r>
          </a:p>
          <a:p>
            <a:r>
              <a:rPr lang="en-US" dirty="0"/>
              <a:t>Can use a screening model to determine if more rigorous modeling is required</a:t>
            </a:r>
          </a:p>
          <a:p>
            <a:pPr lvl="1"/>
            <a:r>
              <a:rPr lang="en-US" dirty="0"/>
              <a:t>AERSCREEN, AERMOD, HEM</a:t>
            </a:r>
          </a:p>
          <a:p>
            <a:r>
              <a:rPr lang="en-US" dirty="0"/>
              <a:t>Only addresses the inhalation pathway of exposure</a:t>
            </a:r>
          </a:p>
          <a:p>
            <a:pPr lvl="1"/>
            <a:r>
              <a:rPr lang="en-US" dirty="0"/>
              <a:t>Valid so long as the air toxics are not PBT (mercury) or have large ingestion / dermal issues</a:t>
            </a:r>
          </a:p>
          <a:p>
            <a:pPr lvl="1"/>
            <a:r>
              <a:rPr lang="en-US" dirty="0"/>
              <a:t>Does not address deposition impacts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26D1E9-8333-24A7-58C0-A2D357E10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163395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9E868-E901-4949-8DF3-FF6C62664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10: Design Your Own Air Toxics Program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A4A48-A745-9589-544D-9B77EC17D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Permitting </a:t>
            </a:r>
            <a:r>
              <a:rPr lang="en-US" b="1" dirty="0"/>
              <a:t>:</a:t>
            </a:r>
            <a:r>
              <a:rPr lang="en-US" dirty="0"/>
              <a:t> Air toxic programs usually required for installation / modification (New Source Review), sometimes for all major sources (Title V / Part 70)</a:t>
            </a:r>
          </a:p>
          <a:p>
            <a:r>
              <a:rPr lang="en-US" dirty="0"/>
              <a:t>Should air toxics modification have same permitting triggers as criteria pollutants?</a:t>
            </a:r>
          </a:p>
          <a:p>
            <a:r>
              <a:rPr lang="en-US" dirty="0"/>
              <a:t>Who will do modeling (especially for small businesses)?</a:t>
            </a:r>
          </a:p>
          <a:p>
            <a:r>
              <a:rPr lang="en-US" dirty="0"/>
              <a:t>Who will review modeling as part of permit application?</a:t>
            </a:r>
          </a:p>
          <a:p>
            <a:r>
              <a:rPr lang="en-US" dirty="0"/>
              <a:t>How will air toxics requirements be enforced during inspection?</a:t>
            </a:r>
          </a:p>
          <a:p>
            <a:r>
              <a:rPr lang="en-US" dirty="0"/>
              <a:t>When will updated air toxics analysis be required?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ABA97A-E5B8-978C-D85C-D3EC8E99A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69105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86903-8FF8-B7E5-3234-B8416B611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10: Design Your Own Air Toxics Program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CACCF-97C9-332F-89AA-95C613D69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Cumulative Impacts</a:t>
            </a:r>
            <a:r>
              <a:rPr lang="en-US" b="1" dirty="0"/>
              <a:t>: </a:t>
            </a:r>
            <a:r>
              <a:rPr lang="en-US" dirty="0"/>
              <a:t>Combined, incremental effects of all sources create a larger impact than any individual source</a:t>
            </a:r>
            <a:endParaRPr lang="en-US" u="sng" dirty="0"/>
          </a:p>
          <a:p>
            <a:r>
              <a:rPr lang="en-US" dirty="0"/>
              <a:t>Should you incorporate methodologies for adding cancer risks and HI from multiple sources?</a:t>
            </a:r>
          </a:p>
          <a:p>
            <a:pPr lvl="1"/>
            <a:r>
              <a:rPr lang="en-US" dirty="0"/>
              <a:t>Should mobile sources be included?</a:t>
            </a:r>
          </a:p>
          <a:p>
            <a:pPr lvl="1"/>
            <a:r>
              <a:rPr lang="en-US" dirty="0"/>
              <a:t>Should minor / area sources be included?</a:t>
            </a:r>
          </a:p>
          <a:p>
            <a:pPr lvl="1"/>
            <a:r>
              <a:rPr lang="en-US" dirty="0"/>
              <a:t>Is background air toxics data available (monitoring)?</a:t>
            </a:r>
          </a:p>
          <a:p>
            <a:pPr lvl="1"/>
            <a:r>
              <a:rPr lang="en-US" dirty="0"/>
              <a:t>Difficulties with incorporating HI from multiple sources due to multiple organs targeted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AA60EC-CF7A-84EB-DE90-D9AD1186D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59929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6FE06-C068-D91A-719D-BEFE4AA48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10: Design Your Own Air Toxics Program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CADFF6-C925-53DD-0986-4DF6FBE56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Western Weirdness</a:t>
            </a:r>
            <a:r>
              <a:rPr lang="en-US" b="1" dirty="0"/>
              <a:t>: </a:t>
            </a:r>
            <a:r>
              <a:rPr lang="en-US" dirty="0"/>
              <a:t>Western states have less meteorological data, less ambient monitoring, and more complex terrain</a:t>
            </a:r>
            <a:endParaRPr lang="en-US" u="sng" dirty="0"/>
          </a:p>
          <a:p>
            <a:r>
              <a:rPr lang="en-US" dirty="0"/>
              <a:t>Do you have reliable data for modeling in remote areas?</a:t>
            </a:r>
          </a:p>
          <a:p>
            <a:r>
              <a:rPr lang="en-US" dirty="0"/>
              <a:t>How will terrain features impact modeling?</a:t>
            </a:r>
          </a:p>
          <a:p>
            <a:r>
              <a:rPr lang="en-US" dirty="0"/>
              <a:t>What is facility fenceline (where modeled impacts start)?</a:t>
            </a:r>
          </a:p>
          <a:p>
            <a:r>
              <a:rPr lang="en-US" dirty="0"/>
              <a:t>What about impacts to federal facilities / tribes / Class I areas?</a:t>
            </a:r>
          </a:p>
          <a:p>
            <a:r>
              <a:rPr lang="en-US" dirty="0"/>
              <a:t>What about fugitive PM HAP?</a:t>
            </a:r>
          </a:p>
          <a:p>
            <a:r>
              <a:rPr lang="en-US" dirty="0"/>
              <a:t>What about deposition?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541725-6F61-CAFF-54CE-6400565DD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99351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7BC9A-E548-5C91-7061-F99C51A14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19AB9-A425-52EA-3A9F-0AA02767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10: Design Your Own Air Toxics Program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02C39-1829-BD30-3186-B9ABFFC62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29691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Endorheic Basins</a:t>
            </a:r>
            <a:r>
              <a:rPr lang="en-US" b="1" dirty="0"/>
              <a:t>:</a:t>
            </a:r>
            <a:r>
              <a:rPr lang="en-US" dirty="0"/>
              <a:t> Watershed that does not drain to the sea</a:t>
            </a:r>
            <a:endParaRPr lang="en-US" u="sng" dirty="0"/>
          </a:p>
          <a:p>
            <a:r>
              <a:rPr lang="en-US" dirty="0"/>
              <a:t>Water flows into seasonal and permanent lakes</a:t>
            </a:r>
          </a:p>
          <a:p>
            <a:r>
              <a:rPr lang="en-US" dirty="0"/>
              <a:t>Commonly found in desert locations</a:t>
            </a:r>
          </a:p>
          <a:p>
            <a:pPr lvl="1">
              <a:tabLst>
                <a:tab pos="3657600" algn="l"/>
              </a:tabLst>
            </a:pPr>
            <a:r>
              <a:rPr lang="en-US" dirty="0"/>
              <a:t>Arizona	•  California</a:t>
            </a:r>
          </a:p>
          <a:p>
            <a:pPr lvl="1">
              <a:tabLst>
                <a:tab pos="3657600" algn="l"/>
              </a:tabLst>
            </a:pPr>
            <a:r>
              <a:rPr lang="en-US" dirty="0"/>
              <a:t>Colorado	•  Idaho</a:t>
            </a:r>
          </a:p>
          <a:p>
            <a:pPr lvl="1">
              <a:tabLst>
                <a:tab pos="3657600" algn="l"/>
              </a:tabLst>
            </a:pPr>
            <a:r>
              <a:rPr lang="en-US" dirty="0"/>
              <a:t>Nevada	•  New Mexico</a:t>
            </a:r>
          </a:p>
          <a:p>
            <a:pPr lvl="1">
              <a:tabLst>
                <a:tab pos="3657600" algn="l"/>
              </a:tabLst>
            </a:pPr>
            <a:r>
              <a:rPr lang="en-US" dirty="0"/>
              <a:t>Oregon	•  Utah</a:t>
            </a:r>
          </a:p>
          <a:p>
            <a:pPr lvl="1">
              <a:tabLst>
                <a:tab pos="3657600" algn="l"/>
              </a:tabLst>
            </a:pPr>
            <a:r>
              <a:rPr lang="en-US" dirty="0"/>
              <a:t>Wyoming</a:t>
            </a:r>
          </a:p>
          <a:p>
            <a:pPr lvl="1">
              <a:tabLst>
                <a:tab pos="3657600" algn="l"/>
              </a:tabLst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2F11AB-F374-2AFC-CA2A-06EA35F01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798878-8610-60C7-FD2B-5CD628B202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1312" y="1005840"/>
            <a:ext cx="3063240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570290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2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123</TotalTime>
  <Words>854</Words>
  <Application>Microsoft Office PowerPoint</Application>
  <PresentationFormat>Widescreen</PresentationFormat>
  <Paragraphs>92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Arial</vt:lpstr>
      <vt:lpstr>Calibri</vt:lpstr>
      <vt:lpstr>Office Theme</vt:lpstr>
      <vt:lpstr>Air Toxics &amp; Regulating Hazardous Air Pollutants</vt:lpstr>
      <vt:lpstr>TOXC102+ Chapter 10: Design Your Own Air Toxics Program </vt:lpstr>
      <vt:lpstr>TOXC102+ Chapter 10: Design Your Own Air Toxics Program </vt:lpstr>
      <vt:lpstr>TOXC102+ Chapter 10: Design Your Own Air Toxics Program </vt:lpstr>
      <vt:lpstr>TOXC102+ Chapter 10: Design Your Own Air Toxics Program </vt:lpstr>
      <vt:lpstr>TOXC102+ Chapter 10: Design Your Own Air Toxics Program </vt:lpstr>
      <vt:lpstr>TOXC102+ Chapter 10: Design Your Own Air Toxics Program </vt:lpstr>
      <vt:lpstr>TOXC102+ Chapter 10: Design Your Own Air Toxics Program </vt:lpstr>
      <vt:lpstr>TOXC102+ Chapter 10: Design Your Own Air Toxics Program </vt:lpstr>
      <vt:lpstr>TOXC102+ Chapter 10: Design Your Own Air Toxics Program </vt:lpstr>
      <vt:lpstr>TOXC102+ Chapter 10: Design Your Own Air Toxics Program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2</cp:revision>
  <dcterms:created xsi:type="dcterms:W3CDTF">2025-02-03T16:40:51Z</dcterms:created>
  <dcterms:modified xsi:type="dcterms:W3CDTF">2025-04-14T21:03:23Z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