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omments/modernComment_119_D99086A2.xml" ContentType="application/vnd.ms-powerpoint.comment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48" r:id="rId2"/>
  </p:sldMasterIdLst>
  <p:notesMasterIdLst>
    <p:notesMasterId r:id="rId9"/>
  </p:notesMasterIdLst>
  <p:sldIdLst>
    <p:sldId id="280" r:id="rId3"/>
    <p:sldId id="281" r:id="rId4"/>
    <p:sldId id="278" r:id="rId5"/>
    <p:sldId id="282" r:id="rId6"/>
    <p:sldId id="257" r:id="rId7"/>
    <p:sldId id="277"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F6F2C0D-8730-1914-2E34-0E5561C9619C}" name="Guest User" initials="GU" userId="S::urn:spo:tenantanon#88193d2b-cf2f-4570-a996-c9c2c176cfb1::" providerId="AD"/>
  <p188:author id="{C954AAFB-5AFB-51C7-014B-589B97ED45A5}" name="Rhonda Payne" initials="RP" userId="S::rpayne@westar.org::51eb2985-4331-4afe-881f-def1be9c0cd1"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8D3C7B1-6110-30A6-3564-10FEB43867D1}" v="3" dt="2026-06-03T22:45:44.059"/>
    <p1510:client id="{74C7335F-C484-4315-BC92-D86C910FD223}" v="2" dt="2026-06-03T20:19:31.18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5" d="100"/>
          <a:sy n="115" d="100"/>
        </p:scale>
        <p:origin x="168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honda Payne" userId="51eb2985-4331-4afe-881f-def1be9c0cd1" providerId="ADAL" clId="{69D9EDB6-5290-4D16-99E7-6C63B7D0746A}"/>
    <pc:docChg chg="custSel addSld delSld modSld">
      <pc:chgData name="Rhonda Payne" userId="51eb2985-4331-4afe-881f-def1be9c0cd1" providerId="ADAL" clId="{69D9EDB6-5290-4D16-99E7-6C63B7D0746A}" dt="2026-06-04T02:27:16.613" v="73" actId="20577"/>
      <pc:docMkLst>
        <pc:docMk/>
      </pc:docMkLst>
      <pc:sldChg chg="del">
        <pc:chgData name="Rhonda Payne" userId="51eb2985-4331-4afe-881f-def1be9c0cd1" providerId="ADAL" clId="{69D9EDB6-5290-4D16-99E7-6C63B7D0746A}" dt="2026-06-03T20:19:20.170" v="5" actId="47"/>
        <pc:sldMkLst>
          <pc:docMk/>
          <pc:sldMk cId="3658205769" sldId="259"/>
        </pc:sldMkLst>
      </pc:sldChg>
      <pc:sldChg chg="del">
        <pc:chgData name="Rhonda Payne" userId="51eb2985-4331-4afe-881f-def1be9c0cd1" providerId="ADAL" clId="{69D9EDB6-5290-4D16-99E7-6C63B7D0746A}" dt="2026-06-03T20:20:09.635" v="8" actId="2696"/>
        <pc:sldMkLst>
          <pc:docMk/>
          <pc:sldMk cId="2851517252" sldId="268"/>
        </pc:sldMkLst>
      </pc:sldChg>
      <pc:sldChg chg="del">
        <pc:chgData name="Rhonda Payne" userId="51eb2985-4331-4afe-881f-def1be9c0cd1" providerId="ADAL" clId="{69D9EDB6-5290-4D16-99E7-6C63B7D0746A}" dt="2026-06-03T20:22:32.145" v="9" actId="2696"/>
        <pc:sldMkLst>
          <pc:docMk/>
          <pc:sldMk cId="3067167206" sldId="269"/>
        </pc:sldMkLst>
      </pc:sldChg>
      <pc:sldChg chg="del">
        <pc:chgData name="Rhonda Payne" userId="51eb2985-4331-4afe-881f-def1be9c0cd1" providerId="ADAL" clId="{69D9EDB6-5290-4D16-99E7-6C63B7D0746A}" dt="2026-06-03T20:19:09.582" v="3" actId="47"/>
        <pc:sldMkLst>
          <pc:docMk/>
          <pc:sldMk cId="2689380735" sldId="270"/>
        </pc:sldMkLst>
      </pc:sldChg>
      <pc:sldChg chg="del">
        <pc:chgData name="Rhonda Payne" userId="51eb2985-4331-4afe-881f-def1be9c0cd1" providerId="ADAL" clId="{69D9EDB6-5290-4D16-99E7-6C63B7D0746A}" dt="2026-06-03T20:19:58.912" v="7" actId="2696"/>
        <pc:sldMkLst>
          <pc:docMk/>
          <pc:sldMk cId="1917430988" sldId="271"/>
        </pc:sldMkLst>
      </pc:sldChg>
      <pc:sldChg chg="del">
        <pc:chgData name="Rhonda Payne" userId="51eb2985-4331-4afe-881f-def1be9c0cd1" providerId="ADAL" clId="{69D9EDB6-5290-4D16-99E7-6C63B7D0746A}" dt="2026-06-03T20:19:16.174" v="4" actId="47"/>
        <pc:sldMkLst>
          <pc:docMk/>
          <pc:sldMk cId="3419688479" sldId="272"/>
        </pc:sldMkLst>
      </pc:sldChg>
      <pc:sldChg chg="del">
        <pc:chgData name="Rhonda Payne" userId="51eb2985-4331-4afe-881f-def1be9c0cd1" providerId="ADAL" clId="{69D9EDB6-5290-4D16-99E7-6C63B7D0746A}" dt="2026-06-03T20:18:54.728" v="2" actId="47"/>
        <pc:sldMkLst>
          <pc:docMk/>
          <pc:sldMk cId="1664471937" sldId="275"/>
        </pc:sldMkLst>
      </pc:sldChg>
      <pc:sldChg chg="modSp add del mod modNotesTx">
        <pc:chgData name="Rhonda Payne" userId="51eb2985-4331-4afe-881f-def1be9c0cd1" providerId="ADAL" clId="{69D9EDB6-5290-4D16-99E7-6C63B7D0746A}" dt="2026-06-04T02:27:16.613" v="73" actId="20577"/>
        <pc:sldMkLst>
          <pc:docMk/>
          <pc:sldMk cId="1307612349" sldId="277"/>
        </pc:sldMkLst>
        <pc:spChg chg="mod">
          <ac:chgData name="Rhonda Payne" userId="51eb2985-4331-4afe-881f-def1be9c0cd1" providerId="ADAL" clId="{69D9EDB6-5290-4D16-99E7-6C63B7D0746A}" dt="2026-06-04T02:27:16.613" v="73" actId="20577"/>
          <ac:spMkLst>
            <pc:docMk/>
            <pc:sldMk cId="1307612349" sldId="277"/>
            <ac:spMk id="16" creationId="{1B37E70D-3534-6379-B7C5-E59B857165CF}"/>
          </ac:spMkLst>
        </pc:spChg>
      </pc:sldChg>
      <pc:sldChg chg="modSp mod">
        <pc:chgData name="Rhonda Payne" userId="51eb2985-4331-4afe-881f-def1be9c0cd1" providerId="ADAL" clId="{69D9EDB6-5290-4D16-99E7-6C63B7D0746A}" dt="2026-06-03T22:02:35.311" v="56" actId="20577"/>
        <pc:sldMkLst>
          <pc:docMk/>
          <pc:sldMk cId="395938136" sldId="280"/>
        </pc:sldMkLst>
        <pc:spChg chg="mod">
          <ac:chgData name="Rhonda Payne" userId="51eb2985-4331-4afe-881f-def1be9c0cd1" providerId="ADAL" clId="{69D9EDB6-5290-4D16-99E7-6C63B7D0746A}" dt="2026-06-03T22:02:35.311" v="56" actId="20577"/>
          <ac:spMkLst>
            <pc:docMk/>
            <pc:sldMk cId="395938136" sldId="280"/>
            <ac:spMk id="9" creationId="{318F4E1D-B13F-E867-35D4-D873BCCE5B85}"/>
          </ac:spMkLst>
        </pc:spChg>
      </pc:sldChg>
      <pc:sldChg chg="modSp mod modCm">
        <pc:chgData name="Rhonda Payne" userId="51eb2985-4331-4afe-881f-def1be9c0cd1" providerId="ADAL" clId="{69D9EDB6-5290-4D16-99E7-6C63B7D0746A}" dt="2026-06-04T02:25:58.907" v="69" actId="20577"/>
        <pc:sldMkLst>
          <pc:docMk/>
          <pc:sldMk cId="3650127522" sldId="281"/>
        </pc:sldMkLst>
        <pc:spChg chg="mod">
          <ac:chgData name="Rhonda Payne" userId="51eb2985-4331-4afe-881f-def1be9c0cd1" providerId="ADAL" clId="{69D9EDB6-5290-4D16-99E7-6C63B7D0746A}" dt="2026-06-04T02:25:58.907" v="69" actId="20577"/>
          <ac:spMkLst>
            <pc:docMk/>
            <pc:sldMk cId="3650127522" sldId="281"/>
            <ac:spMk id="2" creationId="{4C72AB1C-CB2A-74E5-C762-8DE407216E95}"/>
          </ac:spMkLst>
        </pc:spChg>
        <pc:extLst>
          <p:ext xmlns:p="http://schemas.openxmlformats.org/presentationml/2006/main" uri="{D6D511B9-2390-475A-947B-AFAB55BFBCF1}">
            <pc226:cmChg xmlns:pc226="http://schemas.microsoft.com/office/powerpoint/2022/06/main/command" chg="mod">
              <pc226:chgData name="Rhonda Payne" userId="51eb2985-4331-4afe-881f-def1be9c0cd1" providerId="ADAL" clId="{69D9EDB6-5290-4D16-99E7-6C63B7D0746A}" dt="2026-06-04T02:25:58.907" v="69" actId="20577"/>
              <pc2:cmMkLst xmlns:pc2="http://schemas.microsoft.com/office/powerpoint/2019/9/main/command">
                <pc:docMk/>
                <pc:sldMk cId="3650127522" sldId="281"/>
                <pc2:cmMk id="{3D6FE397-65FE-4500-ADC3-A6848CC27C66}"/>
              </pc2:cmMkLst>
            </pc226:cmChg>
          </p:ext>
        </pc:extLst>
      </pc:sldChg>
      <pc:sldChg chg="delSp add mod">
        <pc:chgData name="Rhonda Payne" userId="51eb2985-4331-4afe-881f-def1be9c0cd1" providerId="ADAL" clId="{69D9EDB6-5290-4D16-99E7-6C63B7D0746A}" dt="2026-06-04T02:27:03.049" v="70" actId="478"/>
        <pc:sldMkLst>
          <pc:docMk/>
          <pc:sldMk cId="1105441135" sldId="282"/>
        </pc:sldMkLst>
        <pc:spChg chg="del">
          <ac:chgData name="Rhonda Payne" userId="51eb2985-4331-4afe-881f-def1be9c0cd1" providerId="ADAL" clId="{69D9EDB6-5290-4D16-99E7-6C63B7D0746A}" dt="2026-06-04T02:27:03.049" v="70" actId="478"/>
          <ac:spMkLst>
            <pc:docMk/>
            <pc:sldMk cId="1105441135" sldId="282"/>
            <ac:spMk id="2" creationId="{DD9FAAC1-D8B4-1B1A-CED5-E30D2A2F1A89}"/>
          </ac:spMkLst>
        </pc:spChg>
      </pc:sldChg>
    </pc:docChg>
  </pc:docChgLst>
  <pc:docChgLst>
    <pc:chgData name="Guest User" userId="S::urn:spo:tenantanon#88193d2b-cf2f-4570-a996-c9c2c176cfb1::" providerId="AD" clId="Web-{48D3C7B1-6110-30A6-3564-10FEB43867D1}"/>
    <pc:docChg chg="mod">
      <pc:chgData name="Guest User" userId="S::urn:spo:tenantanon#88193d2b-cf2f-4570-a996-c9c2c176cfb1::" providerId="AD" clId="Web-{48D3C7B1-6110-30A6-3564-10FEB43867D1}" dt="2026-06-03T22:33:14.193" v="0"/>
      <pc:docMkLst>
        <pc:docMk/>
      </pc:docMkLst>
    </pc:docChg>
  </pc:docChgLst>
</pc:chgInfo>
</file>

<file path=ppt/comments/modernComment_119_D99086A2.xml><?xml version="1.0" encoding="utf-8"?>
<p188:cmLst xmlns:a="http://schemas.openxmlformats.org/drawingml/2006/main" xmlns:r="http://schemas.openxmlformats.org/officeDocument/2006/relationships" xmlns:p188="http://schemas.microsoft.com/office/powerpoint/2018/8/main">
  <p188:cm id="{3D6FE397-65FE-4500-ADC3-A6848CC27C66}" authorId="{AF6F2C0D-8730-1914-2E34-0E5561C9619C}" status="resolved" created="2026-06-03T22:33:14.193" complete="100000">
    <ac:txMkLst xmlns:ac="http://schemas.microsoft.com/office/drawing/2013/main/command">
      <pc:docMk xmlns:pc="http://schemas.microsoft.com/office/powerpoint/2013/main/command"/>
      <pc:sldMk xmlns:pc="http://schemas.microsoft.com/office/powerpoint/2013/main/command" cId="3650127522" sldId="281"/>
      <ac:spMk id="2" creationId="{4C72AB1C-CB2A-74E5-C762-8DE407216E95}"/>
      <ac:txMk cp="8" len="17">
        <ac:context len="172" hash="1544095987"/>
      </ac:txMk>
    </ac:txMkLst>
    <p188:pos x="2657707" y="353121"/>
    <p188:txBody>
      <a:bodyPr/>
      <a:lstStyle/>
      <a:p>
        <a:r>
          <a:rPr lang="en-US"/>
          <a:t>"This" isn't explained anywhere, at least on a slide. If you send this out ahead of time before talking about it, you may want a slide at the beginning that explains what "this" is.</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F8E356-818F-496B-8E05-88A1F18D5636}" type="datetimeFigureOut">
              <a:rPr lang="en-US" smtClean="0"/>
              <a:t>6/3/2026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CF8254-A961-4735-9A56-250C36631AAD}" type="slidenum">
              <a:rPr lang="en-US" smtClean="0"/>
              <a:t>‹#›</a:t>
            </a:fld>
            <a:endParaRPr lang="en-US"/>
          </a:p>
        </p:txBody>
      </p:sp>
    </p:spTree>
    <p:extLst>
      <p:ext uri="{BB962C8B-B14F-4D97-AF65-F5344CB8AC3E}">
        <p14:creationId xmlns:p14="http://schemas.microsoft.com/office/powerpoint/2010/main" val="21693901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4CF8254-A961-4735-9A56-250C36631AAD}" type="slidenum">
              <a:rPr lang="en-US" smtClean="0"/>
              <a:t>3</a:t>
            </a:fld>
            <a:endParaRPr lang="en-US"/>
          </a:p>
        </p:txBody>
      </p:sp>
    </p:spTree>
    <p:extLst>
      <p:ext uri="{BB962C8B-B14F-4D97-AF65-F5344CB8AC3E}">
        <p14:creationId xmlns:p14="http://schemas.microsoft.com/office/powerpoint/2010/main" val="39014314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4CF8254-A961-4735-9A56-250C36631AAD}" type="slidenum">
              <a:rPr lang="en-US" smtClean="0"/>
              <a:t>5</a:t>
            </a:fld>
            <a:endParaRPr lang="en-US"/>
          </a:p>
        </p:txBody>
      </p:sp>
    </p:spTree>
    <p:extLst>
      <p:ext uri="{BB962C8B-B14F-4D97-AF65-F5344CB8AC3E}">
        <p14:creationId xmlns:p14="http://schemas.microsoft.com/office/powerpoint/2010/main" val="34284523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4CF8254-A961-4735-9A56-250C36631AA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5300611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B67AAB-7BD4-8405-FE52-E8AA57EFF69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695A2A6-E107-93FB-C9C0-E423775408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7742D28-B276-9F64-7280-873C0D8EBBC2}"/>
              </a:ext>
            </a:extLst>
          </p:cNvPr>
          <p:cNvSpPr>
            <a:spLocks noGrp="1"/>
          </p:cNvSpPr>
          <p:nvPr>
            <p:ph type="dt" sz="half" idx="10"/>
          </p:nvPr>
        </p:nvSpPr>
        <p:spPr/>
        <p:txBody>
          <a:bodyPr/>
          <a:lstStyle/>
          <a:p>
            <a:fld id="{61C1256D-386B-4BBD-97CF-A97B928C3BC1}" type="datetimeFigureOut">
              <a:rPr lang="en-US" smtClean="0"/>
              <a:t>6/3/2026</a:t>
            </a:fld>
            <a:endParaRPr lang="en-US"/>
          </a:p>
        </p:txBody>
      </p:sp>
      <p:sp>
        <p:nvSpPr>
          <p:cNvPr id="5" name="Footer Placeholder 4">
            <a:extLst>
              <a:ext uri="{FF2B5EF4-FFF2-40B4-BE49-F238E27FC236}">
                <a16:creationId xmlns:a16="http://schemas.microsoft.com/office/drawing/2014/main" id="{C333A8F9-17E6-0190-B462-75950710E3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B5E1977-6E4D-D921-8713-0DAB57913600}"/>
              </a:ext>
            </a:extLst>
          </p:cNvPr>
          <p:cNvSpPr>
            <a:spLocks noGrp="1"/>
          </p:cNvSpPr>
          <p:nvPr>
            <p:ph type="sldNum" sz="quarter" idx="12"/>
          </p:nvPr>
        </p:nvSpPr>
        <p:spPr/>
        <p:txBody>
          <a:bodyPr/>
          <a:lstStyle/>
          <a:p>
            <a:fld id="{19E1D7C6-27C9-4720-9D0B-9E575C613FFD}" type="slidenum">
              <a:rPr lang="en-US" smtClean="0"/>
              <a:t>‹#›</a:t>
            </a:fld>
            <a:endParaRPr lang="en-US"/>
          </a:p>
        </p:txBody>
      </p:sp>
    </p:spTree>
    <p:extLst>
      <p:ext uri="{BB962C8B-B14F-4D97-AF65-F5344CB8AC3E}">
        <p14:creationId xmlns:p14="http://schemas.microsoft.com/office/powerpoint/2010/main" val="3261520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113327-8CB0-B55E-928A-DA9905A7DB2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4666A8C-0CD1-9CF1-6025-C976ACA1CB4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9B8875-EF98-FE78-7D57-E39A51692D07}"/>
              </a:ext>
            </a:extLst>
          </p:cNvPr>
          <p:cNvSpPr>
            <a:spLocks noGrp="1"/>
          </p:cNvSpPr>
          <p:nvPr>
            <p:ph type="dt" sz="half" idx="10"/>
          </p:nvPr>
        </p:nvSpPr>
        <p:spPr/>
        <p:txBody>
          <a:bodyPr/>
          <a:lstStyle/>
          <a:p>
            <a:fld id="{61C1256D-386B-4BBD-97CF-A97B928C3BC1}" type="datetimeFigureOut">
              <a:rPr lang="en-US" smtClean="0"/>
              <a:t>6/3/2026</a:t>
            </a:fld>
            <a:endParaRPr lang="en-US"/>
          </a:p>
        </p:txBody>
      </p:sp>
      <p:sp>
        <p:nvSpPr>
          <p:cNvPr id="5" name="Footer Placeholder 4">
            <a:extLst>
              <a:ext uri="{FF2B5EF4-FFF2-40B4-BE49-F238E27FC236}">
                <a16:creationId xmlns:a16="http://schemas.microsoft.com/office/drawing/2014/main" id="{7F69A26D-B57A-1DF7-0BD0-82AF628679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BD8FD8-8E44-1573-F4B2-B62CC2E46494}"/>
              </a:ext>
            </a:extLst>
          </p:cNvPr>
          <p:cNvSpPr>
            <a:spLocks noGrp="1"/>
          </p:cNvSpPr>
          <p:nvPr>
            <p:ph type="sldNum" sz="quarter" idx="12"/>
          </p:nvPr>
        </p:nvSpPr>
        <p:spPr/>
        <p:txBody>
          <a:bodyPr/>
          <a:lstStyle/>
          <a:p>
            <a:fld id="{19E1D7C6-27C9-4720-9D0B-9E575C613FFD}" type="slidenum">
              <a:rPr lang="en-US" smtClean="0"/>
              <a:t>‹#›</a:t>
            </a:fld>
            <a:endParaRPr lang="en-US"/>
          </a:p>
        </p:txBody>
      </p:sp>
    </p:spTree>
    <p:extLst>
      <p:ext uri="{BB962C8B-B14F-4D97-AF65-F5344CB8AC3E}">
        <p14:creationId xmlns:p14="http://schemas.microsoft.com/office/powerpoint/2010/main" val="4009593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2333C3E-285A-0D19-A84E-EDD244440B6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8D83BF8-A748-B880-A3FD-E69AE9443AE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A814A6-894E-587C-EEBA-38CDD6749089}"/>
              </a:ext>
            </a:extLst>
          </p:cNvPr>
          <p:cNvSpPr>
            <a:spLocks noGrp="1"/>
          </p:cNvSpPr>
          <p:nvPr>
            <p:ph type="dt" sz="half" idx="10"/>
          </p:nvPr>
        </p:nvSpPr>
        <p:spPr/>
        <p:txBody>
          <a:bodyPr/>
          <a:lstStyle/>
          <a:p>
            <a:fld id="{61C1256D-386B-4BBD-97CF-A97B928C3BC1}" type="datetimeFigureOut">
              <a:rPr lang="en-US" smtClean="0"/>
              <a:t>6/3/2026</a:t>
            </a:fld>
            <a:endParaRPr lang="en-US"/>
          </a:p>
        </p:txBody>
      </p:sp>
      <p:sp>
        <p:nvSpPr>
          <p:cNvPr id="5" name="Footer Placeholder 4">
            <a:extLst>
              <a:ext uri="{FF2B5EF4-FFF2-40B4-BE49-F238E27FC236}">
                <a16:creationId xmlns:a16="http://schemas.microsoft.com/office/drawing/2014/main" id="{FD460250-AF0C-9961-24B2-3B437B4322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8B599D-357B-CAF7-0548-ACA1DBCD503B}"/>
              </a:ext>
            </a:extLst>
          </p:cNvPr>
          <p:cNvSpPr>
            <a:spLocks noGrp="1"/>
          </p:cNvSpPr>
          <p:nvPr>
            <p:ph type="sldNum" sz="quarter" idx="12"/>
          </p:nvPr>
        </p:nvSpPr>
        <p:spPr/>
        <p:txBody>
          <a:bodyPr/>
          <a:lstStyle/>
          <a:p>
            <a:fld id="{19E1D7C6-27C9-4720-9D0B-9E575C613FFD}" type="slidenum">
              <a:rPr lang="en-US" smtClean="0"/>
              <a:t>‹#›</a:t>
            </a:fld>
            <a:endParaRPr lang="en-US"/>
          </a:p>
        </p:txBody>
      </p:sp>
    </p:spTree>
    <p:extLst>
      <p:ext uri="{BB962C8B-B14F-4D97-AF65-F5344CB8AC3E}">
        <p14:creationId xmlns:p14="http://schemas.microsoft.com/office/powerpoint/2010/main" val="14733780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B2D34D-311D-D0CA-87D9-5C2BBD016F4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98BE540-F019-99F7-BA66-EA904F6DDED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CDF461B-6136-21D7-CBA4-DDC4811AF3D5}"/>
              </a:ext>
            </a:extLst>
          </p:cNvPr>
          <p:cNvSpPr>
            <a:spLocks noGrp="1"/>
          </p:cNvSpPr>
          <p:nvPr>
            <p:ph type="dt" sz="half" idx="10"/>
          </p:nvPr>
        </p:nvSpPr>
        <p:spPr/>
        <p:txBody>
          <a:bodyPr/>
          <a:lstStyle/>
          <a:p>
            <a:fld id="{F1D985D4-1CF6-4F67-AD55-85A8F748E3DE}" type="datetimeFigureOut">
              <a:rPr lang="en-US" smtClean="0"/>
              <a:t>6/3/2026</a:t>
            </a:fld>
            <a:endParaRPr lang="en-US"/>
          </a:p>
        </p:txBody>
      </p:sp>
      <p:sp>
        <p:nvSpPr>
          <p:cNvPr id="5" name="Footer Placeholder 4">
            <a:extLst>
              <a:ext uri="{FF2B5EF4-FFF2-40B4-BE49-F238E27FC236}">
                <a16:creationId xmlns:a16="http://schemas.microsoft.com/office/drawing/2014/main" id="{A3087FCF-2726-AE83-DB3D-BA6C0EF58F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FC5A7B-CBCA-50C2-2E94-9BE1C3CBAC77}"/>
              </a:ext>
            </a:extLst>
          </p:cNvPr>
          <p:cNvSpPr>
            <a:spLocks noGrp="1"/>
          </p:cNvSpPr>
          <p:nvPr>
            <p:ph type="sldNum" sz="quarter" idx="12"/>
          </p:nvPr>
        </p:nvSpPr>
        <p:spPr/>
        <p:txBody>
          <a:bodyPr/>
          <a:lstStyle/>
          <a:p>
            <a:fld id="{20E48DA3-CDB5-4423-B5B0-168CD65380E5}" type="slidenum">
              <a:rPr lang="en-US" smtClean="0"/>
              <a:t>‹#›</a:t>
            </a:fld>
            <a:endParaRPr lang="en-US"/>
          </a:p>
        </p:txBody>
      </p:sp>
    </p:spTree>
    <p:extLst>
      <p:ext uri="{BB962C8B-B14F-4D97-AF65-F5344CB8AC3E}">
        <p14:creationId xmlns:p14="http://schemas.microsoft.com/office/powerpoint/2010/main" val="22953433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2DBA06-A8EF-901E-3CDF-6AFFA169C46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DCF0419-42D8-DB5D-7A01-FA09ECD4E52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964AF9-E882-ACDF-5C21-AF2F29D66F53}"/>
              </a:ext>
            </a:extLst>
          </p:cNvPr>
          <p:cNvSpPr>
            <a:spLocks noGrp="1"/>
          </p:cNvSpPr>
          <p:nvPr>
            <p:ph type="dt" sz="half" idx="10"/>
          </p:nvPr>
        </p:nvSpPr>
        <p:spPr/>
        <p:txBody>
          <a:bodyPr/>
          <a:lstStyle/>
          <a:p>
            <a:fld id="{F1D985D4-1CF6-4F67-AD55-85A8F748E3DE}" type="datetimeFigureOut">
              <a:rPr lang="en-US" smtClean="0"/>
              <a:t>6/3/2026</a:t>
            </a:fld>
            <a:endParaRPr lang="en-US"/>
          </a:p>
        </p:txBody>
      </p:sp>
      <p:sp>
        <p:nvSpPr>
          <p:cNvPr id="5" name="Footer Placeholder 4">
            <a:extLst>
              <a:ext uri="{FF2B5EF4-FFF2-40B4-BE49-F238E27FC236}">
                <a16:creationId xmlns:a16="http://schemas.microsoft.com/office/drawing/2014/main" id="{3D9A7BB4-CB93-921A-9D02-5BBA80CD9F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295330-9756-FC73-B2FA-3580A9A280A2}"/>
              </a:ext>
            </a:extLst>
          </p:cNvPr>
          <p:cNvSpPr>
            <a:spLocks noGrp="1"/>
          </p:cNvSpPr>
          <p:nvPr>
            <p:ph type="sldNum" sz="quarter" idx="12"/>
          </p:nvPr>
        </p:nvSpPr>
        <p:spPr/>
        <p:txBody>
          <a:bodyPr/>
          <a:lstStyle/>
          <a:p>
            <a:fld id="{20E48DA3-CDB5-4423-B5B0-168CD65380E5}" type="slidenum">
              <a:rPr lang="en-US" smtClean="0"/>
              <a:t>‹#›</a:t>
            </a:fld>
            <a:endParaRPr lang="en-US"/>
          </a:p>
        </p:txBody>
      </p:sp>
    </p:spTree>
    <p:extLst>
      <p:ext uri="{BB962C8B-B14F-4D97-AF65-F5344CB8AC3E}">
        <p14:creationId xmlns:p14="http://schemas.microsoft.com/office/powerpoint/2010/main" val="18381851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47C214-B249-5EEA-FC62-529F7262877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F9344B1-1380-116E-8C69-965D6ED099B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94C2356-3804-D870-A460-DD79BCA04CEA}"/>
              </a:ext>
            </a:extLst>
          </p:cNvPr>
          <p:cNvSpPr>
            <a:spLocks noGrp="1"/>
          </p:cNvSpPr>
          <p:nvPr>
            <p:ph type="dt" sz="half" idx="10"/>
          </p:nvPr>
        </p:nvSpPr>
        <p:spPr/>
        <p:txBody>
          <a:bodyPr/>
          <a:lstStyle/>
          <a:p>
            <a:fld id="{F1D985D4-1CF6-4F67-AD55-85A8F748E3DE}" type="datetimeFigureOut">
              <a:rPr lang="en-US" smtClean="0"/>
              <a:t>6/3/2026</a:t>
            </a:fld>
            <a:endParaRPr lang="en-US"/>
          </a:p>
        </p:txBody>
      </p:sp>
      <p:sp>
        <p:nvSpPr>
          <p:cNvPr id="5" name="Footer Placeholder 4">
            <a:extLst>
              <a:ext uri="{FF2B5EF4-FFF2-40B4-BE49-F238E27FC236}">
                <a16:creationId xmlns:a16="http://schemas.microsoft.com/office/drawing/2014/main" id="{331252C3-AC96-24FC-A197-C9B1A4E3DE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DB0ACAD-E0F2-DFA4-4BDF-93EAD0E98900}"/>
              </a:ext>
            </a:extLst>
          </p:cNvPr>
          <p:cNvSpPr>
            <a:spLocks noGrp="1"/>
          </p:cNvSpPr>
          <p:nvPr>
            <p:ph type="sldNum" sz="quarter" idx="12"/>
          </p:nvPr>
        </p:nvSpPr>
        <p:spPr/>
        <p:txBody>
          <a:bodyPr/>
          <a:lstStyle/>
          <a:p>
            <a:fld id="{20E48DA3-CDB5-4423-B5B0-168CD65380E5}" type="slidenum">
              <a:rPr lang="en-US" smtClean="0"/>
              <a:t>‹#›</a:t>
            </a:fld>
            <a:endParaRPr lang="en-US"/>
          </a:p>
        </p:txBody>
      </p:sp>
    </p:spTree>
    <p:extLst>
      <p:ext uri="{BB962C8B-B14F-4D97-AF65-F5344CB8AC3E}">
        <p14:creationId xmlns:p14="http://schemas.microsoft.com/office/powerpoint/2010/main" val="23781150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8AA1E-BBD6-07EB-769E-C883A4E943E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FF3883-0696-389C-E62F-CD61AAF74D9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E130EF9-C8C7-5166-9E2E-10D1E39DF14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CF1BE01-D101-34A0-4EE0-4A0E24C96C55}"/>
              </a:ext>
            </a:extLst>
          </p:cNvPr>
          <p:cNvSpPr>
            <a:spLocks noGrp="1"/>
          </p:cNvSpPr>
          <p:nvPr>
            <p:ph type="dt" sz="half" idx="10"/>
          </p:nvPr>
        </p:nvSpPr>
        <p:spPr/>
        <p:txBody>
          <a:bodyPr/>
          <a:lstStyle/>
          <a:p>
            <a:fld id="{F1D985D4-1CF6-4F67-AD55-85A8F748E3DE}" type="datetimeFigureOut">
              <a:rPr lang="en-US" smtClean="0"/>
              <a:t>6/3/2026</a:t>
            </a:fld>
            <a:endParaRPr lang="en-US"/>
          </a:p>
        </p:txBody>
      </p:sp>
      <p:sp>
        <p:nvSpPr>
          <p:cNvPr id="6" name="Footer Placeholder 5">
            <a:extLst>
              <a:ext uri="{FF2B5EF4-FFF2-40B4-BE49-F238E27FC236}">
                <a16:creationId xmlns:a16="http://schemas.microsoft.com/office/drawing/2014/main" id="{C336D307-128D-A041-9466-29F826754BB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6C4C988-9B79-49F8-F239-88DB775B1227}"/>
              </a:ext>
            </a:extLst>
          </p:cNvPr>
          <p:cNvSpPr>
            <a:spLocks noGrp="1"/>
          </p:cNvSpPr>
          <p:nvPr>
            <p:ph type="sldNum" sz="quarter" idx="12"/>
          </p:nvPr>
        </p:nvSpPr>
        <p:spPr/>
        <p:txBody>
          <a:bodyPr/>
          <a:lstStyle/>
          <a:p>
            <a:fld id="{20E48DA3-CDB5-4423-B5B0-168CD65380E5}" type="slidenum">
              <a:rPr lang="en-US" smtClean="0"/>
              <a:t>‹#›</a:t>
            </a:fld>
            <a:endParaRPr lang="en-US"/>
          </a:p>
        </p:txBody>
      </p:sp>
    </p:spTree>
    <p:extLst>
      <p:ext uri="{BB962C8B-B14F-4D97-AF65-F5344CB8AC3E}">
        <p14:creationId xmlns:p14="http://schemas.microsoft.com/office/powerpoint/2010/main" val="33762525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16A087-B0AD-68C6-D2C7-ABB21D878D5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491C71A-04A0-6F1F-86CA-230A3528BA5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FD53430-0294-0E90-7DE4-C7F47B74B40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9C08E71-CF90-578B-9B7E-7917A4F843D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68F1254-31A7-B899-8528-2175E972B11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95077FB-1CAB-FADB-CE81-77B14AA44F18}"/>
              </a:ext>
            </a:extLst>
          </p:cNvPr>
          <p:cNvSpPr>
            <a:spLocks noGrp="1"/>
          </p:cNvSpPr>
          <p:nvPr>
            <p:ph type="dt" sz="half" idx="10"/>
          </p:nvPr>
        </p:nvSpPr>
        <p:spPr/>
        <p:txBody>
          <a:bodyPr/>
          <a:lstStyle/>
          <a:p>
            <a:fld id="{F1D985D4-1CF6-4F67-AD55-85A8F748E3DE}" type="datetimeFigureOut">
              <a:rPr lang="en-US" smtClean="0"/>
              <a:t>6/3/2026</a:t>
            </a:fld>
            <a:endParaRPr lang="en-US"/>
          </a:p>
        </p:txBody>
      </p:sp>
      <p:sp>
        <p:nvSpPr>
          <p:cNvPr id="8" name="Footer Placeholder 7">
            <a:extLst>
              <a:ext uri="{FF2B5EF4-FFF2-40B4-BE49-F238E27FC236}">
                <a16:creationId xmlns:a16="http://schemas.microsoft.com/office/drawing/2014/main" id="{7F1A597C-C226-9198-BDA2-A8C19F381DD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1135C58-7311-EB3E-E109-711C2D629A1D}"/>
              </a:ext>
            </a:extLst>
          </p:cNvPr>
          <p:cNvSpPr>
            <a:spLocks noGrp="1"/>
          </p:cNvSpPr>
          <p:nvPr>
            <p:ph type="sldNum" sz="quarter" idx="12"/>
          </p:nvPr>
        </p:nvSpPr>
        <p:spPr/>
        <p:txBody>
          <a:bodyPr/>
          <a:lstStyle/>
          <a:p>
            <a:fld id="{20E48DA3-CDB5-4423-B5B0-168CD65380E5}" type="slidenum">
              <a:rPr lang="en-US" smtClean="0"/>
              <a:t>‹#›</a:t>
            </a:fld>
            <a:endParaRPr lang="en-US"/>
          </a:p>
        </p:txBody>
      </p:sp>
    </p:spTree>
    <p:extLst>
      <p:ext uri="{BB962C8B-B14F-4D97-AF65-F5344CB8AC3E}">
        <p14:creationId xmlns:p14="http://schemas.microsoft.com/office/powerpoint/2010/main" val="5315083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9724B-3D4F-359A-55E8-75481B71900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E4E83A2-C10F-5BA5-4C58-6664A1071A20}"/>
              </a:ext>
            </a:extLst>
          </p:cNvPr>
          <p:cNvSpPr>
            <a:spLocks noGrp="1"/>
          </p:cNvSpPr>
          <p:nvPr>
            <p:ph type="dt" sz="half" idx="10"/>
          </p:nvPr>
        </p:nvSpPr>
        <p:spPr/>
        <p:txBody>
          <a:bodyPr/>
          <a:lstStyle/>
          <a:p>
            <a:fld id="{F1D985D4-1CF6-4F67-AD55-85A8F748E3DE}" type="datetimeFigureOut">
              <a:rPr lang="en-US" smtClean="0"/>
              <a:t>6/3/2026</a:t>
            </a:fld>
            <a:endParaRPr lang="en-US"/>
          </a:p>
        </p:txBody>
      </p:sp>
      <p:sp>
        <p:nvSpPr>
          <p:cNvPr id="4" name="Footer Placeholder 3">
            <a:extLst>
              <a:ext uri="{FF2B5EF4-FFF2-40B4-BE49-F238E27FC236}">
                <a16:creationId xmlns:a16="http://schemas.microsoft.com/office/drawing/2014/main" id="{51BB58F1-65E7-8C99-0F4C-92A7AE449F0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C32CD76-806B-D397-DDB6-C13E6B945A24}"/>
              </a:ext>
            </a:extLst>
          </p:cNvPr>
          <p:cNvSpPr>
            <a:spLocks noGrp="1"/>
          </p:cNvSpPr>
          <p:nvPr>
            <p:ph type="sldNum" sz="quarter" idx="12"/>
          </p:nvPr>
        </p:nvSpPr>
        <p:spPr/>
        <p:txBody>
          <a:bodyPr/>
          <a:lstStyle/>
          <a:p>
            <a:fld id="{20E48DA3-CDB5-4423-B5B0-168CD65380E5}" type="slidenum">
              <a:rPr lang="en-US" smtClean="0"/>
              <a:t>‹#›</a:t>
            </a:fld>
            <a:endParaRPr lang="en-US"/>
          </a:p>
        </p:txBody>
      </p:sp>
    </p:spTree>
    <p:extLst>
      <p:ext uri="{BB962C8B-B14F-4D97-AF65-F5344CB8AC3E}">
        <p14:creationId xmlns:p14="http://schemas.microsoft.com/office/powerpoint/2010/main" val="34182471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950DF43-32E6-A56E-A765-BFC7F41165E8}"/>
              </a:ext>
            </a:extLst>
          </p:cNvPr>
          <p:cNvSpPr>
            <a:spLocks noGrp="1"/>
          </p:cNvSpPr>
          <p:nvPr>
            <p:ph type="dt" sz="half" idx="10"/>
          </p:nvPr>
        </p:nvSpPr>
        <p:spPr/>
        <p:txBody>
          <a:bodyPr/>
          <a:lstStyle/>
          <a:p>
            <a:fld id="{F1D985D4-1CF6-4F67-AD55-85A8F748E3DE}" type="datetimeFigureOut">
              <a:rPr lang="en-US" smtClean="0"/>
              <a:t>6/3/2026</a:t>
            </a:fld>
            <a:endParaRPr lang="en-US"/>
          </a:p>
        </p:txBody>
      </p:sp>
      <p:sp>
        <p:nvSpPr>
          <p:cNvPr id="3" name="Footer Placeholder 2">
            <a:extLst>
              <a:ext uri="{FF2B5EF4-FFF2-40B4-BE49-F238E27FC236}">
                <a16:creationId xmlns:a16="http://schemas.microsoft.com/office/drawing/2014/main" id="{56C74AA9-2C22-9D00-400F-2C57F0FD460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72C94F2-D640-F590-948D-190F84EB9BCE}"/>
              </a:ext>
            </a:extLst>
          </p:cNvPr>
          <p:cNvSpPr>
            <a:spLocks noGrp="1"/>
          </p:cNvSpPr>
          <p:nvPr>
            <p:ph type="sldNum" sz="quarter" idx="12"/>
          </p:nvPr>
        </p:nvSpPr>
        <p:spPr/>
        <p:txBody>
          <a:bodyPr/>
          <a:lstStyle/>
          <a:p>
            <a:fld id="{20E48DA3-CDB5-4423-B5B0-168CD65380E5}" type="slidenum">
              <a:rPr lang="en-US" smtClean="0"/>
              <a:t>‹#›</a:t>
            </a:fld>
            <a:endParaRPr lang="en-US"/>
          </a:p>
        </p:txBody>
      </p:sp>
    </p:spTree>
    <p:extLst>
      <p:ext uri="{BB962C8B-B14F-4D97-AF65-F5344CB8AC3E}">
        <p14:creationId xmlns:p14="http://schemas.microsoft.com/office/powerpoint/2010/main" val="164008424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BDC7A6-193A-72F8-5A60-4BBEACE642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43B3223-734F-4A7A-2B93-F90F7492082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98A14AD-0545-641D-52D3-587AEC0A53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61AB715-6AF3-BF57-1892-FCDCE9794C69}"/>
              </a:ext>
            </a:extLst>
          </p:cNvPr>
          <p:cNvSpPr>
            <a:spLocks noGrp="1"/>
          </p:cNvSpPr>
          <p:nvPr>
            <p:ph type="dt" sz="half" idx="10"/>
          </p:nvPr>
        </p:nvSpPr>
        <p:spPr/>
        <p:txBody>
          <a:bodyPr/>
          <a:lstStyle/>
          <a:p>
            <a:fld id="{F1D985D4-1CF6-4F67-AD55-85A8F748E3DE}" type="datetimeFigureOut">
              <a:rPr lang="en-US" smtClean="0"/>
              <a:t>6/3/2026</a:t>
            </a:fld>
            <a:endParaRPr lang="en-US"/>
          </a:p>
        </p:txBody>
      </p:sp>
      <p:sp>
        <p:nvSpPr>
          <p:cNvPr id="6" name="Footer Placeholder 5">
            <a:extLst>
              <a:ext uri="{FF2B5EF4-FFF2-40B4-BE49-F238E27FC236}">
                <a16:creationId xmlns:a16="http://schemas.microsoft.com/office/drawing/2014/main" id="{A56E9D21-1D88-75D3-8E89-227DCADC6B0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C0102E-E175-2AED-05AC-F3A51BC84471}"/>
              </a:ext>
            </a:extLst>
          </p:cNvPr>
          <p:cNvSpPr>
            <a:spLocks noGrp="1"/>
          </p:cNvSpPr>
          <p:nvPr>
            <p:ph type="sldNum" sz="quarter" idx="12"/>
          </p:nvPr>
        </p:nvSpPr>
        <p:spPr/>
        <p:txBody>
          <a:bodyPr/>
          <a:lstStyle/>
          <a:p>
            <a:fld id="{20E48DA3-CDB5-4423-B5B0-168CD65380E5}" type="slidenum">
              <a:rPr lang="en-US" smtClean="0"/>
              <a:t>‹#›</a:t>
            </a:fld>
            <a:endParaRPr lang="en-US"/>
          </a:p>
        </p:txBody>
      </p:sp>
    </p:spTree>
    <p:extLst>
      <p:ext uri="{BB962C8B-B14F-4D97-AF65-F5344CB8AC3E}">
        <p14:creationId xmlns:p14="http://schemas.microsoft.com/office/powerpoint/2010/main" val="1996462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7D6228-22DB-D290-B751-80BD60FCA4F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ABA50EC-E884-7D64-8435-771237B119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8FE7D4-B434-E0B1-F5EB-5B7A9825EF87}"/>
              </a:ext>
            </a:extLst>
          </p:cNvPr>
          <p:cNvSpPr>
            <a:spLocks noGrp="1"/>
          </p:cNvSpPr>
          <p:nvPr>
            <p:ph type="dt" sz="half" idx="10"/>
          </p:nvPr>
        </p:nvSpPr>
        <p:spPr/>
        <p:txBody>
          <a:bodyPr/>
          <a:lstStyle/>
          <a:p>
            <a:fld id="{61C1256D-386B-4BBD-97CF-A97B928C3BC1}" type="datetimeFigureOut">
              <a:rPr lang="en-US" smtClean="0"/>
              <a:t>6/3/2026</a:t>
            </a:fld>
            <a:endParaRPr lang="en-US"/>
          </a:p>
        </p:txBody>
      </p:sp>
      <p:sp>
        <p:nvSpPr>
          <p:cNvPr id="5" name="Footer Placeholder 4">
            <a:extLst>
              <a:ext uri="{FF2B5EF4-FFF2-40B4-BE49-F238E27FC236}">
                <a16:creationId xmlns:a16="http://schemas.microsoft.com/office/drawing/2014/main" id="{9B29EB6D-014C-2E2B-3E94-2771692C51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04B508-E674-B0A1-9498-C222A4901BF5}"/>
              </a:ext>
            </a:extLst>
          </p:cNvPr>
          <p:cNvSpPr>
            <a:spLocks noGrp="1"/>
          </p:cNvSpPr>
          <p:nvPr>
            <p:ph type="sldNum" sz="quarter" idx="12"/>
          </p:nvPr>
        </p:nvSpPr>
        <p:spPr/>
        <p:txBody>
          <a:bodyPr/>
          <a:lstStyle/>
          <a:p>
            <a:fld id="{19E1D7C6-27C9-4720-9D0B-9E575C613FFD}" type="slidenum">
              <a:rPr lang="en-US" smtClean="0"/>
              <a:t>‹#›</a:t>
            </a:fld>
            <a:endParaRPr lang="en-US"/>
          </a:p>
        </p:txBody>
      </p:sp>
    </p:spTree>
    <p:extLst>
      <p:ext uri="{BB962C8B-B14F-4D97-AF65-F5344CB8AC3E}">
        <p14:creationId xmlns:p14="http://schemas.microsoft.com/office/powerpoint/2010/main" val="78093242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E8878-9BF3-0EFB-11DC-A86E4717AC7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5DC9E76-2644-52F0-F913-9400919418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ED40729-5256-1556-16DB-9B3C368223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E1D79AD-0E3F-8A5D-0B05-84EBFB65D227}"/>
              </a:ext>
            </a:extLst>
          </p:cNvPr>
          <p:cNvSpPr>
            <a:spLocks noGrp="1"/>
          </p:cNvSpPr>
          <p:nvPr>
            <p:ph type="dt" sz="half" idx="10"/>
          </p:nvPr>
        </p:nvSpPr>
        <p:spPr/>
        <p:txBody>
          <a:bodyPr/>
          <a:lstStyle/>
          <a:p>
            <a:fld id="{F1D985D4-1CF6-4F67-AD55-85A8F748E3DE}" type="datetimeFigureOut">
              <a:rPr lang="en-US" smtClean="0"/>
              <a:t>6/3/2026</a:t>
            </a:fld>
            <a:endParaRPr lang="en-US"/>
          </a:p>
        </p:txBody>
      </p:sp>
      <p:sp>
        <p:nvSpPr>
          <p:cNvPr id="6" name="Footer Placeholder 5">
            <a:extLst>
              <a:ext uri="{FF2B5EF4-FFF2-40B4-BE49-F238E27FC236}">
                <a16:creationId xmlns:a16="http://schemas.microsoft.com/office/drawing/2014/main" id="{4DD82835-1F00-2A1D-F809-9F96AF18A2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E1CD832-F934-EA07-FB9B-F9176CCF0242}"/>
              </a:ext>
            </a:extLst>
          </p:cNvPr>
          <p:cNvSpPr>
            <a:spLocks noGrp="1"/>
          </p:cNvSpPr>
          <p:nvPr>
            <p:ph type="sldNum" sz="quarter" idx="12"/>
          </p:nvPr>
        </p:nvSpPr>
        <p:spPr/>
        <p:txBody>
          <a:bodyPr/>
          <a:lstStyle/>
          <a:p>
            <a:fld id="{20E48DA3-CDB5-4423-B5B0-168CD65380E5}" type="slidenum">
              <a:rPr lang="en-US" smtClean="0"/>
              <a:t>‹#›</a:t>
            </a:fld>
            <a:endParaRPr lang="en-US"/>
          </a:p>
        </p:txBody>
      </p:sp>
    </p:spTree>
    <p:extLst>
      <p:ext uri="{BB962C8B-B14F-4D97-AF65-F5344CB8AC3E}">
        <p14:creationId xmlns:p14="http://schemas.microsoft.com/office/powerpoint/2010/main" val="314342659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C80564-3D76-E789-9CF2-4331C3E7233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6DA6BE3-7B5C-3293-AC57-7D782C03A2D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9F3B98-BD63-7B39-1812-9D937FDBD74F}"/>
              </a:ext>
            </a:extLst>
          </p:cNvPr>
          <p:cNvSpPr>
            <a:spLocks noGrp="1"/>
          </p:cNvSpPr>
          <p:nvPr>
            <p:ph type="dt" sz="half" idx="10"/>
          </p:nvPr>
        </p:nvSpPr>
        <p:spPr/>
        <p:txBody>
          <a:bodyPr/>
          <a:lstStyle/>
          <a:p>
            <a:fld id="{F1D985D4-1CF6-4F67-AD55-85A8F748E3DE}" type="datetimeFigureOut">
              <a:rPr lang="en-US" smtClean="0"/>
              <a:t>6/3/2026</a:t>
            </a:fld>
            <a:endParaRPr lang="en-US"/>
          </a:p>
        </p:txBody>
      </p:sp>
      <p:sp>
        <p:nvSpPr>
          <p:cNvPr id="5" name="Footer Placeholder 4">
            <a:extLst>
              <a:ext uri="{FF2B5EF4-FFF2-40B4-BE49-F238E27FC236}">
                <a16:creationId xmlns:a16="http://schemas.microsoft.com/office/drawing/2014/main" id="{0938AA31-493C-3585-F025-B24DEC7998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08CA07-70CA-F3E8-55DF-A3A94F0C5E4E}"/>
              </a:ext>
            </a:extLst>
          </p:cNvPr>
          <p:cNvSpPr>
            <a:spLocks noGrp="1"/>
          </p:cNvSpPr>
          <p:nvPr>
            <p:ph type="sldNum" sz="quarter" idx="12"/>
          </p:nvPr>
        </p:nvSpPr>
        <p:spPr/>
        <p:txBody>
          <a:bodyPr/>
          <a:lstStyle/>
          <a:p>
            <a:fld id="{20E48DA3-CDB5-4423-B5B0-168CD65380E5}" type="slidenum">
              <a:rPr lang="en-US" smtClean="0"/>
              <a:t>‹#›</a:t>
            </a:fld>
            <a:endParaRPr lang="en-US"/>
          </a:p>
        </p:txBody>
      </p:sp>
    </p:spTree>
    <p:extLst>
      <p:ext uri="{BB962C8B-B14F-4D97-AF65-F5344CB8AC3E}">
        <p14:creationId xmlns:p14="http://schemas.microsoft.com/office/powerpoint/2010/main" val="40151688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FE1F41A-0B05-E0D8-8B4A-3C1494B9AC1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305522D-B776-9678-E58A-EFDC10D0B40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E4DC39C-A3BE-A5DB-D7B0-338141EBE915}"/>
              </a:ext>
            </a:extLst>
          </p:cNvPr>
          <p:cNvSpPr>
            <a:spLocks noGrp="1"/>
          </p:cNvSpPr>
          <p:nvPr>
            <p:ph type="dt" sz="half" idx="10"/>
          </p:nvPr>
        </p:nvSpPr>
        <p:spPr/>
        <p:txBody>
          <a:bodyPr/>
          <a:lstStyle/>
          <a:p>
            <a:fld id="{F1D985D4-1CF6-4F67-AD55-85A8F748E3DE}" type="datetimeFigureOut">
              <a:rPr lang="en-US" smtClean="0"/>
              <a:t>6/3/2026</a:t>
            </a:fld>
            <a:endParaRPr lang="en-US"/>
          </a:p>
        </p:txBody>
      </p:sp>
      <p:sp>
        <p:nvSpPr>
          <p:cNvPr id="5" name="Footer Placeholder 4">
            <a:extLst>
              <a:ext uri="{FF2B5EF4-FFF2-40B4-BE49-F238E27FC236}">
                <a16:creationId xmlns:a16="http://schemas.microsoft.com/office/drawing/2014/main" id="{40A1C01E-9B61-594C-A888-88253E154F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880F9E-9429-ACFF-AF69-00A3CCEDAEF2}"/>
              </a:ext>
            </a:extLst>
          </p:cNvPr>
          <p:cNvSpPr>
            <a:spLocks noGrp="1"/>
          </p:cNvSpPr>
          <p:nvPr>
            <p:ph type="sldNum" sz="quarter" idx="12"/>
          </p:nvPr>
        </p:nvSpPr>
        <p:spPr/>
        <p:txBody>
          <a:bodyPr/>
          <a:lstStyle/>
          <a:p>
            <a:fld id="{20E48DA3-CDB5-4423-B5B0-168CD65380E5}" type="slidenum">
              <a:rPr lang="en-US" smtClean="0"/>
              <a:t>‹#›</a:t>
            </a:fld>
            <a:endParaRPr lang="en-US"/>
          </a:p>
        </p:txBody>
      </p:sp>
    </p:spTree>
    <p:extLst>
      <p:ext uri="{BB962C8B-B14F-4D97-AF65-F5344CB8AC3E}">
        <p14:creationId xmlns:p14="http://schemas.microsoft.com/office/powerpoint/2010/main" val="14773812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08639-59B8-D71A-1F7F-13535CAC95E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0F37829-E451-7BCB-C5CF-96BB073E57F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A29B5F7-E53B-18D1-042E-5C27FB9771AD}"/>
              </a:ext>
            </a:extLst>
          </p:cNvPr>
          <p:cNvSpPr>
            <a:spLocks noGrp="1"/>
          </p:cNvSpPr>
          <p:nvPr>
            <p:ph type="dt" sz="half" idx="10"/>
          </p:nvPr>
        </p:nvSpPr>
        <p:spPr/>
        <p:txBody>
          <a:bodyPr/>
          <a:lstStyle/>
          <a:p>
            <a:fld id="{61C1256D-386B-4BBD-97CF-A97B928C3BC1}" type="datetimeFigureOut">
              <a:rPr lang="en-US" smtClean="0"/>
              <a:t>6/3/2026</a:t>
            </a:fld>
            <a:endParaRPr lang="en-US"/>
          </a:p>
        </p:txBody>
      </p:sp>
      <p:sp>
        <p:nvSpPr>
          <p:cNvPr id="5" name="Footer Placeholder 4">
            <a:extLst>
              <a:ext uri="{FF2B5EF4-FFF2-40B4-BE49-F238E27FC236}">
                <a16:creationId xmlns:a16="http://schemas.microsoft.com/office/drawing/2014/main" id="{8D833AAC-E244-8F6E-512C-B5F727A431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DF3245-5D95-FE92-24BF-D58D42552261}"/>
              </a:ext>
            </a:extLst>
          </p:cNvPr>
          <p:cNvSpPr>
            <a:spLocks noGrp="1"/>
          </p:cNvSpPr>
          <p:nvPr>
            <p:ph type="sldNum" sz="quarter" idx="12"/>
          </p:nvPr>
        </p:nvSpPr>
        <p:spPr/>
        <p:txBody>
          <a:bodyPr/>
          <a:lstStyle/>
          <a:p>
            <a:fld id="{19E1D7C6-27C9-4720-9D0B-9E575C613FFD}" type="slidenum">
              <a:rPr lang="en-US" smtClean="0"/>
              <a:t>‹#›</a:t>
            </a:fld>
            <a:endParaRPr lang="en-US"/>
          </a:p>
        </p:txBody>
      </p:sp>
    </p:spTree>
    <p:extLst>
      <p:ext uri="{BB962C8B-B14F-4D97-AF65-F5344CB8AC3E}">
        <p14:creationId xmlns:p14="http://schemas.microsoft.com/office/powerpoint/2010/main" val="16521003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C98E3D-BF43-F7C0-4BB7-7B25EF5F761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8AAF244-F856-0DDD-12D9-FAEEBA4588D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E32F848-E81F-22B0-0D39-4CCBFC38FB7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D195012-C8EF-728B-03BA-DCDDC7DECB79}"/>
              </a:ext>
            </a:extLst>
          </p:cNvPr>
          <p:cNvSpPr>
            <a:spLocks noGrp="1"/>
          </p:cNvSpPr>
          <p:nvPr>
            <p:ph type="dt" sz="half" idx="10"/>
          </p:nvPr>
        </p:nvSpPr>
        <p:spPr/>
        <p:txBody>
          <a:bodyPr/>
          <a:lstStyle/>
          <a:p>
            <a:fld id="{61C1256D-386B-4BBD-97CF-A97B928C3BC1}" type="datetimeFigureOut">
              <a:rPr lang="en-US" smtClean="0"/>
              <a:t>6/3/2026</a:t>
            </a:fld>
            <a:endParaRPr lang="en-US"/>
          </a:p>
        </p:txBody>
      </p:sp>
      <p:sp>
        <p:nvSpPr>
          <p:cNvPr id="6" name="Footer Placeholder 5">
            <a:extLst>
              <a:ext uri="{FF2B5EF4-FFF2-40B4-BE49-F238E27FC236}">
                <a16:creationId xmlns:a16="http://schemas.microsoft.com/office/drawing/2014/main" id="{81E7117C-1AA6-BF77-89D2-AAEA91E0B44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93C1603-B28F-7699-88FA-F5696BE16877}"/>
              </a:ext>
            </a:extLst>
          </p:cNvPr>
          <p:cNvSpPr>
            <a:spLocks noGrp="1"/>
          </p:cNvSpPr>
          <p:nvPr>
            <p:ph type="sldNum" sz="quarter" idx="12"/>
          </p:nvPr>
        </p:nvSpPr>
        <p:spPr/>
        <p:txBody>
          <a:bodyPr/>
          <a:lstStyle/>
          <a:p>
            <a:fld id="{19E1D7C6-27C9-4720-9D0B-9E575C613FFD}" type="slidenum">
              <a:rPr lang="en-US" smtClean="0"/>
              <a:t>‹#›</a:t>
            </a:fld>
            <a:endParaRPr lang="en-US"/>
          </a:p>
        </p:txBody>
      </p:sp>
    </p:spTree>
    <p:extLst>
      <p:ext uri="{BB962C8B-B14F-4D97-AF65-F5344CB8AC3E}">
        <p14:creationId xmlns:p14="http://schemas.microsoft.com/office/powerpoint/2010/main" val="32153136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ED19D5-6A0D-2678-3664-9B3191A6E33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6497831-5866-15CE-C2CF-23BC419423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972F61-1E44-2076-09EA-C04A40B599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A56CE60-5CDF-6DEE-DD0A-F00B3770D70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A86D6B6-0E34-57CF-2375-C9C30641CC5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D4D8207-EC7F-747A-9699-64125FA4D2CD}"/>
              </a:ext>
            </a:extLst>
          </p:cNvPr>
          <p:cNvSpPr>
            <a:spLocks noGrp="1"/>
          </p:cNvSpPr>
          <p:nvPr>
            <p:ph type="dt" sz="half" idx="10"/>
          </p:nvPr>
        </p:nvSpPr>
        <p:spPr/>
        <p:txBody>
          <a:bodyPr/>
          <a:lstStyle/>
          <a:p>
            <a:fld id="{61C1256D-386B-4BBD-97CF-A97B928C3BC1}" type="datetimeFigureOut">
              <a:rPr lang="en-US" smtClean="0"/>
              <a:t>6/3/2026</a:t>
            </a:fld>
            <a:endParaRPr lang="en-US"/>
          </a:p>
        </p:txBody>
      </p:sp>
      <p:sp>
        <p:nvSpPr>
          <p:cNvPr id="8" name="Footer Placeholder 7">
            <a:extLst>
              <a:ext uri="{FF2B5EF4-FFF2-40B4-BE49-F238E27FC236}">
                <a16:creationId xmlns:a16="http://schemas.microsoft.com/office/drawing/2014/main" id="{15B56BD4-7EA0-6504-774B-6A07C874BE8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13780C7-5EFF-8BE1-BE2B-1AB124D2CC7B}"/>
              </a:ext>
            </a:extLst>
          </p:cNvPr>
          <p:cNvSpPr>
            <a:spLocks noGrp="1"/>
          </p:cNvSpPr>
          <p:nvPr>
            <p:ph type="sldNum" sz="quarter" idx="12"/>
          </p:nvPr>
        </p:nvSpPr>
        <p:spPr/>
        <p:txBody>
          <a:bodyPr/>
          <a:lstStyle/>
          <a:p>
            <a:fld id="{19E1D7C6-27C9-4720-9D0B-9E575C613FFD}" type="slidenum">
              <a:rPr lang="en-US" smtClean="0"/>
              <a:t>‹#›</a:t>
            </a:fld>
            <a:endParaRPr lang="en-US"/>
          </a:p>
        </p:txBody>
      </p:sp>
    </p:spTree>
    <p:extLst>
      <p:ext uri="{BB962C8B-B14F-4D97-AF65-F5344CB8AC3E}">
        <p14:creationId xmlns:p14="http://schemas.microsoft.com/office/powerpoint/2010/main" val="280410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607C48-766E-D6A7-7F49-5E0B983587F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6866D99-348D-8BB7-23C6-1EB5A66B35B7}"/>
              </a:ext>
            </a:extLst>
          </p:cNvPr>
          <p:cNvSpPr>
            <a:spLocks noGrp="1"/>
          </p:cNvSpPr>
          <p:nvPr>
            <p:ph type="dt" sz="half" idx="10"/>
          </p:nvPr>
        </p:nvSpPr>
        <p:spPr/>
        <p:txBody>
          <a:bodyPr/>
          <a:lstStyle/>
          <a:p>
            <a:fld id="{61C1256D-386B-4BBD-97CF-A97B928C3BC1}" type="datetimeFigureOut">
              <a:rPr lang="en-US" smtClean="0"/>
              <a:t>6/3/2026</a:t>
            </a:fld>
            <a:endParaRPr lang="en-US"/>
          </a:p>
        </p:txBody>
      </p:sp>
      <p:sp>
        <p:nvSpPr>
          <p:cNvPr id="4" name="Footer Placeholder 3">
            <a:extLst>
              <a:ext uri="{FF2B5EF4-FFF2-40B4-BE49-F238E27FC236}">
                <a16:creationId xmlns:a16="http://schemas.microsoft.com/office/drawing/2014/main" id="{2B2E9EC7-86F0-C89D-D3EE-DEDE63D07B2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64A1F55-E313-A163-DB3A-47320CBAF5DE}"/>
              </a:ext>
            </a:extLst>
          </p:cNvPr>
          <p:cNvSpPr>
            <a:spLocks noGrp="1"/>
          </p:cNvSpPr>
          <p:nvPr>
            <p:ph type="sldNum" sz="quarter" idx="12"/>
          </p:nvPr>
        </p:nvSpPr>
        <p:spPr/>
        <p:txBody>
          <a:bodyPr/>
          <a:lstStyle/>
          <a:p>
            <a:fld id="{19E1D7C6-27C9-4720-9D0B-9E575C613FFD}" type="slidenum">
              <a:rPr lang="en-US" smtClean="0"/>
              <a:t>‹#›</a:t>
            </a:fld>
            <a:endParaRPr lang="en-US"/>
          </a:p>
        </p:txBody>
      </p:sp>
    </p:spTree>
    <p:extLst>
      <p:ext uri="{BB962C8B-B14F-4D97-AF65-F5344CB8AC3E}">
        <p14:creationId xmlns:p14="http://schemas.microsoft.com/office/powerpoint/2010/main" val="2222252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0603073-38D9-E560-3EBD-8302C0CEA4B1}"/>
              </a:ext>
            </a:extLst>
          </p:cNvPr>
          <p:cNvSpPr>
            <a:spLocks noGrp="1"/>
          </p:cNvSpPr>
          <p:nvPr>
            <p:ph type="dt" sz="half" idx="10"/>
          </p:nvPr>
        </p:nvSpPr>
        <p:spPr/>
        <p:txBody>
          <a:bodyPr/>
          <a:lstStyle/>
          <a:p>
            <a:fld id="{61C1256D-386B-4BBD-97CF-A97B928C3BC1}" type="datetimeFigureOut">
              <a:rPr lang="en-US" smtClean="0"/>
              <a:t>6/3/2026</a:t>
            </a:fld>
            <a:endParaRPr lang="en-US"/>
          </a:p>
        </p:txBody>
      </p:sp>
      <p:sp>
        <p:nvSpPr>
          <p:cNvPr id="3" name="Footer Placeholder 2">
            <a:extLst>
              <a:ext uri="{FF2B5EF4-FFF2-40B4-BE49-F238E27FC236}">
                <a16:creationId xmlns:a16="http://schemas.microsoft.com/office/drawing/2014/main" id="{46A7719E-1384-3CAD-6976-5A0603A5B1D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218907B-858E-4FDD-0C4F-D30F65F45F2D}"/>
              </a:ext>
            </a:extLst>
          </p:cNvPr>
          <p:cNvSpPr>
            <a:spLocks noGrp="1"/>
          </p:cNvSpPr>
          <p:nvPr>
            <p:ph type="sldNum" sz="quarter" idx="12"/>
          </p:nvPr>
        </p:nvSpPr>
        <p:spPr/>
        <p:txBody>
          <a:bodyPr/>
          <a:lstStyle/>
          <a:p>
            <a:fld id="{19E1D7C6-27C9-4720-9D0B-9E575C613FFD}" type="slidenum">
              <a:rPr lang="en-US" smtClean="0"/>
              <a:t>‹#›</a:t>
            </a:fld>
            <a:endParaRPr lang="en-US"/>
          </a:p>
        </p:txBody>
      </p:sp>
    </p:spTree>
    <p:extLst>
      <p:ext uri="{BB962C8B-B14F-4D97-AF65-F5344CB8AC3E}">
        <p14:creationId xmlns:p14="http://schemas.microsoft.com/office/powerpoint/2010/main" val="26496829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13959-7CB9-DB63-595F-5B23EF3E5AE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DC1C791-DC67-5D40-E4E5-49D5567B5F5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9899E2C-8726-47C0-804F-8A19F18F06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8BB2113-EE8D-337F-3AC8-2BF716FB7EB4}"/>
              </a:ext>
            </a:extLst>
          </p:cNvPr>
          <p:cNvSpPr>
            <a:spLocks noGrp="1"/>
          </p:cNvSpPr>
          <p:nvPr>
            <p:ph type="dt" sz="half" idx="10"/>
          </p:nvPr>
        </p:nvSpPr>
        <p:spPr/>
        <p:txBody>
          <a:bodyPr/>
          <a:lstStyle/>
          <a:p>
            <a:fld id="{61C1256D-386B-4BBD-97CF-A97B928C3BC1}" type="datetimeFigureOut">
              <a:rPr lang="en-US" smtClean="0"/>
              <a:t>6/3/2026</a:t>
            </a:fld>
            <a:endParaRPr lang="en-US"/>
          </a:p>
        </p:txBody>
      </p:sp>
      <p:sp>
        <p:nvSpPr>
          <p:cNvPr id="6" name="Footer Placeholder 5">
            <a:extLst>
              <a:ext uri="{FF2B5EF4-FFF2-40B4-BE49-F238E27FC236}">
                <a16:creationId xmlns:a16="http://schemas.microsoft.com/office/drawing/2014/main" id="{7D4E5C42-D21D-6CCC-4824-697B9C0137D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55DC63B-D3E7-1BB6-39CA-BB6F853D0C07}"/>
              </a:ext>
            </a:extLst>
          </p:cNvPr>
          <p:cNvSpPr>
            <a:spLocks noGrp="1"/>
          </p:cNvSpPr>
          <p:nvPr>
            <p:ph type="sldNum" sz="quarter" idx="12"/>
          </p:nvPr>
        </p:nvSpPr>
        <p:spPr/>
        <p:txBody>
          <a:bodyPr/>
          <a:lstStyle/>
          <a:p>
            <a:fld id="{19E1D7C6-27C9-4720-9D0B-9E575C613FFD}" type="slidenum">
              <a:rPr lang="en-US" smtClean="0"/>
              <a:t>‹#›</a:t>
            </a:fld>
            <a:endParaRPr lang="en-US"/>
          </a:p>
        </p:txBody>
      </p:sp>
    </p:spTree>
    <p:extLst>
      <p:ext uri="{BB962C8B-B14F-4D97-AF65-F5344CB8AC3E}">
        <p14:creationId xmlns:p14="http://schemas.microsoft.com/office/powerpoint/2010/main" val="318288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4A04C-5C74-BB28-E6A8-4BC245777C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74F4B0A-44A8-4560-1378-114CE7276CA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BBA57C9-6E2F-E5AF-0F9F-D27A090661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4FA8C9-2938-426B-6D7A-75F533CEF765}"/>
              </a:ext>
            </a:extLst>
          </p:cNvPr>
          <p:cNvSpPr>
            <a:spLocks noGrp="1"/>
          </p:cNvSpPr>
          <p:nvPr>
            <p:ph type="dt" sz="half" idx="10"/>
          </p:nvPr>
        </p:nvSpPr>
        <p:spPr/>
        <p:txBody>
          <a:bodyPr/>
          <a:lstStyle/>
          <a:p>
            <a:fld id="{61C1256D-386B-4BBD-97CF-A97B928C3BC1}" type="datetimeFigureOut">
              <a:rPr lang="en-US" smtClean="0"/>
              <a:t>6/3/2026</a:t>
            </a:fld>
            <a:endParaRPr lang="en-US"/>
          </a:p>
        </p:txBody>
      </p:sp>
      <p:sp>
        <p:nvSpPr>
          <p:cNvPr id="6" name="Footer Placeholder 5">
            <a:extLst>
              <a:ext uri="{FF2B5EF4-FFF2-40B4-BE49-F238E27FC236}">
                <a16:creationId xmlns:a16="http://schemas.microsoft.com/office/drawing/2014/main" id="{0159C6E6-BE33-7625-1BC5-4563863836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0DAF403-EC16-124A-C86B-D09594FB5D4C}"/>
              </a:ext>
            </a:extLst>
          </p:cNvPr>
          <p:cNvSpPr>
            <a:spLocks noGrp="1"/>
          </p:cNvSpPr>
          <p:nvPr>
            <p:ph type="sldNum" sz="quarter" idx="12"/>
          </p:nvPr>
        </p:nvSpPr>
        <p:spPr/>
        <p:txBody>
          <a:bodyPr/>
          <a:lstStyle/>
          <a:p>
            <a:fld id="{19E1D7C6-27C9-4720-9D0B-9E575C613FFD}" type="slidenum">
              <a:rPr lang="en-US" smtClean="0"/>
              <a:t>‹#›</a:t>
            </a:fld>
            <a:endParaRPr lang="en-US"/>
          </a:p>
        </p:txBody>
      </p:sp>
    </p:spTree>
    <p:extLst>
      <p:ext uri="{BB962C8B-B14F-4D97-AF65-F5344CB8AC3E}">
        <p14:creationId xmlns:p14="http://schemas.microsoft.com/office/powerpoint/2010/main" val="38475050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848DE6D-7FC8-C6F3-86AE-83A05F18E46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CF540CF-4622-7790-926A-21F41D9AFF3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8EAA8D-7E99-4A76-262C-CA648A527D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1C1256D-386B-4BBD-97CF-A97B928C3BC1}" type="datetimeFigureOut">
              <a:rPr lang="en-US" smtClean="0"/>
              <a:t>6/3/2026</a:t>
            </a:fld>
            <a:endParaRPr lang="en-US"/>
          </a:p>
        </p:txBody>
      </p:sp>
      <p:sp>
        <p:nvSpPr>
          <p:cNvPr id="5" name="Footer Placeholder 4">
            <a:extLst>
              <a:ext uri="{FF2B5EF4-FFF2-40B4-BE49-F238E27FC236}">
                <a16:creationId xmlns:a16="http://schemas.microsoft.com/office/drawing/2014/main" id="{04EF3A12-1905-68CE-25D4-99129F563D7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2E19EC4A-A097-C434-5993-EB0DC06D1FD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9E1D7C6-27C9-4720-9D0B-9E575C613FFD}" type="slidenum">
              <a:rPr lang="en-US" smtClean="0"/>
              <a:t>‹#›</a:t>
            </a:fld>
            <a:endParaRPr lang="en-US"/>
          </a:p>
        </p:txBody>
      </p:sp>
    </p:spTree>
    <p:extLst>
      <p:ext uri="{BB962C8B-B14F-4D97-AF65-F5344CB8AC3E}">
        <p14:creationId xmlns:p14="http://schemas.microsoft.com/office/powerpoint/2010/main" val="13607661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564056B-3405-1ED9-E6AC-680DFF8102E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AEF4CB7-241B-9F55-A8E2-6AA094D6853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140286-DA75-84F8-D7DA-096B3D4AEB8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1D985D4-1CF6-4F67-AD55-85A8F748E3DE}" type="datetimeFigureOut">
              <a:rPr lang="en-US" smtClean="0"/>
              <a:t>6/3/2026</a:t>
            </a:fld>
            <a:endParaRPr lang="en-US"/>
          </a:p>
        </p:txBody>
      </p:sp>
      <p:sp>
        <p:nvSpPr>
          <p:cNvPr id="5" name="Footer Placeholder 4">
            <a:extLst>
              <a:ext uri="{FF2B5EF4-FFF2-40B4-BE49-F238E27FC236}">
                <a16:creationId xmlns:a16="http://schemas.microsoft.com/office/drawing/2014/main" id="{4435DF9E-F73C-423C-521F-0F971345700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70BF9916-D566-937E-AD0F-B96D5B55F4B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0E48DA3-CDB5-4423-B5B0-168CD65380E5}" type="slidenum">
              <a:rPr lang="en-US" smtClean="0"/>
              <a:t>‹#›</a:t>
            </a:fld>
            <a:endParaRPr lang="en-US"/>
          </a:p>
        </p:txBody>
      </p:sp>
    </p:spTree>
    <p:extLst>
      <p:ext uri="{BB962C8B-B14F-4D97-AF65-F5344CB8AC3E}">
        <p14:creationId xmlns:p14="http://schemas.microsoft.com/office/powerpoint/2010/main" val="22912136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microsoft.com/office/2018/10/relationships/comments" Target="../comments/modernComment_119_D99086A2.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C497725C-6431-496A-B11C-691354780D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B7BB8BBE-F959-7201-2584-BCB6FC54E054}"/>
              </a:ext>
            </a:extLst>
          </p:cNvPr>
          <p:cNvSpPr>
            <a:spLocks noGrp="1"/>
          </p:cNvSpPr>
          <p:nvPr>
            <p:ph type="title"/>
          </p:nvPr>
        </p:nvSpPr>
        <p:spPr>
          <a:xfrm>
            <a:off x="1235496" y="2461779"/>
            <a:ext cx="4715490" cy="2167371"/>
          </a:xfrm>
        </p:spPr>
        <p:txBody>
          <a:bodyPr vert="horz" lIns="91440" tIns="45720" rIns="91440" bIns="45720" rtlCol="0" anchor="t">
            <a:noAutofit/>
          </a:bodyPr>
          <a:lstStyle/>
          <a:p>
            <a:pPr algn="ctr"/>
            <a:r>
              <a:rPr lang="en-US" u="sng" kern="1200" dirty="0">
                <a:solidFill>
                  <a:schemeClr val="accent6">
                    <a:lumMod val="50000"/>
                  </a:schemeClr>
                </a:solidFill>
                <a:latin typeface="+mj-lt"/>
                <a:ea typeface="+mj-ea"/>
                <a:cs typeface="+mj-cs"/>
              </a:rPr>
              <a:t>WESTAR-WRAP Coordination Network</a:t>
            </a:r>
            <a:br>
              <a:rPr lang="en-US" kern="1200" dirty="0">
                <a:solidFill>
                  <a:schemeClr val="tx1"/>
                </a:solidFill>
                <a:latin typeface="+mj-lt"/>
                <a:ea typeface="+mj-ea"/>
                <a:cs typeface="+mj-cs"/>
              </a:rPr>
            </a:br>
            <a:br>
              <a:rPr lang="en-US" kern="1200" dirty="0">
                <a:solidFill>
                  <a:schemeClr val="tx1"/>
                </a:solidFill>
                <a:latin typeface="+mj-lt"/>
                <a:ea typeface="+mj-ea"/>
                <a:cs typeface="+mj-cs"/>
              </a:rPr>
            </a:br>
            <a:endParaRPr lang="en-US" kern="1200" dirty="0">
              <a:solidFill>
                <a:schemeClr val="tx1"/>
              </a:solidFill>
              <a:latin typeface="+mj-lt"/>
              <a:ea typeface="+mj-ea"/>
              <a:cs typeface="+mj-cs"/>
            </a:endParaRPr>
          </a:p>
        </p:txBody>
      </p:sp>
      <p:grpSp>
        <p:nvGrpSpPr>
          <p:cNvPr id="14" name="Group 13">
            <a:extLst>
              <a:ext uri="{FF2B5EF4-FFF2-40B4-BE49-F238E27FC236}">
                <a16:creationId xmlns:a16="http://schemas.microsoft.com/office/drawing/2014/main" id="{032D8612-31EB-44CF-A1D0-14FD4C7054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048031"/>
            <a:ext cx="731521" cy="673460"/>
            <a:chOff x="3940602" y="308034"/>
            <a:chExt cx="2116791" cy="3428999"/>
          </a:xfrm>
          <a:solidFill>
            <a:schemeClr val="accent4"/>
          </a:solidFill>
        </p:grpSpPr>
        <p:sp>
          <p:nvSpPr>
            <p:cNvPr id="15" name="Rectangle 14">
              <a:extLst>
                <a:ext uri="{FF2B5EF4-FFF2-40B4-BE49-F238E27FC236}">
                  <a16:creationId xmlns:a16="http://schemas.microsoft.com/office/drawing/2014/main" id="{F19A4A0F-1B59-4DB0-9764-D10936E987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9" name="Rectangle 18">
            <a:extLst>
              <a:ext uri="{FF2B5EF4-FFF2-40B4-BE49-F238E27FC236}">
                <a16:creationId xmlns:a16="http://schemas.microsoft.com/office/drawing/2014/main" id="{B81933D1-5615-42C7-9C0B-4EB7105CCE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B089A89A-1E9C-4761-9DFF-53C275FBF8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0" y="257770"/>
            <a:ext cx="4837176" cy="2979964"/>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Logo, company name&#10;&#10;Description automatically generated">
            <a:extLst>
              <a:ext uri="{FF2B5EF4-FFF2-40B4-BE49-F238E27FC236}">
                <a16:creationId xmlns:a16="http://schemas.microsoft.com/office/drawing/2014/main" id="{8818914C-DF3C-534B-AEC2-366B28B23ECA}"/>
              </a:ext>
            </a:extLst>
          </p:cNvPr>
          <p:cNvPicPr>
            <a:picLocks noChangeAspect="1"/>
          </p:cNvPicPr>
          <p:nvPr/>
        </p:nvPicPr>
        <p:blipFill rotWithShape="1">
          <a:blip r:embed="rId2">
            <a:extLst>
              <a:ext uri="{28A0092B-C50C-407E-A947-70E740481C1C}">
                <a14:useLocalDpi xmlns:a14="http://schemas.microsoft.com/office/drawing/2010/main" val="0"/>
              </a:ext>
            </a:extLst>
          </a:blip>
          <a:srcRect t="2466" r="-1" b="-1"/>
          <a:stretch>
            <a:fillRect/>
          </a:stretch>
        </p:blipFill>
        <p:spPr>
          <a:xfrm>
            <a:off x="7114162" y="471748"/>
            <a:ext cx="4324849" cy="2552007"/>
          </a:xfrm>
          <a:prstGeom prst="rect">
            <a:avLst/>
          </a:prstGeom>
        </p:spPr>
      </p:pic>
      <p:sp>
        <p:nvSpPr>
          <p:cNvPr id="23" name="Rectangle 22">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0" y="3462252"/>
            <a:ext cx="4837176" cy="2979964"/>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Logo, company name&#10;&#10;Description automatically generated">
            <a:extLst>
              <a:ext uri="{FF2B5EF4-FFF2-40B4-BE49-F238E27FC236}">
                <a16:creationId xmlns:a16="http://schemas.microsoft.com/office/drawing/2014/main" id="{98777E63-DDD9-ABE7-F092-6A050A2974BC}"/>
              </a:ext>
            </a:extLst>
          </p:cNvPr>
          <p:cNvPicPr>
            <a:picLocks noChangeAspect="1"/>
          </p:cNvPicPr>
          <p:nvPr/>
        </p:nvPicPr>
        <p:blipFill rotWithShape="1">
          <a:blip r:embed="rId3">
            <a:extLst>
              <a:ext uri="{28A0092B-C50C-407E-A947-70E740481C1C}">
                <a14:useLocalDpi xmlns:a14="http://schemas.microsoft.com/office/drawing/2010/main" val="0"/>
              </a:ext>
            </a:extLst>
          </a:blip>
          <a:srcRect l="13372" r="2317" b="-1"/>
          <a:stretch>
            <a:fillRect/>
          </a:stretch>
        </p:blipFill>
        <p:spPr>
          <a:xfrm>
            <a:off x="7114162" y="3676230"/>
            <a:ext cx="4324849" cy="2552007"/>
          </a:xfrm>
          <a:prstGeom prst="rect">
            <a:avLst/>
          </a:prstGeom>
        </p:spPr>
      </p:pic>
      <p:sp>
        <p:nvSpPr>
          <p:cNvPr id="9" name="TextBox 8">
            <a:extLst>
              <a:ext uri="{FF2B5EF4-FFF2-40B4-BE49-F238E27FC236}">
                <a16:creationId xmlns:a16="http://schemas.microsoft.com/office/drawing/2014/main" id="{318F4E1D-B13F-E867-35D4-D873BCCE5B85}"/>
              </a:ext>
            </a:extLst>
          </p:cNvPr>
          <p:cNvSpPr txBox="1"/>
          <p:nvPr/>
        </p:nvSpPr>
        <p:spPr>
          <a:xfrm>
            <a:off x="97927" y="6075597"/>
            <a:ext cx="6503908" cy="369332"/>
          </a:xfrm>
          <a:prstGeom prst="rect">
            <a:avLst/>
          </a:prstGeom>
          <a:noFill/>
        </p:spPr>
        <p:txBody>
          <a:bodyPr wrap="square">
            <a:spAutoFit/>
          </a:bodyPr>
          <a:lstStyle/>
          <a:p>
            <a:pPr algn="r"/>
            <a:r>
              <a:rPr lang="en-US" sz="1800" kern="1200" dirty="0">
                <a:latin typeface="+mj-lt"/>
                <a:ea typeface="+mj-ea"/>
                <a:cs typeface="+mj-cs"/>
              </a:rPr>
              <a:t>WRAP Board Meeting, June 10, 2026</a:t>
            </a:r>
            <a:endParaRPr lang="en-US" dirty="0"/>
          </a:p>
        </p:txBody>
      </p:sp>
    </p:spTree>
    <p:extLst>
      <p:ext uri="{BB962C8B-B14F-4D97-AF65-F5344CB8AC3E}">
        <p14:creationId xmlns:p14="http://schemas.microsoft.com/office/powerpoint/2010/main" val="395938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4"/>
                                        </p:tgtEl>
                                        <p:attrNameLst>
                                          <p:attrName>style.visibility</p:attrName>
                                        </p:attrNameLst>
                                      </p:cBhvr>
                                      <p:to>
                                        <p:strVal val="visible"/>
                                      </p:to>
                                    </p:set>
                                    <p:animEffect transition="in" filter="fade">
                                      <p:cBhvr>
                                        <p:cTn id="7" dur="4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9095C1F4-AE7F-44E4-8693-40D3D68311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a:extLst>
              <a:ext uri="{FF2B5EF4-FFF2-40B4-BE49-F238E27FC236}">
                <a16:creationId xmlns:a16="http://schemas.microsoft.com/office/drawing/2014/main" id="{8734DDD3-F723-4DD3-8ABE-EC0B2AC87D7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522324" y="-15978"/>
            <a:ext cx="7147352" cy="5876916"/>
            <a:chOff x="329184" y="-99107"/>
            <a:chExt cx="524256" cy="5876916"/>
          </a:xfrm>
        </p:grpSpPr>
        <p:cxnSp>
          <p:nvCxnSpPr>
            <p:cNvPr id="10" name="Straight Connector 9">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329184" y="5777809"/>
              <a:ext cx="523824" cy="0"/>
            </a:xfrm>
            <a:prstGeom prst="line">
              <a:avLst/>
            </a:prstGeom>
            <a:ln w="152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1" name="Rectangle 10">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184" y="-99107"/>
              <a:ext cx="524256" cy="563122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 name="Rectangle 12">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1055718"/>
            <a:ext cx="10999072" cy="3358344"/>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C72AB1C-CB2A-74E5-C762-8DE407216E95}"/>
              </a:ext>
            </a:extLst>
          </p:cNvPr>
          <p:cNvSpPr>
            <a:spLocks noGrp="1"/>
          </p:cNvSpPr>
          <p:nvPr>
            <p:ph type="title"/>
          </p:nvPr>
        </p:nvSpPr>
        <p:spPr>
          <a:xfrm>
            <a:off x="1524000" y="1584683"/>
            <a:ext cx="9144000" cy="2551829"/>
          </a:xfrm>
        </p:spPr>
        <p:txBody>
          <a:bodyPr vert="horz" lIns="91440" tIns="45720" rIns="91440" bIns="45720" rtlCol="0" anchor="ctr">
            <a:normAutofit fontScale="90000"/>
          </a:bodyPr>
          <a:lstStyle/>
          <a:p>
            <a:pPr algn="ctr"/>
            <a:r>
              <a:rPr lang="en-US" sz="4000" kern="1200" dirty="0">
                <a:solidFill>
                  <a:schemeClr val="tx1"/>
                </a:solidFill>
                <a:latin typeface="+mj-lt"/>
                <a:ea typeface="+mj-ea"/>
                <a:cs typeface="+mj-cs"/>
              </a:rPr>
              <a:t>How can this realignment work best for </a:t>
            </a:r>
            <a:r>
              <a:rPr lang="en-US" sz="4000" i="1" kern="1200" dirty="0">
                <a:solidFill>
                  <a:schemeClr val="tx1"/>
                </a:solidFill>
                <a:latin typeface="+mj-lt"/>
                <a:ea typeface="+mj-ea"/>
                <a:cs typeface="+mj-cs"/>
              </a:rPr>
              <a:t>you </a:t>
            </a:r>
            <a:r>
              <a:rPr lang="en-US" sz="4000" kern="1200" dirty="0">
                <a:solidFill>
                  <a:schemeClr val="tx1"/>
                </a:solidFill>
                <a:latin typeface="+mj-lt"/>
                <a:ea typeface="+mj-ea"/>
                <a:cs typeface="+mj-cs"/>
              </a:rPr>
              <a:t>and </a:t>
            </a:r>
            <a:r>
              <a:rPr lang="en-US" sz="4000" i="1" kern="1200" dirty="0">
                <a:solidFill>
                  <a:schemeClr val="tx1"/>
                </a:solidFill>
                <a:latin typeface="+mj-lt"/>
                <a:ea typeface="+mj-ea"/>
                <a:cs typeface="+mj-cs"/>
              </a:rPr>
              <a:t>your agency? </a:t>
            </a:r>
            <a:br>
              <a:rPr lang="en-US" sz="3100" i="1" kern="1200" dirty="0">
                <a:solidFill>
                  <a:schemeClr val="tx1"/>
                </a:solidFill>
                <a:latin typeface="+mj-lt"/>
                <a:ea typeface="+mj-ea"/>
                <a:cs typeface="+mj-cs"/>
              </a:rPr>
            </a:br>
            <a:br>
              <a:rPr lang="en-US" sz="3100" i="1" kern="1200" dirty="0">
                <a:solidFill>
                  <a:schemeClr val="tx1"/>
                </a:solidFill>
                <a:latin typeface="+mj-lt"/>
                <a:ea typeface="+mj-ea"/>
                <a:cs typeface="+mj-cs"/>
              </a:rPr>
            </a:br>
            <a:r>
              <a:rPr lang="en-US" sz="3100" kern="1200" dirty="0">
                <a:solidFill>
                  <a:schemeClr val="tx1"/>
                </a:solidFill>
                <a:latin typeface="+mj-lt"/>
                <a:ea typeface="+mj-ea"/>
                <a:cs typeface="+mj-cs"/>
              </a:rPr>
              <a:t>WESTAR-WRAP is built on its members, so this realignment should reflect your needs, priorities, and interests</a:t>
            </a:r>
            <a:endParaRPr lang="en-US" sz="3100" i="1" kern="1200" dirty="0">
              <a:solidFill>
                <a:schemeClr val="tx1"/>
              </a:solidFill>
              <a:latin typeface="+mj-lt"/>
              <a:ea typeface="+mj-ea"/>
              <a:cs typeface="+mj-cs"/>
            </a:endParaRPr>
          </a:p>
        </p:txBody>
      </p:sp>
    </p:spTree>
    <p:extLst>
      <p:ext uri="{BB962C8B-B14F-4D97-AF65-F5344CB8AC3E}">
        <p14:creationId xmlns:p14="http://schemas.microsoft.com/office/powerpoint/2010/main" val="3650127522"/>
      </p:ext>
    </p:extLst>
  </p:cSld>
  <p:clrMapOvr>
    <a:masterClrMapping/>
  </p:clrMapOvr>
  <p:extLst>
    <p:ext uri="{6950BFC3-D8DA-4A85-94F7-54DA5524770B}">
      <p188:commentRel xmlns:p188="http://schemas.microsoft.com/office/powerpoint/2018/8/main" r:id="rId2"/>
    </p:ext>
  </p:extLs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2FE21C0-324C-D8F1-0F50-FCA49C58C502}"/>
              </a:ext>
            </a:extLst>
          </p:cNvPr>
          <p:cNvSpPr>
            <a:spLocks noGrp="1"/>
          </p:cNvSpPr>
          <p:nvPr>
            <p:ph type="title"/>
          </p:nvPr>
        </p:nvSpPr>
        <p:spPr>
          <a:xfrm>
            <a:off x="1043631" y="809898"/>
            <a:ext cx="9942716" cy="1554480"/>
          </a:xfrm>
        </p:spPr>
        <p:txBody>
          <a:bodyPr anchor="ctr">
            <a:normAutofit/>
          </a:bodyPr>
          <a:lstStyle/>
          <a:p>
            <a:r>
              <a:rPr lang="en-US" sz="4800"/>
              <a:t>Questions for potential realignment</a:t>
            </a:r>
          </a:p>
        </p:txBody>
      </p:sp>
      <p:sp>
        <p:nvSpPr>
          <p:cNvPr id="3" name="Content Placeholder 2">
            <a:extLst>
              <a:ext uri="{FF2B5EF4-FFF2-40B4-BE49-F238E27FC236}">
                <a16:creationId xmlns:a16="http://schemas.microsoft.com/office/drawing/2014/main" id="{DB980915-3F51-FE7B-B672-146A4BAE6D52}"/>
              </a:ext>
            </a:extLst>
          </p:cNvPr>
          <p:cNvSpPr>
            <a:spLocks noGrp="1"/>
          </p:cNvSpPr>
          <p:nvPr>
            <p:ph idx="1"/>
          </p:nvPr>
        </p:nvSpPr>
        <p:spPr>
          <a:xfrm>
            <a:off x="640079" y="2704014"/>
            <a:ext cx="10802983" cy="3438166"/>
          </a:xfrm>
        </p:spPr>
        <p:txBody>
          <a:bodyPr vert="horz" lIns="91440" tIns="45720" rIns="91440" bIns="45720" rtlCol="0" anchor="ctr">
            <a:normAutofit/>
          </a:bodyPr>
          <a:lstStyle/>
          <a:p>
            <a:r>
              <a:rPr lang="en-US" sz="1800"/>
              <a:t>Does this improve coordination between all members?</a:t>
            </a:r>
          </a:p>
          <a:p>
            <a:r>
              <a:rPr lang="en-US" sz="1800"/>
              <a:t>Does this reduce duplicative efforts among WESTAR Planning &amp; Technical Committees and WRAP Workgroups?</a:t>
            </a:r>
          </a:p>
          <a:p>
            <a:r>
              <a:rPr lang="en-US" sz="1800"/>
              <a:t>Does this ensure WRAP's Tribe/Locals/Feds roles &amp; representation are retained?</a:t>
            </a:r>
          </a:p>
          <a:p>
            <a:r>
              <a:rPr lang="en-US" sz="1800"/>
              <a:t>Are we reducing meeting overload for state partners?</a:t>
            </a:r>
          </a:p>
          <a:p>
            <a:r>
              <a:rPr lang="en-US" sz="1800"/>
              <a:t>What does success look like for different partners?</a:t>
            </a:r>
          </a:p>
          <a:p>
            <a:pPr lvl="1"/>
            <a:r>
              <a:rPr lang="en-US" sz="1800"/>
              <a:t>Tribes: More leveraging &amp; efficiency of topical areas for our air programs; don't want to miss AQ  information and discussions happening at meetings; benefits of having a Tribal perspective at the table</a:t>
            </a:r>
          </a:p>
          <a:p>
            <a:pPr lvl="1"/>
            <a:r>
              <a:rPr lang="en-US" sz="1800"/>
              <a:t>Locals: More overall involvement and awareness of activities, spin up local caucus</a:t>
            </a:r>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86913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 name="Left Bracket 77">
            <a:extLst>
              <a:ext uri="{FF2B5EF4-FFF2-40B4-BE49-F238E27FC236}">
                <a16:creationId xmlns:a16="http://schemas.microsoft.com/office/drawing/2014/main" id="{EE2508F9-BF9E-3428-F4E5-EBC925B7D279}"/>
              </a:ext>
            </a:extLst>
          </p:cNvPr>
          <p:cNvSpPr/>
          <p:nvPr/>
        </p:nvSpPr>
        <p:spPr>
          <a:xfrm rot="5400000">
            <a:off x="2264043" y="1427470"/>
            <a:ext cx="551665" cy="2928731"/>
          </a:xfrm>
          <a:prstGeom prst="leftBracket">
            <a:avLst/>
          </a:prstGeom>
          <a:ln w="19050">
            <a:solidFill>
              <a:srgbClr val="032957"/>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21" name="Straight Connector 120">
            <a:extLst>
              <a:ext uri="{FF2B5EF4-FFF2-40B4-BE49-F238E27FC236}">
                <a16:creationId xmlns:a16="http://schemas.microsoft.com/office/drawing/2014/main" id="{B0AFA4EF-5328-47F8-3720-BFA7FA71E487}"/>
              </a:ext>
            </a:extLst>
          </p:cNvPr>
          <p:cNvCxnSpPr>
            <a:stCxn id="78" idx="1"/>
          </p:cNvCxnSpPr>
          <p:nvPr/>
        </p:nvCxnSpPr>
        <p:spPr>
          <a:xfrm flipV="1">
            <a:off x="2539875" y="2245124"/>
            <a:ext cx="0" cy="370879"/>
          </a:xfrm>
          <a:prstGeom prst="line">
            <a:avLst/>
          </a:prstGeom>
          <a:ln w="19050">
            <a:solidFill>
              <a:srgbClr val="032957"/>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a:extLst>
              <a:ext uri="{FF2B5EF4-FFF2-40B4-BE49-F238E27FC236}">
                <a16:creationId xmlns:a16="http://schemas.microsoft.com/office/drawing/2014/main" id="{8C8841F8-C4A9-C946-3202-C70D5F64DA5E}"/>
              </a:ext>
            </a:extLst>
          </p:cNvPr>
          <p:cNvCxnSpPr/>
          <p:nvPr/>
        </p:nvCxnSpPr>
        <p:spPr>
          <a:xfrm>
            <a:off x="2539875" y="2245124"/>
            <a:ext cx="3390813" cy="0"/>
          </a:xfrm>
          <a:prstGeom prst="line">
            <a:avLst/>
          </a:prstGeom>
          <a:ln w="19050">
            <a:solidFill>
              <a:srgbClr val="032957"/>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a16="http://schemas.microsoft.com/office/drawing/2014/main" id="{D2D2DDCA-F596-5995-E8EC-7AE788590748}"/>
              </a:ext>
            </a:extLst>
          </p:cNvPr>
          <p:cNvCxnSpPr>
            <a:cxnSpLocks/>
          </p:cNvCxnSpPr>
          <p:nvPr/>
        </p:nvCxnSpPr>
        <p:spPr>
          <a:xfrm flipH="1">
            <a:off x="5922232" y="1683717"/>
            <a:ext cx="1387" cy="561407"/>
          </a:xfrm>
          <a:prstGeom prst="line">
            <a:avLst/>
          </a:prstGeom>
          <a:ln w="19050">
            <a:solidFill>
              <a:srgbClr val="032957"/>
            </a:solidFill>
          </a:ln>
        </p:spPr>
        <p:style>
          <a:lnRef idx="1">
            <a:schemeClr val="accent1"/>
          </a:lnRef>
          <a:fillRef idx="0">
            <a:schemeClr val="accent1"/>
          </a:fillRef>
          <a:effectRef idx="0">
            <a:schemeClr val="accent1"/>
          </a:effectRef>
          <a:fontRef idx="minor">
            <a:schemeClr val="tx1"/>
          </a:fontRef>
        </p:style>
      </p:cxnSp>
      <p:cxnSp>
        <p:nvCxnSpPr>
          <p:cNvPr id="44" name="Connector: Elbow 43">
            <a:extLst>
              <a:ext uri="{FF2B5EF4-FFF2-40B4-BE49-F238E27FC236}">
                <a16:creationId xmlns:a16="http://schemas.microsoft.com/office/drawing/2014/main" id="{DFF4788F-CB98-934C-5833-45243073F71A}"/>
              </a:ext>
            </a:extLst>
          </p:cNvPr>
          <p:cNvCxnSpPr>
            <a:cxnSpLocks/>
          </p:cNvCxnSpPr>
          <p:nvPr/>
        </p:nvCxnSpPr>
        <p:spPr>
          <a:xfrm rot="16200000" flipH="1">
            <a:off x="7158686" y="890497"/>
            <a:ext cx="576439" cy="2132815"/>
          </a:xfrm>
          <a:prstGeom prst="bentConnector2">
            <a:avLst/>
          </a:prstGeom>
          <a:ln w="19050">
            <a:solidFill>
              <a:srgbClr val="032957"/>
            </a:solidFill>
          </a:ln>
        </p:spPr>
        <p:style>
          <a:lnRef idx="1">
            <a:schemeClr val="accent1"/>
          </a:lnRef>
          <a:fillRef idx="0">
            <a:schemeClr val="accent1"/>
          </a:fillRef>
          <a:effectRef idx="0">
            <a:schemeClr val="accent1"/>
          </a:effectRef>
          <a:fontRef idx="minor">
            <a:schemeClr val="tx1"/>
          </a:fontRef>
        </p:style>
      </p:cxnSp>
      <p:pic>
        <p:nvPicPr>
          <p:cNvPr id="39" name="Picture 38" descr="Logo, company name&#10;&#10;Description automatically generated">
            <a:extLst>
              <a:ext uri="{FF2B5EF4-FFF2-40B4-BE49-F238E27FC236}">
                <a16:creationId xmlns:a16="http://schemas.microsoft.com/office/drawing/2014/main" id="{60B60E2F-1977-9FE8-4A28-B55F4A651D9D}"/>
              </a:ext>
            </a:extLst>
          </p:cNvPr>
          <p:cNvPicPr>
            <a:picLocks noChangeAspect="1"/>
          </p:cNvPicPr>
          <p:nvPr/>
        </p:nvPicPr>
        <p:blipFill rotWithShape="1">
          <a:blip r:embed="rId2">
            <a:extLst>
              <a:ext uri="{28A0092B-C50C-407E-A947-70E740481C1C}">
                <a14:useLocalDpi xmlns:a14="http://schemas.microsoft.com/office/drawing/2010/main" val="0"/>
              </a:ext>
            </a:extLst>
          </a:blip>
          <a:srcRect t="658"/>
          <a:stretch/>
        </p:blipFill>
        <p:spPr>
          <a:xfrm>
            <a:off x="4734203" y="136885"/>
            <a:ext cx="2641486" cy="1578522"/>
          </a:xfrm>
          <a:prstGeom prst="rect">
            <a:avLst/>
          </a:prstGeom>
        </p:spPr>
      </p:pic>
      <p:pic>
        <p:nvPicPr>
          <p:cNvPr id="40" name="Picture 39" descr="Logo, company name&#10;&#10;Description automatically generated">
            <a:extLst>
              <a:ext uri="{FF2B5EF4-FFF2-40B4-BE49-F238E27FC236}">
                <a16:creationId xmlns:a16="http://schemas.microsoft.com/office/drawing/2014/main" id="{AD3EFA83-F4D8-1521-24FD-6C746EDAE4F2}"/>
              </a:ext>
            </a:extLst>
          </p:cNvPr>
          <p:cNvPicPr>
            <a:picLocks noChangeAspect="1"/>
          </p:cNvPicPr>
          <p:nvPr/>
        </p:nvPicPr>
        <p:blipFill rotWithShape="1">
          <a:blip r:embed="rId3">
            <a:extLst>
              <a:ext uri="{28A0092B-C50C-407E-A947-70E740481C1C}">
                <a14:useLocalDpi xmlns:a14="http://schemas.microsoft.com/office/drawing/2010/main" val="0"/>
              </a:ext>
            </a:extLst>
          </a:blip>
          <a:srcRect l="615" t="1424" r="318" b="1163"/>
          <a:stretch/>
        </p:blipFill>
        <p:spPr>
          <a:xfrm>
            <a:off x="8187761" y="1715407"/>
            <a:ext cx="2137045" cy="1152878"/>
          </a:xfrm>
          <a:prstGeom prst="rect">
            <a:avLst/>
          </a:prstGeom>
        </p:spPr>
      </p:pic>
      <p:grpSp>
        <p:nvGrpSpPr>
          <p:cNvPr id="80" name="Group 79">
            <a:extLst>
              <a:ext uri="{FF2B5EF4-FFF2-40B4-BE49-F238E27FC236}">
                <a16:creationId xmlns:a16="http://schemas.microsoft.com/office/drawing/2014/main" id="{1A8E7EAD-C044-2593-CC5C-B64172C78EC2}"/>
              </a:ext>
            </a:extLst>
          </p:cNvPr>
          <p:cNvGrpSpPr/>
          <p:nvPr/>
        </p:nvGrpSpPr>
        <p:grpSpPr>
          <a:xfrm>
            <a:off x="5489237" y="2935149"/>
            <a:ext cx="6115947" cy="3565817"/>
            <a:chOff x="4508576" y="2381975"/>
            <a:chExt cx="6115947" cy="3565817"/>
          </a:xfrm>
        </p:grpSpPr>
        <p:cxnSp>
          <p:nvCxnSpPr>
            <p:cNvPr id="46" name="Straight Connector 45">
              <a:extLst>
                <a:ext uri="{FF2B5EF4-FFF2-40B4-BE49-F238E27FC236}">
                  <a16:creationId xmlns:a16="http://schemas.microsoft.com/office/drawing/2014/main" id="{4B5398DC-10BF-6C3F-4A2F-81AF123CACCD}"/>
                </a:ext>
              </a:extLst>
            </p:cNvPr>
            <p:cNvCxnSpPr>
              <a:cxnSpLocks/>
            </p:cNvCxnSpPr>
            <p:nvPr/>
          </p:nvCxnSpPr>
          <p:spPr>
            <a:xfrm flipH="1">
              <a:off x="8275621" y="2381975"/>
              <a:ext cx="1" cy="586390"/>
            </a:xfrm>
            <a:prstGeom prst="line">
              <a:avLst/>
            </a:prstGeom>
            <a:ln w="28575">
              <a:solidFill>
                <a:srgbClr val="AABDC5"/>
              </a:solidFill>
            </a:ln>
          </p:spPr>
          <p:style>
            <a:lnRef idx="1">
              <a:schemeClr val="accent1"/>
            </a:lnRef>
            <a:fillRef idx="0">
              <a:schemeClr val="accent1"/>
            </a:fillRef>
            <a:effectRef idx="0">
              <a:schemeClr val="accent1"/>
            </a:effectRef>
            <a:fontRef idx="minor">
              <a:schemeClr val="tx1"/>
            </a:fontRef>
          </p:style>
        </p:cxnSp>
        <p:sp>
          <p:nvSpPr>
            <p:cNvPr id="47" name="Left Bracket 46">
              <a:extLst>
                <a:ext uri="{FF2B5EF4-FFF2-40B4-BE49-F238E27FC236}">
                  <a16:creationId xmlns:a16="http://schemas.microsoft.com/office/drawing/2014/main" id="{BA898EA8-7D50-DAAA-FB98-A244808884DA}"/>
                </a:ext>
              </a:extLst>
            </p:cNvPr>
            <p:cNvSpPr/>
            <p:nvPr/>
          </p:nvSpPr>
          <p:spPr>
            <a:xfrm rot="5400000">
              <a:off x="8092724" y="1368839"/>
              <a:ext cx="293863" cy="3626645"/>
            </a:xfrm>
            <a:prstGeom prst="leftBracket">
              <a:avLst/>
            </a:prstGeom>
            <a:ln w="28575">
              <a:solidFill>
                <a:srgbClr val="AABDC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2" name="Freeform: Shape 21">
              <a:extLst>
                <a:ext uri="{FF2B5EF4-FFF2-40B4-BE49-F238E27FC236}">
                  <a16:creationId xmlns:a16="http://schemas.microsoft.com/office/drawing/2014/main" id="{252487FD-E2B9-2761-98D7-3CF3ACA9B43F}"/>
                </a:ext>
              </a:extLst>
            </p:cNvPr>
            <p:cNvSpPr/>
            <p:nvPr/>
          </p:nvSpPr>
          <p:spPr>
            <a:xfrm>
              <a:off x="5577099" y="3339044"/>
              <a:ext cx="1408862" cy="600627"/>
            </a:xfrm>
            <a:custGeom>
              <a:avLst/>
              <a:gdLst>
                <a:gd name="connsiteX0" fmla="*/ 0 w 1813145"/>
                <a:gd name="connsiteY0" fmla="*/ 0 h 906572"/>
                <a:gd name="connsiteX1" fmla="*/ 1813145 w 1813145"/>
                <a:gd name="connsiteY1" fmla="*/ 0 h 906572"/>
                <a:gd name="connsiteX2" fmla="*/ 1813145 w 1813145"/>
                <a:gd name="connsiteY2" fmla="*/ 906572 h 906572"/>
                <a:gd name="connsiteX3" fmla="*/ 0 w 1813145"/>
                <a:gd name="connsiteY3" fmla="*/ 906572 h 906572"/>
                <a:gd name="connsiteX4" fmla="*/ 0 w 1813145"/>
                <a:gd name="connsiteY4" fmla="*/ 0 h 9065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3145" h="906572">
                  <a:moveTo>
                    <a:pt x="0" y="0"/>
                  </a:moveTo>
                  <a:lnTo>
                    <a:pt x="1813145" y="0"/>
                  </a:lnTo>
                  <a:lnTo>
                    <a:pt x="1813145" y="906572"/>
                  </a:lnTo>
                  <a:lnTo>
                    <a:pt x="0" y="906572"/>
                  </a:lnTo>
                  <a:lnTo>
                    <a:pt x="0" y="0"/>
                  </a:lnTo>
                  <a:close/>
                </a:path>
              </a:pathLst>
            </a:custGeom>
            <a:solidFill>
              <a:srgbClr val="AABDC5"/>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endParaRPr lang="en-US" sz="1900" kern="1200"/>
            </a:p>
          </p:txBody>
        </p:sp>
        <p:sp>
          <p:nvSpPr>
            <p:cNvPr id="16" name="Freeform: Shape 15">
              <a:extLst>
                <a:ext uri="{FF2B5EF4-FFF2-40B4-BE49-F238E27FC236}">
                  <a16:creationId xmlns:a16="http://schemas.microsoft.com/office/drawing/2014/main" id="{7A3C80F8-0B38-85DB-8F47-C41ACA4EB601}"/>
                </a:ext>
              </a:extLst>
            </p:cNvPr>
            <p:cNvSpPr/>
            <p:nvPr/>
          </p:nvSpPr>
          <p:spPr>
            <a:xfrm>
              <a:off x="7485415" y="3317558"/>
              <a:ext cx="1408862" cy="600627"/>
            </a:xfrm>
            <a:custGeom>
              <a:avLst/>
              <a:gdLst>
                <a:gd name="connsiteX0" fmla="*/ 0 w 1813145"/>
                <a:gd name="connsiteY0" fmla="*/ 0 h 906572"/>
                <a:gd name="connsiteX1" fmla="*/ 1813145 w 1813145"/>
                <a:gd name="connsiteY1" fmla="*/ 0 h 906572"/>
                <a:gd name="connsiteX2" fmla="*/ 1813145 w 1813145"/>
                <a:gd name="connsiteY2" fmla="*/ 906572 h 906572"/>
                <a:gd name="connsiteX3" fmla="*/ 0 w 1813145"/>
                <a:gd name="connsiteY3" fmla="*/ 906572 h 906572"/>
                <a:gd name="connsiteX4" fmla="*/ 0 w 1813145"/>
                <a:gd name="connsiteY4" fmla="*/ 0 h 9065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3145" h="906572">
                  <a:moveTo>
                    <a:pt x="0" y="0"/>
                  </a:moveTo>
                  <a:lnTo>
                    <a:pt x="1813145" y="0"/>
                  </a:lnTo>
                  <a:lnTo>
                    <a:pt x="1813145" y="906572"/>
                  </a:lnTo>
                  <a:lnTo>
                    <a:pt x="0" y="906572"/>
                  </a:lnTo>
                  <a:lnTo>
                    <a:pt x="0" y="0"/>
                  </a:lnTo>
                  <a:close/>
                </a:path>
              </a:pathLst>
            </a:custGeom>
            <a:solidFill>
              <a:srgbClr val="AABDC5"/>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endParaRPr lang="en-US" sz="1900" kern="1200"/>
            </a:p>
          </p:txBody>
        </p:sp>
        <p:sp>
          <p:nvSpPr>
            <p:cNvPr id="17" name="Freeform: Shape 16">
              <a:extLst>
                <a:ext uri="{FF2B5EF4-FFF2-40B4-BE49-F238E27FC236}">
                  <a16:creationId xmlns:a16="http://schemas.microsoft.com/office/drawing/2014/main" id="{922E02D8-C6AC-F9D9-3F65-1F5ECA5F684F}"/>
                </a:ext>
              </a:extLst>
            </p:cNvPr>
            <p:cNvSpPr/>
            <p:nvPr/>
          </p:nvSpPr>
          <p:spPr>
            <a:xfrm>
              <a:off x="9215661" y="3317557"/>
              <a:ext cx="1408862" cy="600627"/>
            </a:xfrm>
            <a:custGeom>
              <a:avLst/>
              <a:gdLst>
                <a:gd name="connsiteX0" fmla="*/ 0 w 1813145"/>
                <a:gd name="connsiteY0" fmla="*/ 0 h 906572"/>
                <a:gd name="connsiteX1" fmla="*/ 1813145 w 1813145"/>
                <a:gd name="connsiteY1" fmla="*/ 0 h 906572"/>
                <a:gd name="connsiteX2" fmla="*/ 1813145 w 1813145"/>
                <a:gd name="connsiteY2" fmla="*/ 906572 h 906572"/>
                <a:gd name="connsiteX3" fmla="*/ 0 w 1813145"/>
                <a:gd name="connsiteY3" fmla="*/ 906572 h 906572"/>
                <a:gd name="connsiteX4" fmla="*/ 0 w 1813145"/>
                <a:gd name="connsiteY4" fmla="*/ 0 h 9065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3145" h="906572">
                  <a:moveTo>
                    <a:pt x="0" y="0"/>
                  </a:moveTo>
                  <a:lnTo>
                    <a:pt x="1813145" y="0"/>
                  </a:lnTo>
                  <a:lnTo>
                    <a:pt x="1813145" y="906572"/>
                  </a:lnTo>
                  <a:lnTo>
                    <a:pt x="0" y="906572"/>
                  </a:lnTo>
                  <a:lnTo>
                    <a:pt x="0" y="0"/>
                  </a:lnTo>
                  <a:close/>
                </a:path>
              </a:pathLst>
            </a:custGeom>
            <a:solidFill>
              <a:srgbClr val="AABDC5"/>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endParaRPr lang="en-US" sz="1900" kern="1200"/>
            </a:p>
          </p:txBody>
        </p:sp>
        <p:sp>
          <p:nvSpPr>
            <p:cNvPr id="19" name="Freeform: Shape 18">
              <a:extLst>
                <a:ext uri="{FF2B5EF4-FFF2-40B4-BE49-F238E27FC236}">
                  <a16:creationId xmlns:a16="http://schemas.microsoft.com/office/drawing/2014/main" id="{1820E086-B5B7-EB5E-E2FD-A963B1CA25E8}"/>
                </a:ext>
              </a:extLst>
            </p:cNvPr>
            <p:cNvSpPr/>
            <p:nvPr/>
          </p:nvSpPr>
          <p:spPr>
            <a:xfrm>
              <a:off x="4508576" y="4405659"/>
              <a:ext cx="1408862" cy="600627"/>
            </a:xfrm>
            <a:custGeom>
              <a:avLst/>
              <a:gdLst>
                <a:gd name="connsiteX0" fmla="*/ 0 w 1813145"/>
                <a:gd name="connsiteY0" fmla="*/ 0 h 906572"/>
                <a:gd name="connsiteX1" fmla="*/ 1813145 w 1813145"/>
                <a:gd name="connsiteY1" fmla="*/ 0 h 906572"/>
                <a:gd name="connsiteX2" fmla="*/ 1813145 w 1813145"/>
                <a:gd name="connsiteY2" fmla="*/ 906572 h 906572"/>
                <a:gd name="connsiteX3" fmla="*/ 0 w 1813145"/>
                <a:gd name="connsiteY3" fmla="*/ 906572 h 906572"/>
                <a:gd name="connsiteX4" fmla="*/ 0 w 1813145"/>
                <a:gd name="connsiteY4" fmla="*/ 0 h 9065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3145" h="906572">
                  <a:moveTo>
                    <a:pt x="0" y="0"/>
                  </a:moveTo>
                  <a:lnTo>
                    <a:pt x="1813145" y="0"/>
                  </a:lnTo>
                  <a:lnTo>
                    <a:pt x="1813145" y="906572"/>
                  </a:lnTo>
                  <a:lnTo>
                    <a:pt x="0" y="906572"/>
                  </a:lnTo>
                  <a:lnTo>
                    <a:pt x="0" y="0"/>
                  </a:lnTo>
                  <a:close/>
                </a:path>
              </a:pathLst>
            </a:custGeom>
            <a:solidFill>
              <a:srgbClr val="AABDC5"/>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endParaRPr lang="en-US" sz="1900" kern="1200"/>
            </a:p>
          </p:txBody>
        </p:sp>
        <p:sp>
          <p:nvSpPr>
            <p:cNvPr id="27" name="Freeform: Shape 26">
              <a:extLst>
                <a:ext uri="{FF2B5EF4-FFF2-40B4-BE49-F238E27FC236}">
                  <a16:creationId xmlns:a16="http://schemas.microsoft.com/office/drawing/2014/main" id="{C6D01BCC-5FC8-09AB-FDCA-DDAAA58C85B6}"/>
                </a:ext>
              </a:extLst>
            </p:cNvPr>
            <p:cNvSpPr/>
            <p:nvPr/>
          </p:nvSpPr>
          <p:spPr>
            <a:xfrm>
              <a:off x="6474641" y="4355667"/>
              <a:ext cx="1408862" cy="600627"/>
            </a:xfrm>
            <a:custGeom>
              <a:avLst/>
              <a:gdLst>
                <a:gd name="connsiteX0" fmla="*/ 0 w 1813145"/>
                <a:gd name="connsiteY0" fmla="*/ 0 h 906572"/>
                <a:gd name="connsiteX1" fmla="*/ 1813145 w 1813145"/>
                <a:gd name="connsiteY1" fmla="*/ 0 h 906572"/>
                <a:gd name="connsiteX2" fmla="*/ 1813145 w 1813145"/>
                <a:gd name="connsiteY2" fmla="*/ 906572 h 906572"/>
                <a:gd name="connsiteX3" fmla="*/ 0 w 1813145"/>
                <a:gd name="connsiteY3" fmla="*/ 906572 h 906572"/>
                <a:gd name="connsiteX4" fmla="*/ 0 w 1813145"/>
                <a:gd name="connsiteY4" fmla="*/ 0 h 9065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3145" h="906572">
                  <a:moveTo>
                    <a:pt x="0" y="0"/>
                  </a:moveTo>
                  <a:lnTo>
                    <a:pt x="1813145" y="0"/>
                  </a:lnTo>
                  <a:lnTo>
                    <a:pt x="1813145" y="906572"/>
                  </a:lnTo>
                  <a:lnTo>
                    <a:pt x="0" y="906572"/>
                  </a:lnTo>
                  <a:lnTo>
                    <a:pt x="0" y="0"/>
                  </a:lnTo>
                  <a:close/>
                </a:path>
              </a:pathLst>
            </a:custGeom>
            <a:solidFill>
              <a:srgbClr val="AABDC5"/>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endParaRPr lang="en-US" sz="1900" kern="1200"/>
            </a:p>
          </p:txBody>
        </p:sp>
        <p:sp>
          <p:nvSpPr>
            <p:cNvPr id="28" name="Freeform: Shape 27">
              <a:extLst>
                <a:ext uri="{FF2B5EF4-FFF2-40B4-BE49-F238E27FC236}">
                  <a16:creationId xmlns:a16="http://schemas.microsoft.com/office/drawing/2014/main" id="{5F81451E-6262-9041-BEC0-3E704D5E1DE4}"/>
                </a:ext>
              </a:extLst>
            </p:cNvPr>
            <p:cNvSpPr/>
            <p:nvPr/>
          </p:nvSpPr>
          <p:spPr>
            <a:xfrm>
              <a:off x="4508576" y="5347165"/>
              <a:ext cx="1408862" cy="600627"/>
            </a:xfrm>
            <a:custGeom>
              <a:avLst/>
              <a:gdLst>
                <a:gd name="connsiteX0" fmla="*/ 0 w 1813145"/>
                <a:gd name="connsiteY0" fmla="*/ 0 h 906572"/>
                <a:gd name="connsiteX1" fmla="*/ 1813145 w 1813145"/>
                <a:gd name="connsiteY1" fmla="*/ 0 h 906572"/>
                <a:gd name="connsiteX2" fmla="*/ 1813145 w 1813145"/>
                <a:gd name="connsiteY2" fmla="*/ 906572 h 906572"/>
                <a:gd name="connsiteX3" fmla="*/ 0 w 1813145"/>
                <a:gd name="connsiteY3" fmla="*/ 906572 h 906572"/>
                <a:gd name="connsiteX4" fmla="*/ 0 w 1813145"/>
                <a:gd name="connsiteY4" fmla="*/ 0 h 9065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3145" h="906572">
                  <a:moveTo>
                    <a:pt x="0" y="0"/>
                  </a:moveTo>
                  <a:lnTo>
                    <a:pt x="1813145" y="0"/>
                  </a:lnTo>
                  <a:lnTo>
                    <a:pt x="1813145" y="906572"/>
                  </a:lnTo>
                  <a:lnTo>
                    <a:pt x="0" y="906572"/>
                  </a:lnTo>
                  <a:lnTo>
                    <a:pt x="0" y="0"/>
                  </a:lnTo>
                  <a:close/>
                </a:path>
              </a:pathLst>
            </a:custGeom>
            <a:solidFill>
              <a:srgbClr val="AABDC5"/>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endParaRPr lang="en-US" sz="1900" kern="1200"/>
            </a:p>
          </p:txBody>
        </p:sp>
        <p:sp>
          <p:nvSpPr>
            <p:cNvPr id="29" name="Freeform: Shape 28">
              <a:extLst>
                <a:ext uri="{FF2B5EF4-FFF2-40B4-BE49-F238E27FC236}">
                  <a16:creationId xmlns:a16="http://schemas.microsoft.com/office/drawing/2014/main" id="{824ECE28-AB12-BE26-53EB-3B31DAD73928}"/>
                </a:ext>
              </a:extLst>
            </p:cNvPr>
            <p:cNvSpPr/>
            <p:nvPr/>
          </p:nvSpPr>
          <p:spPr>
            <a:xfrm>
              <a:off x="6474641" y="5347165"/>
              <a:ext cx="1408862" cy="600627"/>
            </a:xfrm>
            <a:custGeom>
              <a:avLst/>
              <a:gdLst>
                <a:gd name="connsiteX0" fmla="*/ 0 w 1813145"/>
                <a:gd name="connsiteY0" fmla="*/ 0 h 906572"/>
                <a:gd name="connsiteX1" fmla="*/ 1813145 w 1813145"/>
                <a:gd name="connsiteY1" fmla="*/ 0 h 906572"/>
                <a:gd name="connsiteX2" fmla="*/ 1813145 w 1813145"/>
                <a:gd name="connsiteY2" fmla="*/ 906572 h 906572"/>
                <a:gd name="connsiteX3" fmla="*/ 0 w 1813145"/>
                <a:gd name="connsiteY3" fmla="*/ 906572 h 906572"/>
                <a:gd name="connsiteX4" fmla="*/ 0 w 1813145"/>
                <a:gd name="connsiteY4" fmla="*/ 0 h 9065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3145" h="906572">
                  <a:moveTo>
                    <a:pt x="0" y="0"/>
                  </a:moveTo>
                  <a:lnTo>
                    <a:pt x="1813145" y="0"/>
                  </a:lnTo>
                  <a:lnTo>
                    <a:pt x="1813145" y="906572"/>
                  </a:lnTo>
                  <a:lnTo>
                    <a:pt x="0" y="906572"/>
                  </a:lnTo>
                  <a:lnTo>
                    <a:pt x="0" y="0"/>
                  </a:lnTo>
                  <a:close/>
                </a:path>
              </a:pathLst>
            </a:custGeom>
            <a:solidFill>
              <a:srgbClr val="AABDC5"/>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endParaRPr lang="en-US" sz="1900" kern="1200"/>
            </a:p>
          </p:txBody>
        </p:sp>
        <p:cxnSp>
          <p:nvCxnSpPr>
            <p:cNvPr id="59" name="Straight Connector 58">
              <a:extLst>
                <a:ext uri="{FF2B5EF4-FFF2-40B4-BE49-F238E27FC236}">
                  <a16:creationId xmlns:a16="http://schemas.microsoft.com/office/drawing/2014/main" id="{15C1BADD-2CD5-E09A-FAE3-67ED394E162E}"/>
                </a:ext>
              </a:extLst>
            </p:cNvPr>
            <p:cNvCxnSpPr>
              <a:cxnSpLocks/>
            </p:cNvCxnSpPr>
            <p:nvPr/>
          </p:nvCxnSpPr>
          <p:spPr>
            <a:xfrm flipH="1">
              <a:off x="6175511" y="3760826"/>
              <a:ext cx="1" cy="468414"/>
            </a:xfrm>
            <a:prstGeom prst="line">
              <a:avLst/>
            </a:prstGeom>
            <a:ln w="28575">
              <a:solidFill>
                <a:srgbClr val="AABDC5"/>
              </a:solidFill>
            </a:ln>
          </p:spPr>
          <p:style>
            <a:lnRef idx="1">
              <a:schemeClr val="accent1"/>
            </a:lnRef>
            <a:fillRef idx="0">
              <a:schemeClr val="accent1"/>
            </a:fillRef>
            <a:effectRef idx="0">
              <a:schemeClr val="accent1"/>
            </a:effectRef>
            <a:fontRef idx="minor">
              <a:schemeClr val="tx1"/>
            </a:fontRef>
          </p:style>
        </p:cxnSp>
        <p:sp>
          <p:nvSpPr>
            <p:cNvPr id="60" name="Left Bracket 59">
              <a:extLst>
                <a:ext uri="{FF2B5EF4-FFF2-40B4-BE49-F238E27FC236}">
                  <a16:creationId xmlns:a16="http://schemas.microsoft.com/office/drawing/2014/main" id="{5E988A5B-AA57-7408-3D06-18E3D201746C}"/>
                </a:ext>
              </a:extLst>
            </p:cNvPr>
            <p:cNvSpPr/>
            <p:nvPr/>
          </p:nvSpPr>
          <p:spPr>
            <a:xfrm rot="5400000">
              <a:off x="6084146" y="3318378"/>
              <a:ext cx="182732" cy="1934819"/>
            </a:xfrm>
            <a:prstGeom prst="leftBracket">
              <a:avLst/>
            </a:prstGeom>
            <a:ln w="28575">
              <a:solidFill>
                <a:srgbClr val="AABDC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65" name="Straight Connector 64">
              <a:extLst>
                <a:ext uri="{FF2B5EF4-FFF2-40B4-BE49-F238E27FC236}">
                  <a16:creationId xmlns:a16="http://schemas.microsoft.com/office/drawing/2014/main" id="{A7B2833D-2C9A-0158-0832-D4D750A254C5}"/>
                </a:ext>
              </a:extLst>
            </p:cNvPr>
            <p:cNvCxnSpPr>
              <a:cxnSpLocks/>
            </p:cNvCxnSpPr>
            <p:nvPr/>
          </p:nvCxnSpPr>
          <p:spPr>
            <a:xfrm flipH="1">
              <a:off x="5577099" y="4693602"/>
              <a:ext cx="1" cy="468414"/>
            </a:xfrm>
            <a:prstGeom prst="line">
              <a:avLst/>
            </a:prstGeom>
            <a:ln w="28575">
              <a:solidFill>
                <a:srgbClr val="AABDC5"/>
              </a:solidFill>
            </a:ln>
          </p:spPr>
          <p:style>
            <a:lnRef idx="1">
              <a:schemeClr val="accent1"/>
            </a:lnRef>
            <a:fillRef idx="0">
              <a:schemeClr val="accent1"/>
            </a:fillRef>
            <a:effectRef idx="0">
              <a:schemeClr val="accent1"/>
            </a:effectRef>
            <a:fontRef idx="minor">
              <a:schemeClr val="tx1"/>
            </a:fontRef>
          </p:style>
        </p:cxnSp>
        <p:sp>
          <p:nvSpPr>
            <p:cNvPr id="66" name="Left Bracket 65">
              <a:extLst>
                <a:ext uri="{FF2B5EF4-FFF2-40B4-BE49-F238E27FC236}">
                  <a16:creationId xmlns:a16="http://schemas.microsoft.com/office/drawing/2014/main" id="{05DA22D4-DBB1-0E95-7B9C-52064C73BE87}"/>
                </a:ext>
              </a:extLst>
            </p:cNvPr>
            <p:cNvSpPr/>
            <p:nvPr/>
          </p:nvSpPr>
          <p:spPr>
            <a:xfrm rot="5400000">
              <a:off x="5826071" y="4327609"/>
              <a:ext cx="182732" cy="1934819"/>
            </a:xfrm>
            <a:prstGeom prst="leftBracket">
              <a:avLst/>
            </a:prstGeom>
            <a:ln w="28575">
              <a:solidFill>
                <a:srgbClr val="AABDC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67" name="Freeform: Shape 66">
            <a:extLst>
              <a:ext uri="{FF2B5EF4-FFF2-40B4-BE49-F238E27FC236}">
                <a16:creationId xmlns:a16="http://schemas.microsoft.com/office/drawing/2014/main" id="{6626BDF7-BC77-15A6-4220-FB038D83ADB4}"/>
              </a:ext>
            </a:extLst>
          </p:cNvPr>
          <p:cNvSpPr/>
          <p:nvPr/>
        </p:nvSpPr>
        <p:spPr>
          <a:xfrm>
            <a:off x="154928" y="3201269"/>
            <a:ext cx="2137046" cy="820180"/>
          </a:xfrm>
          <a:custGeom>
            <a:avLst/>
            <a:gdLst>
              <a:gd name="connsiteX0" fmla="*/ 0 w 1813145"/>
              <a:gd name="connsiteY0" fmla="*/ 0 h 906572"/>
              <a:gd name="connsiteX1" fmla="*/ 1813145 w 1813145"/>
              <a:gd name="connsiteY1" fmla="*/ 0 h 906572"/>
              <a:gd name="connsiteX2" fmla="*/ 1813145 w 1813145"/>
              <a:gd name="connsiteY2" fmla="*/ 906572 h 906572"/>
              <a:gd name="connsiteX3" fmla="*/ 0 w 1813145"/>
              <a:gd name="connsiteY3" fmla="*/ 906572 h 906572"/>
              <a:gd name="connsiteX4" fmla="*/ 0 w 1813145"/>
              <a:gd name="connsiteY4" fmla="*/ 0 h 9065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3145" h="906572">
                <a:moveTo>
                  <a:pt x="0" y="0"/>
                </a:moveTo>
                <a:lnTo>
                  <a:pt x="1813145" y="0"/>
                </a:lnTo>
                <a:lnTo>
                  <a:pt x="1813145" y="906572"/>
                </a:lnTo>
                <a:lnTo>
                  <a:pt x="0" y="906572"/>
                </a:lnTo>
                <a:lnTo>
                  <a:pt x="0" y="0"/>
                </a:lnTo>
                <a:close/>
              </a:path>
            </a:pathLst>
          </a:custGeom>
          <a:solidFill>
            <a:srgbClr val="6683A5"/>
          </a:solidFill>
          <a:ln>
            <a:solidFill>
              <a:srgbClr val="032957"/>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2065" tIns="12065" rIns="12065" bIns="12065" numCol="1" spcCol="1270" anchor="ctr" anchorCtr="0">
            <a:noAutofit/>
          </a:bodyPr>
          <a:lstStyle/>
          <a:p>
            <a:pPr algn="ctr" defTabSz="844550">
              <a:spcBef>
                <a:spcPct val="0"/>
              </a:spcBef>
            </a:pPr>
            <a:r>
              <a:rPr lang="en-US" sz="2000"/>
              <a:t>WESTAR Technical Committee</a:t>
            </a:r>
            <a:endParaRPr lang="en-US" sz="2000" kern="1200"/>
          </a:p>
        </p:txBody>
      </p:sp>
      <p:sp>
        <p:nvSpPr>
          <p:cNvPr id="71" name="Freeform: Shape 70">
            <a:extLst>
              <a:ext uri="{FF2B5EF4-FFF2-40B4-BE49-F238E27FC236}">
                <a16:creationId xmlns:a16="http://schemas.microsoft.com/office/drawing/2014/main" id="{44D7CADC-8890-0533-3E23-A13046C94258}"/>
              </a:ext>
            </a:extLst>
          </p:cNvPr>
          <p:cNvSpPr/>
          <p:nvPr/>
        </p:nvSpPr>
        <p:spPr>
          <a:xfrm>
            <a:off x="2787777" y="3167962"/>
            <a:ext cx="2137046" cy="820180"/>
          </a:xfrm>
          <a:custGeom>
            <a:avLst/>
            <a:gdLst>
              <a:gd name="connsiteX0" fmla="*/ 0 w 1813145"/>
              <a:gd name="connsiteY0" fmla="*/ 0 h 906572"/>
              <a:gd name="connsiteX1" fmla="*/ 1813145 w 1813145"/>
              <a:gd name="connsiteY1" fmla="*/ 0 h 906572"/>
              <a:gd name="connsiteX2" fmla="*/ 1813145 w 1813145"/>
              <a:gd name="connsiteY2" fmla="*/ 906572 h 906572"/>
              <a:gd name="connsiteX3" fmla="*/ 0 w 1813145"/>
              <a:gd name="connsiteY3" fmla="*/ 906572 h 906572"/>
              <a:gd name="connsiteX4" fmla="*/ 0 w 1813145"/>
              <a:gd name="connsiteY4" fmla="*/ 0 h 9065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3145" h="906572">
                <a:moveTo>
                  <a:pt x="0" y="0"/>
                </a:moveTo>
                <a:lnTo>
                  <a:pt x="1813145" y="0"/>
                </a:lnTo>
                <a:lnTo>
                  <a:pt x="1813145" y="906572"/>
                </a:lnTo>
                <a:lnTo>
                  <a:pt x="0" y="906572"/>
                </a:lnTo>
                <a:lnTo>
                  <a:pt x="0" y="0"/>
                </a:lnTo>
                <a:close/>
              </a:path>
            </a:pathLst>
          </a:custGeom>
          <a:solidFill>
            <a:srgbClr val="6683A5"/>
          </a:solidFill>
          <a:ln>
            <a:solidFill>
              <a:srgbClr val="032957"/>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2065" tIns="12065" rIns="12065" bIns="12065" numCol="1" spcCol="1270" anchor="ctr" anchorCtr="0">
            <a:noAutofit/>
          </a:bodyPr>
          <a:lstStyle/>
          <a:p>
            <a:pPr algn="ctr" defTabSz="844550">
              <a:spcBef>
                <a:spcPct val="0"/>
              </a:spcBef>
            </a:pPr>
            <a:r>
              <a:rPr lang="en-US" sz="2000"/>
              <a:t>WESTAR Planning Committee</a:t>
            </a:r>
            <a:endParaRPr lang="en-US" sz="2000" kern="1200"/>
          </a:p>
        </p:txBody>
      </p:sp>
      <p:grpSp>
        <p:nvGrpSpPr>
          <p:cNvPr id="153" name="Group 152">
            <a:extLst>
              <a:ext uri="{FF2B5EF4-FFF2-40B4-BE49-F238E27FC236}">
                <a16:creationId xmlns:a16="http://schemas.microsoft.com/office/drawing/2014/main" id="{309557F3-22C1-D147-42BB-3FCAEB696EAF}"/>
              </a:ext>
            </a:extLst>
          </p:cNvPr>
          <p:cNvGrpSpPr/>
          <p:nvPr/>
        </p:nvGrpSpPr>
        <p:grpSpPr>
          <a:xfrm>
            <a:off x="2291974" y="2541905"/>
            <a:ext cx="5852718" cy="2873607"/>
            <a:chOff x="2291974" y="2541905"/>
            <a:chExt cx="5852718" cy="2873607"/>
          </a:xfrm>
        </p:grpSpPr>
        <p:cxnSp>
          <p:nvCxnSpPr>
            <p:cNvPr id="147" name="Straight Connector 146">
              <a:extLst>
                <a:ext uri="{FF2B5EF4-FFF2-40B4-BE49-F238E27FC236}">
                  <a16:creationId xmlns:a16="http://schemas.microsoft.com/office/drawing/2014/main" id="{157AAEAD-C6EA-EE46-340D-F7A0315E820F}"/>
                </a:ext>
              </a:extLst>
            </p:cNvPr>
            <p:cNvCxnSpPr>
              <a:cxnSpLocks/>
            </p:cNvCxnSpPr>
            <p:nvPr/>
          </p:nvCxnSpPr>
          <p:spPr>
            <a:xfrm flipV="1">
              <a:off x="4734203" y="2541905"/>
              <a:ext cx="3410489" cy="2873607"/>
            </a:xfrm>
            <a:prstGeom prst="line">
              <a:avLst/>
            </a:prstGeom>
            <a:ln w="12700">
              <a:solidFill>
                <a:srgbClr val="032957"/>
              </a:solidFill>
              <a:prstDash val="dash"/>
            </a:ln>
          </p:spPr>
          <p:style>
            <a:lnRef idx="1">
              <a:schemeClr val="accent1"/>
            </a:lnRef>
            <a:fillRef idx="0">
              <a:schemeClr val="accent1"/>
            </a:fillRef>
            <a:effectRef idx="0">
              <a:schemeClr val="accent1"/>
            </a:effectRef>
            <a:fontRef idx="minor">
              <a:schemeClr val="tx1"/>
            </a:fontRef>
          </p:style>
        </p:cxnSp>
        <p:cxnSp>
          <p:nvCxnSpPr>
            <p:cNvPr id="137" name="Connector: Elbow 136">
              <a:extLst>
                <a:ext uri="{FF2B5EF4-FFF2-40B4-BE49-F238E27FC236}">
                  <a16:creationId xmlns:a16="http://schemas.microsoft.com/office/drawing/2014/main" id="{2CBB155B-5A4A-E57A-C322-F98C023E208A}"/>
                </a:ext>
              </a:extLst>
            </p:cNvPr>
            <p:cNvCxnSpPr>
              <a:cxnSpLocks/>
            </p:cNvCxnSpPr>
            <p:nvPr/>
          </p:nvCxnSpPr>
          <p:spPr>
            <a:xfrm>
              <a:off x="2539875" y="4471358"/>
              <a:ext cx="2177813" cy="944154"/>
            </a:xfrm>
            <a:prstGeom prst="bentConnector3">
              <a:avLst/>
            </a:prstGeom>
            <a:ln w="12700">
              <a:solidFill>
                <a:srgbClr val="032957"/>
              </a:solidFill>
              <a:prstDash val="dash"/>
            </a:ln>
          </p:spPr>
          <p:style>
            <a:lnRef idx="1">
              <a:schemeClr val="accent1"/>
            </a:lnRef>
            <a:fillRef idx="0">
              <a:schemeClr val="accent1"/>
            </a:fillRef>
            <a:effectRef idx="0">
              <a:schemeClr val="accent1"/>
            </a:effectRef>
            <a:fontRef idx="minor">
              <a:schemeClr val="tx1"/>
            </a:fontRef>
          </p:style>
        </p:cxnSp>
        <p:cxnSp>
          <p:nvCxnSpPr>
            <p:cNvPr id="140" name="Straight Connector 139">
              <a:extLst>
                <a:ext uri="{FF2B5EF4-FFF2-40B4-BE49-F238E27FC236}">
                  <a16:creationId xmlns:a16="http://schemas.microsoft.com/office/drawing/2014/main" id="{DED99E80-CEE7-4082-486E-A297BDACE3EE}"/>
                </a:ext>
              </a:extLst>
            </p:cNvPr>
            <p:cNvCxnSpPr>
              <a:cxnSpLocks/>
            </p:cNvCxnSpPr>
            <p:nvPr/>
          </p:nvCxnSpPr>
          <p:spPr>
            <a:xfrm>
              <a:off x="2539875" y="3819285"/>
              <a:ext cx="0" cy="644985"/>
            </a:xfrm>
            <a:prstGeom prst="line">
              <a:avLst/>
            </a:prstGeom>
            <a:ln w="12700">
              <a:solidFill>
                <a:srgbClr val="032957"/>
              </a:solidFill>
              <a:prstDash val="dash"/>
            </a:ln>
          </p:spPr>
          <p:style>
            <a:lnRef idx="1">
              <a:schemeClr val="accent1"/>
            </a:lnRef>
            <a:fillRef idx="0">
              <a:schemeClr val="accent1"/>
            </a:fillRef>
            <a:effectRef idx="0">
              <a:schemeClr val="accent1"/>
            </a:effectRef>
            <a:fontRef idx="minor">
              <a:schemeClr val="tx1"/>
            </a:fontRef>
          </p:style>
        </p:cxnSp>
        <p:cxnSp>
          <p:nvCxnSpPr>
            <p:cNvPr id="141" name="Straight Connector 140">
              <a:extLst>
                <a:ext uri="{FF2B5EF4-FFF2-40B4-BE49-F238E27FC236}">
                  <a16:creationId xmlns:a16="http://schemas.microsoft.com/office/drawing/2014/main" id="{B497800E-2257-8AE6-4DEA-CA0D24D8F3D0}"/>
                </a:ext>
              </a:extLst>
            </p:cNvPr>
            <p:cNvCxnSpPr>
              <a:cxnSpLocks/>
            </p:cNvCxnSpPr>
            <p:nvPr/>
          </p:nvCxnSpPr>
          <p:spPr>
            <a:xfrm flipH="1">
              <a:off x="2291974" y="3819285"/>
              <a:ext cx="495803" cy="0"/>
            </a:xfrm>
            <a:prstGeom prst="line">
              <a:avLst/>
            </a:prstGeom>
            <a:ln w="12700">
              <a:solidFill>
                <a:srgbClr val="032957"/>
              </a:solidFill>
              <a:prstDash val="dash"/>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1054411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500"/>
                                  </p:stCondLst>
                                  <p:childTnLst>
                                    <p:set>
                                      <p:cBhvr>
                                        <p:cTn id="6" dur="1" fill="hold">
                                          <p:stCondLst>
                                            <p:cond delay="0"/>
                                          </p:stCondLst>
                                        </p:cTn>
                                        <p:tgtEl>
                                          <p:spTgt spid="153"/>
                                        </p:tgtEl>
                                        <p:attrNameLst>
                                          <p:attrName>style.visibility</p:attrName>
                                        </p:attrNameLst>
                                      </p:cBhvr>
                                      <p:to>
                                        <p:strVal val="visible"/>
                                      </p:to>
                                    </p:set>
                                    <p:animEffect transition="in" filter="fade">
                                      <p:cBhvr>
                                        <p:cTn id="7" dur="1000"/>
                                        <p:tgtEl>
                                          <p:spTgt spid="1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1B78DC0-7F7E-5F5A-4B18-FADF5177331F}"/>
              </a:ext>
            </a:extLst>
          </p:cNvPr>
          <p:cNvSpPr txBox="1"/>
          <p:nvPr/>
        </p:nvSpPr>
        <p:spPr>
          <a:xfrm>
            <a:off x="200756" y="183878"/>
            <a:ext cx="4979962"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a:ln>
                  <a:noFill/>
                </a:ln>
                <a:solidFill>
                  <a:prstClr val="black"/>
                </a:solidFill>
                <a:effectLst/>
                <a:uLnTx/>
                <a:uFillTx/>
                <a:latin typeface="Aptos" panose="02110004020202020204"/>
                <a:ea typeface="+mn-ea"/>
                <a:cs typeface="+mn-cs"/>
              </a:rPr>
              <a:t>Current Structure</a:t>
            </a:r>
          </a:p>
        </p:txBody>
      </p:sp>
      <p:sp>
        <p:nvSpPr>
          <p:cNvPr id="3" name="Rectangle 2">
            <a:extLst>
              <a:ext uri="{FF2B5EF4-FFF2-40B4-BE49-F238E27FC236}">
                <a16:creationId xmlns:a16="http://schemas.microsoft.com/office/drawing/2014/main" id="{07AA3B37-30DE-D41D-6940-8D1F0E97BF4D}"/>
              </a:ext>
            </a:extLst>
          </p:cNvPr>
          <p:cNvSpPr/>
          <p:nvPr/>
        </p:nvSpPr>
        <p:spPr>
          <a:xfrm>
            <a:off x="1351475" y="918354"/>
            <a:ext cx="1500840" cy="81178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white"/>
                </a:solidFill>
                <a:effectLst/>
                <a:uLnTx/>
                <a:uFillTx/>
                <a:latin typeface="Aptos" panose="02110004020202020204"/>
                <a:ea typeface="+mn-ea"/>
                <a:cs typeface="+mn-cs"/>
              </a:rPr>
              <a:t>WESTAR Council</a:t>
            </a:r>
          </a:p>
        </p:txBody>
      </p:sp>
      <p:sp>
        <p:nvSpPr>
          <p:cNvPr id="4" name="Rectangle 3">
            <a:extLst>
              <a:ext uri="{FF2B5EF4-FFF2-40B4-BE49-F238E27FC236}">
                <a16:creationId xmlns:a16="http://schemas.microsoft.com/office/drawing/2014/main" id="{B6A6BD4D-8F68-6C31-8329-2E01B7820A99}"/>
              </a:ext>
            </a:extLst>
          </p:cNvPr>
          <p:cNvSpPr/>
          <p:nvPr/>
        </p:nvSpPr>
        <p:spPr>
          <a:xfrm>
            <a:off x="2336086" y="3727592"/>
            <a:ext cx="1500840" cy="81178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white"/>
                </a:solidFill>
                <a:effectLst/>
                <a:uLnTx/>
                <a:uFillTx/>
                <a:latin typeface="Aptos" panose="02110004020202020204"/>
                <a:ea typeface="+mn-ea"/>
                <a:cs typeface="+mn-cs"/>
              </a:rPr>
              <a:t>WESTAR Technical Committee</a:t>
            </a:r>
          </a:p>
        </p:txBody>
      </p:sp>
      <p:sp>
        <p:nvSpPr>
          <p:cNvPr id="5" name="Rectangle 4">
            <a:extLst>
              <a:ext uri="{FF2B5EF4-FFF2-40B4-BE49-F238E27FC236}">
                <a16:creationId xmlns:a16="http://schemas.microsoft.com/office/drawing/2014/main" id="{0415BC90-2043-24DF-1A7F-72863949292E}"/>
              </a:ext>
            </a:extLst>
          </p:cNvPr>
          <p:cNvSpPr/>
          <p:nvPr/>
        </p:nvSpPr>
        <p:spPr>
          <a:xfrm>
            <a:off x="265881" y="3762138"/>
            <a:ext cx="1500840" cy="81178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white"/>
                </a:solidFill>
                <a:effectLst/>
                <a:uLnTx/>
                <a:uFillTx/>
                <a:latin typeface="Aptos" panose="02110004020202020204"/>
                <a:ea typeface="+mn-ea"/>
                <a:cs typeface="+mn-cs"/>
              </a:rPr>
              <a:t>WESTAR Planning Committee</a:t>
            </a:r>
          </a:p>
        </p:txBody>
      </p:sp>
      <p:sp>
        <p:nvSpPr>
          <p:cNvPr id="6" name="Rectangle 5">
            <a:extLst>
              <a:ext uri="{FF2B5EF4-FFF2-40B4-BE49-F238E27FC236}">
                <a16:creationId xmlns:a16="http://schemas.microsoft.com/office/drawing/2014/main" id="{95FD66FD-31BC-D0E1-856E-6A23DF4D12FC}"/>
              </a:ext>
            </a:extLst>
          </p:cNvPr>
          <p:cNvSpPr/>
          <p:nvPr/>
        </p:nvSpPr>
        <p:spPr>
          <a:xfrm>
            <a:off x="8117500" y="1097280"/>
            <a:ext cx="1500840" cy="81178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white"/>
                </a:solidFill>
                <a:effectLst/>
                <a:uLnTx/>
                <a:uFillTx/>
                <a:latin typeface="Aptos" panose="02110004020202020204"/>
                <a:ea typeface="+mn-ea"/>
                <a:cs typeface="+mn-cs"/>
              </a:rPr>
              <a:t>WRAP Board</a:t>
            </a:r>
          </a:p>
        </p:txBody>
      </p:sp>
      <p:sp>
        <p:nvSpPr>
          <p:cNvPr id="7" name="Rectangle 6">
            <a:extLst>
              <a:ext uri="{FF2B5EF4-FFF2-40B4-BE49-F238E27FC236}">
                <a16:creationId xmlns:a16="http://schemas.microsoft.com/office/drawing/2014/main" id="{C9A689C6-FF34-2F56-24A3-88D658FEDC6C}"/>
              </a:ext>
            </a:extLst>
          </p:cNvPr>
          <p:cNvSpPr/>
          <p:nvPr/>
        </p:nvSpPr>
        <p:spPr>
          <a:xfrm>
            <a:off x="8117500" y="2835437"/>
            <a:ext cx="1500840" cy="81178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white"/>
                </a:solidFill>
                <a:effectLst/>
                <a:uLnTx/>
                <a:uFillTx/>
                <a:latin typeface="Aptos" panose="02110004020202020204"/>
                <a:ea typeface="+mn-ea"/>
                <a:cs typeface="+mn-cs"/>
              </a:rPr>
              <a:t>WRAP TSC</a:t>
            </a:r>
          </a:p>
        </p:txBody>
      </p:sp>
      <p:sp>
        <p:nvSpPr>
          <p:cNvPr id="8" name="Rectangle 7">
            <a:extLst>
              <a:ext uri="{FF2B5EF4-FFF2-40B4-BE49-F238E27FC236}">
                <a16:creationId xmlns:a16="http://schemas.microsoft.com/office/drawing/2014/main" id="{0B5DB1C4-7B08-E69F-4789-9C8A87FE08B6}"/>
              </a:ext>
            </a:extLst>
          </p:cNvPr>
          <p:cNvSpPr/>
          <p:nvPr/>
        </p:nvSpPr>
        <p:spPr>
          <a:xfrm>
            <a:off x="6095999" y="4802630"/>
            <a:ext cx="4264153" cy="81178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white"/>
                </a:solidFill>
                <a:effectLst/>
                <a:uLnTx/>
                <a:uFillTx/>
                <a:latin typeface="Aptos" panose="02110004020202020204"/>
                <a:ea typeface="+mn-ea"/>
                <a:cs typeface="+mn-cs"/>
              </a:rPr>
              <a:t>WRAP Workgroups: Regional Haze Planning, Fire and Smoke, Tribal Data, Oil and Gas, Regional Technical Operations</a:t>
            </a:r>
          </a:p>
        </p:txBody>
      </p:sp>
      <p:sp>
        <p:nvSpPr>
          <p:cNvPr id="9" name="Rectangle 8">
            <a:extLst>
              <a:ext uri="{FF2B5EF4-FFF2-40B4-BE49-F238E27FC236}">
                <a16:creationId xmlns:a16="http://schemas.microsoft.com/office/drawing/2014/main" id="{75632FDB-1605-4F74-2DBF-416330CD1727}"/>
              </a:ext>
            </a:extLst>
          </p:cNvPr>
          <p:cNvSpPr/>
          <p:nvPr/>
        </p:nvSpPr>
        <p:spPr>
          <a:xfrm>
            <a:off x="4489533" y="1657704"/>
            <a:ext cx="1500840" cy="81178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white"/>
                </a:solidFill>
                <a:effectLst/>
                <a:uLnTx/>
                <a:uFillTx/>
                <a:latin typeface="Aptos" panose="02110004020202020204"/>
                <a:ea typeface="+mn-ea"/>
                <a:cs typeface="+mn-cs"/>
              </a:rPr>
              <a:t>WESTAR-WRAP Staff</a:t>
            </a:r>
          </a:p>
        </p:txBody>
      </p:sp>
      <p:sp>
        <p:nvSpPr>
          <p:cNvPr id="10" name="Rectangle 9">
            <a:extLst>
              <a:ext uri="{FF2B5EF4-FFF2-40B4-BE49-F238E27FC236}">
                <a16:creationId xmlns:a16="http://schemas.microsoft.com/office/drawing/2014/main" id="{6BD547FF-DDCD-A88C-4EE4-A31FEC2D9E94}"/>
              </a:ext>
            </a:extLst>
          </p:cNvPr>
          <p:cNvSpPr/>
          <p:nvPr/>
        </p:nvSpPr>
        <p:spPr>
          <a:xfrm>
            <a:off x="4244175" y="2990471"/>
            <a:ext cx="867909" cy="42251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white"/>
                </a:solidFill>
                <a:effectLst/>
                <a:uLnTx/>
                <a:uFillTx/>
                <a:latin typeface="Aptos" panose="02110004020202020204"/>
                <a:ea typeface="+mn-ea"/>
                <a:cs typeface="+mn-cs"/>
              </a:rPr>
              <a:t>Jay</a:t>
            </a:r>
          </a:p>
        </p:txBody>
      </p:sp>
      <p:sp>
        <p:nvSpPr>
          <p:cNvPr id="11" name="Rectangle 10">
            <a:extLst>
              <a:ext uri="{FF2B5EF4-FFF2-40B4-BE49-F238E27FC236}">
                <a16:creationId xmlns:a16="http://schemas.microsoft.com/office/drawing/2014/main" id="{BC72B9DF-57E1-DA04-22E1-A237AC0FFC5A}"/>
              </a:ext>
            </a:extLst>
          </p:cNvPr>
          <p:cNvSpPr/>
          <p:nvPr/>
        </p:nvSpPr>
        <p:spPr>
          <a:xfrm>
            <a:off x="5379649" y="2943592"/>
            <a:ext cx="1034670" cy="51626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white"/>
                </a:solidFill>
                <a:effectLst/>
                <a:uLnTx/>
                <a:uFillTx/>
                <a:latin typeface="Aptos" panose="02110004020202020204"/>
                <a:ea typeface="+mn-ea"/>
                <a:cs typeface="+mn-cs"/>
              </a:rPr>
              <a:t>Rhonda</a:t>
            </a:r>
          </a:p>
        </p:txBody>
      </p:sp>
      <p:cxnSp>
        <p:nvCxnSpPr>
          <p:cNvPr id="13" name="Straight Connector 12">
            <a:extLst>
              <a:ext uri="{FF2B5EF4-FFF2-40B4-BE49-F238E27FC236}">
                <a16:creationId xmlns:a16="http://schemas.microsoft.com/office/drawing/2014/main" id="{E8156488-E1FD-FD56-E15B-6D09CBFE14AB}"/>
              </a:ext>
            </a:extLst>
          </p:cNvPr>
          <p:cNvCxnSpPr>
            <a:cxnSpLocks/>
            <a:stCxn id="9" idx="2"/>
            <a:endCxn id="11" idx="0"/>
          </p:cNvCxnSpPr>
          <p:nvPr/>
        </p:nvCxnSpPr>
        <p:spPr>
          <a:xfrm>
            <a:off x="5239953" y="2469490"/>
            <a:ext cx="657031" cy="474102"/>
          </a:xfrm>
          <a:prstGeom prst="line">
            <a:avLst/>
          </a:prstGeom>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B09F213D-D982-F9F9-7DD6-21BD3F10B9D7}"/>
              </a:ext>
            </a:extLst>
          </p:cNvPr>
          <p:cNvCxnSpPr>
            <a:cxnSpLocks/>
            <a:stCxn id="6" idx="1"/>
            <a:endCxn id="11" idx="3"/>
          </p:cNvCxnSpPr>
          <p:nvPr/>
        </p:nvCxnSpPr>
        <p:spPr>
          <a:xfrm flipH="1">
            <a:off x="6414319" y="1503173"/>
            <a:ext cx="1703181" cy="1698553"/>
          </a:xfrm>
          <a:prstGeom prst="line">
            <a:avLst/>
          </a:prstGeom>
          <a:ln>
            <a:prstDash val="sysDash"/>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C753E839-BBC2-0B82-384D-85245A2FB1D7}"/>
              </a:ext>
            </a:extLst>
          </p:cNvPr>
          <p:cNvCxnSpPr>
            <a:cxnSpLocks/>
            <a:stCxn id="9" idx="2"/>
            <a:endCxn id="10" idx="0"/>
          </p:cNvCxnSpPr>
          <p:nvPr/>
        </p:nvCxnSpPr>
        <p:spPr>
          <a:xfrm flipH="1">
            <a:off x="4678130" y="2469490"/>
            <a:ext cx="561823" cy="520981"/>
          </a:xfrm>
          <a:prstGeom prst="line">
            <a:avLst/>
          </a:prstGeom>
        </p:spPr>
        <p:style>
          <a:lnRef idx="2">
            <a:schemeClr val="accent1"/>
          </a:lnRef>
          <a:fillRef idx="0">
            <a:schemeClr val="accent1"/>
          </a:fillRef>
          <a:effectRef idx="1">
            <a:schemeClr val="accent1"/>
          </a:effectRef>
          <a:fontRef idx="minor">
            <a:schemeClr val="tx1"/>
          </a:fontRef>
        </p:style>
      </p:cxnSp>
      <p:cxnSp>
        <p:nvCxnSpPr>
          <p:cNvPr id="23" name="Connector: Elbow 22">
            <a:extLst>
              <a:ext uri="{FF2B5EF4-FFF2-40B4-BE49-F238E27FC236}">
                <a16:creationId xmlns:a16="http://schemas.microsoft.com/office/drawing/2014/main" id="{28E10943-3261-6DC5-D268-4B9A35C56632}"/>
              </a:ext>
            </a:extLst>
          </p:cNvPr>
          <p:cNvCxnSpPr>
            <a:cxnSpLocks/>
            <a:stCxn id="10" idx="1"/>
            <a:endCxn id="5" idx="0"/>
          </p:cNvCxnSpPr>
          <p:nvPr/>
        </p:nvCxnSpPr>
        <p:spPr>
          <a:xfrm rot="10800000" flipV="1">
            <a:off x="1016301" y="3201726"/>
            <a:ext cx="3227874" cy="560411"/>
          </a:xfrm>
          <a:prstGeom prst="bentConnector2">
            <a:avLst/>
          </a:prstGeom>
          <a:ln>
            <a:prstDash val="sysDash"/>
          </a:ln>
        </p:spPr>
        <p:style>
          <a:lnRef idx="2">
            <a:schemeClr val="accent1"/>
          </a:lnRef>
          <a:fillRef idx="0">
            <a:schemeClr val="accent1"/>
          </a:fillRef>
          <a:effectRef idx="1">
            <a:schemeClr val="accent1"/>
          </a:effectRef>
          <a:fontRef idx="minor">
            <a:schemeClr val="tx1"/>
          </a:fontRef>
        </p:style>
      </p:cxnSp>
      <p:cxnSp>
        <p:nvCxnSpPr>
          <p:cNvPr id="24" name="Connector: Elbow 23">
            <a:extLst>
              <a:ext uri="{FF2B5EF4-FFF2-40B4-BE49-F238E27FC236}">
                <a16:creationId xmlns:a16="http://schemas.microsoft.com/office/drawing/2014/main" id="{EE0BF58A-CB36-6260-5CEB-FB70A19BD14B}"/>
              </a:ext>
            </a:extLst>
          </p:cNvPr>
          <p:cNvCxnSpPr>
            <a:cxnSpLocks/>
            <a:endCxn id="4" idx="0"/>
          </p:cNvCxnSpPr>
          <p:nvPr/>
        </p:nvCxnSpPr>
        <p:spPr>
          <a:xfrm rot="10800000" flipV="1">
            <a:off x="3086507" y="3201726"/>
            <a:ext cx="1383181" cy="525866"/>
          </a:xfrm>
          <a:prstGeom prst="bentConnector2">
            <a:avLst/>
          </a:prstGeom>
          <a:ln>
            <a:prstDash val="sysDash"/>
          </a:ln>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047A1E48-2A88-A413-B97C-8ECD382B7EC9}"/>
              </a:ext>
            </a:extLst>
          </p:cNvPr>
          <p:cNvCxnSpPr>
            <a:cxnSpLocks/>
            <a:stCxn id="7" idx="1"/>
            <a:endCxn id="11" idx="3"/>
          </p:cNvCxnSpPr>
          <p:nvPr/>
        </p:nvCxnSpPr>
        <p:spPr>
          <a:xfrm flipH="1" flipV="1">
            <a:off x="6414319" y="3201726"/>
            <a:ext cx="1703181" cy="39604"/>
          </a:xfrm>
          <a:prstGeom prst="line">
            <a:avLst/>
          </a:prstGeom>
          <a:ln>
            <a:prstDash val="sysDash"/>
          </a:ln>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7F211A28-4BED-F6A6-07C3-15556A45E326}"/>
              </a:ext>
            </a:extLst>
          </p:cNvPr>
          <p:cNvCxnSpPr>
            <a:cxnSpLocks/>
            <a:stCxn id="8" idx="0"/>
            <a:endCxn id="11" idx="3"/>
          </p:cNvCxnSpPr>
          <p:nvPr/>
        </p:nvCxnSpPr>
        <p:spPr>
          <a:xfrm flipH="1" flipV="1">
            <a:off x="6414319" y="3201726"/>
            <a:ext cx="1813757" cy="1600904"/>
          </a:xfrm>
          <a:prstGeom prst="line">
            <a:avLst/>
          </a:prstGeom>
          <a:ln>
            <a:prstDash val="sysDash"/>
          </a:ln>
        </p:spPr>
        <p:style>
          <a:lnRef idx="2">
            <a:schemeClr val="accent1"/>
          </a:lnRef>
          <a:fillRef idx="0">
            <a:schemeClr val="accent1"/>
          </a:fillRef>
          <a:effectRef idx="1">
            <a:schemeClr val="accent1"/>
          </a:effectRef>
          <a:fontRef idx="minor">
            <a:schemeClr val="tx1"/>
          </a:fontRef>
        </p:style>
      </p:cxnSp>
      <p:cxnSp>
        <p:nvCxnSpPr>
          <p:cNvPr id="37" name="Straight Connector 36">
            <a:extLst>
              <a:ext uri="{FF2B5EF4-FFF2-40B4-BE49-F238E27FC236}">
                <a16:creationId xmlns:a16="http://schemas.microsoft.com/office/drawing/2014/main" id="{62838C00-6E06-03F3-965A-24DCA4383AB5}"/>
              </a:ext>
            </a:extLst>
          </p:cNvPr>
          <p:cNvCxnSpPr>
            <a:cxnSpLocks/>
            <a:stCxn id="7" idx="2"/>
            <a:endCxn id="8" idx="0"/>
          </p:cNvCxnSpPr>
          <p:nvPr/>
        </p:nvCxnSpPr>
        <p:spPr>
          <a:xfrm flipH="1">
            <a:off x="8228076" y="3647223"/>
            <a:ext cx="639844" cy="1155407"/>
          </a:xfrm>
          <a:prstGeom prst="line">
            <a:avLst/>
          </a:prstGeom>
        </p:spPr>
        <p:style>
          <a:lnRef idx="2">
            <a:schemeClr val="accent1"/>
          </a:lnRef>
          <a:fillRef idx="0">
            <a:schemeClr val="accent1"/>
          </a:fillRef>
          <a:effectRef idx="1">
            <a:schemeClr val="accent1"/>
          </a:effectRef>
          <a:fontRef idx="minor">
            <a:schemeClr val="tx1"/>
          </a:fontRef>
        </p:style>
      </p:cxnSp>
      <p:cxnSp>
        <p:nvCxnSpPr>
          <p:cNvPr id="41" name="Straight Connector 40">
            <a:extLst>
              <a:ext uri="{FF2B5EF4-FFF2-40B4-BE49-F238E27FC236}">
                <a16:creationId xmlns:a16="http://schemas.microsoft.com/office/drawing/2014/main" id="{2BBEB401-A4DF-2EB1-4018-0890D97D6B3C}"/>
              </a:ext>
            </a:extLst>
          </p:cNvPr>
          <p:cNvCxnSpPr>
            <a:cxnSpLocks/>
            <a:stCxn id="6" idx="2"/>
            <a:endCxn id="7" idx="0"/>
          </p:cNvCxnSpPr>
          <p:nvPr/>
        </p:nvCxnSpPr>
        <p:spPr>
          <a:xfrm>
            <a:off x="8867920" y="1909066"/>
            <a:ext cx="0" cy="926371"/>
          </a:xfrm>
          <a:prstGeom prst="line">
            <a:avLst/>
          </a:prstGeom>
        </p:spPr>
        <p:style>
          <a:lnRef idx="2">
            <a:schemeClr val="accent1"/>
          </a:lnRef>
          <a:fillRef idx="0">
            <a:schemeClr val="accent1"/>
          </a:fillRef>
          <a:effectRef idx="1">
            <a:schemeClr val="accent1"/>
          </a:effectRef>
          <a:fontRef idx="minor">
            <a:schemeClr val="tx1"/>
          </a:fontRef>
        </p:style>
      </p:cxnSp>
      <p:cxnSp>
        <p:nvCxnSpPr>
          <p:cNvPr id="50" name="Connector: Elbow 49">
            <a:extLst>
              <a:ext uri="{FF2B5EF4-FFF2-40B4-BE49-F238E27FC236}">
                <a16:creationId xmlns:a16="http://schemas.microsoft.com/office/drawing/2014/main" id="{25E566C2-01D1-B7A2-EAE5-9DD1912AC446}"/>
              </a:ext>
            </a:extLst>
          </p:cNvPr>
          <p:cNvCxnSpPr>
            <a:cxnSpLocks/>
            <a:endCxn id="3" idx="2"/>
          </p:cNvCxnSpPr>
          <p:nvPr/>
        </p:nvCxnSpPr>
        <p:spPr>
          <a:xfrm rot="10800000">
            <a:off x="2101895" y="1730140"/>
            <a:ext cx="2440644" cy="1362110"/>
          </a:xfrm>
          <a:prstGeom prst="bentConnector2">
            <a:avLst/>
          </a:prstGeom>
          <a:ln>
            <a:prstDash val="sysDash"/>
          </a:ln>
        </p:spPr>
        <p:style>
          <a:lnRef idx="2">
            <a:schemeClr val="accent1"/>
          </a:lnRef>
          <a:fillRef idx="0">
            <a:schemeClr val="accent1"/>
          </a:fillRef>
          <a:effectRef idx="1">
            <a:schemeClr val="accent1"/>
          </a:effectRef>
          <a:fontRef idx="minor">
            <a:schemeClr val="tx1"/>
          </a:fontRef>
        </p:style>
      </p:cxnSp>
      <p:cxnSp>
        <p:nvCxnSpPr>
          <p:cNvPr id="67" name="Straight Connector 66">
            <a:extLst>
              <a:ext uri="{FF2B5EF4-FFF2-40B4-BE49-F238E27FC236}">
                <a16:creationId xmlns:a16="http://schemas.microsoft.com/office/drawing/2014/main" id="{560AC995-B558-69EF-FF71-65641DCE6014}"/>
              </a:ext>
            </a:extLst>
          </p:cNvPr>
          <p:cNvCxnSpPr>
            <a:cxnSpLocks/>
            <a:stCxn id="11" idx="1"/>
            <a:endCxn id="3" idx="2"/>
          </p:cNvCxnSpPr>
          <p:nvPr/>
        </p:nvCxnSpPr>
        <p:spPr>
          <a:xfrm flipH="1" flipV="1">
            <a:off x="2101895" y="1730140"/>
            <a:ext cx="3277754" cy="1471586"/>
          </a:xfrm>
          <a:prstGeom prst="line">
            <a:avLst/>
          </a:prstGeom>
          <a:ln>
            <a:prstDash val="sysDash"/>
          </a:ln>
        </p:spPr>
        <p:style>
          <a:lnRef idx="2">
            <a:schemeClr val="accent1"/>
          </a:lnRef>
          <a:fillRef idx="0">
            <a:schemeClr val="accent1"/>
          </a:fillRef>
          <a:effectRef idx="1">
            <a:schemeClr val="accent1"/>
          </a:effectRef>
          <a:fontRef idx="minor">
            <a:schemeClr val="tx1"/>
          </a:fontRef>
        </p:style>
      </p:cxnSp>
      <p:sp>
        <p:nvSpPr>
          <p:cNvPr id="12" name="Rectangle 11">
            <a:extLst>
              <a:ext uri="{FF2B5EF4-FFF2-40B4-BE49-F238E27FC236}">
                <a16:creationId xmlns:a16="http://schemas.microsoft.com/office/drawing/2014/main" id="{F5E8E755-DD1C-C837-14DC-2B4E15EF9796}"/>
              </a:ext>
            </a:extLst>
          </p:cNvPr>
          <p:cNvSpPr/>
          <p:nvPr/>
        </p:nvSpPr>
        <p:spPr>
          <a:xfrm>
            <a:off x="10360152" y="3342310"/>
            <a:ext cx="1631092" cy="93911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white"/>
                </a:solidFill>
                <a:effectLst/>
                <a:uLnTx/>
                <a:uFillTx/>
                <a:latin typeface="Aptos" panose="02110004020202020204"/>
                <a:ea typeface="+mn-ea"/>
                <a:cs typeface="+mn-cs"/>
              </a:rPr>
              <a:t>Tribal Caucus</a:t>
            </a:r>
          </a:p>
        </p:txBody>
      </p:sp>
      <p:sp>
        <p:nvSpPr>
          <p:cNvPr id="14" name="Rectangle 13">
            <a:extLst>
              <a:ext uri="{FF2B5EF4-FFF2-40B4-BE49-F238E27FC236}">
                <a16:creationId xmlns:a16="http://schemas.microsoft.com/office/drawing/2014/main" id="{0DC80907-36CD-755C-35AB-D5B08CA90AA5}"/>
              </a:ext>
            </a:extLst>
          </p:cNvPr>
          <p:cNvSpPr/>
          <p:nvPr/>
        </p:nvSpPr>
        <p:spPr>
          <a:xfrm>
            <a:off x="10360152" y="2037823"/>
            <a:ext cx="1631092" cy="93911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white"/>
                </a:solidFill>
                <a:effectLst/>
                <a:uLnTx/>
                <a:uFillTx/>
                <a:latin typeface="Aptos" panose="02110004020202020204"/>
                <a:ea typeface="+mn-ea"/>
                <a:cs typeface="+mn-cs"/>
              </a:rPr>
              <a:t>Local Caucus</a:t>
            </a:r>
          </a:p>
        </p:txBody>
      </p:sp>
      <p:cxnSp>
        <p:nvCxnSpPr>
          <p:cNvPr id="27" name="Connector: Elbow 26">
            <a:extLst>
              <a:ext uri="{FF2B5EF4-FFF2-40B4-BE49-F238E27FC236}">
                <a16:creationId xmlns:a16="http://schemas.microsoft.com/office/drawing/2014/main" id="{A84AD781-34BD-783E-6812-2DD68A42F3ED}"/>
              </a:ext>
            </a:extLst>
          </p:cNvPr>
          <p:cNvCxnSpPr>
            <a:cxnSpLocks/>
            <a:stCxn id="11" idx="2"/>
          </p:cNvCxnSpPr>
          <p:nvPr/>
        </p:nvCxnSpPr>
        <p:spPr>
          <a:xfrm rot="16200000" flipH="1">
            <a:off x="6901278" y="2455565"/>
            <a:ext cx="3270127" cy="5278714"/>
          </a:xfrm>
          <a:prstGeom prst="bentConnector2">
            <a:avLst/>
          </a:prstGeom>
          <a:ln>
            <a:prstDash val="sysDash"/>
          </a:ln>
        </p:spPr>
        <p:style>
          <a:lnRef idx="2">
            <a:schemeClr val="accent1"/>
          </a:lnRef>
          <a:fillRef idx="0">
            <a:schemeClr val="accent1"/>
          </a:fillRef>
          <a:effectRef idx="1">
            <a:schemeClr val="accent1"/>
          </a:effectRef>
          <a:fontRef idx="minor">
            <a:schemeClr val="tx1"/>
          </a:fontRef>
        </p:style>
      </p:cxnSp>
      <p:cxnSp>
        <p:nvCxnSpPr>
          <p:cNvPr id="33" name="Straight Connector 32">
            <a:extLst>
              <a:ext uri="{FF2B5EF4-FFF2-40B4-BE49-F238E27FC236}">
                <a16:creationId xmlns:a16="http://schemas.microsoft.com/office/drawing/2014/main" id="{C6B8E23E-427B-0352-66E0-8D9CF2BCE57C}"/>
              </a:ext>
            </a:extLst>
          </p:cNvPr>
          <p:cNvCxnSpPr>
            <a:cxnSpLocks/>
            <a:stCxn id="12" idx="2"/>
          </p:cNvCxnSpPr>
          <p:nvPr/>
        </p:nvCxnSpPr>
        <p:spPr>
          <a:xfrm>
            <a:off x="11175698" y="4281424"/>
            <a:ext cx="0" cy="2448560"/>
          </a:xfrm>
          <a:prstGeom prst="line">
            <a:avLst/>
          </a:prstGeom>
          <a:ln>
            <a:prstDash val="sysDash"/>
          </a:ln>
        </p:spPr>
        <p:style>
          <a:lnRef idx="2">
            <a:schemeClr val="accent1"/>
          </a:lnRef>
          <a:fillRef idx="0">
            <a:schemeClr val="accent1"/>
          </a:fillRef>
          <a:effectRef idx="1">
            <a:schemeClr val="accent1"/>
          </a:effectRef>
          <a:fontRef idx="minor">
            <a:schemeClr val="tx1"/>
          </a:fontRef>
        </p:style>
      </p:cxnSp>
      <p:cxnSp>
        <p:nvCxnSpPr>
          <p:cNvPr id="36" name="Connector: Elbow 35">
            <a:extLst>
              <a:ext uri="{FF2B5EF4-FFF2-40B4-BE49-F238E27FC236}">
                <a16:creationId xmlns:a16="http://schemas.microsoft.com/office/drawing/2014/main" id="{411ACACC-C277-76D5-E91E-2133D3A8E2BE}"/>
              </a:ext>
            </a:extLst>
          </p:cNvPr>
          <p:cNvCxnSpPr>
            <a:cxnSpLocks/>
            <a:endCxn id="14" idx="1"/>
          </p:cNvCxnSpPr>
          <p:nvPr/>
        </p:nvCxnSpPr>
        <p:spPr>
          <a:xfrm rot="16200000" flipV="1">
            <a:off x="8930808" y="3936725"/>
            <a:ext cx="3674235" cy="815546"/>
          </a:xfrm>
          <a:prstGeom prst="bentConnector4">
            <a:avLst>
              <a:gd name="adj1" fmla="val 43610"/>
              <a:gd name="adj2" fmla="val 128030"/>
            </a:avLst>
          </a:prstGeom>
          <a:ln>
            <a:prstDash val="sysDash"/>
          </a:ln>
        </p:spPr>
        <p:style>
          <a:lnRef idx="2">
            <a:schemeClr val="accent1"/>
          </a:lnRef>
          <a:fillRef idx="0">
            <a:schemeClr val="accent1"/>
          </a:fillRef>
          <a:effectRef idx="1">
            <a:schemeClr val="accent1"/>
          </a:effectRef>
          <a:fontRef idx="minor">
            <a:schemeClr val="tx1"/>
          </a:fontRef>
        </p:style>
      </p:cxnSp>
      <p:sp>
        <p:nvSpPr>
          <p:cNvPr id="65" name="TextBox 64">
            <a:extLst>
              <a:ext uri="{FF2B5EF4-FFF2-40B4-BE49-F238E27FC236}">
                <a16:creationId xmlns:a16="http://schemas.microsoft.com/office/drawing/2014/main" id="{11ED53E2-989D-FF9A-B75C-BC43DD8989A1}"/>
              </a:ext>
            </a:extLst>
          </p:cNvPr>
          <p:cNvSpPr txBox="1"/>
          <p:nvPr/>
        </p:nvSpPr>
        <p:spPr>
          <a:xfrm>
            <a:off x="10030968" y="261605"/>
            <a:ext cx="1960276" cy="163121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prstClr val="black"/>
                </a:solidFill>
                <a:effectLst/>
                <a:uLnTx/>
                <a:uFillTx/>
                <a:latin typeface="Aptos" panose="02110004020202020204"/>
                <a:ea typeface="+mn-ea"/>
                <a:cs typeface="+mn-cs"/>
              </a:rPr>
              <a:t>Note: Caucuses report out at least at Business meetings, although Tribal Caucus has been reporting out to WRAP Board more recently.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prstClr val="black"/>
                </a:solidFill>
                <a:effectLst/>
                <a:uLnTx/>
                <a:uFillTx/>
                <a:latin typeface="Aptos" panose="02110004020202020204"/>
                <a:ea typeface="+mn-ea"/>
                <a:cs typeface="+mn-cs"/>
              </a:rPr>
              <a:t>Typically, Caucuses were ‘staffed’ by WRAP and more associated with WRAP, but this has been changing since 2022.</a:t>
            </a:r>
          </a:p>
        </p:txBody>
      </p:sp>
      <p:sp>
        <p:nvSpPr>
          <p:cNvPr id="66" name="TextBox 65">
            <a:extLst>
              <a:ext uri="{FF2B5EF4-FFF2-40B4-BE49-F238E27FC236}">
                <a16:creationId xmlns:a16="http://schemas.microsoft.com/office/drawing/2014/main" id="{26F3DC2D-F89C-D3DE-C872-4CD4342D1DB2}"/>
              </a:ext>
            </a:extLst>
          </p:cNvPr>
          <p:cNvSpPr txBox="1"/>
          <p:nvPr/>
        </p:nvSpPr>
        <p:spPr>
          <a:xfrm>
            <a:off x="4320787" y="3632392"/>
            <a:ext cx="1449214" cy="88797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prstClr val="black"/>
                </a:solidFill>
                <a:effectLst/>
                <a:uLnTx/>
                <a:uFillTx/>
                <a:latin typeface="Aptos" panose="02110004020202020204"/>
                <a:ea typeface="+mn-ea"/>
                <a:cs typeface="+mn-cs"/>
              </a:rPr>
              <a:t>Note: WESTAR-WRAP staff help coordinate topics and work between WGs and Committees</a:t>
            </a:r>
          </a:p>
        </p:txBody>
      </p:sp>
      <p:cxnSp>
        <p:nvCxnSpPr>
          <p:cNvPr id="73" name="Connector: Elbow 72">
            <a:extLst>
              <a:ext uri="{FF2B5EF4-FFF2-40B4-BE49-F238E27FC236}">
                <a16:creationId xmlns:a16="http://schemas.microsoft.com/office/drawing/2014/main" id="{4F8F4A40-4AE9-8614-80E1-0DF212F9DD68}"/>
              </a:ext>
            </a:extLst>
          </p:cNvPr>
          <p:cNvCxnSpPr>
            <a:cxnSpLocks/>
            <a:stCxn id="12" idx="1"/>
            <a:endCxn id="6" idx="3"/>
          </p:cNvCxnSpPr>
          <p:nvPr/>
        </p:nvCxnSpPr>
        <p:spPr>
          <a:xfrm rot="10800000">
            <a:off x="9618340" y="1503173"/>
            <a:ext cx="741812" cy="2308694"/>
          </a:xfrm>
          <a:prstGeom prst="bentConnector3">
            <a:avLst>
              <a:gd name="adj1" fmla="val 50000"/>
            </a:avLst>
          </a:prstGeom>
          <a:ln>
            <a:prstDash val="sysDash"/>
          </a:ln>
        </p:spPr>
        <p:style>
          <a:lnRef idx="2">
            <a:schemeClr val="accent1"/>
          </a:lnRef>
          <a:fillRef idx="0">
            <a:schemeClr val="accent1"/>
          </a:fillRef>
          <a:effectRef idx="1">
            <a:schemeClr val="accent1"/>
          </a:effectRef>
          <a:fontRef idx="minor">
            <a:schemeClr val="tx1"/>
          </a:fontRef>
        </p:style>
      </p:cxnSp>
      <p:sp>
        <p:nvSpPr>
          <p:cNvPr id="15" name="TextBox 14">
            <a:extLst>
              <a:ext uri="{FF2B5EF4-FFF2-40B4-BE49-F238E27FC236}">
                <a16:creationId xmlns:a16="http://schemas.microsoft.com/office/drawing/2014/main" id="{4F512156-2680-28F3-9296-2CA057287776}"/>
              </a:ext>
            </a:extLst>
          </p:cNvPr>
          <p:cNvSpPr txBox="1"/>
          <p:nvPr/>
        </p:nvSpPr>
        <p:spPr>
          <a:xfrm>
            <a:off x="4148832" y="316814"/>
            <a:ext cx="3172365" cy="861774"/>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prstClr val="black"/>
                </a:solidFill>
                <a:effectLst/>
                <a:uLnTx/>
                <a:uFillTx/>
                <a:latin typeface="Aptos" panose="02110004020202020204"/>
                <a:ea typeface="+mn-ea"/>
                <a:cs typeface="+mn-cs"/>
              </a:rPr>
              <a:t>There is no direct, formal connection between the WESTAR Council and the WRAP Board. Four WRAP Board members are also on the WESTAR Council. Rhonda brings up some WESTAR topics (e.g., WESTAR Letters) to the Board as FYI. </a:t>
            </a:r>
          </a:p>
        </p:txBody>
      </p:sp>
    </p:spTree>
    <p:extLst>
      <p:ext uri="{BB962C8B-B14F-4D97-AF65-F5344CB8AC3E}">
        <p14:creationId xmlns:p14="http://schemas.microsoft.com/office/powerpoint/2010/main" val="42674572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070113-7107-D475-FDF3-75C59EB74143}"/>
            </a:ext>
          </a:extLst>
        </p:cNvPr>
        <p:cNvGrpSpPr/>
        <p:nvPr/>
      </p:nvGrpSpPr>
      <p:grpSpPr>
        <a:xfrm>
          <a:off x="0" y="0"/>
          <a:ext cx="0" cy="0"/>
          <a:chOff x="0" y="0"/>
          <a:chExt cx="0" cy="0"/>
        </a:xfrm>
      </p:grpSpPr>
      <p:sp>
        <p:nvSpPr>
          <p:cNvPr id="3" name="Rectangle: Rounded Corners 2">
            <a:extLst>
              <a:ext uri="{FF2B5EF4-FFF2-40B4-BE49-F238E27FC236}">
                <a16:creationId xmlns:a16="http://schemas.microsoft.com/office/drawing/2014/main" id="{7502C295-3CFE-74AA-EE57-341DAE675A1A}"/>
              </a:ext>
            </a:extLst>
          </p:cNvPr>
          <p:cNvSpPr/>
          <p:nvPr/>
        </p:nvSpPr>
        <p:spPr>
          <a:xfrm>
            <a:off x="2467656" y="335845"/>
            <a:ext cx="1234353" cy="847407"/>
          </a:xfrm>
          <a:prstGeom prst="round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chemeClr val="tx1"/>
                </a:solidFill>
                <a:effectLst/>
                <a:uLnTx/>
                <a:uFillTx/>
                <a:latin typeface="Aptos" panose="02110004020202020204"/>
                <a:ea typeface="+mn-ea"/>
                <a:cs typeface="+mn-cs"/>
              </a:rPr>
              <a:t>WESTAR Council</a:t>
            </a:r>
          </a:p>
        </p:txBody>
      </p:sp>
      <p:sp>
        <p:nvSpPr>
          <p:cNvPr id="6" name="Rectangle: Rounded Corners 5">
            <a:extLst>
              <a:ext uri="{FF2B5EF4-FFF2-40B4-BE49-F238E27FC236}">
                <a16:creationId xmlns:a16="http://schemas.microsoft.com/office/drawing/2014/main" id="{ACD1926D-5D8D-437C-9F1D-4B63186790DF}"/>
              </a:ext>
            </a:extLst>
          </p:cNvPr>
          <p:cNvSpPr/>
          <p:nvPr/>
        </p:nvSpPr>
        <p:spPr>
          <a:xfrm>
            <a:off x="4453206" y="335845"/>
            <a:ext cx="1234353" cy="847407"/>
          </a:xfrm>
          <a:prstGeom prst="round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Aptos" panose="02110004020202020204"/>
                <a:ea typeface="+mn-ea"/>
                <a:cs typeface="+mn-cs"/>
              </a:rPr>
              <a:t>WRAP Board</a:t>
            </a:r>
          </a:p>
        </p:txBody>
      </p:sp>
      <p:sp>
        <p:nvSpPr>
          <p:cNvPr id="7" name="Flowchart: Connector 6">
            <a:extLst>
              <a:ext uri="{FF2B5EF4-FFF2-40B4-BE49-F238E27FC236}">
                <a16:creationId xmlns:a16="http://schemas.microsoft.com/office/drawing/2014/main" id="{AC4AA5D1-3257-1322-12FC-2B50589F4DAD}"/>
              </a:ext>
            </a:extLst>
          </p:cNvPr>
          <p:cNvSpPr/>
          <p:nvPr/>
        </p:nvSpPr>
        <p:spPr>
          <a:xfrm>
            <a:off x="3310799" y="2255053"/>
            <a:ext cx="1564839" cy="1541761"/>
          </a:xfrm>
          <a:prstGeom prst="flowChartConnector">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300" b="1" i="0" u="none" strike="noStrike" kern="1200" cap="none" spc="0" normalizeH="0" baseline="0" noProof="0" dirty="0">
                <a:ln>
                  <a:noFill/>
                </a:ln>
                <a:solidFill>
                  <a:schemeClr val="tx1"/>
                </a:solidFill>
                <a:effectLst/>
                <a:uLnTx/>
                <a:uFillTx/>
                <a:latin typeface="+mj-lt"/>
                <a:ea typeface="+mn-ea"/>
                <a:cs typeface="+mn-cs"/>
              </a:rPr>
              <a:t>Coordinating Group</a:t>
            </a:r>
          </a:p>
        </p:txBody>
      </p:sp>
      <p:sp>
        <p:nvSpPr>
          <p:cNvPr id="8" name="Rectangle: Rounded Corners 7">
            <a:extLst>
              <a:ext uri="{FF2B5EF4-FFF2-40B4-BE49-F238E27FC236}">
                <a16:creationId xmlns:a16="http://schemas.microsoft.com/office/drawing/2014/main" id="{BC25ABE9-63AC-B253-F32E-2F3030AA6699}"/>
              </a:ext>
            </a:extLst>
          </p:cNvPr>
          <p:cNvSpPr/>
          <p:nvPr/>
        </p:nvSpPr>
        <p:spPr>
          <a:xfrm>
            <a:off x="3260777" y="4927623"/>
            <a:ext cx="1664880" cy="832688"/>
          </a:xfrm>
          <a:prstGeom prst="round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chemeClr val="tx1"/>
                </a:solidFill>
                <a:effectLst/>
                <a:uLnTx/>
                <a:uFillTx/>
                <a:latin typeface="Aptos" panose="02110004020202020204"/>
                <a:ea typeface="+mn-ea"/>
                <a:cs typeface="+mn-cs"/>
              </a:rPr>
              <a:t>Topical Workgroups</a:t>
            </a:r>
          </a:p>
        </p:txBody>
      </p:sp>
      <p:sp>
        <p:nvSpPr>
          <p:cNvPr id="9" name="Flowchart: Connector 8">
            <a:extLst>
              <a:ext uri="{FF2B5EF4-FFF2-40B4-BE49-F238E27FC236}">
                <a16:creationId xmlns:a16="http://schemas.microsoft.com/office/drawing/2014/main" id="{3272EC2E-DF91-702D-4F6B-7AE480E27104}"/>
              </a:ext>
            </a:extLst>
          </p:cNvPr>
          <p:cNvSpPr/>
          <p:nvPr/>
        </p:nvSpPr>
        <p:spPr>
          <a:xfrm>
            <a:off x="1384423" y="2412968"/>
            <a:ext cx="1443671" cy="948312"/>
          </a:xfrm>
          <a:prstGeom prst="flowChartConnector">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chemeClr val="tx1"/>
                </a:solidFill>
                <a:effectLst/>
                <a:uLnTx/>
                <a:uFillTx/>
                <a:latin typeface="Aptos" panose="02110004020202020204"/>
                <a:ea typeface="+mn-ea"/>
                <a:cs typeface="+mn-cs"/>
              </a:rPr>
              <a:t>Planning Committee</a:t>
            </a:r>
          </a:p>
        </p:txBody>
      </p:sp>
      <p:sp>
        <p:nvSpPr>
          <p:cNvPr id="10" name="Flowchart: Connector 9">
            <a:extLst>
              <a:ext uri="{FF2B5EF4-FFF2-40B4-BE49-F238E27FC236}">
                <a16:creationId xmlns:a16="http://schemas.microsoft.com/office/drawing/2014/main" id="{18917F9D-BE84-9CAC-FD20-66DAE9A7638D}"/>
              </a:ext>
            </a:extLst>
          </p:cNvPr>
          <p:cNvSpPr/>
          <p:nvPr/>
        </p:nvSpPr>
        <p:spPr>
          <a:xfrm>
            <a:off x="1573222" y="3434217"/>
            <a:ext cx="1443671" cy="948312"/>
          </a:xfrm>
          <a:prstGeom prst="flowChartConnector">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chemeClr val="tx1"/>
                </a:solidFill>
                <a:effectLst/>
                <a:uLnTx/>
                <a:uFillTx/>
                <a:latin typeface="Aptos" panose="02110004020202020204"/>
                <a:ea typeface="+mn-ea"/>
                <a:cs typeface="+mn-cs"/>
              </a:rPr>
              <a:t>Technical Committee</a:t>
            </a:r>
          </a:p>
        </p:txBody>
      </p:sp>
      <p:sp>
        <p:nvSpPr>
          <p:cNvPr id="11" name="Flowchart: Connector 10">
            <a:extLst>
              <a:ext uri="{FF2B5EF4-FFF2-40B4-BE49-F238E27FC236}">
                <a16:creationId xmlns:a16="http://schemas.microsoft.com/office/drawing/2014/main" id="{E648D753-7C8A-B6EC-7930-35E3F80ECDE0}"/>
              </a:ext>
            </a:extLst>
          </p:cNvPr>
          <p:cNvSpPr/>
          <p:nvPr/>
        </p:nvSpPr>
        <p:spPr>
          <a:xfrm>
            <a:off x="5165839" y="3434217"/>
            <a:ext cx="1443671" cy="948312"/>
          </a:xfrm>
          <a:prstGeom prst="flowChartConnector">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chemeClr val="tx1"/>
                </a:solidFill>
                <a:effectLst/>
                <a:uLnTx/>
                <a:uFillTx/>
                <a:latin typeface="Aptos" panose="02110004020202020204"/>
                <a:ea typeface="+mn-ea"/>
                <a:cs typeface="+mn-cs"/>
              </a:rPr>
              <a:t>Local Caucus</a:t>
            </a:r>
          </a:p>
        </p:txBody>
      </p:sp>
      <p:sp>
        <p:nvSpPr>
          <p:cNvPr id="12" name="Flowchart: Connector 11">
            <a:extLst>
              <a:ext uri="{FF2B5EF4-FFF2-40B4-BE49-F238E27FC236}">
                <a16:creationId xmlns:a16="http://schemas.microsoft.com/office/drawing/2014/main" id="{AF94D52E-CB39-5152-BFD2-FCD583D040AB}"/>
              </a:ext>
            </a:extLst>
          </p:cNvPr>
          <p:cNvSpPr/>
          <p:nvPr/>
        </p:nvSpPr>
        <p:spPr>
          <a:xfrm>
            <a:off x="5358343" y="2412968"/>
            <a:ext cx="1443671" cy="948312"/>
          </a:xfrm>
          <a:prstGeom prst="flowChartConnector">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chemeClr val="tx1"/>
                </a:solidFill>
                <a:effectLst/>
                <a:uLnTx/>
                <a:uFillTx/>
                <a:latin typeface="Aptos" panose="02110004020202020204"/>
                <a:ea typeface="+mn-ea"/>
                <a:cs typeface="+mn-cs"/>
              </a:rPr>
              <a:t>Tribal Caucus</a:t>
            </a:r>
          </a:p>
        </p:txBody>
      </p:sp>
      <p:cxnSp>
        <p:nvCxnSpPr>
          <p:cNvPr id="22" name="Straight Connector 21">
            <a:extLst>
              <a:ext uri="{FF2B5EF4-FFF2-40B4-BE49-F238E27FC236}">
                <a16:creationId xmlns:a16="http://schemas.microsoft.com/office/drawing/2014/main" id="{B9E47AB7-03C6-9EA1-47BC-48F5DA541F0C}"/>
              </a:ext>
            </a:extLst>
          </p:cNvPr>
          <p:cNvCxnSpPr>
            <a:cxnSpLocks/>
            <a:stCxn id="9" idx="6"/>
            <a:endCxn id="7" idx="2"/>
          </p:cNvCxnSpPr>
          <p:nvPr/>
        </p:nvCxnSpPr>
        <p:spPr>
          <a:xfrm>
            <a:off x="2828094" y="2887124"/>
            <a:ext cx="482705" cy="13881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3FA90DB2-1F2B-5269-56E3-532B0290AA5B}"/>
              </a:ext>
            </a:extLst>
          </p:cNvPr>
          <p:cNvCxnSpPr>
            <a:cxnSpLocks/>
            <a:stCxn id="7" idx="5"/>
            <a:endCxn id="11" idx="2"/>
          </p:cNvCxnSpPr>
          <p:nvPr/>
        </p:nvCxnSpPr>
        <p:spPr>
          <a:xfrm>
            <a:off x="4646473" y="3571028"/>
            <a:ext cx="519366" cy="337345"/>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5142D9C2-F4DC-CD34-3CB0-3515EB49E25D}"/>
              </a:ext>
            </a:extLst>
          </p:cNvPr>
          <p:cNvCxnSpPr>
            <a:cxnSpLocks/>
            <a:stCxn id="10" idx="6"/>
            <a:endCxn id="7" idx="3"/>
          </p:cNvCxnSpPr>
          <p:nvPr/>
        </p:nvCxnSpPr>
        <p:spPr>
          <a:xfrm flipV="1">
            <a:off x="3016893" y="3571028"/>
            <a:ext cx="523071" cy="337345"/>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A5D4157B-7ACE-2B72-8532-7BC2781847F4}"/>
              </a:ext>
            </a:extLst>
          </p:cNvPr>
          <p:cNvCxnSpPr>
            <a:cxnSpLocks/>
            <a:stCxn id="7" idx="6"/>
            <a:endCxn id="12" idx="2"/>
          </p:cNvCxnSpPr>
          <p:nvPr/>
        </p:nvCxnSpPr>
        <p:spPr>
          <a:xfrm flipV="1">
            <a:off x="4875638" y="2887124"/>
            <a:ext cx="482705" cy="13881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E6D9D81B-1032-C0BF-5C4F-65961F79329E}"/>
              </a:ext>
            </a:extLst>
          </p:cNvPr>
          <p:cNvCxnSpPr>
            <a:cxnSpLocks/>
            <a:stCxn id="7" idx="4"/>
            <a:endCxn id="8" idx="0"/>
          </p:cNvCxnSpPr>
          <p:nvPr/>
        </p:nvCxnSpPr>
        <p:spPr>
          <a:xfrm flipH="1">
            <a:off x="4093217" y="3796814"/>
            <a:ext cx="2" cy="113080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2" name="Straight Connector 41">
            <a:extLst>
              <a:ext uri="{FF2B5EF4-FFF2-40B4-BE49-F238E27FC236}">
                <a16:creationId xmlns:a16="http://schemas.microsoft.com/office/drawing/2014/main" id="{164AB526-4C71-DC11-26DC-99020F7DC8B8}"/>
              </a:ext>
            </a:extLst>
          </p:cNvPr>
          <p:cNvCxnSpPr>
            <a:cxnSpLocks/>
            <a:stCxn id="7" idx="0"/>
          </p:cNvCxnSpPr>
          <p:nvPr/>
        </p:nvCxnSpPr>
        <p:spPr>
          <a:xfrm flipV="1">
            <a:off x="4093219" y="1183252"/>
            <a:ext cx="896766" cy="1071801"/>
          </a:xfrm>
          <a:prstGeom prst="line">
            <a:avLst/>
          </a:prstGeom>
          <a:ln w="19050"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4" name="Straight Connector 43">
            <a:extLst>
              <a:ext uri="{FF2B5EF4-FFF2-40B4-BE49-F238E27FC236}">
                <a16:creationId xmlns:a16="http://schemas.microsoft.com/office/drawing/2014/main" id="{FD7FFA1F-48CC-3DE0-431B-DD1E4C25C8B3}"/>
              </a:ext>
            </a:extLst>
          </p:cNvPr>
          <p:cNvCxnSpPr>
            <a:cxnSpLocks/>
            <a:stCxn id="7" idx="0"/>
          </p:cNvCxnSpPr>
          <p:nvPr/>
        </p:nvCxnSpPr>
        <p:spPr>
          <a:xfrm flipH="1" flipV="1">
            <a:off x="3084833" y="1183252"/>
            <a:ext cx="1008386" cy="1071801"/>
          </a:xfrm>
          <a:prstGeom prst="line">
            <a:avLst/>
          </a:prstGeom>
          <a:ln w="19050"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78" name="Straight Connector 77">
            <a:extLst>
              <a:ext uri="{FF2B5EF4-FFF2-40B4-BE49-F238E27FC236}">
                <a16:creationId xmlns:a16="http://schemas.microsoft.com/office/drawing/2014/main" id="{F1E4C50A-AA88-3C56-F3AB-885A8843288A}"/>
              </a:ext>
            </a:extLst>
          </p:cNvPr>
          <p:cNvCxnSpPr>
            <a:cxnSpLocks/>
          </p:cNvCxnSpPr>
          <p:nvPr/>
        </p:nvCxnSpPr>
        <p:spPr>
          <a:xfrm>
            <a:off x="3757818" y="763723"/>
            <a:ext cx="670799" cy="0"/>
          </a:xfrm>
          <a:prstGeom prst="line">
            <a:avLst/>
          </a:prstGeom>
          <a:ln>
            <a:solidFill>
              <a:schemeClr val="tx1"/>
            </a:solidFill>
            <a:prstDash val="sysDash"/>
          </a:ln>
        </p:spPr>
        <p:style>
          <a:lnRef idx="2">
            <a:schemeClr val="accent1"/>
          </a:lnRef>
          <a:fillRef idx="0">
            <a:schemeClr val="accent1"/>
          </a:fillRef>
          <a:effectRef idx="1">
            <a:schemeClr val="accent1"/>
          </a:effectRef>
          <a:fontRef idx="minor">
            <a:schemeClr val="tx1"/>
          </a:fontRef>
        </p:style>
      </p:cxnSp>
      <p:sp>
        <p:nvSpPr>
          <p:cNvPr id="88" name="TextBox 87">
            <a:extLst>
              <a:ext uri="{FF2B5EF4-FFF2-40B4-BE49-F238E27FC236}">
                <a16:creationId xmlns:a16="http://schemas.microsoft.com/office/drawing/2014/main" id="{8A79784A-3EDB-C183-C260-2A9CD39E0422}"/>
              </a:ext>
            </a:extLst>
          </p:cNvPr>
          <p:cNvSpPr txBox="1"/>
          <p:nvPr/>
        </p:nvSpPr>
        <p:spPr>
          <a:xfrm>
            <a:off x="8343910" y="335845"/>
            <a:ext cx="3519014" cy="5909310"/>
          </a:xfrm>
          <a:prstGeom prst="rect">
            <a:avLst/>
          </a:prstGeom>
          <a:noFill/>
        </p:spPr>
        <p:txBody>
          <a:bodyPr wrap="square" rtlCol="0">
            <a:spAutoFit/>
          </a:bodyPr>
          <a:lstStyle/>
          <a:p>
            <a:r>
              <a:rPr lang="en-US" dirty="0">
                <a:solidFill>
                  <a:prstClr val="black"/>
                </a:solidFill>
              </a:rPr>
              <a:t>Option to align </a:t>
            </a:r>
            <a:r>
              <a:rPr lang="en-US" dirty="0"/>
              <a:t>WRAP with WESTAR and create efficiency. </a:t>
            </a:r>
          </a:p>
          <a:p>
            <a:endParaRPr lang="en-US" dirty="0"/>
          </a:p>
          <a:p>
            <a:endParaRPr lang="en-US" dirty="0"/>
          </a:p>
          <a:p>
            <a:r>
              <a:rPr lang="en-US" dirty="0"/>
              <a:t>The Coordinating Group includes WESTAR Planning &amp; Technical Committee co-chairs, Tribal and Local Caucus reps, FLM reps, and active work group co-chairs. </a:t>
            </a:r>
          </a:p>
          <a:p>
            <a:endParaRPr lang="en-US" dirty="0"/>
          </a:p>
          <a:p>
            <a:endParaRPr lang="en-US" dirty="0"/>
          </a:p>
          <a:p>
            <a:r>
              <a:rPr lang="en-US" dirty="0"/>
              <a:t>Coordinating Group reports to Council and Board on activities. </a:t>
            </a:r>
          </a:p>
          <a:p>
            <a:endParaRPr lang="en-US" dirty="0"/>
          </a:p>
          <a:p>
            <a:endParaRPr lang="en-US" dirty="0"/>
          </a:p>
          <a:p>
            <a:r>
              <a:rPr lang="en-US" dirty="0"/>
              <a:t>Consider the relationship between the WRAP Board and WESTAR Council to reduce overlap in governance and still maintain Tribal and Local representation</a:t>
            </a:r>
          </a:p>
        </p:txBody>
      </p:sp>
      <p:sp>
        <p:nvSpPr>
          <p:cNvPr id="16" name="Rectangle: Rounded Corners 15">
            <a:extLst>
              <a:ext uri="{FF2B5EF4-FFF2-40B4-BE49-F238E27FC236}">
                <a16:creationId xmlns:a16="http://schemas.microsoft.com/office/drawing/2014/main" id="{1B37E70D-3534-6379-B7C5-E59B857165CF}"/>
              </a:ext>
            </a:extLst>
          </p:cNvPr>
          <p:cNvSpPr/>
          <p:nvPr/>
        </p:nvSpPr>
        <p:spPr>
          <a:xfrm>
            <a:off x="356122" y="5035825"/>
            <a:ext cx="1664880" cy="1683027"/>
          </a:xfrm>
          <a:prstGeom prst="roundRect">
            <a:avLst/>
          </a:prstGeom>
          <a:ln/>
        </p:spPr>
        <p:style>
          <a:lnRef idx="2">
            <a:schemeClr val="accent2"/>
          </a:lnRef>
          <a:fillRef idx="1">
            <a:schemeClr val="lt1"/>
          </a:fillRef>
          <a:effectRef idx="0">
            <a:schemeClr val="accent2"/>
          </a:effectRef>
          <a:fontRef idx="minor">
            <a:schemeClr val="dk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chemeClr val="tx1"/>
                </a:solidFill>
                <a:effectLst/>
                <a:uLnTx/>
                <a:uFillTx/>
                <a:latin typeface="Aptos" panose="02110004020202020204"/>
                <a:ea typeface="+mn-ea"/>
                <a:cs typeface="+mn-cs"/>
              </a:rPr>
              <a:t>For reference: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latin typeface="Aptos" panose="02110004020202020204"/>
              </a:rPr>
              <a:t>WRAP Workgroups as of </a:t>
            </a:r>
            <a:r>
              <a:rPr lang="en-US" sz="1200">
                <a:solidFill>
                  <a:schemeClr val="tx1"/>
                </a:solidFill>
                <a:latin typeface="Aptos" panose="02110004020202020204"/>
              </a:rPr>
              <a:t>June 10, </a:t>
            </a:r>
            <a:r>
              <a:rPr lang="en-US" sz="1200" dirty="0">
                <a:solidFill>
                  <a:schemeClr val="tx1"/>
                </a:solidFill>
                <a:latin typeface="Aptos" panose="02110004020202020204"/>
              </a:rPr>
              <a:t>2026:</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latin typeface="Aptos" panose="02110004020202020204"/>
              </a:rPr>
              <a:t>RHPWG</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latin typeface="Aptos" panose="02110004020202020204"/>
              </a:rPr>
              <a:t>TDWG</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latin typeface="Aptos" panose="02110004020202020204"/>
              </a:rPr>
              <a:t>OGWG</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latin typeface="Aptos" panose="02110004020202020204"/>
              </a:rPr>
              <a:t>RTOWG</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latin typeface="Aptos" panose="02110004020202020204"/>
              </a:rPr>
              <a:t>FSWG</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chemeClr val="tx1"/>
              </a:solidFill>
              <a:effectLst/>
              <a:uLnTx/>
              <a:uFillTx/>
              <a:latin typeface="Aptos" panose="02110004020202020204"/>
              <a:ea typeface="+mn-ea"/>
              <a:cs typeface="+mn-cs"/>
            </a:endParaRPr>
          </a:p>
        </p:txBody>
      </p:sp>
    </p:spTree>
    <p:extLst>
      <p:ext uri="{BB962C8B-B14F-4D97-AF65-F5344CB8AC3E}">
        <p14:creationId xmlns:p14="http://schemas.microsoft.com/office/powerpoint/2010/main" val="1307612349"/>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283</TotalTime>
  <Words>415</Words>
  <Application>Microsoft Office PowerPoint</Application>
  <PresentationFormat>Widescreen</PresentationFormat>
  <Paragraphs>58</Paragraphs>
  <Slides>6</Slides>
  <Notes>3</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6</vt:i4>
      </vt:variant>
    </vt:vector>
  </HeadingPairs>
  <TitlesOfParts>
    <vt:vector size="11" baseType="lpstr">
      <vt:lpstr>Aptos</vt:lpstr>
      <vt:lpstr>Aptos Display</vt:lpstr>
      <vt:lpstr>Arial</vt:lpstr>
      <vt:lpstr>1_Office Theme</vt:lpstr>
      <vt:lpstr>Office Theme</vt:lpstr>
      <vt:lpstr>WESTAR-WRAP Coordination Network  </vt:lpstr>
      <vt:lpstr>How can this realignment work best for you and your agency?   WESTAR-WRAP is built on its members, so this realignment should reflect your needs, priorities, and interests</vt:lpstr>
      <vt:lpstr>Questions for potential realignment</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Rhonda Payne</dc:creator>
  <cp:lastModifiedBy>Rhonda Payne</cp:lastModifiedBy>
  <cp:revision>2</cp:revision>
  <dcterms:created xsi:type="dcterms:W3CDTF">2026-02-13T21:04:39Z</dcterms:created>
  <dcterms:modified xsi:type="dcterms:W3CDTF">2026-06-04T02:27:22Z</dcterms:modified>
</cp:coreProperties>
</file>