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0.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ppt/notesSlides/notesSlide405.xml" ContentType="application/vnd.openxmlformats-officedocument.presentationml.notesSlide+xml"/>
  <Override PartName="/ppt/notesSlides/notesSlide406.xml" ContentType="application/vnd.openxmlformats-officedocument.presentationml.notesSlide+xml"/>
  <Override PartName="/ppt/notesSlides/notesSlide407.xml" ContentType="application/vnd.openxmlformats-officedocument.presentationml.notesSlide+xml"/>
  <Override PartName="/ppt/notesSlides/notesSlide408.xml" ContentType="application/vnd.openxmlformats-officedocument.presentationml.notesSlide+xml"/>
  <Override PartName="/ppt/notesSlides/notesSlide409.xml" ContentType="application/vnd.openxmlformats-officedocument.presentationml.notesSlide+xml"/>
  <Override PartName="/ppt/notesSlides/notesSlide410.xml" ContentType="application/vnd.openxmlformats-officedocument.presentationml.notesSlide+xml"/>
  <Override PartName="/ppt/notesSlides/notesSlide411.xml" ContentType="application/vnd.openxmlformats-officedocument.presentationml.notesSlide+xml"/>
  <Override PartName="/ppt/notesSlides/notesSlide412.xml" ContentType="application/vnd.openxmlformats-officedocument.presentationml.notesSlide+xml"/>
  <Override PartName="/ppt/notesSlides/notesSlide413.xml" ContentType="application/vnd.openxmlformats-officedocument.presentationml.notesSlide+xml"/>
  <Override PartName="/ppt/notesSlides/notesSlide414.xml" ContentType="application/vnd.openxmlformats-officedocument.presentationml.notesSlide+xml"/>
  <Override PartName="/ppt/notesSlides/notesSlide415.xml" ContentType="application/vnd.openxmlformats-officedocument.presentationml.notesSlide+xml"/>
  <Override PartName="/ppt/notesSlides/notesSlide416.xml" ContentType="application/vnd.openxmlformats-officedocument.presentationml.notesSlide+xml"/>
  <Override PartName="/ppt/notesSlides/notesSlide417.xml" ContentType="application/vnd.openxmlformats-officedocument.presentationml.notesSlide+xml"/>
  <Override PartName="/ppt/notesSlides/notesSlide418.xml" ContentType="application/vnd.openxmlformats-officedocument.presentationml.notesSlide+xml"/>
  <Override PartName="/ppt/notesSlides/notesSlide419.xml" ContentType="application/vnd.openxmlformats-officedocument.presentationml.notesSlide+xml"/>
  <Override PartName="/ppt/notesSlides/notesSlide420.xml" ContentType="application/vnd.openxmlformats-officedocument.presentationml.notesSlide+xml"/>
  <Override PartName="/ppt/notesSlides/notesSlide421.xml" ContentType="application/vnd.openxmlformats-officedocument.presentationml.notesSlide+xml"/>
  <Override PartName="/ppt/notesSlides/notesSlide422.xml" ContentType="application/vnd.openxmlformats-officedocument.presentationml.notesSlide+xml"/>
  <Override PartName="/ppt/notesSlides/notesSlide423.xml" ContentType="application/vnd.openxmlformats-officedocument.presentationml.notesSlide+xml"/>
  <Override PartName="/ppt/notesSlides/notesSlide424.xml" ContentType="application/vnd.openxmlformats-officedocument.presentationml.notesSlide+xml"/>
  <Override PartName="/ppt/notesSlides/notesSlide425.xml" ContentType="application/vnd.openxmlformats-officedocument.presentationml.notesSlide+xml"/>
  <Override PartName="/ppt/notesSlides/notesSlide426.xml" ContentType="application/vnd.openxmlformats-officedocument.presentationml.notesSlide+xml"/>
  <Override PartName="/ppt/notesSlides/notesSlide427.xml" ContentType="application/vnd.openxmlformats-officedocument.presentationml.notesSlide+xml"/>
  <Override PartName="/ppt/notesSlides/notesSlide428.xml" ContentType="application/vnd.openxmlformats-officedocument.presentationml.notesSlide+xml"/>
  <Override PartName="/ppt/notesSlides/notesSlide429.xml" ContentType="application/vnd.openxmlformats-officedocument.presentationml.notesSlide+xml"/>
  <Override PartName="/ppt/notesSlides/notesSlide430.xml" ContentType="application/vnd.openxmlformats-officedocument.presentationml.notesSlide+xml"/>
  <Override PartName="/ppt/notesSlides/notesSlide431.xml" ContentType="application/vnd.openxmlformats-officedocument.presentationml.notesSlide+xml"/>
  <Override PartName="/ppt/notesSlides/notesSlide432.xml" ContentType="application/vnd.openxmlformats-officedocument.presentationml.notesSlide+xml"/>
  <Override PartName="/ppt/notesSlides/notesSlide433.xml" ContentType="application/vnd.openxmlformats-officedocument.presentationml.notesSlide+xml"/>
  <Override PartName="/ppt/notesSlides/notesSlide434.xml" ContentType="application/vnd.openxmlformats-officedocument.presentationml.notesSlide+xml"/>
  <Override PartName="/ppt/notesSlides/notesSlide435.xml" ContentType="application/vnd.openxmlformats-officedocument.presentationml.notesSlide+xml"/>
  <Override PartName="/ppt/notesSlides/notesSlide436.xml" ContentType="application/vnd.openxmlformats-officedocument.presentationml.notesSlide+xml"/>
  <Override PartName="/ppt/notesSlides/notesSlide437.xml" ContentType="application/vnd.openxmlformats-officedocument.presentationml.notesSlide+xml"/>
  <Override PartName="/ppt/notesSlides/notesSlide438.xml" ContentType="application/vnd.openxmlformats-officedocument.presentationml.notesSlide+xml"/>
  <Override PartName="/ppt/notesSlides/notesSlide439.xml" ContentType="application/vnd.openxmlformats-officedocument.presentationml.notesSlide+xml"/>
  <Override PartName="/ppt/notesSlides/notesSlide440.xml" ContentType="application/vnd.openxmlformats-officedocument.presentationml.notesSlide+xml"/>
  <Override PartName="/ppt/notesSlides/notesSlide441.xml" ContentType="application/vnd.openxmlformats-officedocument.presentationml.notesSlide+xml"/>
  <Override PartName="/ppt/notesSlides/notesSlide442.xml" ContentType="application/vnd.openxmlformats-officedocument.presentationml.notesSlide+xml"/>
  <Override PartName="/ppt/notesSlides/notesSlide443.xml" ContentType="application/vnd.openxmlformats-officedocument.presentationml.notesSlide+xml"/>
  <Override PartName="/ppt/notesSlides/notesSlide444.xml" ContentType="application/vnd.openxmlformats-officedocument.presentationml.notesSlide+xml"/>
  <Override PartName="/ppt/notesSlides/notesSlide445.xml" ContentType="application/vnd.openxmlformats-officedocument.presentationml.notesSlide+xml"/>
  <Override PartName="/ppt/notesSlides/notesSlide446.xml" ContentType="application/vnd.openxmlformats-officedocument.presentationml.notesSlide+xml"/>
  <Override PartName="/ppt/notesSlides/notesSlide447.xml" ContentType="application/vnd.openxmlformats-officedocument.presentationml.notesSlide+xml"/>
  <Override PartName="/ppt/notesSlides/notesSlide448.xml" ContentType="application/vnd.openxmlformats-officedocument.presentationml.notesSlide+xml"/>
  <Override PartName="/ppt/notesSlides/notesSlide449.xml" ContentType="application/vnd.openxmlformats-officedocument.presentationml.notesSlide+xml"/>
  <Override PartName="/ppt/notesSlides/notesSlide450.xml" ContentType="application/vnd.openxmlformats-officedocument.presentationml.notesSlide+xml"/>
  <Override PartName="/ppt/notesSlides/notesSlide451.xml" ContentType="application/vnd.openxmlformats-officedocument.presentationml.notesSlide+xml"/>
  <Override PartName="/ppt/notesSlides/notesSlide452.xml" ContentType="application/vnd.openxmlformats-officedocument.presentationml.notesSlide+xml"/>
  <Override PartName="/ppt/notesSlides/notesSlide453.xml" ContentType="application/vnd.openxmlformats-officedocument.presentationml.notesSlide+xml"/>
  <Override PartName="/ppt/notesSlides/notesSlide454.xml" ContentType="application/vnd.openxmlformats-officedocument.presentationml.notesSlide+xml"/>
  <Override PartName="/ppt/notesSlides/notesSlide455.xml" ContentType="application/vnd.openxmlformats-officedocument.presentationml.notesSlide+xml"/>
  <Override PartName="/ppt/notesSlides/notesSlide456.xml" ContentType="application/vnd.openxmlformats-officedocument.presentationml.notesSlide+xml"/>
  <Override PartName="/ppt/notesSlides/notesSlide457.xml" ContentType="application/vnd.openxmlformats-officedocument.presentationml.notesSlide+xml"/>
  <Override PartName="/ppt/notesSlides/notesSlide458.xml" ContentType="application/vnd.openxmlformats-officedocument.presentationml.notesSlide+xml"/>
  <Override PartName="/ppt/notesSlides/notesSlide459.xml" ContentType="application/vnd.openxmlformats-officedocument.presentationml.notesSlide+xml"/>
  <Override PartName="/ppt/notesSlides/notesSlide460.xml" ContentType="application/vnd.openxmlformats-officedocument.presentationml.notesSlide+xml"/>
  <Override PartName="/ppt/notesSlides/notesSlide461.xml" ContentType="application/vnd.openxmlformats-officedocument.presentationml.notesSlide+xml"/>
  <Override PartName="/ppt/notesSlides/notesSlide462.xml" ContentType="application/vnd.openxmlformats-officedocument.presentationml.notesSlide+xml"/>
  <Override PartName="/ppt/notesSlides/notesSlide463.xml" ContentType="application/vnd.openxmlformats-officedocument.presentationml.notesSlide+xml"/>
  <Override PartName="/ppt/notesSlides/notesSlide464.xml" ContentType="application/vnd.openxmlformats-officedocument.presentationml.notesSlide+xml"/>
  <Override PartName="/ppt/notesSlides/notesSlide465.xml" ContentType="application/vnd.openxmlformats-officedocument.presentationml.notesSlide+xml"/>
  <Override PartName="/ppt/notesSlides/notesSlide466.xml" ContentType="application/vnd.openxmlformats-officedocument.presentationml.notesSlide+xml"/>
  <Override PartName="/ppt/notesSlides/notesSlide467.xml" ContentType="application/vnd.openxmlformats-officedocument.presentationml.notesSlide+xml"/>
  <Override PartName="/ppt/notesSlides/notesSlide468.xml" ContentType="application/vnd.openxmlformats-officedocument.presentationml.notesSlide+xml"/>
  <Override PartName="/ppt/notesSlides/notesSlide469.xml" ContentType="application/vnd.openxmlformats-officedocument.presentationml.notesSlide+xml"/>
  <Override PartName="/ppt/notesSlides/notesSlide470.xml" ContentType="application/vnd.openxmlformats-officedocument.presentationml.notesSlide+xml"/>
  <Override PartName="/ppt/notesSlides/notesSlide471.xml" ContentType="application/vnd.openxmlformats-officedocument.presentationml.notesSlide+xml"/>
  <Override PartName="/ppt/notesSlides/notesSlide472.xml" ContentType="application/vnd.openxmlformats-officedocument.presentationml.notesSlide+xml"/>
  <Override PartName="/ppt/notesSlides/notesSlide473.xml" ContentType="application/vnd.openxmlformats-officedocument.presentationml.notesSlide+xml"/>
  <Override PartName="/ppt/notesSlides/notesSlide474.xml" ContentType="application/vnd.openxmlformats-officedocument.presentationml.notesSlide+xml"/>
  <Override PartName="/ppt/notesSlides/notesSlide475.xml" ContentType="application/vnd.openxmlformats-officedocument.presentationml.notesSlide+xml"/>
  <Override PartName="/ppt/notesSlides/notesSlide476.xml" ContentType="application/vnd.openxmlformats-officedocument.presentationml.notesSlide+xml"/>
  <Override PartName="/ppt/notesSlides/notesSlide477.xml" ContentType="application/vnd.openxmlformats-officedocument.presentationml.notesSlide+xml"/>
  <Override PartName="/ppt/notesSlides/notesSlide478.xml" ContentType="application/vnd.openxmlformats-officedocument.presentationml.notesSlide+xml"/>
  <Override PartName="/ppt/notesSlides/notesSlide479.xml" ContentType="application/vnd.openxmlformats-officedocument.presentationml.notesSlide+xml"/>
  <Override PartName="/ppt/notesSlides/notesSlide480.xml" ContentType="application/vnd.openxmlformats-officedocument.presentationml.notesSlide+xml"/>
  <Override PartName="/ppt/notesSlides/notesSlide481.xml" ContentType="application/vnd.openxmlformats-officedocument.presentationml.notesSlide+xml"/>
  <Override PartName="/ppt/notesSlides/notesSlide482.xml" ContentType="application/vnd.openxmlformats-officedocument.presentationml.notesSlide+xml"/>
  <Override PartName="/ppt/notesSlides/notesSlide483.xml" ContentType="application/vnd.openxmlformats-officedocument.presentationml.notesSlide+xml"/>
  <Override PartName="/ppt/notesSlides/notesSlide484.xml" ContentType="application/vnd.openxmlformats-officedocument.presentationml.notesSlide+xml"/>
  <Override PartName="/ppt/notesSlides/notesSlide485.xml" ContentType="application/vnd.openxmlformats-officedocument.presentationml.notesSlide+xml"/>
  <Override PartName="/ppt/notesSlides/notesSlide486.xml" ContentType="application/vnd.openxmlformats-officedocument.presentationml.notesSlide+xml"/>
  <Override PartName="/ppt/notesSlides/notesSlide487.xml" ContentType="application/vnd.openxmlformats-officedocument.presentationml.notesSlide+xml"/>
  <Override PartName="/ppt/notesSlides/notesSlide488.xml" ContentType="application/vnd.openxmlformats-officedocument.presentationml.notesSlide+xml"/>
  <Override PartName="/ppt/notesSlides/notesSlide489.xml" ContentType="application/vnd.openxmlformats-officedocument.presentationml.notesSlide+xml"/>
  <Override PartName="/ppt/notesSlides/notesSlide490.xml" ContentType="application/vnd.openxmlformats-officedocument.presentationml.notesSlide+xml"/>
  <Override PartName="/ppt/notesSlides/notesSlide491.xml" ContentType="application/vnd.openxmlformats-officedocument.presentationml.notesSlide+xml"/>
  <Override PartName="/ppt/notesSlides/notesSlide492.xml" ContentType="application/vnd.openxmlformats-officedocument.presentationml.notesSlide+xml"/>
  <Override PartName="/ppt/notesSlides/notesSlide493.xml" ContentType="application/vnd.openxmlformats-officedocument.presentationml.notesSlide+xml"/>
  <Override PartName="/ppt/notesSlides/notesSlide494.xml" ContentType="application/vnd.openxmlformats-officedocument.presentationml.notesSlide+xml"/>
  <Override PartName="/ppt/notesSlides/notesSlide495.xml" ContentType="application/vnd.openxmlformats-officedocument.presentationml.notesSlide+xml"/>
  <Override PartName="/ppt/notesSlides/notesSlide496.xml" ContentType="application/vnd.openxmlformats-officedocument.presentationml.notesSlide+xml"/>
  <Override PartName="/ppt/notesSlides/notesSlide497.xml" ContentType="application/vnd.openxmlformats-officedocument.presentationml.notesSlide+xml"/>
  <Override PartName="/ppt/notesSlides/notesSlide498.xml" ContentType="application/vnd.openxmlformats-officedocument.presentationml.notesSlide+xml"/>
  <Override PartName="/ppt/notesSlides/notesSlide499.xml" ContentType="application/vnd.openxmlformats-officedocument.presentationml.notesSlide+xml"/>
  <Override PartName="/ppt/notesSlides/notesSlide500.xml" ContentType="application/vnd.openxmlformats-officedocument.presentationml.notesSlide+xml"/>
  <Override PartName="/ppt/notesSlides/notesSlide501.xml" ContentType="application/vnd.openxmlformats-officedocument.presentationml.notesSlide+xml"/>
  <Override PartName="/ppt/notesSlides/notesSlide502.xml" ContentType="application/vnd.openxmlformats-officedocument.presentationml.notesSlide+xml"/>
  <Override PartName="/ppt/notesSlides/notesSlide503.xml" ContentType="application/vnd.openxmlformats-officedocument.presentationml.notesSlide+xml"/>
  <Override PartName="/ppt/notesSlides/notesSlide504.xml" ContentType="application/vnd.openxmlformats-officedocument.presentationml.notesSlide+xml"/>
  <Override PartName="/ppt/notesSlides/notesSlide505.xml" ContentType="application/vnd.openxmlformats-officedocument.presentationml.notesSlide+xml"/>
  <Override PartName="/ppt/notesSlides/notesSlide506.xml" ContentType="application/vnd.openxmlformats-officedocument.presentationml.notesSlide+xml"/>
  <Override PartName="/ppt/notesSlides/notesSlide507.xml" ContentType="application/vnd.openxmlformats-officedocument.presentationml.notesSlide+xml"/>
  <Override PartName="/ppt/notesSlides/notesSlide508.xml" ContentType="application/vnd.openxmlformats-officedocument.presentationml.notesSlide+xml"/>
  <Override PartName="/ppt/notesSlides/notesSlide509.xml" ContentType="application/vnd.openxmlformats-officedocument.presentationml.notesSlide+xml"/>
  <Override PartName="/ppt/notesSlides/notesSlide510.xml" ContentType="application/vnd.openxmlformats-officedocument.presentationml.notesSlide+xml"/>
  <Override PartName="/ppt/notesSlides/notesSlide511.xml" ContentType="application/vnd.openxmlformats-officedocument.presentationml.notesSlide+xml"/>
  <Override PartName="/ppt/notesSlides/notesSlide512.xml" ContentType="application/vnd.openxmlformats-officedocument.presentationml.notesSlide+xml"/>
  <Override PartName="/ppt/notesSlides/notesSlide513.xml" ContentType="application/vnd.openxmlformats-officedocument.presentationml.notesSlide+xml"/>
  <Override PartName="/ppt/notesSlides/notesSlide514.xml" ContentType="application/vnd.openxmlformats-officedocument.presentationml.notesSlide+xml"/>
  <Override PartName="/ppt/notesSlides/notesSlide515.xml" ContentType="application/vnd.openxmlformats-officedocument.presentationml.notesSlide+xml"/>
  <Override PartName="/ppt/notesSlides/notesSlide516.xml" ContentType="application/vnd.openxmlformats-officedocument.presentationml.notesSlide+xml"/>
  <Override PartName="/ppt/notesSlides/notesSlide517.xml" ContentType="application/vnd.openxmlformats-officedocument.presentationml.notesSlide+xml"/>
  <Override PartName="/ppt/notesSlides/notesSlide518.xml" ContentType="application/vnd.openxmlformats-officedocument.presentationml.notesSlide+xml"/>
  <Override PartName="/ppt/notesSlides/notesSlide519.xml" ContentType="application/vnd.openxmlformats-officedocument.presentationml.notesSlide+xml"/>
  <Override PartName="/ppt/notesSlides/notesSlide520.xml" ContentType="application/vnd.openxmlformats-officedocument.presentationml.notesSlide+xml"/>
  <Override PartName="/ppt/notesSlides/notesSlide521.xml" ContentType="application/vnd.openxmlformats-officedocument.presentationml.notesSlide+xml"/>
  <Override PartName="/ppt/notesSlides/notesSlide522.xml" ContentType="application/vnd.openxmlformats-officedocument.presentationml.notesSlide+xml"/>
  <Override PartName="/ppt/notesSlides/notesSlide523.xml" ContentType="application/vnd.openxmlformats-officedocument.presentationml.notesSlide+xml"/>
  <Override PartName="/ppt/notesSlides/notesSlide524.xml" ContentType="application/vnd.openxmlformats-officedocument.presentationml.notesSlide+xml"/>
  <Override PartName="/ppt/notesSlides/notesSlide525.xml" ContentType="application/vnd.openxmlformats-officedocument.presentationml.notesSlide+xml"/>
  <Override PartName="/ppt/notesSlides/notesSlide526.xml" ContentType="application/vnd.openxmlformats-officedocument.presentationml.notesSlide+xml"/>
  <Override PartName="/ppt/notesSlides/notesSlide527.xml" ContentType="application/vnd.openxmlformats-officedocument.presentationml.notesSlide+xml"/>
  <Override PartName="/ppt/notesSlides/notesSlide528.xml" ContentType="application/vnd.openxmlformats-officedocument.presentationml.notesSlide+xml"/>
  <Override PartName="/ppt/notesSlides/notesSlide529.xml" ContentType="application/vnd.openxmlformats-officedocument.presentationml.notesSlide+xml"/>
  <Override PartName="/ppt/notesSlides/notesSlide530.xml" ContentType="application/vnd.openxmlformats-officedocument.presentationml.notesSlide+xml"/>
  <Override PartName="/ppt/notesSlides/notesSlide531.xml" ContentType="application/vnd.openxmlformats-officedocument.presentationml.notesSlide+xml"/>
  <Override PartName="/ppt/notesSlides/notesSlide532.xml" ContentType="application/vnd.openxmlformats-officedocument.presentationml.notesSlide+xml"/>
  <Override PartName="/ppt/notesSlides/notesSlide533.xml" ContentType="application/vnd.openxmlformats-officedocument.presentationml.notesSlide+xml"/>
  <Override PartName="/ppt/notesSlides/notesSlide534.xml" ContentType="application/vnd.openxmlformats-officedocument.presentationml.notesSlide+xml"/>
  <Override PartName="/ppt/notesSlides/notesSlide535.xml" ContentType="application/vnd.openxmlformats-officedocument.presentationml.notesSlide+xml"/>
  <Override PartName="/ppt/notesSlides/notesSlide536.xml" ContentType="application/vnd.openxmlformats-officedocument.presentationml.notesSlide+xml"/>
  <Override PartName="/ppt/notesSlides/notesSlide537.xml" ContentType="application/vnd.openxmlformats-officedocument.presentationml.notesSlide+xml"/>
  <Override PartName="/ppt/notesSlides/notesSlide538.xml" ContentType="application/vnd.openxmlformats-officedocument.presentationml.notesSlide+xml"/>
  <Override PartName="/ppt/notesSlides/notesSlide539.xml" ContentType="application/vnd.openxmlformats-officedocument.presentationml.notesSlide+xml"/>
  <Override PartName="/ppt/notesSlides/notesSlide540.xml" ContentType="application/vnd.openxmlformats-officedocument.presentationml.notesSlide+xml"/>
  <Override PartName="/ppt/notesSlides/notesSlide541.xml" ContentType="application/vnd.openxmlformats-officedocument.presentationml.notesSlide+xml"/>
  <Override PartName="/ppt/notesSlides/notesSlide542.xml" ContentType="application/vnd.openxmlformats-officedocument.presentationml.notesSlide+xml"/>
  <Override PartName="/ppt/notesSlides/notesSlide543.xml" ContentType="application/vnd.openxmlformats-officedocument.presentationml.notesSlide+xml"/>
  <Override PartName="/ppt/notesSlides/notesSlide544.xml" ContentType="application/vnd.openxmlformats-officedocument.presentationml.notesSlide+xml"/>
  <Override PartName="/ppt/notesSlides/notesSlide545.xml" ContentType="application/vnd.openxmlformats-officedocument.presentationml.notesSlide+xml"/>
  <Override PartName="/ppt/notesSlides/notesSlide546.xml" ContentType="application/vnd.openxmlformats-officedocument.presentationml.notesSlide+xml"/>
  <Override PartName="/ppt/notesSlides/notesSlide547.xml" ContentType="application/vnd.openxmlformats-officedocument.presentationml.notesSlide+xml"/>
  <Override PartName="/ppt/notesSlides/notesSlide548.xml" ContentType="application/vnd.openxmlformats-officedocument.presentationml.notesSlide+xml"/>
  <Override PartName="/ppt/notesSlides/notesSlide549.xml" ContentType="application/vnd.openxmlformats-officedocument.presentationml.notesSlide+xml"/>
  <Override PartName="/ppt/notesSlides/notesSlide550.xml" ContentType="application/vnd.openxmlformats-officedocument.presentationml.notesSlide+xml"/>
  <Override PartName="/ppt/notesSlides/notesSlide551.xml" ContentType="application/vnd.openxmlformats-officedocument.presentationml.notesSlide+xml"/>
  <Override PartName="/ppt/notesSlides/notesSlide552.xml" ContentType="application/vnd.openxmlformats-officedocument.presentationml.notesSlide+xml"/>
  <Override PartName="/ppt/notesSlides/notesSlide553.xml" ContentType="application/vnd.openxmlformats-officedocument.presentationml.notesSlide+xml"/>
  <Override PartName="/ppt/notesSlides/notesSlide554.xml" ContentType="application/vnd.openxmlformats-officedocument.presentationml.notesSlide+xml"/>
  <Override PartName="/ppt/notesSlides/notesSlide555.xml" ContentType="application/vnd.openxmlformats-officedocument.presentationml.notesSlide+xml"/>
  <Override PartName="/ppt/notesSlides/notesSlide556.xml" ContentType="application/vnd.openxmlformats-officedocument.presentationml.notesSlide+xml"/>
  <Override PartName="/ppt/notesSlides/notesSlide557.xml" ContentType="application/vnd.openxmlformats-officedocument.presentationml.notesSlide+xml"/>
  <Override PartName="/ppt/notesSlides/notesSlide558.xml" ContentType="application/vnd.openxmlformats-officedocument.presentationml.notesSlide+xml"/>
  <Override PartName="/ppt/notesSlides/notesSlide559.xml" ContentType="application/vnd.openxmlformats-officedocument.presentationml.notesSlide+xml"/>
  <Override PartName="/ppt/notesSlides/notesSlide560.xml" ContentType="application/vnd.openxmlformats-officedocument.presentationml.notesSlide+xml"/>
  <Override PartName="/ppt/notesSlides/notesSlide561.xml" ContentType="application/vnd.openxmlformats-officedocument.presentationml.notesSlide+xml"/>
  <Override PartName="/ppt/notesSlides/notesSlide562.xml" ContentType="application/vnd.openxmlformats-officedocument.presentationml.notesSlide+xml"/>
  <Override PartName="/ppt/notesSlides/notesSlide563.xml" ContentType="application/vnd.openxmlformats-officedocument.presentationml.notesSlide+xml"/>
  <Override PartName="/ppt/notesSlides/notesSlide564.xml" ContentType="application/vnd.openxmlformats-officedocument.presentationml.notesSlide+xml"/>
  <Override PartName="/ppt/notesSlides/notesSlide565.xml" ContentType="application/vnd.openxmlformats-officedocument.presentationml.notesSlide+xml"/>
  <Override PartName="/ppt/notesSlides/notesSlide566.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8277" r:id="rId5"/>
    <p:sldMasterId id="2147488936" r:id="rId6"/>
    <p:sldMasterId id="2147488948" r:id="rId7"/>
    <p:sldMasterId id="2147488960" r:id="rId8"/>
    <p:sldMasterId id="2147488972" r:id="rId9"/>
    <p:sldMasterId id="2147488996" r:id="rId10"/>
    <p:sldMasterId id="2147490577" r:id="rId11"/>
    <p:sldMasterId id="2147490922" r:id="rId12"/>
    <p:sldMasterId id="2147490934" r:id="rId13"/>
    <p:sldMasterId id="2147492414" r:id="rId14"/>
    <p:sldMasterId id="2147492426" r:id="rId15"/>
  </p:sldMasterIdLst>
  <p:notesMasterIdLst>
    <p:notesMasterId r:id="rId590"/>
  </p:notesMasterIdLst>
  <p:handoutMasterIdLst>
    <p:handoutMasterId r:id="rId591"/>
  </p:handoutMasterIdLst>
  <p:sldIdLst>
    <p:sldId id="301" r:id="rId16"/>
    <p:sldId id="305" r:id="rId17"/>
    <p:sldId id="303" r:id="rId18"/>
    <p:sldId id="304" r:id="rId19"/>
    <p:sldId id="302" r:id="rId20"/>
    <p:sldId id="1074" r:id="rId21"/>
    <p:sldId id="1245" r:id="rId22"/>
    <p:sldId id="1072" r:id="rId23"/>
    <p:sldId id="307" r:id="rId24"/>
    <p:sldId id="288" r:id="rId25"/>
    <p:sldId id="292" r:id="rId26"/>
    <p:sldId id="290" r:id="rId27"/>
    <p:sldId id="278" r:id="rId28"/>
    <p:sldId id="310" r:id="rId29"/>
    <p:sldId id="273" r:id="rId30"/>
    <p:sldId id="297" r:id="rId31"/>
    <p:sldId id="271" r:id="rId32"/>
    <p:sldId id="294" r:id="rId33"/>
    <p:sldId id="311" r:id="rId34"/>
    <p:sldId id="277" r:id="rId35"/>
    <p:sldId id="276" r:id="rId36"/>
    <p:sldId id="1242" r:id="rId37"/>
    <p:sldId id="922" r:id="rId38"/>
    <p:sldId id="923" r:id="rId39"/>
    <p:sldId id="924" r:id="rId40"/>
    <p:sldId id="925" r:id="rId41"/>
    <p:sldId id="926" r:id="rId42"/>
    <p:sldId id="927" r:id="rId43"/>
    <p:sldId id="1283" r:id="rId44"/>
    <p:sldId id="1282" r:id="rId45"/>
    <p:sldId id="928" r:id="rId46"/>
    <p:sldId id="929" r:id="rId47"/>
    <p:sldId id="930" r:id="rId48"/>
    <p:sldId id="931" r:id="rId49"/>
    <p:sldId id="932" r:id="rId50"/>
    <p:sldId id="1069" r:id="rId51"/>
    <p:sldId id="1070" r:id="rId52"/>
    <p:sldId id="1270" r:id="rId53"/>
    <p:sldId id="1272" r:id="rId54"/>
    <p:sldId id="933" r:id="rId55"/>
    <p:sldId id="934" r:id="rId56"/>
    <p:sldId id="935" r:id="rId57"/>
    <p:sldId id="936" r:id="rId58"/>
    <p:sldId id="1219" r:id="rId59"/>
    <p:sldId id="437" r:id="rId60"/>
    <p:sldId id="438" r:id="rId61"/>
    <p:sldId id="439" r:id="rId62"/>
    <p:sldId id="440" r:id="rId63"/>
    <p:sldId id="441" r:id="rId64"/>
    <p:sldId id="442" r:id="rId65"/>
    <p:sldId id="444" r:id="rId66"/>
    <p:sldId id="1281" r:id="rId67"/>
    <p:sldId id="445" r:id="rId68"/>
    <p:sldId id="1273" r:id="rId69"/>
    <p:sldId id="446" r:id="rId70"/>
    <p:sldId id="447" r:id="rId71"/>
    <p:sldId id="448" r:id="rId72"/>
    <p:sldId id="449" r:id="rId73"/>
    <p:sldId id="451" r:id="rId74"/>
    <p:sldId id="452" r:id="rId75"/>
    <p:sldId id="453" r:id="rId76"/>
    <p:sldId id="454" r:id="rId77"/>
    <p:sldId id="1082" r:id="rId78"/>
    <p:sldId id="910" r:id="rId79"/>
    <p:sldId id="458" r:id="rId80"/>
    <p:sldId id="459" r:id="rId81"/>
    <p:sldId id="460" r:id="rId82"/>
    <p:sldId id="461" r:id="rId83"/>
    <p:sldId id="462" r:id="rId84"/>
    <p:sldId id="463" r:id="rId85"/>
    <p:sldId id="464" r:id="rId86"/>
    <p:sldId id="465" r:id="rId87"/>
    <p:sldId id="467" r:id="rId88"/>
    <p:sldId id="468" r:id="rId89"/>
    <p:sldId id="470" r:id="rId90"/>
    <p:sldId id="471" r:id="rId91"/>
    <p:sldId id="473" r:id="rId92"/>
    <p:sldId id="474" r:id="rId93"/>
    <p:sldId id="475" r:id="rId94"/>
    <p:sldId id="476" r:id="rId95"/>
    <p:sldId id="477" r:id="rId96"/>
    <p:sldId id="478" r:id="rId97"/>
    <p:sldId id="1217" r:id="rId98"/>
    <p:sldId id="938" r:id="rId99"/>
    <p:sldId id="939" r:id="rId100"/>
    <p:sldId id="940" r:id="rId101"/>
    <p:sldId id="941" r:id="rId102"/>
    <p:sldId id="942" r:id="rId103"/>
    <p:sldId id="943" r:id="rId104"/>
    <p:sldId id="1248" r:id="rId105"/>
    <p:sldId id="944" r:id="rId106"/>
    <p:sldId id="1250" r:id="rId107"/>
    <p:sldId id="946" r:id="rId108"/>
    <p:sldId id="947" r:id="rId109"/>
    <p:sldId id="948" r:id="rId110"/>
    <p:sldId id="949" r:id="rId111"/>
    <p:sldId id="950" r:id="rId112"/>
    <p:sldId id="951" r:id="rId113"/>
    <p:sldId id="952" r:id="rId114"/>
    <p:sldId id="953" r:id="rId115"/>
    <p:sldId id="1249" r:id="rId116"/>
    <p:sldId id="954" r:id="rId117"/>
    <p:sldId id="955" r:id="rId118"/>
    <p:sldId id="956" r:id="rId119"/>
    <p:sldId id="957" r:id="rId120"/>
    <p:sldId id="958" r:id="rId121"/>
    <p:sldId id="959" r:id="rId122"/>
    <p:sldId id="960" r:id="rId123"/>
    <p:sldId id="961" r:id="rId124"/>
    <p:sldId id="962" r:id="rId125"/>
    <p:sldId id="963" r:id="rId126"/>
    <p:sldId id="964" r:id="rId127"/>
    <p:sldId id="965" r:id="rId128"/>
    <p:sldId id="966" r:id="rId129"/>
    <p:sldId id="967" r:id="rId130"/>
    <p:sldId id="968" r:id="rId131"/>
    <p:sldId id="969" r:id="rId132"/>
    <p:sldId id="970" r:id="rId133"/>
    <p:sldId id="971" r:id="rId134"/>
    <p:sldId id="972" r:id="rId135"/>
    <p:sldId id="973" r:id="rId136"/>
    <p:sldId id="974" r:id="rId137"/>
    <p:sldId id="975" r:id="rId138"/>
    <p:sldId id="976" r:id="rId139"/>
    <p:sldId id="977" r:id="rId140"/>
    <p:sldId id="1068" r:id="rId141"/>
    <p:sldId id="979" r:id="rId142"/>
    <p:sldId id="980" r:id="rId143"/>
    <p:sldId id="981" r:id="rId144"/>
    <p:sldId id="982" r:id="rId145"/>
    <p:sldId id="983" r:id="rId146"/>
    <p:sldId id="984" r:id="rId147"/>
    <p:sldId id="1218" r:id="rId148"/>
    <p:sldId id="1075" r:id="rId149"/>
    <p:sldId id="398" r:id="rId150"/>
    <p:sldId id="399" r:id="rId151"/>
    <p:sldId id="400" r:id="rId152"/>
    <p:sldId id="401" r:id="rId153"/>
    <p:sldId id="402" r:id="rId154"/>
    <p:sldId id="403" r:id="rId155"/>
    <p:sldId id="1251" r:id="rId156"/>
    <p:sldId id="404" r:id="rId157"/>
    <p:sldId id="405" r:id="rId158"/>
    <p:sldId id="406" r:id="rId159"/>
    <p:sldId id="407" r:id="rId160"/>
    <p:sldId id="408" r:id="rId161"/>
    <p:sldId id="409" r:id="rId162"/>
    <p:sldId id="410" r:id="rId163"/>
    <p:sldId id="411" r:id="rId164"/>
    <p:sldId id="412" r:id="rId165"/>
    <p:sldId id="413" r:id="rId166"/>
    <p:sldId id="414" r:id="rId167"/>
    <p:sldId id="415" r:id="rId168"/>
    <p:sldId id="416" r:id="rId169"/>
    <p:sldId id="417" r:id="rId170"/>
    <p:sldId id="418" r:id="rId171"/>
    <p:sldId id="419" r:id="rId172"/>
    <p:sldId id="420" r:id="rId173"/>
    <p:sldId id="421" r:id="rId174"/>
    <p:sldId id="436" r:id="rId175"/>
    <p:sldId id="480" r:id="rId176"/>
    <p:sldId id="481" r:id="rId177"/>
    <p:sldId id="482" r:id="rId178"/>
    <p:sldId id="483" r:id="rId179"/>
    <p:sldId id="484" r:id="rId180"/>
    <p:sldId id="485" r:id="rId181"/>
    <p:sldId id="486" r:id="rId182"/>
    <p:sldId id="487" r:id="rId183"/>
    <p:sldId id="488" r:id="rId184"/>
    <p:sldId id="489" r:id="rId185"/>
    <p:sldId id="490" r:id="rId186"/>
    <p:sldId id="1077" r:id="rId187"/>
    <p:sldId id="501" r:id="rId188"/>
    <p:sldId id="1243" r:id="rId189"/>
    <p:sldId id="503" r:id="rId190"/>
    <p:sldId id="504" r:id="rId191"/>
    <p:sldId id="505" r:id="rId192"/>
    <p:sldId id="1274" r:id="rId193"/>
    <p:sldId id="507" r:id="rId194"/>
    <p:sldId id="508" r:id="rId195"/>
    <p:sldId id="1275" r:id="rId196"/>
    <p:sldId id="511" r:id="rId197"/>
    <p:sldId id="513" r:id="rId198"/>
    <p:sldId id="514" r:id="rId199"/>
    <p:sldId id="515" r:id="rId200"/>
    <p:sldId id="1277" r:id="rId201"/>
    <p:sldId id="1261" r:id="rId202"/>
    <p:sldId id="517" r:id="rId203"/>
    <p:sldId id="518" r:id="rId204"/>
    <p:sldId id="519" r:id="rId205"/>
    <p:sldId id="914" r:id="rId206"/>
    <p:sldId id="1052" r:id="rId207"/>
    <p:sldId id="1276" r:id="rId208"/>
    <p:sldId id="1278" r:id="rId209"/>
    <p:sldId id="1053" r:id="rId210"/>
    <p:sldId id="1054" r:id="rId211"/>
    <p:sldId id="1055" r:id="rId212"/>
    <p:sldId id="1056" r:id="rId213"/>
    <p:sldId id="1057" r:id="rId214"/>
    <p:sldId id="1064" r:id="rId215"/>
    <p:sldId id="1059" r:id="rId216"/>
    <p:sldId id="1060" r:id="rId217"/>
    <p:sldId id="1058" r:id="rId218"/>
    <p:sldId id="529" r:id="rId219"/>
    <p:sldId id="530" r:id="rId220"/>
    <p:sldId id="531" r:id="rId221"/>
    <p:sldId id="532" r:id="rId222"/>
    <p:sldId id="533" r:id="rId223"/>
    <p:sldId id="534" r:id="rId224"/>
    <p:sldId id="535" r:id="rId225"/>
    <p:sldId id="536" r:id="rId226"/>
    <p:sldId id="537" r:id="rId227"/>
    <p:sldId id="538" r:id="rId228"/>
    <p:sldId id="539" r:id="rId229"/>
    <p:sldId id="540" r:id="rId230"/>
    <p:sldId id="541" r:id="rId231"/>
    <p:sldId id="542" r:id="rId232"/>
    <p:sldId id="543" r:id="rId233"/>
    <p:sldId id="544" r:id="rId234"/>
    <p:sldId id="545" r:id="rId235"/>
    <p:sldId id="546" r:id="rId236"/>
    <p:sldId id="547" r:id="rId237"/>
    <p:sldId id="548" r:id="rId238"/>
    <p:sldId id="1279" r:id="rId239"/>
    <p:sldId id="550" r:id="rId240"/>
    <p:sldId id="551" r:id="rId241"/>
    <p:sldId id="552" r:id="rId242"/>
    <p:sldId id="553" r:id="rId243"/>
    <p:sldId id="554" r:id="rId244"/>
    <p:sldId id="555" r:id="rId245"/>
    <p:sldId id="556" r:id="rId246"/>
    <p:sldId id="557" r:id="rId247"/>
    <p:sldId id="558" r:id="rId248"/>
    <p:sldId id="559" r:id="rId249"/>
    <p:sldId id="1265" r:id="rId250"/>
    <p:sldId id="1266" r:id="rId251"/>
    <p:sldId id="1267" r:id="rId252"/>
    <p:sldId id="560" r:id="rId253"/>
    <p:sldId id="561" r:id="rId254"/>
    <p:sldId id="563" r:id="rId255"/>
    <p:sldId id="564" r:id="rId256"/>
    <p:sldId id="565" r:id="rId257"/>
    <p:sldId id="566" r:id="rId258"/>
    <p:sldId id="1065" r:id="rId259"/>
    <p:sldId id="916" r:id="rId260"/>
    <p:sldId id="917" r:id="rId261"/>
    <p:sldId id="918" r:id="rId262"/>
    <p:sldId id="1220" r:id="rId263"/>
    <p:sldId id="1092" r:id="rId264"/>
    <p:sldId id="1093" r:id="rId265"/>
    <p:sldId id="1094" r:id="rId266"/>
    <p:sldId id="1095" r:id="rId267"/>
    <p:sldId id="1096" r:id="rId268"/>
    <p:sldId id="1097" r:id="rId269"/>
    <p:sldId id="1098" r:id="rId270"/>
    <p:sldId id="1099" r:id="rId271"/>
    <p:sldId id="1100" r:id="rId272"/>
    <p:sldId id="1101" r:id="rId273"/>
    <p:sldId id="1102" r:id="rId274"/>
    <p:sldId id="1103" r:id="rId275"/>
    <p:sldId id="1104" r:id="rId276"/>
    <p:sldId id="1105" r:id="rId277"/>
    <p:sldId id="1106" r:id="rId278"/>
    <p:sldId id="1107" r:id="rId279"/>
    <p:sldId id="1108" r:id="rId280"/>
    <p:sldId id="1109" r:id="rId281"/>
    <p:sldId id="1110" r:id="rId282"/>
    <p:sldId id="1111" r:id="rId283"/>
    <p:sldId id="1112" r:id="rId284"/>
    <p:sldId id="1113" r:id="rId285"/>
    <p:sldId id="1114" r:id="rId286"/>
    <p:sldId id="1115" r:id="rId287"/>
    <p:sldId id="1116" r:id="rId288"/>
    <p:sldId id="1117" r:id="rId289"/>
    <p:sldId id="1118" r:id="rId290"/>
    <p:sldId id="1119" r:id="rId291"/>
    <p:sldId id="1120" r:id="rId292"/>
    <p:sldId id="1121" r:id="rId293"/>
    <p:sldId id="1122" r:id="rId294"/>
    <p:sldId id="1123" r:id="rId295"/>
    <p:sldId id="1124" r:id="rId296"/>
    <p:sldId id="1125" r:id="rId297"/>
    <p:sldId id="1126" r:id="rId298"/>
    <p:sldId id="569" r:id="rId299"/>
    <p:sldId id="570" r:id="rId300"/>
    <p:sldId id="571" r:id="rId301"/>
    <p:sldId id="572" r:id="rId302"/>
    <p:sldId id="573" r:id="rId303"/>
    <p:sldId id="574" r:id="rId304"/>
    <p:sldId id="575" r:id="rId305"/>
    <p:sldId id="576" r:id="rId306"/>
    <p:sldId id="577" r:id="rId307"/>
    <p:sldId id="578" r:id="rId308"/>
    <p:sldId id="579" r:id="rId309"/>
    <p:sldId id="580" r:id="rId310"/>
    <p:sldId id="581" r:id="rId311"/>
    <p:sldId id="583" r:id="rId312"/>
    <p:sldId id="584" r:id="rId313"/>
    <p:sldId id="585" r:id="rId314"/>
    <p:sldId id="586" r:id="rId315"/>
    <p:sldId id="587" r:id="rId316"/>
    <p:sldId id="588" r:id="rId317"/>
    <p:sldId id="589" r:id="rId318"/>
    <p:sldId id="590" r:id="rId319"/>
    <p:sldId id="591" r:id="rId320"/>
    <p:sldId id="592" r:id="rId321"/>
    <p:sldId id="593" r:id="rId322"/>
    <p:sldId id="1221" r:id="rId323"/>
    <p:sldId id="1127" r:id="rId324"/>
    <p:sldId id="1128" r:id="rId325"/>
    <p:sldId id="1129" r:id="rId326"/>
    <p:sldId id="1130" r:id="rId327"/>
    <p:sldId id="1131" r:id="rId328"/>
    <p:sldId id="1132" r:id="rId329"/>
    <p:sldId id="1133" r:id="rId330"/>
    <p:sldId id="1134" r:id="rId331"/>
    <p:sldId id="1135" r:id="rId332"/>
    <p:sldId id="1136" r:id="rId333"/>
    <p:sldId id="1137" r:id="rId334"/>
    <p:sldId id="1138" r:id="rId335"/>
    <p:sldId id="1139" r:id="rId336"/>
    <p:sldId id="1140" r:id="rId337"/>
    <p:sldId id="1141" r:id="rId338"/>
    <p:sldId id="1142" r:id="rId339"/>
    <p:sldId id="1177" r:id="rId340"/>
    <p:sldId id="1143" r:id="rId341"/>
    <p:sldId id="1178" r:id="rId342"/>
    <p:sldId id="1179" r:id="rId343"/>
    <p:sldId id="1181" r:id="rId344"/>
    <p:sldId id="1182" r:id="rId345"/>
    <p:sldId id="1187" r:id="rId346"/>
    <p:sldId id="1189" r:id="rId347"/>
    <p:sldId id="1190" r:id="rId348"/>
    <p:sldId id="1191" r:id="rId349"/>
    <p:sldId id="1192" r:id="rId350"/>
    <p:sldId id="1193" r:id="rId351"/>
    <p:sldId id="1194" r:id="rId352"/>
    <p:sldId id="1252" r:id="rId353"/>
    <p:sldId id="1262" r:id="rId354"/>
    <p:sldId id="1263" r:id="rId355"/>
    <p:sldId id="1144" r:id="rId356"/>
    <p:sldId id="1145" r:id="rId357"/>
    <p:sldId id="1146" r:id="rId358"/>
    <p:sldId id="1147" r:id="rId359"/>
    <p:sldId id="1148" r:id="rId360"/>
    <p:sldId id="1149" r:id="rId361"/>
    <p:sldId id="1151" r:id="rId362"/>
    <p:sldId id="1150" r:id="rId363"/>
    <p:sldId id="1152" r:id="rId364"/>
    <p:sldId id="1153" r:id="rId365"/>
    <p:sldId id="1154" r:id="rId366"/>
    <p:sldId id="1155" r:id="rId367"/>
    <p:sldId id="1156" r:id="rId368"/>
    <p:sldId id="1157" r:id="rId369"/>
    <p:sldId id="1158" r:id="rId370"/>
    <p:sldId id="1159" r:id="rId371"/>
    <p:sldId id="1160" r:id="rId372"/>
    <p:sldId id="1161" r:id="rId373"/>
    <p:sldId id="1162" r:id="rId374"/>
    <p:sldId id="1163" r:id="rId375"/>
    <p:sldId id="1164" r:id="rId376"/>
    <p:sldId id="1165" r:id="rId377"/>
    <p:sldId id="1166" r:id="rId378"/>
    <p:sldId id="1167" r:id="rId379"/>
    <p:sldId id="1168" r:id="rId380"/>
    <p:sldId id="1169" r:id="rId381"/>
    <p:sldId id="1280" r:id="rId382"/>
    <p:sldId id="1171" r:id="rId383"/>
    <p:sldId id="1172" r:id="rId384"/>
    <p:sldId id="1173" r:id="rId385"/>
    <p:sldId id="1174" r:id="rId386"/>
    <p:sldId id="1175" r:id="rId387"/>
    <p:sldId id="1176" r:id="rId388"/>
    <p:sldId id="1198" r:id="rId389"/>
    <p:sldId id="629" r:id="rId390"/>
    <p:sldId id="630" r:id="rId391"/>
    <p:sldId id="631" r:id="rId392"/>
    <p:sldId id="632" r:id="rId393"/>
    <p:sldId id="633" r:id="rId394"/>
    <p:sldId id="634" r:id="rId395"/>
    <p:sldId id="635" r:id="rId396"/>
    <p:sldId id="636" r:id="rId397"/>
    <p:sldId id="637" r:id="rId398"/>
    <p:sldId id="638" r:id="rId399"/>
    <p:sldId id="639" r:id="rId400"/>
    <p:sldId id="640" r:id="rId401"/>
    <p:sldId id="1256" r:id="rId402"/>
    <p:sldId id="641" r:id="rId403"/>
    <p:sldId id="642" r:id="rId404"/>
    <p:sldId id="643" r:id="rId405"/>
    <p:sldId id="1253" r:id="rId406"/>
    <p:sldId id="644" r:id="rId407"/>
    <p:sldId id="645" r:id="rId408"/>
    <p:sldId id="646" r:id="rId409"/>
    <p:sldId id="647" r:id="rId410"/>
    <p:sldId id="648" r:id="rId411"/>
    <p:sldId id="649" r:id="rId412"/>
    <p:sldId id="650" r:id="rId413"/>
    <p:sldId id="651" r:id="rId414"/>
    <p:sldId id="652" r:id="rId415"/>
    <p:sldId id="653" r:id="rId416"/>
    <p:sldId id="654" r:id="rId417"/>
    <p:sldId id="655" r:id="rId418"/>
    <p:sldId id="656" r:id="rId419"/>
    <p:sldId id="657" r:id="rId420"/>
    <p:sldId id="658" r:id="rId421"/>
    <p:sldId id="659" r:id="rId422"/>
    <p:sldId id="660" r:id="rId423"/>
    <p:sldId id="661" r:id="rId424"/>
    <p:sldId id="662" r:id="rId425"/>
    <p:sldId id="663" r:id="rId426"/>
    <p:sldId id="664" r:id="rId427"/>
    <p:sldId id="665" r:id="rId428"/>
    <p:sldId id="666" r:id="rId429"/>
    <p:sldId id="667" r:id="rId430"/>
    <p:sldId id="668" r:id="rId431"/>
    <p:sldId id="669" r:id="rId432"/>
    <p:sldId id="1255" r:id="rId433"/>
    <p:sldId id="670" r:id="rId434"/>
    <p:sldId id="671" r:id="rId435"/>
    <p:sldId id="672" r:id="rId436"/>
    <p:sldId id="673" r:id="rId437"/>
    <p:sldId id="1254" r:id="rId438"/>
    <p:sldId id="1257" r:id="rId439"/>
    <p:sldId id="674" r:id="rId440"/>
    <p:sldId id="675" r:id="rId441"/>
    <p:sldId id="676" r:id="rId442"/>
    <p:sldId id="677" r:id="rId443"/>
    <p:sldId id="678" r:id="rId444"/>
    <p:sldId id="679" r:id="rId445"/>
    <p:sldId id="680" r:id="rId446"/>
    <p:sldId id="682" r:id="rId447"/>
    <p:sldId id="683" r:id="rId448"/>
    <p:sldId id="684" r:id="rId449"/>
    <p:sldId id="1222" r:id="rId450"/>
    <p:sldId id="1199" r:id="rId451"/>
    <p:sldId id="1200" r:id="rId452"/>
    <p:sldId id="1201" r:id="rId453"/>
    <p:sldId id="1202" r:id="rId454"/>
    <p:sldId id="1203" r:id="rId455"/>
    <p:sldId id="1204" r:id="rId456"/>
    <p:sldId id="1205" r:id="rId457"/>
    <p:sldId id="1206" r:id="rId458"/>
    <p:sldId id="1207" r:id="rId459"/>
    <p:sldId id="1208" r:id="rId460"/>
    <p:sldId id="1209" r:id="rId461"/>
    <p:sldId id="1210" r:id="rId462"/>
    <p:sldId id="1211" r:id="rId463"/>
    <p:sldId id="1212" r:id="rId464"/>
    <p:sldId id="1213" r:id="rId465"/>
    <p:sldId id="1214" r:id="rId466"/>
    <p:sldId id="1215" r:id="rId467"/>
    <p:sldId id="685" r:id="rId468"/>
    <p:sldId id="686" r:id="rId469"/>
    <p:sldId id="687" r:id="rId470"/>
    <p:sldId id="688" r:id="rId471"/>
    <p:sldId id="689" r:id="rId472"/>
    <p:sldId id="690" r:id="rId473"/>
    <p:sldId id="691" r:id="rId474"/>
    <p:sldId id="692" r:id="rId475"/>
    <p:sldId id="693" r:id="rId476"/>
    <p:sldId id="694" r:id="rId477"/>
    <p:sldId id="695" r:id="rId478"/>
    <p:sldId id="696" r:id="rId479"/>
    <p:sldId id="697" r:id="rId480"/>
    <p:sldId id="698" r:id="rId481"/>
    <p:sldId id="699" r:id="rId482"/>
    <p:sldId id="700" r:id="rId483"/>
    <p:sldId id="701" r:id="rId484"/>
    <p:sldId id="702" r:id="rId485"/>
    <p:sldId id="703" r:id="rId486"/>
    <p:sldId id="704" r:id="rId487"/>
    <p:sldId id="705" r:id="rId488"/>
    <p:sldId id="706" r:id="rId489"/>
    <p:sldId id="707" r:id="rId490"/>
    <p:sldId id="708" r:id="rId491"/>
    <p:sldId id="709" r:id="rId492"/>
    <p:sldId id="710" r:id="rId493"/>
    <p:sldId id="711" r:id="rId494"/>
    <p:sldId id="712" r:id="rId495"/>
    <p:sldId id="713" r:id="rId496"/>
    <p:sldId id="714" r:id="rId497"/>
    <p:sldId id="715" r:id="rId498"/>
    <p:sldId id="716" r:id="rId499"/>
    <p:sldId id="717" r:id="rId500"/>
    <p:sldId id="718" r:id="rId501"/>
    <p:sldId id="719" r:id="rId502"/>
    <p:sldId id="720" r:id="rId503"/>
    <p:sldId id="721" r:id="rId504"/>
    <p:sldId id="722" r:id="rId505"/>
    <p:sldId id="724" r:id="rId506"/>
    <p:sldId id="725" r:id="rId507"/>
    <p:sldId id="726" r:id="rId508"/>
    <p:sldId id="727" r:id="rId509"/>
    <p:sldId id="728" r:id="rId510"/>
    <p:sldId id="729" r:id="rId511"/>
    <p:sldId id="730" r:id="rId512"/>
    <p:sldId id="731" r:id="rId513"/>
    <p:sldId id="1083" r:id="rId514"/>
    <p:sldId id="732" r:id="rId515"/>
    <p:sldId id="733" r:id="rId516"/>
    <p:sldId id="734" r:id="rId517"/>
    <p:sldId id="1063" r:id="rId518"/>
    <p:sldId id="735" r:id="rId519"/>
    <p:sldId id="736" r:id="rId520"/>
    <p:sldId id="737" r:id="rId521"/>
    <p:sldId id="738" r:id="rId522"/>
    <p:sldId id="739" r:id="rId523"/>
    <p:sldId id="740" r:id="rId524"/>
    <p:sldId id="1271" r:id="rId525"/>
    <p:sldId id="741" r:id="rId526"/>
    <p:sldId id="1223" r:id="rId527"/>
    <p:sldId id="1224" r:id="rId528"/>
    <p:sldId id="1225" r:id="rId529"/>
    <p:sldId id="1226" r:id="rId530"/>
    <p:sldId id="1227" r:id="rId531"/>
    <p:sldId id="1228" r:id="rId532"/>
    <p:sldId id="1229" r:id="rId533"/>
    <p:sldId id="1230" r:id="rId534"/>
    <p:sldId id="1231" r:id="rId535"/>
    <p:sldId id="1232" r:id="rId536"/>
    <p:sldId id="1233" r:id="rId537"/>
    <p:sldId id="1234" r:id="rId538"/>
    <p:sldId id="1235" r:id="rId539"/>
    <p:sldId id="1236" r:id="rId540"/>
    <p:sldId id="1237" r:id="rId541"/>
    <p:sldId id="1238" r:id="rId542"/>
    <p:sldId id="1239" r:id="rId543"/>
    <p:sldId id="1240" r:id="rId544"/>
    <p:sldId id="1241" r:id="rId545"/>
    <p:sldId id="1268" r:id="rId546"/>
    <p:sldId id="1269" r:id="rId547"/>
    <p:sldId id="1244" r:id="rId548"/>
    <p:sldId id="887" r:id="rId549"/>
    <p:sldId id="888" r:id="rId550"/>
    <p:sldId id="889" r:id="rId551"/>
    <p:sldId id="890" r:id="rId552"/>
    <p:sldId id="891" r:id="rId553"/>
    <p:sldId id="892" r:id="rId554"/>
    <p:sldId id="893" r:id="rId555"/>
    <p:sldId id="894" r:id="rId556"/>
    <p:sldId id="895" r:id="rId557"/>
    <p:sldId id="896" r:id="rId558"/>
    <p:sldId id="897" r:id="rId559"/>
    <p:sldId id="898" r:id="rId560"/>
    <p:sldId id="899" r:id="rId561"/>
    <p:sldId id="900" r:id="rId562"/>
    <p:sldId id="901" r:id="rId563"/>
    <p:sldId id="902" r:id="rId564"/>
    <p:sldId id="903" r:id="rId565"/>
    <p:sldId id="904" r:id="rId566"/>
    <p:sldId id="1084" r:id="rId567"/>
    <p:sldId id="1085" r:id="rId568"/>
    <p:sldId id="1284" r:id="rId569"/>
    <p:sldId id="1086" r:id="rId570"/>
    <p:sldId id="1088" r:id="rId571"/>
    <p:sldId id="1089" r:id="rId572"/>
    <p:sldId id="1090" r:id="rId573"/>
    <p:sldId id="1091" r:id="rId574"/>
    <p:sldId id="905" r:id="rId575"/>
    <p:sldId id="906" r:id="rId576"/>
    <p:sldId id="1216" r:id="rId577"/>
    <p:sldId id="1039" r:id="rId578"/>
    <p:sldId id="1040" r:id="rId579"/>
    <p:sldId id="1041" r:id="rId580"/>
    <p:sldId id="1042" r:id="rId581"/>
    <p:sldId id="1043" r:id="rId582"/>
    <p:sldId id="1044" r:id="rId583"/>
    <p:sldId id="1045" r:id="rId584"/>
    <p:sldId id="1046" r:id="rId585"/>
    <p:sldId id="1047" r:id="rId586"/>
    <p:sldId id="1048" r:id="rId587"/>
    <p:sldId id="1049" r:id="rId588"/>
    <p:sldId id="907" r:id="rId589"/>
  </p:sldIdLst>
  <p:sldSz cx="9144000" cy="6858000" type="screen4x3"/>
  <p:notesSz cx="7102475" cy="9388475"/>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58" userDrawn="1">
          <p15:clr>
            <a:srgbClr val="A4A3A4"/>
          </p15:clr>
        </p15:guide>
        <p15:guide id="2" pos="2237"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nazemi1234@gmail.com" initials="mn" lastIdx="27" clrIdx="0">
    <p:extLst>
      <p:ext uri="{19B8F6BF-5375-455C-9EA6-DF929625EA0E}">
        <p15:presenceInfo xmlns:p15="http://schemas.microsoft.com/office/powerpoint/2012/main" userId="S::mnazemi1234_gmail.com#ext#@usepa.onmicrosoft.com::dc62f887-53ef-4edb-b02a-9cce542b0a7a" providerId="AD"/>
      </p:ext>
    </p:extLst>
  </p:cmAuthor>
  <p:cmAuthor id="2" name="Mohsen Nazemi" initials="MN" lastIdx="225" clrIdx="1">
    <p:extLst>
      <p:ext uri="{19B8F6BF-5375-455C-9EA6-DF929625EA0E}">
        <p15:presenceInfo xmlns:p15="http://schemas.microsoft.com/office/powerpoint/2012/main" userId="Mohsen Nazemi" providerId="None"/>
      </p:ext>
    </p:extLst>
  </p:cmAuthor>
  <p:cmAuthor id="3" name="cleanairlawyer@yahoo.com" initials="cl" lastIdx="12" clrIdx="2">
    <p:extLst>
      <p:ext uri="{19B8F6BF-5375-455C-9EA6-DF929625EA0E}">
        <p15:presenceInfo xmlns:p15="http://schemas.microsoft.com/office/powerpoint/2012/main" userId="S::urn:spo:guest#cleanairlawyer@yahoo.com::" providerId="AD"/>
      </p:ext>
    </p:extLst>
  </p:cmAuthor>
  <p:cmAuthor id="4" name="sara laumann" initials="sl" lastIdx="152" clrIdx="3">
    <p:extLst>
      <p:ext uri="{19B8F6BF-5375-455C-9EA6-DF929625EA0E}">
        <p15:presenceInfo xmlns:p15="http://schemas.microsoft.com/office/powerpoint/2012/main" userId="b75792c89965e0cc"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prnWhat="handouts3" clrMode="bw" frameSlides="1"/>
  <p:showPr showNarration="1" showAnimation="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A6E91"/>
    <a:srgbClr val="EAEAEA"/>
    <a:srgbClr val="FFFFFF"/>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043" autoAdjust="0"/>
    <p:restoredTop sz="73487" autoAdjust="0"/>
  </p:normalViewPr>
  <p:slideViewPr>
    <p:cSldViewPr snapToGrid="0">
      <p:cViewPr varScale="1">
        <p:scale>
          <a:sx n="81" d="100"/>
          <a:sy n="81" d="100"/>
        </p:scale>
        <p:origin x="2232" y="90"/>
      </p:cViewPr>
      <p:guideLst>
        <p:guide orient="horz" pos="2160"/>
        <p:guide pos="2880"/>
      </p:guideLst>
    </p:cSldViewPr>
  </p:slideViewPr>
  <p:notesTextViewPr>
    <p:cViewPr>
      <p:scale>
        <a:sx n="1" d="1"/>
        <a:sy n="1" d="1"/>
      </p:scale>
      <p:origin x="0" y="0"/>
    </p:cViewPr>
  </p:notesTextViewPr>
  <p:sorterViewPr>
    <p:cViewPr varScale="1">
      <p:scale>
        <a:sx n="100" d="100"/>
        <a:sy n="100" d="100"/>
      </p:scale>
      <p:origin x="0" y="-125184"/>
    </p:cViewPr>
  </p:sorterViewPr>
  <p:notesViewPr>
    <p:cSldViewPr snapToGrid="0">
      <p:cViewPr>
        <p:scale>
          <a:sx n="1" d="2"/>
          <a:sy n="1" d="2"/>
        </p:scale>
        <p:origin x="0" y="0"/>
      </p:cViewPr>
      <p:guideLst>
        <p:guide orient="horz" pos="2958"/>
        <p:guide pos="2237"/>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2.xml"/><Relationship Id="rId299" Type="http://schemas.openxmlformats.org/officeDocument/2006/relationships/slide" Target="slides/slide284.xml"/><Relationship Id="rId21" Type="http://schemas.openxmlformats.org/officeDocument/2006/relationships/slide" Target="slides/slide6.xml"/><Relationship Id="rId63" Type="http://schemas.openxmlformats.org/officeDocument/2006/relationships/slide" Target="slides/slide48.xml"/><Relationship Id="rId159" Type="http://schemas.openxmlformats.org/officeDocument/2006/relationships/slide" Target="slides/slide144.xml"/><Relationship Id="rId324" Type="http://schemas.openxmlformats.org/officeDocument/2006/relationships/slide" Target="slides/slide309.xml"/><Relationship Id="rId366" Type="http://schemas.openxmlformats.org/officeDocument/2006/relationships/slide" Target="slides/slide351.xml"/><Relationship Id="rId531" Type="http://schemas.openxmlformats.org/officeDocument/2006/relationships/slide" Target="slides/slide516.xml"/><Relationship Id="rId573" Type="http://schemas.openxmlformats.org/officeDocument/2006/relationships/slide" Target="slides/slide558.xml"/><Relationship Id="rId170" Type="http://schemas.openxmlformats.org/officeDocument/2006/relationships/slide" Target="slides/slide155.xml"/><Relationship Id="rId226" Type="http://schemas.openxmlformats.org/officeDocument/2006/relationships/slide" Target="slides/slide211.xml"/><Relationship Id="rId433" Type="http://schemas.openxmlformats.org/officeDocument/2006/relationships/slide" Target="slides/slide418.xml"/><Relationship Id="rId268" Type="http://schemas.openxmlformats.org/officeDocument/2006/relationships/slide" Target="slides/slide253.xml"/><Relationship Id="rId475" Type="http://schemas.openxmlformats.org/officeDocument/2006/relationships/slide" Target="slides/slide460.xml"/><Relationship Id="rId32" Type="http://schemas.openxmlformats.org/officeDocument/2006/relationships/slide" Target="slides/slide17.xml"/><Relationship Id="rId74" Type="http://schemas.openxmlformats.org/officeDocument/2006/relationships/slide" Target="slides/slide59.xml"/><Relationship Id="rId128" Type="http://schemas.openxmlformats.org/officeDocument/2006/relationships/slide" Target="slides/slide113.xml"/><Relationship Id="rId335" Type="http://schemas.openxmlformats.org/officeDocument/2006/relationships/slide" Target="slides/slide320.xml"/><Relationship Id="rId377" Type="http://schemas.openxmlformats.org/officeDocument/2006/relationships/slide" Target="slides/slide362.xml"/><Relationship Id="rId500" Type="http://schemas.openxmlformats.org/officeDocument/2006/relationships/slide" Target="slides/slide485.xml"/><Relationship Id="rId542" Type="http://schemas.openxmlformats.org/officeDocument/2006/relationships/slide" Target="slides/slide527.xml"/><Relationship Id="rId584" Type="http://schemas.openxmlformats.org/officeDocument/2006/relationships/slide" Target="slides/slide569.xml"/><Relationship Id="rId5" Type="http://schemas.openxmlformats.org/officeDocument/2006/relationships/slideMaster" Target="slideMasters/slideMaster1.xml"/><Relationship Id="rId181" Type="http://schemas.openxmlformats.org/officeDocument/2006/relationships/slide" Target="slides/slide166.xml"/><Relationship Id="rId237" Type="http://schemas.openxmlformats.org/officeDocument/2006/relationships/slide" Target="slides/slide222.xml"/><Relationship Id="rId402" Type="http://schemas.openxmlformats.org/officeDocument/2006/relationships/slide" Target="slides/slide387.xml"/><Relationship Id="rId279" Type="http://schemas.openxmlformats.org/officeDocument/2006/relationships/slide" Target="slides/slide264.xml"/><Relationship Id="rId444" Type="http://schemas.openxmlformats.org/officeDocument/2006/relationships/slide" Target="slides/slide429.xml"/><Relationship Id="rId486" Type="http://schemas.openxmlformats.org/officeDocument/2006/relationships/slide" Target="slides/slide471.xml"/><Relationship Id="rId43" Type="http://schemas.openxmlformats.org/officeDocument/2006/relationships/slide" Target="slides/slide28.xml"/><Relationship Id="rId139" Type="http://schemas.openxmlformats.org/officeDocument/2006/relationships/slide" Target="slides/slide124.xml"/><Relationship Id="rId290" Type="http://schemas.openxmlformats.org/officeDocument/2006/relationships/slide" Target="slides/slide275.xml"/><Relationship Id="rId304" Type="http://schemas.openxmlformats.org/officeDocument/2006/relationships/slide" Target="slides/slide289.xml"/><Relationship Id="rId346" Type="http://schemas.openxmlformats.org/officeDocument/2006/relationships/slide" Target="slides/slide331.xml"/><Relationship Id="rId388" Type="http://schemas.openxmlformats.org/officeDocument/2006/relationships/slide" Target="slides/slide373.xml"/><Relationship Id="rId511" Type="http://schemas.openxmlformats.org/officeDocument/2006/relationships/slide" Target="slides/slide496.xml"/><Relationship Id="rId553" Type="http://schemas.openxmlformats.org/officeDocument/2006/relationships/slide" Target="slides/slide538.xml"/><Relationship Id="rId85" Type="http://schemas.openxmlformats.org/officeDocument/2006/relationships/slide" Target="slides/slide70.xml"/><Relationship Id="rId150" Type="http://schemas.openxmlformats.org/officeDocument/2006/relationships/slide" Target="slides/slide135.xml"/><Relationship Id="rId192" Type="http://schemas.openxmlformats.org/officeDocument/2006/relationships/slide" Target="slides/slide177.xml"/><Relationship Id="rId206" Type="http://schemas.openxmlformats.org/officeDocument/2006/relationships/slide" Target="slides/slide191.xml"/><Relationship Id="rId413" Type="http://schemas.openxmlformats.org/officeDocument/2006/relationships/slide" Target="slides/slide398.xml"/><Relationship Id="rId595" Type="http://schemas.openxmlformats.org/officeDocument/2006/relationships/theme" Target="theme/theme1.xml"/><Relationship Id="rId248" Type="http://schemas.openxmlformats.org/officeDocument/2006/relationships/slide" Target="slides/slide233.xml"/><Relationship Id="rId455" Type="http://schemas.openxmlformats.org/officeDocument/2006/relationships/slide" Target="slides/slide440.xml"/><Relationship Id="rId497" Type="http://schemas.openxmlformats.org/officeDocument/2006/relationships/slide" Target="slides/slide482.xml"/><Relationship Id="rId12" Type="http://schemas.openxmlformats.org/officeDocument/2006/relationships/slideMaster" Target="slideMasters/slideMaster8.xml"/><Relationship Id="rId108" Type="http://schemas.openxmlformats.org/officeDocument/2006/relationships/slide" Target="slides/slide93.xml"/><Relationship Id="rId315" Type="http://schemas.openxmlformats.org/officeDocument/2006/relationships/slide" Target="slides/slide300.xml"/><Relationship Id="rId357" Type="http://schemas.openxmlformats.org/officeDocument/2006/relationships/slide" Target="slides/slide342.xml"/><Relationship Id="rId522" Type="http://schemas.openxmlformats.org/officeDocument/2006/relationships/slide" Target="slides/slide507.xml"/><Relationship Id="rId54" Type="http://schemas.openxmlformats.org/officeDocument/2006/relationships/slide" Target="slides/slide39.xml"/><Relationship Id="rId96" Type="http://schemas.openxmlformats.org/officeDocument/2006/relationships/slide" Target="slides/slide81.xml"/><Relationship Id="rId161" Type="http://schemas.openxmlformats.org/officeDocument/2006/relationships/slide" Target="slides/slide146.xml"/><Relationship Id="rId217" Type="http://schemas.openxmlformats.org/officeDocument/2006/relationships/slide" Target="slides/slide202.xml"/><Relationship Id="rId399" Type="http://schemas.openxmlformats.org/officeDocument/2006/relationships/slide" Target="slides/slide384.xml"/><Relationship Id="rId564" Type="http://schemas.openxmlformats.org/officeDocument/2006/relationships/slide" Target="slides/slide549.xml"/><Relationship Id="rId259" Type="http://schemas.openxmlformats.org/officeDocument/2006/relationships/slide" Target="slides/slide244.xml"/><Relationship Id="rId424" Type="http://schemas.openxmlformats.org/officeDocument/2006/relationships/slide" Target="slides/slide409.xml"/><Relationship Id="rId466" Type="http://schemas.openxmlformats.org/officeDocument/2006/relationships/slide" Target="slides/slide451.xml"/><Relationship Id="rId23" Type="http://schemas.openxmlformats.org/officeDocument/2006/relationships/slide" Target="slides/slide8.xml"/><Relationship Id="rId119" Type="http://schemas.openxmlformats.org/officeDocument/2006/relationships/slide" Target="slides/slide104.xml"/><Relationship Id="rId270" Type="http://schemas.openxmlformats.org/officeDocument/2006/relationships/slide" Target="slides/slide255.xml"/><Relationship Id="rId326" Type="http://schemas.openxmlformats.org/officeDocument/2006/relationships/slide" Target="slides/slide311.xml"/><Relationship Id="rId533" Type="http://schemas.openxmlformats.org/officeDocument/2006/relationships/slide" Target="slides/slide518.xml"/><Relationship Id="rId65" Type="http://schemas.openxmlformats.org/officeDocument/2006/relationships/slide" Target="slides/slide50.xml"/><Relationship Id="rId130" Type="http://schemas.openxmlformats.org/officeDocument/2006/relationships/slide" Target="slides/slide115.xml"/><Relationship Id="rId368" Type="http://schemas.openxmlformats.org/officeDocument/2006/relationships/slide" Target="slides/slide353.xml"/><Relationship Id="rId575" Type="http://schemas.openxmlformats.org/officeDocument/2006/relationships/slide" Target="slides/slide560.xml"/><Relationship Id="rId172" Type="http://schemas.openxmlformats.org/officeDocument/2006/relationships/slide" Target="slides/slide157.xml"/><Relationship Id="rId228" Type="http://schemas.openxmlformats.org/officeDocument/2006/relationships/slide" Target="slides/slide213.xml"/><Relationship Id="rId435" Type="http://schemas.openxmlformats.org/officeDocument/2006/relationships/slide" Target="slides/slide420.xml"/><Relationship Id="rId477" Type="http://schemas.openxmlformats.org/officeDocument/2006/relationships/slide" Target="slides/slide462.xml"/><Relationship Id="rId281" Type="http://schemas.openxmlformats.org/officeDocument/2006/relationships/slide" Target="slides/slide266.xml"/><Relationship Id="rId337" Type="http://schemas.openxmlformats.org/officeDocument/2006/relationships/slide" Target="slides/slide322.xml"/><Relationship Id="rId502" Type="http://schemas.openxmlformats.org/officeDocument/2006/relationships/slide" Target="slides/slide487.xml"/><Relationship Id="rId34" Type="http://schemas.openxmlformats.org/officeDocument/2006/relationships/slide" Target="slides/slide19.xml"/><Relationship Id="rId76" Type="http://schemas.openxmlformats.org/officeDocument/2006/relationships/slide" Target="slides/slide61.xml"/><Relationship Id="rId141" Type="http://schemas.openxmlformats.org/officeDocument/2006/relationships/slide" Target="slides/slide126.xml"/><Relationship Id="rId379" Type="http://schemas.openxmlformats.org/officeDocument/2006/relationships/slide" Target="slides/slide364.xml"/><Relationship Id="rId544" Type="http://schemas.openxmlformats.org/officeDocument/2006/relationships/slide" Target="slides/slide529.xml"/><Relationship Id="rId586" Type="http://schemas.openxmlformats.org/officeDocument/2006/relationships/slide" Target="slides/slide571.xml"/><Relationship Id="rId7" Type="http://schemas.openxmlformats.org/officeDocument/2006/relationships/slideMaster" Target="slideMasters/slideMaster3.xml"/><Relationship Id="rId183" Type="http://schemas.openxmlformats.org/officeDocument/2006/relationships/slide" Target="slides/slide168.xml"/><Relationship Id="rId239" Type="http://schemas.openxmlformats.org/officeDocument/2006/relationships/slide" Target="slides/slide224.xml"/><Relationship Id="rId390" Type="http://schemas.openxmlformats.org/officeDocument/2006/relationships/slide" Target="slides/slide375.xml"/><Relationship Id="rId404" Type="http://schemas.openxmlformats.org/officeDocument/2006/relationships/slide" Target="slides/slide389.xml"/><Relationship Id="rId446" Type="http://schemas.openxmlformats.org/officeDocument/2006/relationships/slide" Target="slides/slide431.xml"/><Relationship Id="rId250" Type="http://schemas.openxmlformats.org/officeDocument/2006/relationships/slide" Target="slides/slide235.xml"/><Relationship Id="rId292" Type="http://schemas.openxmlformats.org/officeDocument/2006/relationships/slide" Target="slides/slide277.xml"/><Relationship Id="rId306" Type="http://schemas.openxmlformats.org/officeDocument/2006/relationships/slide" Target="slides/slide291.xml"/><Relationship Id="rId488" Type="http://schemas.openxmlformats.org/officeDocument/2006/relationships/slide" Target="slides/slide473.xml"/><Relationship Id="rId45" Type="http://schemas.openxmlformats.org/officeDocument/2006/relationships/slide" Target="slides/slide30.xml"/><Relationship Id="rId87" Type="http://schemas.openxmlformats.org/officeDocument/2006/relationships/slide" Target="slides/slide72.xml"/><Relationship Id="rId110" Type="http://schemas.openxmlformats.org/officeDocument/2006/relationships/slide" Target="slides/slide95.xml"/><Relationship Id="rId348" Type="http://schemas.openxmlformats.org/officeDocument/2006/relationships/slide" Target="slides/slide333.xml"/><Relationship Id="rId513" Type="http://schemas.openxmlformats.org/officeDocument/2006/relationships/slide" Target="slides/slide498.xml"/><Relationship Id="rId555" Type="http://schemas.openxmlformats.org/officeDocument/2006/relationships/slide" Target="slides/slide540.xml"/><Relationship Id="rId597" Type="http://schemas.microsoft.com/office/2016/11/relationships/changesInfo" Target="changesInfos/changesInfo1.xml"/><Relationship Id="rId152" Type="http://schemas.openxmlformats.org/officeDocument/2006/relationships/slide" Target="slides/slide137.xml"/><Relationship Id="rId194" Type="http://schemas.openxmlformats.org/officeDocument/2006/relationships/slide" Target="slides/slide179.xml"/><Relationship Id="rId208" Type="http://schemas.openxmlformats.org/officeDocument/2006/relationships/slide" Target="slides/slide193.xml"/><Relationship Id="rId415" Type="http://schemas.openxmlformats.org/officeDocument/2006/relationships/slide" Target="slides/slide400.xml"/><Relationship Id="rId457" Type="http://schemas.openxmlformats.org/officeDocument/2006/relationships/slide" Target="slides/slide442.xml"/><Relationship Id="rId261" Type="http://schemas.openxmlformats.org/officeDocument/2006/relationships/slide" Target="slides/slide246.xml"/><Relationship Id="rId499" Type="http://schemas.openxmlformats.org/officeDocument/2006/relationships/slide" Target="slides/slide484.xml"/><Relationship Id="rId14" Type="http://schemas.openxmlformats.org/officeDocument/2006/relationships/slideMaster" Target="slideMasters/slideMaster10.xml"/><Relationship Id="rId56" Type="http://schemas.openxmlformats.org/officeDocument/2006/relationships/slide" Target="slides/slide41.xml"/><Relationship Id="rId317" Type="http://schemas.openxmlformats.org/officeDocument/2006/relationships/slide" Target="slides/slide302.xml"/><Relationship Id="rId359" Type="http://schemas.openxmlformats.org/officeDocument/2006/relationships/slide" Target="slides/slide344.xml"/><Relationship Id="rId524" Type="http://schemas.openxmlformats.org/officeDocument/2006/relationships/slide" Target="slides/slide509.xml"/><Relationship Id="rId566" Type="http://schemas.openxmlformats.org/officeDocument/2006/relationships/slide" Target="slides/slide551.xml"/><Relationship Id="rId98" Type="http://schemas.openxmlformats.org/officeDocument/2006/relationships/slide" Target="slides/slide83.xml"/><Relationship Id="rId121" Type="http://schemas.openxmlformats.org/officeDocument/2006/relationships/slide" Target="slides/slide106.xml"/><Relationship Id="rId163" Type="http://schemas.openxmlformats.org/officeDocument/2006/relationships/slide" Target="slides/slide148.xml"/><Relationship Id="rId219" Type="http://schemas.openxmlformats.org/officeDocument/2006/relationships/slide" Target="slides/slide204.xml"/><Relationship Id="rId370" Type="http://schemas.openxmlformats.org/officeDocument/2006/relationships/slide" Target="slides/slide355.xml"/><Relationship Id="rId426" Type="http://schemas.openxmlformats.org/officeDocument/2006/relationships/slide" Target="slides/slide411.xml"/><Relationship Id="rId230" Type="http://schemas.openxmlformats.org/officeDocument/2006/relationships/slide" Target="slides/slide215.xml"/><Relationship Id="rId468" Type="http://schemas.openxmlformats.org/officeDocument/2006/relationships/slide" Target="slides/slide453.xml"/><Relationship Id="rId25" Type="http://schemas.openxmlformats.org/officeDocument/2006/relationships/slide" Target="slides/slide10.xml"/><Relationship Id="rId67" Type="http://schemas.openxmlformats.org/officeDocument/2006/relationships/slide" Target="slides/slide52.xml"/><Relationship Id="rId272" Type="http://schemas.openxmlformats.org/officeDocument/2006/relationships/slide" Target="slides/slide257.xml"/><Relationship Id="rId328" Type="http://schemas.openxmlformats.org/officeDocument/2006/relationships/slide" Target="slides/slide313.xml"/><Relationship Id="rId535" Type="http://schemas.openxmlformats.org/officeDocument/2006/relationships/slide" Target="slides/slide520.xml"/><Relationship Id="rId577" Type="http://schemas.openxmlformats.org/officeDocument/2006/relationships/slide" Target="slides/slide562.xml"/><Relationship Id="rId132" Type="http://schemas.openxmlformats.org/officeDocument/2006/relationships/slide" Target="slides/slide117.xml"/><Relationship Id="rId174" Type="http://schemas.openxmlformats.org/officeDocument/2006/relationships/slide" Target="slides/slide159.xml"/><Relationship Id="rId381" Type="http://schemas.openxmlformats.org/officeDocument/2006/relationships/slide" Target="slides/slide366.xml"/><Relationship Id="rId241" Type="http://schemas.openxmlformats.org/officeDocument/2006/relationships/slide" Target="slides/slide226.xml"/><Relationship Id="rId437" Type="http://schemas.openxmlformats.org/officeDocument/2006/relationships/slide" Target="slides/slide422.xml"/><Relationship Id="rId479" Type="http://schemas.openxmlformats.org/officeDocument/2006/relationships/slide" Target="slides/slide464.xml"/><Relationship Id="rId36" Type="http://schemas.openxmlformats.org/officeDocument/2006/relationships/slide" Target="slides/slide21.xml"/><Relationship Id="rId283" Type="http://schemas.openxmlformats.org/officeDocument/2006/relationships/slide" Target="slides/slide268.xml"/><Relationship Id="rId339" Type="http://schemas.openxmlformats.org/officeDocument/2006/relationships/slide" Target="slides/slide324.xml"/><Relationship Id="rId490" Type="http://schemas.openxmlformats.org/officeDocument/2006/relationships/slide" Target="slides/slide475.xml"/><Relationship Id="rId504" Type="http://schemas.openxmlformats.org/officeDocument/2006/relationships/slide" Target="slides/slide489.xml"/><Relationship Id="rId546" Type="http://schemas.openxmlformats.org/officeDocument/2006/relationships/slide" Target="slides/slide531.xml"/><Relationship Id="rId78" Type="http://schemas.openxmlformats.org/officeDocument/2006/relationships/slide" Target="slides/slide63.xml"/><Relationship Id="rId101" Type="http://schemas.openxmlformats.org/officeDocument/2006/relationships/slide" Target="slides/slide86.xml"/><Relationship Id="rId143" Type="http://schemas.openxmlformats.org/officeDocument/2006/relationships/slide" Target="slides/slide128.xml"/><Relationship Id="rId185" Type="http://schemas.openxmlformats.org/officeDocument/2006/relationships/slide" Target="slides/slide170.xml"/><Relationship Id="rId350" Type="http://schemas.openxmlformats.org/officeDocument/2006/relationships/slide" Target="slides/slide335.xml"/><Relationship Id="rId406" Type="http://schemas.openxmlformats.org/officeDocument/2006/relationships/slide" Target="slides/slide391.xml"/><Relationship Id="rId588" Type="http://schemas.openxmlformats.org/officeDocument/2006/relationships/slide" Target="slides/slide573.xml"/><Relationship Id="rId9" Type="http://schemas.openxmlformats.org/officeDocument/2006/relationships/slideMaster" Target="slideMasters/slideMaster5.xml"/><Relationship Id="rId210" Type="http://schemas.openxmlformats.org/officeDocument/2006/relationships/slide" Target="slides/slide195.xml"/><Relationship Id="rId392" Type="http://schemas.openxmlformats.org/officeDocument/2006/relationships/slide" Target="slides/slide377.xml"/><Relationship Id="rId448" Type="http://schemas.openxmlformats.org/officeDocument/2006/relationships/slide" Target="slides/slide433.xml"/><Relationship Id="rId252" Type="http://schemas.openxmlformats.org/officeDocument/2006/relationships/slide" Target="slides/slide237.xml"/><Relationship Id="rId294" Type="http://schemas.openxmlformats.org/officeDocument/2006/relationships/slide" Target="slides/slide279.xml"/><Relationship Id="rId308" Type="http://schemas.openxmlformats.org/officeDocument/2006/relationships/slide" Target="slides/slide293.xml"/><Relationship Id="rId515" Type="http://schemas.openxmlformats.org/officeDocument/2006/relationships/slide" Target="slides/slide500.xml"/><Relationship Id="rId47" Type="http://schemas.openxmlformats.org/officeDocument/2006/relationships/slide" Target="slides/slide32.xml"/><Relationship Id="rId89" Type="http://schemas.openxmlformats.org/officeDocument/2006/relationships/slide" Target="slides/slide74.xml"/><Relationship Id="rId112" Type="http://schemas.openxmlformats.org/officeDocument/2006/relationships/slide" Target="slides/slide97.xml"/><Relationship Id="rId154" Type="http://schemas.openxmlformats.org/officeDocument/2006/relationships/slide" Target="slides/slide139.xml"/><Relationship Id="rId361" Type="http://schemas.openxmlformats.org/officeDocument/2006/relationships/slide" Target="slides/slide346.xml"/><Relationship Id="rId557" Type="http://schemas.openxmlformats.org/officeDocument/2006/relationships/slide" Target="slides/slide542.xml"/><Relationship Id="rId196" Type="http://schemas.openxmlformats.org/officeDocument/2006/relationships/slide" Target="slides/slide181.xml"/><Relationship Id="rId417" Type="http://schemas.openxmlformats.org/officeDocument/2006/relationships/slide" Target="slides/slide402.xml"/><Relationship Id="rId459" Type="http://schemas.openxmlformats.org/officeDocument/2006/relationships/slide" Target="slides/slide444.xml"/><Relationship Id="rId16" Type="http://schemas.openxmlformats.org/officeDocument/2006/relationships/slide" Target="slides/slide1.xml"/><Relationship Id="rId221" Type="http://schemas.openxmlformats.org/officeDocument/2006/relationships/slide" Target="slides/slide206.xml"/><Relationship Id="rId263" Type="http://schemas.openxmlformats.org/officeDocument/2006/relationships/slide" Target="slides/slide248.xml"/><Relationship Id="rId319" Type="http://schemas.openxmlformats.org/officeDocument/2006/relationships/slide" Target="slides/slide304.xml"/><Relationship Id="rId470" Type="http://schemas.openxmlformats.org/officeDocument/2006/relationships/slide" Target="slides/slide455.xml"/><Relationship Id="rId526" Type="http://schemas.openxmlformats.org/officeDocument/2006/relationships/slide" Target="slides/slide511.xml"/><Relationship Id="rId37" Type="http://schemas.openxmlformats.org/officeDocument/2006/relationships/slide" Target="slides/slide22.xml"/><Relationship Id="rId58" Type="http://schemas.openxmlformats.org/officeDocument/2006/relationships/slide" Target="slides/slide43.xml"/><Relationship Id="rId79" Type="http://schemas.openxmlformats.org/officeDocument/2006/relationships/slide" Target="slides/slide64.xml"/><Relationship Id="rId102" Type="http://schemas.openxmlformats.org/officeDocument/2006/relationships/slide" Target="slides/slide87.xml"/><Relationship Id="rId123" Type="http://schemas.openxmlformats.org/officeDocument/2006/relationships/slide" Target="slides/slide108.xml"/><Relationship Id="rId144" Type="http://schemas.openxmlformats.org/officeDocument/2006/relationships/slide" Target="slides/slide129.xml"/><Relationship Id="rId330" Type="http://schemas.openxmlformats.org/officeDocument/2006/relationships/slide" Target="slides/slide315.xml"/><Relationship Id="rId547" Type="http://schemas.openxmlformats.org/officeDocument/2006/relationships/slide" Target="slides/slide532.xml"/><Relationship Id="rId568" Type="http://schemas.openxmlformats.org/officeDocument/2006/relationships/slide" Target="slides/slide553.xml"/><Relationship Id="rId589" Type="http://schemas.openxmlformats.org/officeDocument/2006/relationships/slide" Target="slides/slide574.xml"/><Relationship Id="rId90" Type="http://schemas.openxmlformats.org/officeDocument/2006/relationships/slide" Target="slides/slide75.xml"/><Relationship Id="rId165" Type="http://schemas.openxmlformats.org/officeDocument/2006/relationships/slide" Target="slides/slide150.xml"/><Relationship Id="rId186" Type="http://schemas.openxmlformats.org/officeDocument/2006/relationships/slide" Target="slides/slide171.xml"/><Relationship Id="rId351" Type="http://schemas.openxmlformats.org/officeDocument/2006/relationships/slide" Target="slides/slide336.xml"/><Relationship Id="rId372" Type="http://schemas.openxmlformats.org/officeDocument/2006/relationships/slide" Target="slides/slide357.xml"/><Relationship Id="rId393" Type="http://schemas.openxmlformats.org/officeDocument/2006/relationships/slide" Target="slides/slide378.xml"/><Relationship Id="rId407" Type="http://schemas.openxmlformats.org/officeDocument/2006/relationships/slide" Target="slides/slide392.xml"/><Relationship Id="rId428" Type="http://schemas.openxmlformats.org/officeDocument/2006/relationships/slide" Target="slides/slide413.xml"/><Relationship Id="rId449" Type="http://schemas.openxmlformats.org/officeDocument/2006/relationships/slide" Target="slides/slide434.xml"/><Relationship Id="rId211" Type="http://schemas.openxmlformats.org/officeDocument/2006/relationships/slide" Target="slides/slide196.xml"/><Relationship Id="rId232" Type="http://schemas.openxmlformats.org/officeDocument/2006/relationships/slide" Target="slides/slide217.xml"/><Relationship Id="rId253" Type="http://schemas.openxmlformats.org/officeDocument/2006/relationships/slide" Target="slides/slide238.xml"/><Relationship Id="rId274" Type="http://schemas.openxmlformats.org/officeDocument/2006/relationships/slide" Target="slides/slide259.xml"/><Relationship Id="rId295" Type="http://schemas.openxmlformats.org/officeDocument/2006/relationships/slide" Target="slides/slide280.xml"/><Relationship Id="rId309" Type="http://schemas.openxmlformats.org/officeDocument/2006/relationships/slide" Target="slides/slide294.xml"/><Relationship Id="rId460" Type="http://schemas.openxmlformats.org/officeDocument/2006/relationships/slide" Target="slides/slide445.xml"/><Relationship Id="rId481" Type="http://schemas.openxmlformats.org/officeDocument/2006/relationships/slide" Target="slides/slide466.xml"/><Relationship Id="rId516" Type="http://schemas.openxmlformats.org/officeDocument/2006/relationships/slide" Target="slides/slide501.xml"/><Relationship Id="rId27" Type="http://schemas.openxmlformats.org/officeDocument/2006/relationships/slide" Target="slides/slide12.xml"/><Relationship Id="rId48" Type="http://schemas.openxmlformats.org/officeDocument/2006/relationships/slide" Target="slides/slide33.xml"/><Relationship Id="rId69" Type="http://schemas.openxmlformats.org/officeDocument/2006/relationships/slide" Target="slides/slide54.xml"/><Relationship Id="rId113" Type="http://schemas.openxmlformats.org/officeDocument/2006/relationships/slide" Target="slides/slide98.xml"/><Relationship Id="rId134" Type="http://schemas.openxmlformats.org/officeDocument/2006/relationships/slide" Target="slides/slide119.xml"/><Relationship Id="rId320" Type="http://schemas.openxmlformats.org/officeDocument/2006/relationships/slide" Target="slides/slide305.xml"/><Relationship Id="rId537" Type="http://schemas.openxmlformats.org/officeDocument/2006/relationships/slide" Target="slides/slide522.xml"/><Relationship Id="rId558" Type="http://schemas.openxmlformats.org/officeDocument/2006/relationships/slide" Target="slides/slide543.xml"/><Relationship Id="rId579" Type="http://schemas.openxmlformats.org/officeDocument/2006/relationships/slide" Target="slides/slide564.xml"/><Relationship Id="rId80" Type="http://schemas.openxmlformats.org/officeDocument/2006/relationships/slide" Target="slides/slide65.xml"/><Relationship Id="rId155" Type="http://schemas.openxmlformats.org/officeDocument/2006/relationships/slide" Target="slides/slide140.xml"/><Relationship Id="rId176" Type="http://schemas.openxmlformats.org/officeDocument/2006/relationships/slide" Target="slides/slide161.xml"/><Relationship Id="rId197" Type="http://schemas.openxmlformats.org/officeDocument/2006/relationships/slide" Target="slides/slide182.xml"/><Relationship Id="rId341" Type="http://schemas.openxmlformats.org/officeDocument/2006/relationships/slide" Target="slides/slide326.xml"/><Relationship Id="rId362" Type="http://schemas.openxmlformats.org/officeDocument/2006/relationships/slide" Target="slides/slide347.xml"/><Relationship Id="rId383" Type="http://schemas.openxmlformats.org/officeDocument/2006/relationships/slide" Target="slides/slide368.xml"/><Relationship Id="rId418" Type="http://schemas.openxmlformats.org/officeDocument/2006/relationships/slide" Target="slides/slide403.xml"/><Relationship Id="rId439" Type="http://schemas.openxmlformats.org/officeDocument/2006/relationships/slide" Target="slides/slide424.xml"/><Relationship Id="rId590" Type="http://schemas.openxmlformats.org/officeDocument/2006/relationships/notesMaster" Target="notesMasters/notesMaster1.xml"/><Relationship Id="rId201" Type="http://schemas.openxmlformats.org/officeDocument/2006/relationships/slide" Target="slides/slide186.xml"/><Relationship Id="rId222" Type="http://schemas.openxmlformats.org/officeDocument/2006/relationships/slide" Target="slides/slide207.xml"/><Relationship Id="rId243" Type="http://schemas.openxmlformats.org/officeDocument/2006/relationships/slide" Target="slides/slide228.xml"/><Relationship Id="rId264" Type="http://schemas.openxmlformats.org/officeDocument/2006/relationships/slide" Target="slides/slide249.xml"/><Relationship Id="rId285" Type="http://schemas.openxmlformats.org/officeDocument/2006/relationships/slide" Target="slides/slide270.xml"/><Relationship Id="rId450" Type="http://schemas.openxmlformats.org/officeDocument/2006/relationships/slide" Target="slides/slide435.xml"/><Relationship Id="rId471" Type="http://schemas.openxmlformats.org/officeDocument/2006/relationships/slide" Target="slides/slide456.xml"/><Relationship Id="rId506" Type="http://schemas.openxmlformats.org/officeDocument/2006/relationships/slide" Target="slides/slide491.xml"/><Relationship Id="rId17" Type="http://schemas.openxmlformats.org/officeDocument/2006/relationships/slide" Target="slides/slide2.xml"/><Relationship Id="rId38" Type="http://schemas.openxmlformats.org/officeDocument/2006/relationships/slide" Target="slides/slide23.xml"/><Relationship Id="rId59" Type="http://schemas.openxmlformats.org/officeDocument/2006/relationships/slide" Target="slides/slide44.xml"/><Relationship Id="rId103" Type="http://schemas.openxmlformats.org/officeDocument/2006/relationships/slide" Target="slides/slide88.xml"/><Relationship Id="rId124" Type="http://schemas.openxmlformats.org/officeDocument/2006/relationships/slide" Target="slides/slide109.xml"/><Relationship Id="rId310" Type="http://schemas.openxmlformats.org/officeDocument/2006/relationships/slide" Target="slides/slide295.xml"/><Relationship Id="rId492" Type="http://schemas.openxmlformats.org/officeDocument/2006/relationships/slide" Target="slides/slide477.xml"/><Relationship Id="rId527" Type="http://schemas.openxmlformats.org/officeDocument/2006/relationships/slide" Target="slides/slide512.xml"/><Relationship Id="rId548" Type="http://schemas.openxmlformats.org/officeDocument/2006/relationships/slide" Target="slides/slide533.xml"/><Relationship Id="rId569" Type="http://schemas.openxmlformats.org/officeDocument/2006/relationships/slide" Target="slides/slide554.xml"/><Relationship Id="rId70" Type="http://schemas.openxmlformats.org/officeDocument/2006/relationships/slide" Target="slides/slide55.xml"/><Relationship Id="rId91" Type="http://schemas.openxmlformats.org/officeDocument/2006/relationships/slide" Target="slides/slide76.xml"/><Relationship Id="rId145" Type="http://schemas.openxmlformats.org/officeDocument/2006/relationships/slide" Target="slides/slide130.xml"/><Relationship Id="rId166" Type="http://schemas.openxmlformats.org/officeDocument/2006/relationships/slide" Target="slides/slide151.xml"/><Relationship Id="rId187" Type="http://schemas.openxmlformats.org/officeDocument/2006/relationships/slide" Target="slides/slide172.xml"/><Relationship Id="rId331" Type="http://schemas.openxmlformats.org/officeDocument/2006/relationships/slide" Target="slides/slide316.xml"/><Relationship Id="rId352" Type="http://schemas.openxmlformats.org/officeDocument/2006/relationships/slide" Target="slides/slide337.xml"/><Relationship Id="rId373" Type="http://schemas.openxmlformats.org/officeDocument/2006/relationships/slide" Target="slides/slide358.xml"/><Relationship Id="rId394" Type="http://schemas.openxmlformats.org/officeDocument/2006/relationships/slide" Target="slides/slide379.xml"/><Relationship Id="rId408" Type="http://schemas.openxmlformats.org/officeDocument/2006/relationships/slide" Target="slides/slide393.xml"/><Relationship Id="rId429" Type="http://schemas.openxmlformats.org/officeDocument/2006/relationships/slide" Target="slides/slide414.xml"/><Relationship Id="rId580" Type="http://schemas.openxmlformats.org/officeDocument/2006/relationships/slide" Target="slides/slide565.xml"/><Relationship Id="rId1" Type="http://schemas.openxmlformats.org/officeDocument/2006/relationships/customXml" Target="../customXml/item1.xml"/><Relationship Id="rId212" Type="http://schemas.openxmlformats.org/officeDocument/2006/relationships/slide" Target="slides/slide197.xml"/><Relationship Id="rId233" Type="http://schemas.openxmlformats.org/officeDocument/2006/relationships/slide" Target="slides/slide218.xml"/><Relationship Id="rId254" Type="http://schemas.openxmlformats.org/officeDocument/2006/relationships/slide" Target="slides/slide239.xml"/><Relationship Id="rId440" Type="http://schemas.openxmlformats.org/officeDocument/2006/relationships/slide" Target="slides/slide425.xml"/><Relationship Id="rId28" Type="http://schemas.openxmlformats.org/officeDocument/2006/relationships/slide" Target="slides/slide13.xml"/><Relationship Id="rId49" Type="http://schemas.openxmlformats.org/officeDocument/2006/relationships/slide" Target="slides/slide34.xml"/><Relationship Id="rId114" Type="http://schemas.openxmlformats.org/officeDocument/2006/relationships/slide" Target="slides/slide99.xml"/><Relationship Id="rId275" Type="http://schemas.openxmlformats.org/officeDocument/2006/relationships/slide" Target="slides/slide260.xml"/><Relationship Id="rId296" Type="http://schemas.openxmlformats.org/officeDocument/2006/relationships/slide" Target="slides/slide281.xml"/><Relationship Id="rId300" Type="http://schemas.openxmlformats.org/officeDocument/2006/relationships/slide" Target="slides/slide285.xml"/><Relationship Id="rId461" Type="http://schemas.openxmlformats.org/officeDocument/2006/relationships/slide" Target="slides/slide446.xml"/><Relationship Id="rId482" Type="http://schemas.openxmlformats.org/officeDocument/2006/relationships/slide" Target="slides/slide467.xml"/><Relationship Id="rId517" Type="http://schemas.openxmlformats.org/officeDocument/2006/relationships/slide" Target="slides/slide502.xml"/><Relationship Id="rId538" Type="http://schemas.openxmlformats.org/officeDocument/2006/relationships/slide" Target="slides/slide523.xml"/><Relationship Id="rId559" Type="http://schemas.openxmlformats.org/officeDocument/2006/relationships/slide" Target="slides/slide544.xml"/><Relationship Id="rId60" Type="http://schemas.openxmlformats.org/officeDocument/2006/relationships/slide" Target="slides/slide45.xml"/><Relationship Id="rId81" Type="http://schemas.openxmlformats.org/officeDocument/2006/relationships/slide" Target="slides/slide66.xml"/><Relationship Id="rId135" Type="http://schemas.openxmlformats.org/officeDocument/2006/relationships/slide" Target="slides/slide120.xml"/><Relationship Id="rId156" Type="http://schemas.openxmlformats.org/officeDocument/2006/relationships/slide" Target="slides/slide141.xml"/><Relationship Id="rId177" Type="http://schemas.openxmlformats.org/officeDocument/2006/relationships/slide" Target="slides/slide162.xml"/><Relationship Id="rId198" Type="http://schemas.openxmlformats.org/officeDocument/2006/relationships/slide" Target="slides/slide183.xml"/><Relationship Id="rId321" Type="http://schemas.openxmlformats.org/officeDocument/2006/relationships/slide" Target="slides/slide306.xml"/><Relationship Id="rId342" Type="http://schemas.openxmlformats.org/officeDocument/2006/relationships/slide" Target="slides/slide327.xml"/><Relationship Id="rId363" Type="http://schemas.openxmlformats.org/officeDocument/2006/relationships/slide" Target="slides/slide348.xml"/><Relationship Id="rId384" Type="http://schemas.openxmlformats.org/officeDocument/2006/relationships/slide" Target="slides/slide369.xml"/><Relationship Id="rId419" Type="http://schemas.openxmlformats.org/officeDocument/2006/relationships/slide" Target="slides/slide404.xml"/><Relationship Id="rId570" Type="http://schemas.openxmlformats.org/officeDocument/2006/relationships/slide" Target="slides/slide555.xml"/><Relationship Id="rId591" Type="http://schemas.openxmlformats.org/officeDocument/2006/relationships/handoutMaster" Target="handoutMasters/handoutMaster1.xml"/><Relationship Id="rId202" Type="http://schemas.openxmlformats.org/officeDocument/2006/relationships/slide" Target="slides/slide187.xml"/><Relationship Id="rId223" Type="http://schemas.openxmlformats.org/officeDocument/2006/relationships/slide" Target="slides/slide208.xml"/><Relationship Id="rId244" Type="http://schemas.openxmlformats.org/officeDocument/2006/relationships/slide" Target="slides/slide229.xml"/><Relationship Id="rId430" Type="http://schemas.openxmlformats.org/officeDocument/2006/relationships/slide" Target="slides/slide415.xml"/><Relationship Id="rId18" Type="http://schemas.openxmlformats.org/officeDocument/2006/relationships/slide" Target="slides/slide3.xml"/><Relationship Id="rId39" Type="http://schemas.openxmlformats.org/officeDocument/2006/relationships/slide" Target="slides/slide24.xml"/><Relationship Id="rId265" Type="http://schemas.openxmlformats.org/officeDocument/2006/relationships/slide" Target="slides/slide250.xml"/><Relationship Id="rId286" Type="http://schemas.openxmlformats.org/officeDocument/2006/relationships/slide" Target="slides/slide271.xml"/><Relationship Id="rId451" Type="http://schemas.openxmlformats.org/officeDocument/2006/relationships/slide" Target="slides/slide436.xml"/><Relationship Id="rId472" Type="http://schemas.openxmlformats.org/officeDocument/2006/relationships/slide" Target="slides/slide457.xml"/><Relationship Id="rId493" Type="http://schemas.openxmlformats.org/officeDocument/2006/relationships/slide" Target="slides/slide478.xml"/><Relationship Id="rId507" Type="http://schemas.openxmlformats.org/officeDocument/2006/relationships/slide" Target="slides/slide492.xml"/><Relationship Id="rId528" Type="http://schemas.openxmlformats.org/officeDocument/2006/relationships/slide" Target="slides/slide513.xml"/><Relationship Id="rId549" Type="http://schemas.openxmlformats.org/officeDocument/2006/relationships/slide" Target="slides/slide534.xml"/><Relationship Id="rId50" Type="http://schemas.openxmlformats.org/officeDocument/2006/relationships/slide" Target="slides/slide35.xml"/><Relationship Id="rId104" Type="http://schemas.openxmlformats.org/officeDocument/2006/relationships/slide" Target="slides/slide89.xml"/><Relationship Id="rId125" Type="http://schemas.openxmlformats.org/officeDocument/2006/relationships/slide" Target="slides/slide110.xml"/><Relationship Id="rId146" Type="http://schemas.openxmlformats.org/officeDocument/2006/relationships/slide" Target="slides/slide131.xml"/><Relationship Id="rId167" Type="http://schemas.openxmlformats.org/officeDocument/2006/relationships/slide" Target="slides/slide152.xml"/><Relationship Id="rId188" Type="http://schemas.openxmlformats.org/officeDocument/2006/relationships/slide" Target="slides/slide173.xml"/><Relationship Id="rId311" Type="http://schemas.openxmlformats.org/officeDocument/2006/relationships/slide" Target="slides/slide296.xml"/><Relationship Id="rId332" Type="http://schemas.openxmlformats.org/officeDocument/2006/relationships/slide" Target="slides/slide317.xml"/><Relationship Id="rId353" Type="http://schemas.openxmlformats.org/officeDocument/2006/relationships/slide" Target="slides/slide338.xml"/><Relationship Id="rId374" Type="http://schemas.openxmlformats.org/officeDocument/2006/relationships/slide" Target="slides/slide359.xml"/><Relationship Id="rId395" Type="http://schemas.openxmlformats.org/officeDocument/2006/relationships/slide" Target="slides/slide380.xml"/><Relationship Id="rId409" Type="http://schemas.openxmlformats.org/officeDocument/2006/relationships/slide" Target="slides/slide394.xml"/><Relationship Id="rId560" Type="http://schemas.openxmlformats.org/officeDocument/2006/relationships/slide" Target="slides/slide545.xml"/><Relationship Id="rId581" Type="http://schemas.openxmlformats.org/officeDocument/2006/relationships/slide" Target="slides/slide566.xml"/><Relationship Id="rId71" Type="http://schemas.openxmlformats.org/officeDocument/2006/relationships/slide" Target="slides/slide56.xml"/><Relationship Id="rId92" Type="http://schemas.openxmlformats.org/officeDocument/2006/relationships/slide" Target="slides/slide77.xml"/><Relationship Id="rId213" Type="http://schemas.openxmlformats.org/officeDocument/2006/relationships/slide" Target="slides/slide198.xml"/><Relationship Id="rId234" Type="http://schemas.openxmlformats.org/officeDocument/2006/relationships/slide" Target="slides/slide219.xml"/><Relationship Id="rId420" Type="http://schemas.openxmlformats.org/officeDocument/2006/relationships/slide" Target="slides/slide405.xml"/><Relationship Id="rId2" Type="http://schemas.openxmlformats.org/officeDocument/2006/relationships/customXml" Target="../customXml/item2.xml"/><Relationship Id="rId29" Type="http://schemas.openxmlformats.org/officeDocument/2006/relationships/slide" Target="slides/slide14.xml"/><Relationship Id="rId255" Type="http://schemas.openxmlformats.org/officeDocument/2006/relationships/slide" Target="slides/slide240.xml"/><Relationship Id="rId276" Type="http://schemas.openxmlformats.org/officeDocument/2006/relationships/slide" Target="slides/slide261.xml"/><Relationship Id="rId297" Type="http://schemas.openxmlformats.org/officeDocument/2006/relationships/slide" Target="slides/slide282.xml"/><Relationship Id="rId441" Type="http://schemas.openxmlformats.org/officeDocument/2006/relationships/slide" Target="slides/slide426.xml"/><Relationship Id="rId462" Type="http://schemas.openxmlformats.org/officeDocument/2006/relationships/slide" Target="slides/slide447.xml"/><Relationship Id="rId483" Type="http://schemas.openxmlformats.org/officeDocument/2006/relationships/slide" Target="slides/slide468.xml"/><Relationship Id="rId518" Type="http://schemas.openxmlformats.org/officeDocument/2006/relationships/slide" Target="slides/slide503.xml"/><Relationship Id="rId539" Type="http://schemas.openxmlformats.org/officeDocument/2006/relationships/slide" Target="slides/slide524.xml"/><Relationship Id="rId40" Type="http://schemas.openxmlformats.org/officeDocument/2006/relationships/slide" Target="slides/slide25.xml"/><Relationship Id="rId115" Type="http://schemas.openxmlformats.org/officeDocument/2006/relationships/slide" Target="slides/slide100.xml"/><Relationship Id="rId136" Type="http://schemas.openxmlformats.org/officeDocument/2006/relationships/slide" Target="slides/slide121.xml"/><Relationship Id="rId157" Type="http://schemas.openxmlformats.org/officeDocument/2006/relationships/slide" Target="slides/slide142.xml"/><Relationship Id="rId178" Type="http://schemas.openxmlformats.org/officeDocument/2006/relationships/slide" Target="slides/slide163.xml"/><Relationship Id="rId301" Type="http://schemas.openxmlformats.org/officeDocument/2006/relationships/slide" Target="slides/slide286.xml"/><Relationship Id="rId322" Type="http://schemas.openxmlformats.org/officeDocument/2006/relationships/slide" Target="slides/slide307.xml"/><Relationship Id="rId343" Type="http://schemas.openxmlformats.org/officeDocument/2006/relationships/slide" Target="slides/slide328.xml"/><Relationship Id="rId364" Type="http://schemas.openxmlformats.org/officeDocument/2006/relationships/slide" Target="slides/slide349.xml"/><Relationship Id="rId550" Type="http://schemas.openxmlformats.org/officeDocument/2006/relationships/slide" Target="slides/slide535.xml"/><Relationship Id="rId61" Type="http://schemas.openxmlformats.org/officeDocument/2006/relationships/slide" Target="slides/slide46.xml"/><Relationship Id="rId82" Type="http://schemas.openxmlformats.org/officeDocument/2006/relationships/slide" Target="slides/slide67.xml"/><Relationship Id="rId199" Type="http://schemas.openxmlformats.org/officeDocument/2006/relationships/slide" Target="slides/slide184.xml"/><Relationship Id="rId203" Type="http://schemas.openxmlformats.org/officeDocument/2006/relationships/slide" Target="slides/slide188.xml"/><Relationship Id="rId385" Type="http://schemas.openxmlformats.org/officeDocument/2006/relationships/slide" Target="slides/slide370.xml"/><Relationship Id="rId571" Type="http://schemas.openxmlformats.org/officeDocument/2006/relationships/slide" Target="slides/slide556.xml"/><Relationship Id="rId592" Type="http://schemas.openxmlformats.org/officeDocument/2006/relationships/commentAuthors" Target="commentAuthors.xml"/><Relationship Id="rId19" Type="http://schemas.openxmlformats.org/officeDocument/2006/relationships/slide" Target="slides/slide4.xml"/><Relationship Id="rId224" Type="http://schemas.openxmlformats.org/officeDocument/2006/relationships/slide" Target="slides/slide209.xml"/><Relationship Id="rId245" Type="http://schemas.openxmlformats.org/officeDocument/2006/relationships/slide" Target="slides/slide230.xml"/><Relationship Id="rId266" Type="http://schemas.openxmlformats.org/officeDocument/2006/relationships/slide" Target="slides/slide251.xml"/><Relationship Id="rId287" Type="http://schemas.openxmlformats.org/officeDocument/2006/relationships/slide" Target="slides/slide272.xml"/><Relationship Id="rId410" Type="http://schemas.openxmlformats.org/officeDocument/2006/relationships/slide" Target="slides/slide395.xml"/><Relationship Id="rId431" Type="http://schemas.openxmlformats.org/officeDocument/2006/relationships/slide" Target="slides/slide416.xml"/><Relationship Id="rId452" Type="http://schemas.openxmlformats.org/officeDocument/2006/relationships/slide" Target="slides/slide437.xml"/><Relationship Id="rId473" Type="http://schemas.openxmlformats.org/officeDocument/2006/relationships/slide" Target="slides/slide458.xml"/><Relationship Id="rId494" Type="http://schemas.openxmlformats.org/officeDocument/2006/relationships/slide" Target="slides/slide479.xml"/><Relationship Id="rId508" Type="http://schemas.openxmlformats.org/officeDocument/2006/relationships/slide" Target="slides/slide493.xml"/><Relationship Id="rId529" Type="http://schemas.openxmlformats.org/officeDocument/2006/relationships/slide" Target="slides/slide514.xml"/><Relationship Id="rId30" Type="http://schemas.openxmlformats.org/officeDocument/2006/relationships/slide" Target="slides/slide15.xml"/><Relationship Id="rId105" Type="http://schemas.openxmlformats.org/officeDocument/2006/relationships/slide" Target="slides/slide90.xml"/><Relationship Id="rId126" Type="http://schemas.openxmlformats.org/officeDocument/2006/relationships/slide" Target="slides/slide111.xml"/><Relationship Id="rId147" Type="http://schemas.openxmlformats.org/officeDocument/2006/relationships/slide" Target="slides/slide132.xml"/><Relationship Id="rId168" Type="http://schemas.openxmlformats.org/officeDocument/2006/relationships/slide" Target="slides/slide153.xml"/><Relationship Id="rId312" Type="http://schemas.openxmlformats.org/officeDocument/2006/relationships/slide" Target="slides/slide297.xml"/><Relationship Id="rId333" Type="http://schemas.openxmlformats.org/officeDocument/2006/relationships/slide" Target="slides/slide318.xml"/><Relationship Id="rId354" Type="http://schemas.openxmlformats.org/officeDocument/2006/relationships/slide" Target="slides/slide339.xml"/><Relationship Id="rId540" Type="http://schemas.openxmlformats.org/officeDocument/2006/relationships/slide" Target="slides/slide525.xml"/><Relationship Id="rId51" Type="http://schemas.openxmlformats.org/officeDocument/2006/relationships/slide" Target="slides/slide36.xml"/><Relationship Id="rId72" Type="http://schemas.openxmlformats.org/officeDocument/2006/relationships/slide" Target="slides/slide57.xml"/><Relationship Id="rId93" Type="http://schemas.openxmlformats.org/officeDocument/2006/relationships/slide" Target="slides/slide78.xml"/><Relationship Id="rId189" Type="http://schemas.openxmlformats.org/officeDocument/2006/relationships/slide" Target="slides/slide174.xml"/><Relationship Id="rId375" Type="http://schemas.openxmlformats.org/officeDocument/2006/relationships/slide" Target="slides/slide360.xml"/><Relationship Id="rId396" Type="http://schemas.openxmlformats.org/officeDocument/2006/relationships/slide" Target="slides/slide381.xml"/><Relationship Id="rId561" Type="http://schemas.openxmlformats.org/officeDocument/2006/relationships/slide" Target="slides/slide546.xml"/><Relationship Id="rId582" Type="http://schemas.openxmlformats.org/officeDocument/2006/relationships/slide" Target="slides/slide567.xml"/><Relationship Id="rId3" Type="http://schemas.openxmlformats.org/officeDocument/2006/relationships/customXml" Target="../customXml/item3.xml"/><Relationship Id="rId214" Type="http://schemas.openxmlformats.org/officeDocument/2006/relationships/slide" Target="slides/slide199.xml"/><Relationship Id="rId235" Type="http://schemas.openxmlformats.org/officeDocument/2006/relationships/slide" Target="slides/slide220.xml"/><Relationship Id="rId256" Type="http://schemas.openxmlformats.org/officeDocument/2006/relationships/slide" Target="slides/slide241.xml"/><Relationship Id="rId277" Type="http://schemas.openxmlformats.org/officeDocument/2006/relationships/slide" Target="slides/slide262.xml"/><Relationship Id="rId298" Type="http://schemas.openxmlformats.org/officeDocument/2006/relationships/slide" Target="slides/slide283.xml"/><Relationship Id="rId400" Type="http://schemas.openxmlformats.org/officeDocument/2006/relationships/slide" Target="slides/slide385.xml"/><Relationship Id="rId421" Type="http://schemas.openxmlformats.org/officeDocument/2006/relationships/slide" Target="slides/slide406.xml"/><Relationship Id="rId442" Type="http://schemas.openxmlformats.org/officeDocument/2006/relationships/slide" Target="slides/slide427.xml"/><Relationship Id="rId463" Type="http://schemas.openxmlformats.org/officeDocument/2006/relationships/slide" Target="slides/slide448.xml"/><Relationship Id="rId484" Type="http://schemas.openxmlformats.org/officeDocument/2006/relationships/slide" Target="slides/slide469.xml"/><Relationship Id="rId519" Type="http://schemas.openxmlformats.org/officeDocument/2006/relationships/slide" Target="slides/slide504.xml"/><Relationship Id="rId116" Type="http://schemas.openxmlformats.org/officeDocument/2006/relationships/slide" Target="slides/slide101.xml"/><Relationship Id="rId137" Type="http://schemas.openxmlformats.org/officeDocument/2006/relationships/slide" Target="slides/slide122.xml"/><Relationship Id="rId158" Type="http://schemas.openxmlformats.org/officeDocument/2006/relationships/slide" Target="slides/slide143.xml"/><Relationship Id="rId302" Type="http://schemas.openxmlformats.org/officeDocument/2006/relationships/slide" Target="slides/slide287.xml"/><Relationship Id="rId323" Type="http://schemas.openxmlformats.org/officeDocument/2006/relationships/slide" Target="slides/slide308.xml"/><Relationship Id="rId344" Type="http://schemas.openxmlformats.org/officeDocument/2006/relationships/slide" Target="slides/slide329.xml"/><Relationship Id="rId530" Type="http://schemas.openxmlformats.org/officeDocument/2006/relationships/slide" Target="slides/slide515.xml"/><Relationship Id="rId20" Type="http://schemas.openxmlformats.org/officeDocument/2006/relationships/slide" Target="slides/slide5.xml"/><Relationship Id="rId41" Type="http://schemas.openxmlformats.org/officeDocument/2006/relationships/slide" Target="slides/slide26.xml"/><Relationship Id="rId62" Type="http://schemas.openxmlformats.org/officeDocument/2006/relationships/slide" Target="slides/slide47.xml"/><Relationship Id="rId83" Type="http://schemas.openxmlformats.org/officeDocument/2006/relationships/slide" Target="slides/slide68.xml"/><Relationship Id="rId179" Type="http://schemas.openxmlformats.org/officeDocument/2006/relationships/slide" Target="slides/slide164.xml"/><Relationship Id="rId365" Type="http://schemas.openxmlformats.org/officeDocument/2006/relationships/slide" Target="slides/slide350.xml"/><Relationship Id="rId386" Type="http://schemas.openxmlformats.org/officeDocument/2006/relationships/slide" Target="slides/slide371.xml"/><Relationship Id="rId551" Type="http://schemas.openxmlformats.org/officeDocument/2006/relationships/slide" Target="slides/slide536.xml"/><Relationship Id="rId572" Type="http://schemas.openxmlformats.org/officeDocument/2006/relationships/slide" Target="slides/slide557.xml"/><Relationship Id="rId593" Type="http://schemas.openxmlformats.org/officeDocument/2006/relationships/presProps" Target="presProps.xml"/><Relationship Id="rId190" Type="http://schemas.openxmlformats.org/officeDocument/2006/relationships/slide" Target="slides/slide175.xml"/><Relationship Id="rId204" Type="http://schemas.openxmlformats.org/officeDocument/2006/relationships/slide" Target="slides/slide189.xml"/><Relationship Id="rId225" Type="http://schemas.openxmlformats.org/officeDocument/2006/relationships/slide" Target="slides/slide210.xml"/><Relationship Id="rId246" Type="http://schemas.openxmlformats.org/officeDocument/2006/relationships/slide" Target="slides/slide231.xml"/><Relationship Id="rId267" Type="http://schemas.openxmlformats.org/officeDocument/2006/relationships/slide" Target="slides/slide252.xml"/><Relationship Id="rId288" Type="http://schemas.openxmlformats.org/officeDocument/2006/relationships/slide" Target="slides/slide273.xml"/><Relationship Id="rId411" Type="http://schemas.openxmlformats.org/officeDocument/2006/relationships/slide" Target="slides/slide396.xml"/><Relationship Id="rId432" Type="http://schemas.openxmlformats.org/officeDocument/2006/relationships/slide" Target="slides/slide417.xml"/><Relationship Id="rId453" Type="http://schemas.openxmlformats.org/officeDocument/2006/relationships/slide" Target="slides/slide438.xml"/><Relationship Id="rId474" Type="http://schemas.openxmlformats.org/officeDocument/2006/relationships/slide" Target="slides/slide459.xml"/><Relationship Id="rId509" Type="http://schemas.openxmlformats.org/officeDocument/2006/relationships/slide" Target="slides/slide494.xml"/><Relationship Id="rId106" Type="http://schemas.openxmlformats.org/officeDocument/2006/relationships/slide" Target="slides/slide91.xml"/><Relationship Id="rId127" Type="http://schemas.openxmlformats.org/officeDocument/2006/relationships/slide" Target="slides/slide112.xml"/><Relationship Id="rId313" Type="http://schemas.openxmlformats.org/officeDocument/2006/relationships/slide" Target="slides/slide298.xml"/><Relationship Id="rId495" Type="http://schemas.openxmlformats.org/officeDocument/2006/relationships/slide" Target="slides/slide480.xml"/><Relationship Id="rId10" Type="http://schemas.openxmlformats.org/officeDocument/2006/relationships/slideMaster" Target="slideMasters/slideMaster6.xml"/><Relationship Id="rId31" Type="http://schemas.openxmlformats.org/officeDocument/2006/relationships/slide" Target="slides/slide16.xml"/><Relationship Id="rId52" Type="http://schemas.openxmlformats.org/officeDocument/2006/relationships/slide" Target="slides/slide37.xml"/><Relationship Id="rId73" Type="http://schemas.openxmlformats.org/officeDocument/2006/relationships/slide" Target="slides/slide58.xml"/><Relationship Id="rId94" Type="http://schemas.openxmlformats.org/officeDocument/2006/relationships/slide" Target="slides/slide79.xml"/><Relationship Id="rId148" Type="http://schemas.openxmlformats.org/officeDocument/2006/relationships/slide" Target="slides/slide133.xml"/><Relationship Id="rId169" Type="http://schemas.openxmlformats.org/officeDocument/2006/relationships/slide" Target="slides/slide154.xml"/><Relationship Id="rId334" Type="http://schemas.openxmlformats.org/officeDocument/2006/relationships/slide" Target="slides/slide319.xml"/><Relationship Id="rId355" Type="http://schemas.openxmlformats.org/officeDocument/2006/relationships/slide" Target="slides/slide340.xml"/><Relationship Id="rId376" Type="http://schemas.openxmlformats.org/officeDocument/2006/relationships/slide" Target="slides/slide361.xml"/><Relationship Id="rId397" Type="http://schemas.openxmlformats.org/officeDocument/2006/relationships/slide" Target="slides/slide382.xml"/><Relationship Id="rId520" Type="http://schemas.openxmlformats.org/officeDocument/2006/relationships/slide" Target="slides/slide505.xml"/><Relationship Id="rId541" Type="http://schemas.openxmlformats.org/officeDocument/2006/relationships/slide" Target="slides/slide526.xml"/><Relationship Id="rId562" Type="http://schemas.openxmlformats.org/officeDocument/2006/relationships/slide" Target="slides/slide547.xml"/><Relationship Id="rId583" Type="http://schemas.openxmlformats.org/officeDocument/2006/relationships/slide" Target="slides/slide568.xml"/><Relationship Id="rId4" Type="http://schemas.openxmlformats.org/officeDocument/2006/relationships/customXml" Target="../customXml/item4.xml"/><Relationship Id="rId180" Type="http://schemas.openxmlformats.org/officeDocument/2006/relationships/slide" Target="slides/slide165.xml"/><Relationship Id="rId215" Type="http://schemas.openxmlformats.org/officeDocument/2006/relationships/slide" Target="slides/slide200.xml"/><Relationship Id="rId236" Type="http://schemas.openxmlformats.org/officeDocument/2006/relationships/slide" Target="slides/slide221.xml"/><Relationship Id="rId257" Type="http://schemas.openxmlformats.org/officeDocument/2006/relationships/slide" Target="slides/slide242.xml"/><Relationship Id="rId278" Type="http://schemas.openxmlformats.org/officeDocument/2006/relationships/slide" Target="slides/slide263.xml"/><Relationship Id="rId401" Type="http://schemas.openxmlformats.org/officeDocument/2006/relationships/slide" Target="slides/slide386.xml"/><Relationship Id="rId422" Type="http://schemas.openxmlformats.org/officeDocument/2006/relationships/slide" Target="slides/slide407.xml"/><Relationship Id="rId443" Type="http://schemas.openxmlformats.org/officeDocument/2006/relationships/slide" Target="slides/slide428.xml"/><Relationship Id="rId464" Type="http://schemas.openxmlformats.org/officeDocument/2006/relationships/slide" Target="slides/slide449.xml"/><Relationship Id="rId303" Type="http://schemas.openxmlformats.org/officeDocument/2006/relationships/slide" Target="slides/slide288.xml"/><Relationship Id="rId485" Type="http://schemas.openxmlformats.org/officeDocument/2006/relationships/slide" Target="slides/slide470.xml"/><Relationship Id="rId42" Type="http://schemas.openxmlformats.org/officeDocument/2006/relationships/slide" Target="slides/slide27.xml"/><Relationship Id="rId84" Type="http://schemas.openxmlformats.org/officeDocument/2006/relationships/slide" Target="slides/slide69.xml"/><Relationship Id="rId138" Type="http://schemas.openxmlformats.org/officeDocument/2006/relationships/slide" Target="slides/slide123.xml"/><Relationship Id="rId345" Type="http://schemas.openxmlformats.org/officeDocument/2006/relationships/slide" Target="slides/slide330.xml"/><Relationship Id="rId387" Type="http://schemas.openxmlformats.org/officeDocument/2006/relationships/slide" Target="slides/slide372.xml"/><Relationship Id="rId510" Type="http://schemas.openxmlformats.org/officeDocument/2006/relationships/slide" Target="slides/slide495.xml"/><Relationship Id="rId552" Type="http://schemas.openxmlformats.org/officeDocument/2006/relationships/slide" Target="slides/slide537.xml"/><Relationship Id="rId594" Type="http://schemas.openxmlformats.org/officeDocument/2006/relationships/viewProps" Target="viewProps.xml"/><Relationship Id="rId191" Type="http://schemas.openxmlformats.org/officeDocument/2006/relationships/slide" Target="slides/slide176.xml"/><Relationship Id="rId205" Type="http://schemas.openxmlformats.org/officeDocument/2006/relationships/slide" Target="slides/slide190.xml"/><Relationship Id="rId247" Type="http://schemas.openxmlformats.org/officeDocument/2006/relationships/slide" Target="slides/slide232.xml"/><Relationship Id="rId412" Type="http://schemas.openxmlformats.org/officeDocument/2006/relationships/slide" Target="slides/slide397.xml"/><Relationship Id="rId107" Type="http://schemas.openxmlformats.org/officeDocument/2006/relationships/slide" Target="slides/slide92.xml"/><Relationship Id="rId289" Type="http://schemas.openxmlformats.org/officeDocument/2006/relationships/slide" Target="slides/slide274.xml"/><Relationship Id="rId454" Type="http://schemas.openxmlformats.org/officeDocument/2006/relationships/slide" Target="slides/slide439.xml"/><Relationship Id="rId496" Type="http://schemas.openxmlformats.org/officeDocument/2006/relationships/slide" Target="slides/slide481.xml"/><Relationship Id="rId11" Type="http://schemas.openxmlformats.org/officeDocument/2006/relationships/slideMaster" Target="slideMasters/slideMaster7.xml"/><Relationship Id="rId53" Type="http://schemas.openxmlformats.org/officeDocument/2006/relationships/slide" Target="slides/slide38.xml"/><Relationship Id="rId149" Type="http://schemas.openxmlformats.org/officeDocument/2006/relationships/slide" Target="slides/slide134.xml"/><Relationship Id="rId314" Type="http://schemas.openxmlformats.org/officeDocument/2006/relationships/slide" Target="slides/slide299.xml"/><Relationship Id="rId356" Type="http://schemas.openxmlformats.org/officeDocument/2006/relationships/slide" Target="slides/slide341.xml"/><Relationship Id="rId398" Type="http://schemas.openxmlformats.org/officeDocument/2006/relationships/slide" Target="slides/slide383.xml"/><Relationship Id="rId521" Type="http://schemas.openxmlformats.org/officeDocument/2006/relationships/slide" Target="slides/slide506.xml"/><Relationship Id="rId563" Type="http://schemas.openxmlformats.org/officeDocument/2006/relationships/slide" Target="slides/slide548.xml"/><Relationship Id="rId95" Type="http://schemas.openxmlformats.org/officeDocument/2006/relationships/slide" Target="slides/slide80.xml"/><Relationship Id="rId160" Type="http://schemas.openxmlformats.org/officeDocument/2006/relationships/slide" Target="slides/slide145.xml"/><Relationship Id="rId216" Type="http://schemas.openxmlformats.org/officeDocument/2006/relationships/slide" Target="slides/slide201.xml"/><Relationship Id="rId423" Type="http://schemas.openxmlformats.org/officeDocument/2006/relationships/slide" Target="slides/slide408.xml"/><Relationship Id="rId258" Type="http://schemas.openxmlformats.org/officeDocument/2006/relationships/slide" Target="slides/slide243.xml"/><Relationship Id="rId465" Type="http://schemas.openxmlformats.org/officeDocument/2006/relationships/slide" Target="slides/slide450.xml"/><Relationship Id="rId22" Type="http://schemas.openxmlformats.org/officeDocument/2006/relationships/slide" Target="slides/slide7.xml"/><Relationship Id="rId64" Type="http://schemas.openxmlformats.org/officeDocument/2006/relationships/slide" Target="slides/slide49.xml"/><Relationship Id="rId118" Type="http://schemas.openxmlformats.org/officeDocument/2006/relationships/slide" Target="slides/slide103.xml"/><Relationship Id="rId325" Type="http://schemas.openxmlformats.org/officeDocument/2006/relationships/slide" Target="slides/slide310.xml"/><Relationship Id="rId367" Type="http://schemas.openxmlformats.org/officeDocument/2006/relationships/slide" Target="slides/slide352.xml"/><Relationship Id="rId532" Type="http://schemas.openxmlformats.org/officeDocument/2006/relationships/slide" Target="slides/slide517.xml"/><Relationship Id="rId574" Type="http://schemas.openxmlformats.org/officeDocument/2006/relationships/slide" Target="slides/slide559.xml"/><Relationship Id="rId171" Type="http://schemas.openxmlformats.org/officeDocument/2006/relationships/slide" Target="slides/slide156.xml"/><Relationship Id="rId227" Type="http://schemas.openxmlformats.org/officeDocument/2006/relationships/slide" Target="slides/slide212.xml"/><Relationship Id="rId269" Type="http://schemas.openxmlformats.org/officeDocument/2006/relationships/slide" Target="slides/slide254.xml"/><Relationship Id="rId434" Type="http://schemas.openxmlformats.org/officeDocument/2006/relationships/slide" Target="slides/slide419.xml"/><Relationship Id="rId476" Type="http://schemas.openxmlformats.org/officeDocument/2006/relationships/slide" Target="slides/slide461.xml"/><Relationship Id="rId33" Type="http://schemas.openxmlformats.org/officeDocument/2006/relationships/slide" Target="slides/slide18.xml"/><Relationship Id="rId129" Type="http://schemas.openxmlformats.org/officeDocument/2006/relationships/slide" Target="slides/slide114.xml"/><Relationship Id="rId280" Type="http://schemas.openxmlformats.org/officeDocument/2006/relationships/slide" Target="slides/slide265.xml"/><Relationship Id="rId336" Type="http://schemas.openxmlformats.org/officeDocument/2006/relationships/slide" Target="slides/slide321.xml"/><Relationship Id="rId501" Type="http://schemas.openxmlformats.org/officeDocument/2006/relationships/slide" Target="slides/slide486.xml"/><Relationship Id="rId543" Type="http://schemas.openxmlformats.org/officeDocument/2006/relationships/slide" Target="slides/slide528.xml"/><Relationship Id="rId75" Type="http://schemas.openxmlformats.org/officeDocument/2006/relationships/slide" Target="slides/slide60.xml"/><Relationship Id="rId140" Type="http://schemas.openxmlformats.org/officeDocument/2006/relationships/slide" Target="slides/slide125.xml"/><Relationship Id="rId182" Type="http://schemas.openxmlformats.org/officeDocument/2006/relationships/slide" Target="slides/slide167.xml"/><Relationship Id="rId378" Type="http://schemas.openxmlformats.org/officeDocument/2006/relationships/slide" Target="slides/slide363.xml"/><Relationship Id="rId403" Type="http://schemas.openxmlformats.org/officeDocument/2006/relationships/slide" Target="slides/slide388.xml"/><Relationship Id="rId585" Type="http://schemas.openxmlformats.org/officeDocument/2006/relationships/slide" Target="slides/slide570.xml"/><Relationship Id="rId6" Type="http://schemas.openxmlformats.org/officeDocument/2006/relationships/slideMaster" Target="slideMasters/slideMaster2.xml"/><Relationship Id="rId238" Type="http://schemas.openxmlformats.org/officeDocument/2006/relationships/slide" Target="slides/slide223.xml"/><Relationship Id="rId445" Type="http://schemas.openxmlformats.org/officeDocument/2006/relationships/slide" Target="slides/slide430.xml"/><Relationship Id="rId487" Type="http://schemas.openxmlformats.org/officeDocument/2006/relationships/slide" Target="slides/slide472.xml"/><Relationship Id="rId291" Type="http://schemas.openxmlformats.org/officeDocument/2006/relationships/slide" Target="slides/slide276.xml"/><Relationship Id="rId305" Type="http://schemas.openxmlformats.org/officeDocument/2006/relationships/slide" Target="slides/slide290.xml"/><Relationship Id="rId347" Type="http://schemas.openxmlformats.org/officeDocument/2006/relationships/slide" Target="slides/slide332.xml"/><Relationship Id="rId512" Type="http://schemas.openxmlformats.org/officeDocument/2006/relationships/slide" Target="slides/slide497.xml"/><Relationship Id="rId44" Type="http://schemas.openxmlformats.org/officeDocument/2006/relationships/slide" Target="slides/slide29.xml"/><Relationship Id="rId86" Type="http://schemas.openxmlformats.org/officeDocument/2006/relationships/slide" Target="slides/slide71.xml"/><Relationship Id="rId151" Type="http://schemas.openxmlformats.org/officeDocument/2006/relationships/slide" Target="slides/slide136.xml"/><Relationship Id="rId389" Type="http://schemas.openxmlformats.org/officeDocument/2006/relationships/slide" Target="slides/slide374.xml"/><Relationship Id="rId554" Type="http://schemas.openxmlformats.org/officeDocument/2006/relationships/slide" Target="slides/slide539.xml"/><Relationship Id="rId596" Type="http://schemas.openxmlformats.org/officeDocument/2006/relationships/tableStyles" Target="tableStyles.xml"/><Relationship Id="rId193" Type="http://schemas.openxmlformats.org/officeDocument/2006/relationships/slide" Target="slides/slide178.xml"/><Relationship Id="rId207" Type="http://schemas.openxmlformats.org/officeDocument/2006/relationships/slide" Target="slides/slide192.xml"/><Relationship Id="rId249" Type="http://schemas.openxmlformats.org/officeDocument/2006/relationships/slide" Target="slides/slide234.xml"/><Relationship Id="rId414" Type="http://schemas.openxmlformats.org/officeDocument/2006/relationships/slide" Target="slides/slide399.xml"/><Relationship Id="rId456" Type="http://schemas.openxmlformats.org/officeDocument/2006/relationships/slide" Target="slides/slide441.xml"/><Relationship Id="rId498" Type="http://schemas.openxmlformats.org/officeDocument/2006/relationships/slide" Target="slides/slide483.xml"/><Relationship Id="rId13" Type="http://schemas.openxmlformats.org/officeDocument/2006/relationships/slideMaster" Target="slideMasters/slideMaster9.xml"/><Relationship Id="rId109" Type="http://schemas.openxmlformats.org/officeDocument/2006/relationships/slide" Target="slides/slide94.xml"/><Relationship Id="rId260" Type="http://schemas.openxmlformats.org/officeDocument/2006/relationships/slide" Target="slides/slide245.xml"/><Relationship Id="rId316" Type="http://schemas.openxmlformats.org/officeDocument/2006/relationships/slide" Target="slides/slide301.xml"/><Relationship Id="rId523" Type="http://schemas.openxmlformats.org/officeDocument/2006/relationships/slide" Target="slides/slide508.xml"/><Relationship Id="rId55" Type="http://schemas.openxmlformats.org/officeDocument/2006/relationships/slide" Target="slides/slide40.xml"/><Relationship Id="rId97" Type="http://schemas.openxmlformats.org/officeDocument/2006/relationships/slide" Target="slides/slide82.xml"/><Relationship Id="rId120" Type="http://schemas.openxmlformats.org/officeDocument/2006/relationships/slide" Target="slides/slide105.xml"/><Relationship Id="rId358" Type="http://schemas.openxmlformats.org/officeDocument/2006/relationships/slide" Target="slides/slide343.xml"/><Relationship Id="rId565" Type="http://schemas.openxmlformats.org/officeDocument/2006/relationships/slide" Target="slides/slide550.xml"/><Relationship Id="rId162" Type="http://schemas.openxmlformats.org/officeDocument/2006/relationships/slide" Target="slides/slide147.xml"/><Relationship Id="rId218" Type="http://schemas.openxmlformats.org/officeDocument/2006/relationships/slide" Target="slides/slide203.xml"/><Relationship Id="rId425" Type="http://schemas.openxmlformats.org/officeDocument/2006/relationships/slide" Target="slides/slide410.xml"/><Relationship Id="rId467" Type="http://schemas.openxmlformats.org/officeDocument/2006/relationships/slide" Target="slides/slide452.xml"/><Relationship Id="rId271" Type="http://schemas.openxmlformats.org/officeDocument/2006/relationships/slide" Target="slides/slide256.xml"/><Relationship Id="rId24" Type="http://schemas.openxmlformats.org/officeDocument/2006/relationships/slide" Target="slides/slide9.xml"/><Relationship Id="rId66" Type="http://schemas.openxmlformats.org/officeDocument/2006/relationships/slide" Target="slides/slide51.xml"/><Relationship Id="rId131" Type="http://schemas.openxmlformats.org/officeDocument/2006/relationships/slide" Target="slides/slide116.xml"/><Relationship Id="rId327" Type="http://schemas.openxmlformats.org/officeDocument/2006/relationships/slide" Target="slides/slide312.xml"/><Relationship Id="rId369" Type="http://schemas.openxmlformats.org/officeDocument/2006/relationships/slide" Target="slides/slide354.xml"/><Relationship Id="rId534" Type="http://schemas.openxmlformats.org/officeDocument/2006/relationships/slide" Target="slides/slide519.xml"/><Relationship Id="rId576" Type="http://schemas.openxmlformats.org/officeDocument/2006/relationships/slide" Target="slides/slide561.xml"/><Relationship Id="rId173" Type="http://schemas.openxmlformats.org/officeDocument/2006/relationships/slide" Target="slides/slide158.xml"/><Relationship Id="rId229" Type="http://schemas.openxmlformats.org/officeDocument/2006/relationships/slide" Target="slides/slide214.xml"/><Relationship Id="rId380" Type="http://schemas.openxmlformats.org/officeDocument/2006/relationships/slide" Target="slides/slide365.xml"/><Relationship Id="rId436" Type="http://schemas.openxmlformats.org/officeDocument/2006/relationships/slide" Target="slides/slide421.xml"/><Relationship Id="rId240" Type="http://schemas.openxmlformats.org/officeDocument/2006/relationships/slide" Target="slides/slide225.xml"/><Relationship Id="rId478" Type="http://schemas.openxmlformats.org/officeDocument/2006/relationships/slide" Target="slides/slide463.xml"/><Relationship Id="rId35" Type="http://schemas.openxmlformats.org/officeDocument/2006/relationships/slide" Target="slides/slide20.xml"/><Relationship Id="rId77" Type="http://schemas.openxmlformats.org/officeDocument/2006/relationships/slide" Target="slides/slide62.xml"/><Relationship Id="rId100" Type="http://schemas.openxmlformats.org/officeDocument/2006/relationships/slide" Target="slides/slide85.xml"/><Relationship Id="rId282" Type="http://schemas.openxmlformats.org/officeDocument/2006/relationships/slide" Target="slides/slide267.xml"/><Relationship Id="rId338" Type="http://schemas.openxmlformats.org/officeDocument/2006/relationships/slide" Target="slides/slide323.xml"/><Relationship Id="rId503" Type="http://schemas.openxmlformats.org/officeDocument/2006/relationships/slide" Target="slides/slide488.xml"/><Relationship Id="rId545" Type="http://schemas.openxmlformats.org/officeDocument/2006/relationships/slide" Target="slides/slide530.xml"/><Relationship Id="rId587" Type="http://schemas.openxmlformats.org/officeDocument/2006/relationships/slide" Target="slides/slide572.xml"/><Relationship Id="rId8" Type="http://schemas.openxmlformats.org/officeDocument/2006/relationships/slideMaster" Target="slideMasters/slideMaster4.xml"/><Relationship Id="rId142" Type="http://schemas.openxmlformats.org/officeDocument/2006/relationships/slide" Target="slides/slide127.xml"/><Relationship Id="rId184" Type="http://schemas.openxmlformats.org/officeDocument/2006/relationships/slide" Target="slides/slide169.xml"/><Relationship Id="rId391" Type="http://schemas.openxmlformats.org/officeDocument/2006/relationships/slide" Target="slides/slide376.xml"/><Relationship Id="rId405" Type="http://schemas.openxmlformats.org/officeDocument/2006/relationships/slide" Target="slides/slide390.xml"/><Relationship Id="rId447" Type="http://schemas.openxmlformats.org/officeDocument/2006/relationships/slide" Target="slides/slide432.xml"/><Relationship Id="rId251" Type="http://schemas.openxmlformats.org/officeDocument/2006/relationships/slide" Target="slides/slide236.xml"/><Relationship Id="rId489" Type="http://schemas.openxmlformats.org/officeDocument/2006/relationships/slide" Target="slides/slide474.xml"/><Relationship Id="rId46" Type="http://schemas.openxmlformats.org/officeDocument/2006/relationships/slide" Target="slides/slide31.xml"/><Relationship Id="rId293" Type="http://schemas.openxmlformats.org/officeDocument/2006/relationships/slide" Target="slides/slide278.xml"/><Relationship Id="rId307" Type="http://schemas.openxmlformats.org/officeDocument/2006/relationships/slide" Target="slides/slide292.xml"/><Relationship Id="rId349" Type="http://schemas.openxmlformats.org/officeDocument/2006/relationships/slide" Target="slides/slide334.xml"/><Relationship Id="rId514" Type="http://schemas.openxmlformats.org/officeDocument/2006/relationships/slide" Target="slides/slide499.xml"/><Relationship Id="rId556" Type="http://schemas.openxmlformats.org/officeDocument/2006/relationships/slide" Target="slides/slide541.xml"/><Relationship Id="rId88" Type="http://schemas.openxmlformats.org/officeDocument/2006/relationships/slide" Target="slides/slide73.xml"/><Relationship Id="rId111" Type="http://schemas.openxmlformats.org/officeDocument/2006/relationships/slide" Target="slides/slide96.xml"/><Relationship Id="rId153" Type="http://schemas.openxmlformats.org/officeDocument/2006/relationships/slide" Target="slides/slide138.xml"/><Relationship Id="rId195" Type="http://schemas.openxmlformats.org/officeDocument/2006/relationships/slide" Target="slides/slide180.xml"/><Relationship Id="rId209" Type="http://schemas.openxmlformats.org/officeDocument/2006/relationships/slide" Target="slides/slide194.xml"/><Relationship Id="rId360" Type="http://schemas.openxmlformats.org/officeDocument/2006/relationships/slide" Target="slides/slide345.xml"/><Relationship Id="rId416" Type="http://schemas.openxmlformats.org/officeDocument/2006/relationships/slide" Target="slides/slide401.xml"/><Relationship Id="rId220" Type="http://schemas.openxmlformats.org/officeDocument/2006/relationships/slide" Target="slides/slide205.xml"/><Relationship Id="rId458" Type="http://schemas.openxmlformats.org/officeDocument/2006/relationships/slide" Target="slides/slide443.xml"/><Relationship Id="rId15" Type="http://schemas.openxmlformats.org/officeDocument/2006/relationships/slideMaster" Target="slideMasters/slideMaster11.xml"/><Relationship Id="rId57" Type="http://schemas.openxmlformats.org/officeDocument/2006/relationships/slide" Target="slides/slide42.xml"/><Relationship Id="rId262" Type="http://schemas.openxmlformats.org/officeDocument/2006/relationships/slide" Target="slides/slide247.xml"/><Relationship Id="rId318" Type="http://schemas.openxmlformats.org/officeDocument/2006/relationships/slide" Target="slides/slide303.xml"/><Relationship Id="rId525" Type="http://schemas.openxmlformats.org/officeDocument/2006/relationships/slide" Target="slides/slide510.xml"/><Relationship Id="rId567" Type="http://schemas.openxmlformats.org/officeDocument/2006/relationships/slide" Target="slides/slide552.xml"/><Relationship Id="rId99" Type="http://schemas.openxmlformats.org/officeDocument/2006/relationships/slide" Target="slides/slide84.xml"/><Relationship Id="rId122" Type="http://schemas.openxmlformats.org/officeDocument/2006/relationships/slide" Target="slides/slide107.xml"/><Relationship Id="rId164" Type="http://schemas.openxmlformats.org/officeDocument/2006/relationships/slide" Target="slides/slide149.xml"/><Relationship Id="rId371" Type="http://schemas.openxmlformats.org/officeDocument/2006/relationships/slide" Target="slides/slide356.xml"/><Relationship Id="rId427" Type="http://schemas.openxmlformats.org/officeDocument/2006/relationships/slide" Target="slides/slide412.xml"/><Relationship Id="rId469" Type="http://schemas.openxmlformats.org/officeDocument/2006/relationships/slide" Target="slides/slide454.xml"/><Relationship Id="rId26" Type="http://schemas.openxmlformats.org/officeDocument/2006/relationships/slide" Target="slides/slide11.xml"/><Relationship Id="rId231" Type="http://schemas.openxmlformats.org/officeDocument/2006/relationships/slide" Target="slides/slide216.xml"/><Relationship Id="rId273" Type="http://schemas.openxmlformats.org/officeDocument/2006/relationships/slide" Target="slides/slide258.xml"/><Relationship Id="rId329" Type="http://schemas.openxmlformats.org/officeDocument/2006/relationships/slide" Target="slides/slide314.xml"/><Relationship Id="rId480" Type="http://schemas.openxmlformats.org/officeDocument/2006/relationships/slide" Target="slides/slide465.xml"/><Relationship Id="rId536" Type="http://schemas.openxmlformats.org/officeDocument/2006/relationships/slide" Target="slides/slide521.xml"/><Relationship Id="rId68" Type="http://schemas.openxmlformats.org/officeDocument/2006/relationships/slide" Target="slides/slide53.xml"/><Relationship Id="rId133" Type="http://schemas.openxmlformats.org/officeDocument/2006/relationships/slide" Target="slides/slide118.xml"/><Relationship Id="rId175" Type="http://schemas.openxmlformats.org/officeDocument/2006/relationships/slide" Target="slides/slide160.xml"/><Relationship Id="rId340" Type="http://schemas.openxmlformats.org/officeDocument/2006/relationships/slide" Target="slides/slide325.xml"/><Relationship Id="rId578" Type="http://schemas.openxmlformats.org/officeDocument/2006/relationships/slide" Target="slides/slide563.xml"/><Relationship Id="rId200" Type="http://schemas.openxmlformats.org/officeDocument/2006/relationships/slide" Target="slides/slide185.xml"/><Relationship Id="rId382" Type="http://schemas.openxmlformats.org/officeDocument/2006/relationships/slide" Target="slides/slide367.xml"/><Relationship Id="rId438" Type="http://schemas.openxmlformats.org/officeDocument/2006/relationships/slide" Target="slides/slide423.xml"/><Relationship Id="rId242" Type="http://schemas.openxmlformats.org/officeDocument/2006/relationships/slide" Target="slides/slide227.xml"/><Relationship Id="rId284" Type="http://schemas.openxmlformats.org/officeDocument/2006/relationships/slide" Target="slides/slide269.xml"/><Relationship Id="rId491" Type="http://schemas.openxmlformats.org/officeDocument/2006/relationships/slide" Target="slides/slide476.xml"/><Relationship Id="rId505" Type="http://schemas.openxmlformats.org/officeDocument/2006/relationships/slide" Target="slides/slide49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arl daly" userId="fa65d638fecf2ab6" providerId="LiveId" clId="{BFB5EC02-111D-4C69-8246-34FECD521EC6}"/>
    <pc:docChg chg="custSel addSld modSld sldOrd">
      <pc:chgData name="carl daly" userId="fa65d638fecf2ab6" providerId="LiveId" clId="{BFB5EC02-111D-4C69-8246-34FECD521EC6}" dt="2025-11-18T19:37:09.517" v="298" actId="20577"/>
      <pc:docMkLst>
        <pc:docMk/>
      </pc:docMkLst>
      <pc:sldChg chg="modSp mod">
        <pc:chgData name="carl daly" userId="fa65d638fecf2ab6" providerId="LiveId" clId="{BFB5EC02-111D-4C69-8246-34FECD521EC6}" dt="2025-11-18T19:36:51.813" v="295" actId="6549"/>
        <pc:sldMkLst>
          <pc:docMk/>
          <pc:sldMk cId="0" sldId="303"/>
        </pc:sldMkLst>
        <pc:spChg chg="mod">
          <ac:chgData name="carl daly" userId="fa65d638fecf2ab6" providerId="LiveId" clId="{BFB5EC02-111D-4C69-8246-34FECD521EC6}" dt="2025-11-18T19:36:51.813" v="295" actId="6549"/>
          <ac:spMkLst>
            <pc:docMk/>
            <pc:sldMk cId="0" sldId="303"/>
            <ac:spMk id="91139" creationId="{346B726C-C89A-4663-ABD6-B667262692EF}"/>
          </ac:spMkLst>
        </pc:spChg>
      </pc:sldChg>
      <pc:sldChg chg="modNotesTx">
        <pc:chgData name="carl daly" userId="fa65d638fecf2ab6" providerId="LiveId" clId="{BFB5EC02-111D-4C69-8246-34FECD521EC6}" dt="2025-11-18T19:05:03.570" v="264" actId="6549"/>
        <pc:sldMkLst>
          <pc:docMk/>
          <pc:sldMk cId="0" sldId="444"/>
        </pc:sldMkLst>
      </pc:sldChg>
      <pc:sldChg chg="modNotesTx">
        <pc:chgData name="carl daly" userId="fa65d638fecf2ab6" providerId="LiveId" clId="{BFB5EC02-111D-4C69-8246-34FECD521EC6}" dt="2025-11-18T19:07:02.424" v="279" actId="20577"/>
        <pc:sldMkLst>
          <pc:docMk/>
          <pc:sldMk cId="0" sldId="446"/>
        </pc:sldMkLst>
      </pc:sldChg>
      <pc:sldChg chg="modNotesTx">
        <pc:chgData name="carl daly" userId="fa65d638fecf2ab6" providerId="LiveId" clId="{BFB5EC02-111D-4C69-8246-34FECD521EC6}" dt="2025-11-18T19:05:58.248" v="265" actId="20577"/>
        <pc:sldMkLst>
          <pc:docMk/>
          <pc:sldMk cId="0" sldId="449"/>
        </pc:sldMkLst>
      </pc:sldChg>
      <pc:sldChg chg="modSp mod">
        <pc:chgData name="carl daly" userId="fa65d638fecf2ab6" providerId="LiveId" clId="{BFB5EC02-111D-4C69-8246-34FECD521EC6}" dt="2025-11-18T19:37:09.517" v="298" actId="20577"/>
        <pc:sldMkLst>
          <pc:docMk/>
          <pc:sldMk cId="0" sldId="1049"/>
        </pc:sldMkLst>
        <pc:spChg chg="mod">
          <ac:chgData name="carl daly" userId="fa65d638fecf2ab6" providerId="LiveId" clId="{BFB5EC02-111D-4C69-8246-34FECD521EC6}" dt="2025-11-18T19:37:09.517" v="298" actId="20577"/>
          <ac:spMkLst>
            <pc:docMk/>
            <pc:sldMk cId="0" sldId="1049"/>
            <ac:spMk id="3" creationId="{A595DFF5-39E8-28C6-4A46-625EF0FBEA39}"/>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a:t>Emissions</a:t>
            </a:r>
            <a:r>
              <a:rPr lang="en-US" baseline="0"/>
              <a:t> PTE</a:t>
            </a:r>
            <a:endParaRPr lang="en-US"/>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clustered"/>
        <c:varyColors val="0"/>
        <c:ser>
          <c:idx val="0"/>
          <c:order val="0"/>
          <c:tx>
            <c:strRef>
              <c:f>Sheet1!$B$1</c:f>
              <c:strCache>
                <c:ptCount val="1"/>
                <c:pt idx="0">
                  <c:v>PTE</c:v>
                </c:pt>
              </c:strCache>
            </c:strRef>
          </c:tx>
          <c:spPr>
            <a:solidFill>
              <a:schemeClr val="accent2"/>
            </a:solidFill>
            <a:ln>
              <a:noFill/>
            </a:ln>
            <a:effectLst/>
          </c:spPr>
          <c:invertIfNegative val="0"/>
          <c:cat>
            <c:strRef>
              <c:f>Sheet1!$A$2:$A$6</c:f>
              <c:strCache>
                <c:ptCount val="5"/>
                <c:pt idx="0">
                  <c:v>Small boiler</c:v>
                </c:pt>
                <c:pt idx="1">
                  <c:v>Small engine</c:v>
                </c:pt>
                <c:pt idx="2">
                  <c:v>Small incinerator</c:v>
                </c:pt>
                <c:pt idx="3">
                  <c:v>Gasoline transfer</c:v>
                </c:pt>
                <c:pt idx="4">
                  <c:v>Coating Operation</c:v>
                </c:pt>
              </c:strCache>
            </c:strRef>
          </c:cat>
          <c:val>
            <c:numRef>
              <c:f>Sheet1!$B$2:$B$6</c:f>
              <c:numCache>
                <c:formatCode>General</c:formatCode>
                <c:ptCount val="5"/>
                <c:pt idx="0">
                  <c:v>4.3</c:v>
                </c:pt>
                <c:pt idx="1">
                  <c:v>2.5</c:v>
                </c:pt>
                <c:pt idx="2">
                  <c:v>3.5</c:v>
                </c:pt>
                <c:pt idx="3">
                  <c:v>4.5</c:v>
                </c:pt>
                <c:pt idx="4">
                  <c:v>3.2</c:v>
                </c:pt>
              </c:numCache>
            </c:numRef>
          </c:val>
          <c:extLst>
            <c:ext xmlns:c16="http://schemas.microsoft.com/office/drawing/2014/chart" uri="{C3380CC4-5D6E-409C-BE32-E72D297353CC}">
              <c16:uniqueId val="{00000000-CD44-4B8F-AD4A-0E025F753855}"/>
            </c:ext>
          </c:extLst>
        </c:ser>
        <c:ser>
          <c:idx val="1"/>
          <c:order val="1"/>
          <c:tx>
            <c:strRef>
              <c:f>Sheet1!$C$1</c:f>
              <c:strCache>
                <c:ptCount val="1"/>
                <c:pt idx="0">
                  <c:v>Column1</c:v>
                </c:pt>
              </c:strCache>
            </c:strRef>
          </c:tx>
          <c:spPr>
            <a:solidFill>
              <a:schemeClr val="accent4"/>
            </a:solidFill>
            <a:ln>
              <a:noFill/>
            </a:ln>
            <a:effectLst/>
          </c:spPr>
          <c:invertIfNegative val="0"/>
          <c:dLbls>
            <c:dLbl>
              <c:idx val="4"/>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5-CD44-4B8F-AD4A-0E025F75385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Small boiler</c:v>
                </c:pt>
                <c:pt idx="1">
                  <c:v>Small engine</c:v>
                </c:pt>
                <c:pt idx="2">
                  <c:v>Small incinerator</c:v>
                </c:pt>
                <c:pt idx="3">
                  <c:v>Gasoline transfer</c:v>
                </c:pt>
                <c:pt idx="4">
                  <c:v>Coating Operation</c:v>
                </c:pt>
              </c:strCache>
            </c:strRef>
          </c:cat>
          <c:val>
            <c:numRef>
              <c:f>Sheet1!$C$2:$C$6</c:f>
              <c:numCache>
                <c:formatCode>General</c:formatCode>
                <c:ptCount val="5"/>
              </c:numCache>
            </c:numRef>
          </c:val>
          <c:extLst>
            <c:ext xmlns:c16="http://schemas.microsoft.com/office/drawing/2014/chart" uri="{C3380CC4-5D6E-409C-BE32-E72D297353CC}">
              <c16:uniqueId val="{00000001-CD44-4B8F-AD4A-0E025F753855}"/>
            </c:ext>
          </c:extLst>
        </c:ser>
        <c:ser>
          <c:idx val="2"/>
          <c:order val="2"/>
          <c:tx>
            <c:strRef>
              <c:f>Sheet1!$D$1</c:f>
              <c:strCache>
                <c:ptCount val="1"/>
                <c:pt idx="0">
                  <c:v>Column2</c:v>
                </c:pt>
              </c:strCache>
            </c:strRef>
          </c:tx>
          <c:spPr>
            <a:solidFill>
              <a:schemeClr val="accent6"/>
            </a:solidFill>
            <a:ln>
              <a:noFill/>
            </a:ln>
            <a:effectLst/>
          </c:spPr>
          <c:invertIfNegative val="0"/>
          <c:dLbls>
            <c:dLbl>
              <c:idx val="4"/>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6-CD44-4B8F-AD4A-0E025F75385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Small boiler</c:v>
                </c:pt>
                <c:pt idx="1">
                  <c:v>Small engine</c:v>
                </c:pt>
                <c:pt idx="2">
                  <c:v>Small incinerator</c:v>
                </c:pt>
                <c:pt idx="3">
                  <c:v>Gasoline transfer</c:v>
                </c:pt>
                <c:pt idx="4">
                  <c:v>Coating Operation</c:v>
                </c:pt>
              </c:strCache>
            </c:strRef>
          </c:cat>
          <c:val>
            <c:numRef>
              <c:f>Sheet1!$D$2:$D$6</c:f>
              <c:numCache>
                <c:formatCode>General</c:formatCode>
                <c:ptCount val="5"/>
              </c:numCache>
            </c:numRef>
          </c:val>
          <c:extLst>
            <c:ext xmlns:c16="http://schemas.microsoft.com/office/drawing/2014/chart" uri="{C3380CC4-5D6E-409C-BE32-E72D297353CC}">
              <c16:uniqueId val="{00000002-CD44-4B8F-AD4A-0E025F753855}"/>
            </c:ext>
          </c:extLst>
        </c:ser>
        <c:dLbls>
          <c:showLegendKey val="0"/>
          <c:showVal val="0"/>
          <c:showCatName val="0"/>
          <c:showSerName val="0"/>
          <c:showPercent val="0"/>
          <c:showBubbleSize val="0"/>
        </c:dLbls>
        <c:gapWidth val="150"/>
        <c:axId val="923341440"/>
        <c:axId val="923337128"/>
      </c:barChart>
      <c:catAx>
        <c:axId val="92334144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23337128"/>
        <c:crosses val="autoZero"/>
        <c:auto val="1"/>
        <c:lblAlgn val="ctr"/>
        <c:lblOffset val="100"/>
        <c:noMultiLvlLbl val="0"/>
      </c:catAx>
      <c:valAx>
        <c:axId val="923337128"/>
        <c:scaling>
          <c:orientation val="minMax"/>
        </c:scaling>
        <c:delete val="0"/>
        <c:axPos val="b"/>
        <c:majorGridlines>
          <c:spPr>
            <a:ln w="9525" cap="flat" cmpd="sng" algn="ctr">
              <a:no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23341440"/>
        <c:crosses val="autoZero"/>
        <c:crossBetween val="between"/>
      </c:valAx>
      <c:spPr>
        <a:noFill/>
        <a:ln>
          <a:solidFill>
            <a:schemeClr val="accent1">
              <a:hueOff val="0"/>
              <a:satOff val="0"/>
              <a:lumOff val="0"/>
            </a:schemeClr>
          </a:solid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CF57CB7-3F64-4AFB-B713-F98FF213D85E}" type="doc">
      <dgm:prSet loTypeId="urn:microsoft.com/office/officeart/2005/8/layout/lProcess2" loCatId="list" qsTypeId="urn:microsoft.com/office/officeart/2005/8/quickstyle/simple1" qsCatId="simple" csTypeId="urn:microsoft.com/office/officeart/2005/8/colors/accent1_2" csCatId="accent1" phldr="1"/>
      <dgm:spPr/>
      <dgm:t>
        <a:bodyPr/>
        <a:lstStyle/>
        <a:p>
          <a:endParaRPr lang="en-US"/>
        </a:p>
      </dgm:t>
    </dgm:pt>
    <dgm:pt modelId="{B473E010-88AD-4B9A-9C78-325891595F3D}">
      <dgm:prSet phldrT="[Text]"/>
      <dgm:spPr/>
      <dgm:t>
        <a:bodyPr/>
        <a:lstStyle/>
        <a:p>
          <a:r>
            <a:rPr lang="en-US"/>
            <a:t>NSR</a:t>
          </a:r>
        </a:p>
      </dgm:t>
    </dgm:pt>
    <dgm:pt modelId="{DEE49CA2-C286-4BD8-ADD9-6359CF9D1D56}" type="parTrans" cxnId="{4CC71947-F978-4080-9E4E-E9E64EA59EDF}">
      <dgm:prSet/>
      <dgm:spPr/>
      <dgm:t>
        <a:bodyPr/>
        <a:lstStyle/>
        <a:p>
          <a:endParaRPr lang="en-US"/>
        </a:p>
      </dgm:t>
    </dgm:pt>
    <dgm:pt modelId="{931AC847-67D1-40D7-99C2-3B7BB89ABEA5}" type="sibTrans" cxnId="{4CC71947-F978-4080-9E4E-E9E64EA59EDF}">
      <dgm:prSet/>
      <dgm:spPr/>
      <dgm:t>
        <a:bodyPr/>
        <a:lstStyle/>
        <a:p>
          <a:endParaRPr lang="en-US"/>
        </a:p>
      </dgm:t>
    </dgm:pt>
    <dgm:pt modelId="{42CABF81-B639-4171-9359-4AB22B4C9106}">
      <dgm:prSet phldrT="[Text]"/>
      <dgm:spPr/>
      <dgm:t>
        <a:bodyPr/>
        <a:lstStyle/>
        <a:p>
          <a:r>
            <a:rPr lang="en-US"/>
            <a:t>New Source Review	</a:t>
          </a:r>
        </a:p>
      </dgm:t>
    </dgm:pt>
    <dgm:pt modelId="{6CBBBF79-B35A-457D-8D46-5C889AC060FB}" type="parTrans" cxnId="{31FBD755-6995-41D5-977A-FA79A9D3ECAF}">
      <dgm:prSet/>
      <dgm:spPr/>
      <dgm:t>
        <a:bodyPr/>
        <a:lstStyle/>
        <a:p>
          <a:endParaRPr lang="en-US"/>
        </a:p>
      </dgm:t>
    </dgm:pt>
    <dgm:pt modelId="{4B1D8CA1-A116-4EFE-B562-938A1E8A8866}" type="sibTrans" cxnId="{31FBD755-6995-41D5-977A-FA79A9D3ECAF}">
      <dgm:prSet/>
      <dgm:spPr/>
      <dgm:t>
        <a:bodyPr/>
        <a:lstStyle/>
        <a:p>
          <a:endParaRPr lang="en-US"/>
        </a:p>
      </dgm:t>
    </dgm:pt>
    <dgm:pt modelId="{93CE4E26-D99F-4455-8FDA-BB049356BA54}">
      <dgm:prSet phldrT="[Text]"/>
      <dgm:spPr/>
      <dgm:t>
        <a:bodyPr/>
        <a:lstStyle/>
        <a:p>
          <a:pPr marL="0" marR="0" lvl="0" indent="0" defTabSz="914400" eaLnBrk="1" fontAlgn="auto" latinLnBrk="0" hangingPunct="1">
            <a:lnSpc>
              <a:spcPct val="100000"/>
            </a:lnSpc>
            <a:spcBef>
              <a:spcPts val="0"/>
            </a:spcBef>
            <a:spcAft>
              <a:spcPts val="0"/>
            </a:spcAft>
            <a:buClrTx/>
            <a:buSzTx/>
            <a:buFontTx/>
            <a:buNone/>
            <a:tabLst/>
            <a:defRPr/>
          </a:pPr>
          <a:r>
            <a:rPr lang="en-US"/>
            <a:t>Agency’s construction permit program</a:t>
          </a:r>
        </a:p>
        <a:p>
          <a:pPr marL="0" lvl="0" defTabSz="711200">
            <a:lnSpc>
              <a:spcPct val="90000"/>
            </a:lnSpc>
            <a:spcBef>
              <a:spcPct val="0"/>
            </a:spcBef>
            <a:spcAft>
              <a:spcPct val="35000"/>
            </a:spcAft>
            <a:buNone/>
          </a:pPr>
          <a:endParaRPr lang="en-US"/>
        </a:p>
      </dgm:t>
    </dgm:pt>
    <dgm:pt modelId="{E09250F0-6FBC-4EB3-964F-E661AE2E053C}" type="parTrans" cxnId="{ACA95789-FF82-4D78-9C06-BCB0CA71D471}">
      <dgm:prSet/>
      <dgm:spPr/>
      <dgm:t>
        <a:bodyPr/>
        <a:lstStyle/>
        <a:p>
          <a:endParaRPr lang="en-US"/>
        </a:p>
      </dgm:t>
    </dgm:pt>
    <dgm:pt modelId="{895D5806-B53A-43F9-95E3-1F3549FD5DE5}" type="sibTrans" cxnId="{ACA95789-FF82-4D78-9C06-BCB0CA71D471}">
      <dgm:prSet/>
      <dgm:spPr/>
      <dgm:t>
        <a:bodyPr/>
        <a:lstStyle/>
        <a:p>
          <a:endParaRPr lang="en-US"/>
        </a:p>
      </dgm:t>
    </dgm:pt>
    <dgm:pt modelId="{188151DC-C3FF-463C-A21A-8FAB64117832}">
      <dgm:prSet phldrT="[Text]"/>
      <dgm:spPr/>
      <dgm:t>
        <a:bodyPr/>
        <a:lstStyle/>
        <a:p>
          <a:r>
            <a:rPr lang="en-US"/>
            <a:t>NA-NSR</a:t>
          </a:r>
        </a:p>
      </dgm:t>
    </dgm:pt>
    <dgm:pt modelId="{CE582DDA-CA90-46FA-874A-F43FB349507D}" type="parTrans" cxnId="{C2227C18-3BB6-4754-A2AE-4058E7C048B5}">
      <dgm:prSet/>
      <dgm:spPr/>
      <dgm:t>
        <a:bodyPr/>
        <a:lstStyle/>
        <a:p>
          <a:endParaRPr lang="en-US"/>
        </a:p>
      </dgm:t>
    </dgm:pt>
    <dgm:pt modelId="{353A9585-E56C-4CC4-B12F-141848A13FF7}" type="sibTrans" cxnId="{C2227C18-3BB6-4754-A2AE-4058E7C048B5}">
      <dgm:prSet/>
      <dgm:spPr/>
      <dgm:t>
        <a:bodyPr/>
        <a:lstStyle/>
        <a:p>
          <a:endParaRPr lang="en-US"/>
        </a:p>
      </dgm:t>
    </dgm:pt>
    <dgm:pt modelId="{4FD3BF71-4007-4B59-9979-1624C7656D01}">
      <dgm:prSet phldrT="[Text]"/>
      <dgm:spPr/>
      <dgm:t>
        <a:bodyPr/>
        <a:lstStyle/>
        <a:p>
          <a:r>
            <a:rPr lang="en-US"/>
            <a:t>Non-attainment New Source Review</a:t>
          </a:r>
        </a:p>
      </dgm:t>
    </dgm:pt>
    <dgm:pt modelId="{EB39C812-F1ED-4840-98E8-998BB910ED76}" type="parTrans" cxnId="{E5859BD4-94F7-4534-B4C2-1468C6D87CA7}">
      <dgm:prSet/>
      <dgm:spPr/>
      <dgm:t>
        <a:bodyPr/>
        <a:lstStyle/>
        <a:p>
          <a:endParaRPr lang="en-US"/>
        </a:p>
      </dgm:t>
    </dgm:pt>
    <dgm:pt modelId="{8528F744-C0D0-4598-A02B-6F0B7BFFAA29}" type="sibTrans" cxnId="{E5859BD4-94F7-4534-B4C2-1468C6D87CA7}">
      <dgm:prSet/>
      <dgm:spPr/>
      <dgm:t>
        <a:bodyPr/>
        <a:lstStyle/>
        <a:p>
          <a:endParaRPr lang="en-US"/>
        </a:p>
      </dgm:t>
    </dgm:pt>
    <dgm:pt modelId="{E81CAB06-3193-4A41-BE06-369F25BD7EF5}">
      <dgm:prSet phldrT="[Text]"/>
      <dgm:spPr/>
      <dgm:t>
        <a:bodyPr/>
        <a:lstStyle/>
        <a:p>
          <a:pPr marL="0" marR="0" lvl="0" indent="0" defTabSz="914400" eaLnBrk="1" fontAlgn="auto" latinLnBrk="0" hangingPunct="1">
            <a:lnSpc>
              <a:spcPct val="100000"/>
            </a:lnSpc>
            <a:spcBef>
              <a:spcPts val="0"/>
            </a:spcBef>
            <a:spcAft>
              <a:spcPts val="0"/>
            </a:spcAft>
            <a:buClrTx/>
            <a:buSzTx/>
            <a:buFontTx/>
            <a:buNone/>
            <a:tabLst/>
            <a:defRPr/>
          </a:pPr>
          <a:r>
            <a:rPr lang="en-US"/>
            <a:t>Applicable in non-attainment areas</a:t>
          </a:r>
        </a:p>
        <a:p>
          <a:pPr marL="0" lvl="0" defTabSz="889000">
            <a:lnSpc>
              <a:spcPct val="90000"/>
            </a:lnSpc>
            <a:spcBef>
              <a:spcPct val="0"/>
            </a:spcBef>
            <a:spcAft>
              <a:spcPct val="35000"/>
            </a:spcAft>
            <a:buNone/>
          </a:pPr>
          <a:endParaRPr lang="en-US"/>
        </a:p>
      </dgm:t>
    </dgm:pt>
    <dgm:pt modelId="{37737C22-720E-4C29-83B5-DCF193E0BDAA}" type="parTrans" cxnId="{3EC92E3C-FF03-41F5-A795-257DC337D2D8}">
      <dgm:prSet/>
      <dgm:spPr/>
      <dgm:t>
        <a:bodyPr/>
        <a:lstStyle/>
        <a:p>
          <a:endParaRPr lang="en-US"/>
        </a:p>
      </dgm:t>
    </dgm:pt>
    <dgm:pt modelId="{91F863CC-949A-4C75-8ECA-12DF1C1FC2A2}" type="sibTrans" cxnId="{3EC92E3C-FF03-41F5-A795-257DC337D2D8}">
      <dgm:prSet/>
      <dgm:spPr/>
      <dgm:t>
        <a:bodyPr/>
        <a:lstStyle/>
        <a:p>
          <a:endParaRPr lang="en-US"/>
        </a:p>
      </dgm:t>
    </dgm:pt>
    <dgm:pt modelId="{E923AD3F-4719-447E-9033-D396C0C82ED3}">
      <dgm:prSet phldrT="[Text]"/>
      <dgm:spPr/>
      <dgm:t>
        <a:bodyPr/>
        <a:lstStyle/>
        <a:p>
          <a:r>
            <a:rPr lang="en-US"/>
            <a:t>PSD</a:t>
          </a:r>
        </a:p>
      </dgm:t>
    </dgm:pt>
    <dgm:pt modelId="{4678EFFC-0D38-44FE-B627-B3F1FF977FF7}" type="parTrans" cxnId="{CB4CDA4C-B5D2-4321-BB44-1D1B9462B2D7}">
      <dgm:prSet/>
      <dgm:spPr/>
      <dgm:t>
        <a:bodyPr/>
        <a:lstStyle/>
        <a:p>
          <a:endParaRPr lang="en-US"/>
        </a:p>
      </dgm:t>
    </dgm:pt>
    <dgm:pt modelId="{DF171C1C-B021-4831-9AD5-1BCD421FC16C}" type="sibTrans" cxnId="{CB4CDA4C-B5D2-4321-BB44-1D1B9462B2D7}">
      <dgm:prSet/>
      <dgm:spPr/>
      <dgm:t>
        <a:bodyPr/>
        <a:lstStyle/>
        <a:p>
          <a:endParaRPr lang="en-US"/>
        </a:p>
      </dgm:t>
    </dgm:pt>
    <dgm:pt modelId="{28D8A1D4-B108-4232-A407-29367C10DCFC}">
      <dgm:prSet phldrT="[Text]"/>
      <dgm:spPr/>
      <dgm:t>
        <a:bodyPr/>
        <a:lstStyle/>
        <a:p>
          <a:r>
            <a:rPr lang="en-US"/>
            <a:t>Prevention of Significant Deterioration</a:t>
          </a:r>
        </a:p>
      </dgm:t>
    </dgm:pt>
    <dgm:pt modelId="{0056A450-52E1-4258-8D04-A7FD20E47DF6}" type="parTrans" cxnId="{0C97EF1A-45BF-40C1-8E85-4D5CD52B4C7A}">
      <dgm:prSet/>
      <dgm:spPr/>
      <dgm:t>
        <a:bodyPr/>
        <a:lstStyle/>
        <a:p>
          <a:endParaRPr lang="en-US"/>
        </a:p>
      </dgm:t>
    </dgm:pt>
    <dgm:pt modelId="{13618210-7D64-4374-8D9F-0F2B0A2F53BA}" type="sibTrans" cxnId="{0C97EF1A-45BF-40C1-8E85-4D5CD52B4C7A}">
      <dgm:prSet/>
      <dgm:spPr/>
      <dgm:t>
        <a:bodyPr/>
        <a:lstStyle/>
        <a:p>
          <a:endParaRPr lang="en-US"/>
        </a:p>
      </dgm:t>
    </dgm:pt>
    <dgm:pt modelId="{77D56BDC-6026-4F1C-97D4-99995BCA98FB}">
      <dgm:prSet phldrT="[Text]"/>
      <dgm:spPr/>
      <dgm:t>
        <a:bodyPr/>
        <a:lstStyle/>
        <a:p>
          <a:r>
            <a:rPr lang="en-US"/>
            <a:t>Applicable in attainment &amp; unclassifiable areas</a:t>
          </a:r>
        </a:p>
      </dgm:t>
    </dgm:pt>
    <dgm:pt modelId="{28E9852B-6C8D-49EA-8A7C-1BCDDADF0B15}" type="parTrans" cxnId="{BCEC18B4-EF7D-441F-B234-4458219F1E8C}">
      <dgm:prSet/>
      <dgm:spPr/>
      <dgm:t>
        <a:bodyPr/>
        <a:lstStyle/>
        <a:p>
          <a:endParaRPr lang="en-US"/>
        </a:p>
      </dgm:t>
    </dgm:pt>
    <dgm:pt modelId="{C0EC6B75-27E5-4318-8A80-4AADD3AE10F4}" type="sibTrans" cxnId="{BCEC18B4-EF7D-441F-B234-4458219F1E8C}">
      <dgm:prSet/>
      <dgm:spPr/>
      <dgm:t>
        <a:bodyPr/>
        <a:lstStyle/>
        <a:p>
          <a:endParaRPr lang="en-US"/>
        </a:p>
      </dgm:t>
    </dgm:pt>
    <dgm:pt modelId="{663CA736-4CD3-4EB3-8B96-8ED2BF9DF268}" type="pres">
      <dgm:prSet presAssocID="{0CF57CB7-3F64-4AFB-B713-F98FF213D85E}" presName="theList" presStyleCnt="0">
        <dgm:presLayoutVars>
          <dgm:dir/>
          <dgm:animLvl val="lvl"/>
          <dgm:resizeHandles val="exact"/>
        </dgm:presLayoutVars>
      </dgm:prSet>
      <dgm:spPr/>
    </dgm:pt>
    <dgm:pt modelId="{BA4A788B-63E0-4122-BBF9-F5CCBB86585A}" type="pres">
      <dgm:prSet presAssocID="{B473E010-88AD-4B9A-9C78-325891595F3D}" presName="compNode" presStyleCnt="0"/>
      <dgm:spPr/>
    </dgm:pt>
    <dgm:pt modelId="{B875A595-6B36-4246-84BC-35FE34E3B779}" type="pres">
      <dgm:prSet presAssocID="{B473E010-88AD-4B9A-9C78-325891595F3D}" presName="aNode" presStyleLbl="bgShp" presStyleIdx="0" presStyleCnt="3"/>
      <dgm:spPr/>
    </dgm:pt>
    <dgm:pt modelId="{DD6E3432-AB7C-4638-AB75-E823CFA639FE}" type="pres">
      <dgm:prSet presAssocID="{B473E010-88AD-4B9A-9C78-325891595F3D}" presName="textNode" presStyleLbl="bgShp" presStyleIdx="0" presStyleCnt="3"/>
      <dgm:spPr/>
    </dgm:pt>
    <dgm:pt modelId="{4BBA9451-18F8-420A-A005-ECBB40627EB5}" type="pres">
      <dgm:prSet presAssocID="{B473E010-88AD-4B9A-9C78-325891595F3D}" presName="compChildNode" presStyleCnt="0"/>
      <dgm:spPr/>
    </dgm:pt>
    <dgm:pt modelId="{AD04FD25-8055-4550-BB30-98380CC8759F}" type="pres">
      <dgm:prSet presAssocID="{B473E010-88AD-4B9A-9C78-325891595F3D}" presName="theInnerList" presStyleCnt="0"/>
      <dgm:spPr/>
    </dgm:pt>
    <dgm:pt modelId="{7B7DD884-8E73-4C1F-A255-02EE79AAF581}" type="pres">
      <dgm:prSet presAssocID="{42CABF81-B639-4171-9359-4AB22B4C9106}" presName="childNode" presStyleLbl="node1" presStyleIdx="0" presStyleCnt="6">
        <dgm:presLayoutVars>
          <dgm:bulletEnabled val="1"/>
        </dgm:presLayoutVars>
      </dgm:prSet>
      <dgm:spPr/>
    </dgm:pt>
    <dgm:pt modelId="{E25DD06F-81D8-4AF6-BA8F-DC825E4D94D8}" type="pres">
      <dgm:prSet presAssocID="{42CABF81-B639-4171-9359-4AB22B4C9106}" presName="aSpace2" presStyleCnt="0"/>
      <dgm:spPr/>
    </dgm:pt>
    <dgm:pt modelId="{61186678-8397-4BB2-9D2F-35ACCD70DBDE}" type="pres">
      <dgm:prSet presAssocID="{93CE4E26-D99F-4455-8FDA-BB049356BA54}" presName="childNode" presStyleLbl="node1" presStyleIdx="1" presStyleCnt="6">
        <dgm:presLayoutVars>
          <dgm:bulletEnabled val="1"/>
        </dgm:presLayoutVars>
      </dgm:prSet>
      <dgm:spPr/>
    </dgm:pt>
    <dgm:pt modelId="{D32115D1-096B-4207-93B0-F37F48791B58}" type="pres">
      <dgm:prSet presAssocID="{B473E010-88AD-4B9A-9C78-325891595F3D}" presName="aSpace" presStyleCnt="0"/>
      <dgm:spPr/>
    </dgm:pt>
    <dgm:pt modelId="{BBAF03BE-F72E-4835-AF34-1CEA5BF043C6}" type="pres">
      <dgm:prSet presAssocID="{188151DC-C3FF-463C-A21A-8FAB64117832}" presName="compNode" presStyleCnt="0"/>
      <dgm:spPr/>
    </dgm:pt>
    <dgm:pt modelId="{F7591500-F186-4F80-9E98-563855241D86}" type="pres">
      <dgm:prSet presAssocID="{188151DC-C3FF-463C-A21A-8FAB64117832}" presName="aNode" presStyleLbl="bgShp" presStyleIdx="1" presStyleCnt="3"/>
      <dgm:spPr/>
    </dgm:pt>
    <dgm:pt modelId="{AC8CDA12-103B-4B22-BDC2-4654F05B1382}" type="pres">
      <dgm:prSet presAssocID="{188151DC-C3FF-463C-A21A-8FAB64117832}" presName="textNode" presStyleLbl="bgShp" presStyleIdx="1" presStyleCnt="3"/>
      <dgm:spPr/>
    </dgm:pt>
    <dgm:pt modelId="{17485465-2C76-419E-95A3-C0EB1462324F}" type="pres">
      <dgm:prSet presAssocID="{188151DC-C3FF-463C-A21A-8FAB64117832}" presName="compChildNode" presStyleCnt="0"/>
      <dgm:spPr/>
    </dgm:pt>
    <dgm:pt modelId="{380F11D6-BD93-455D-9058-7959052ACC52}" type="pres">
      <dgm:prSet presAssocID="{188151DC-C3FF-463C-A21A-8FAB64117832}" presName="theInnerList" presStyleCnt="0"/>
      <dgm:spPr/>
    </dgm:pt>
    <dgm:pt modelId="{23138503-CC05-470E-B56A-9EA4622FF370}" type="pres">
      <dgm:prSet presAssocID="{4FD3BF71-4007-4B59-9979-1624C7656D01}" presName="childNode" presStyleLbl="node1" presStyleIdx="2" presStyleCnt="6">
        <dgm:presLayoutVars>
          <dgm:bulletEnabled val="1"/>
        </dgm:presLayoutVars>
      </dgm:prSet>
      <dgm:spPr/>
    </dgm:pt>
    <dgm:pt modelId="{DB119C01-580C-45E1-A79F-00BF8A15B14D}" type="pres">
      <dgm:prSet presAssocID="{4FD3BF71-4007-4B59-9979-1624C7656D01}" presName="aSpace2" presStyleCnt="0"/>
      <dgm:spPr/>
    </dgm:pt>
    <dgm:pt modelId="{CA3CD7F1-F925-4B96-9AB4-DC1AB3468E3C}" type="pres">
      <dgm:prSet presAssocID="{E81CAB06-3193-4A41-BE06-369F25BD7EF5}" presName="childNode" presStyleLbl="node1" presStyleIdx="3" presStyleCnt="6">
        <dgm:presLayoutVars>
          <dgm:bulletEnabled val="1"/>
        </dgm:presLayoutVars>
      </dgm:prSet>
      <dgm:spPr/>
    </dgm:pt>
    <dgm:pt modelId="{019DA927-E237-45A6-9015-6973121DC8B4}" type="pres">
      <dgm:prSet presAssocID="{188151DC-C3FF-463C-A21A-8FAB64117832}" presName="aSpace" presStyleCnt="0"/>
      <dgm:spPr/>
    </dgm:pt>
    <dgm:pt modelId="{84816FFA-B8BD-4474-965F-F07B226794EF}" type="pres">
      <dgm:prSet presAssocID="{E923AD3F-4719-447E-9033-D396C0C82ED3}" presName="compNode" presStyleCnt="0"/>
      <dgm:spPr/>
    </dgm:pt>
    <dgm:pt modelId="{97DE4AFB-C912-46FC-9561-27E09778FA20}" type="pres">
      <dgm:prSet presAssocID="{E923AD3F-4719-447E-9033-D396C0C82ED3}" presName="aNode" presStyleLbl="bgShp" presStyleIdx="2" presStyleCnt="3" custLinFactNeighborX="-2362" custLinFactNeighborY="13509"/>
      <dgm:spPr/>
    </dgm:pt>
    <dgm:pt modelId="{BFB40661-C7CE-43E1-963B-45E810BCF1B1}" type="pres">
      <dgm:prSet presAssocID="{E923AD3F-4719-447E-9033-D396C0C82ED3}" presName="textNode" presStyleLbl="bgShp" presStyleIdx="2" presStyleCnt="3"/>
      <dgm:spPr/>
    </dgm:pt>
    <dgm:pt modelId="{723DEB6D-EF98-4151-B951-AB4370D0D966}" type="pres">
      <dgm:prSet presAssocID="{E923AD3F-4719-447E-9033-D396C0C82ED3}" presName="compChildNode" presStyleCnt="0"/>
      <dgm:spPr/>
    </dgm:pt>
    <dgm:pt modelId="{29CF37C4-DA57-43ED-9CEA-501EC7F010C1}" type="pres">
      <dgm:prSet presAssocID="{E923AD3F-4719-447E-9033-D396C0C82ED3}" presName="theInnerList" presStyleCnt="0"/>
      <dgm:spPr/>
    </dgm:pt>
    <dgm:pt modelId="{C94CB2AA-120E-48BD-8C1D-748EBF54B073}" type="pres">
      <dgm:prSet presAssocID="{28D8A1D4-B108-4232-A407-29367C10DCFC}" presName="childNode" presStyleLbl="node1" presStyleIdx="4" presStyleCnt="6">
        <dgm:presLayoutVars>
          <dgm:bulletEnabled val="1"/>
        </dgm:presLayoutVars>
      </dgm:prSet>
      <dgm:spPr/>
    </dgm:pt>
    <dgm:pt modelId="{BF6EFEBF-F1E9-4C27-A9DF-2F3D7EE8E3C8}" type="pres">
      <dgm:prSet presAssocID="{28D8A1D4-B108-4232-A407-29367C10DCFC}" presName="aSpace2" presStyleCnt="0"/>
      <dgm:spPr/>
    </dgm:pt>
    <dgm:pt modelId="{F992BD88-832C-4EF4-A260-F9DC96DF2D52}" type="pres">
      <dgm:prSet presAssocID="{77D56BDC-6026-4F1C-97D4-99995BCA98FB}" presName="childNode" presStyleLbl="node1" presStyleIdx="5" presStyleCnt="6">
        <dgm:presLayoutVars>
          <dgm:bulletEnabled val="1"/>
        </dgm:presLayoutVars>
      </dgm:prSet>
      <dgm:spPr/>
    </dgm:pt>
  </dgm:ptLst>
  <dgm:cxnLst>
    <dgm:cxn modelId="{56C50716-1C4C-4FC2-9C08-2B97DBA0D5A4}" type="presOf" srcId="{93CE4E26-D99F-4455-8FDA-BB049356BA54}" destId="{61186678-8397-4BB2-9D2F-35ACCD70DBDE}" srcOrd="0" destOrd="0" presId="urn:microsoft.com/office/officeart/2005/8/layout/lProcess2"/>
    <dgm:cxn modelId="{C2227C18-3BB6-4754-A2AE-4058E7C048B5}" srcId="{0CF57CB7-3F64-4AFB-B713-F98FF213D85E}" destId="{188151DC-C3FF-463C-A21A-8FAB64117832}" srcOrd="1" destOrd="0" parTransId="{CE582DDA-CA90-46FA-874A-F43FB349507D}" sibTransId="{353A9585-E56C-4CC4-B12F-141848A13FF7}"/>
    <dgm:cxn modelId="{0C97EF1A-45BF-40C1-8E85-4D5CD52B4C7A}" srcId="{E923AD3F-4719-447E-9033-D396C0C82ED3}" destId="{28D8A1D4-B108-4232-A407-29367C10DCFC}" srcOrd="0" destOrd="0" parTransId="{0056A450-52E1-4258-8D04-A7FD20E47DF6}" sibTransId="{13618210-7D64-4374-8D9F-0F2B0A2F53BA}"/>
    <dgm:cxn modelId="{709B0121-752E-45FF-8DAD-EE656AB7DC33}" type="presOf" srcId="{B473E010-88AD-4B9A-9C78-325891595F3D}" destId="{DD6E3432-AB7C-4638-AB75-E823CFA639FE}" srcOrd="1" destOrd="0" presId="urn:microsoft.com/office/officeart/2005/8/layout/lProcess2"/>
    <dgm:cxn modelId="{1535B02D-8CCC-45BF-A2A5-1CBA9C546507}" type="presOf" srcId="{E923AD3F-4719-447E-9033-D396C0C82ED3}" destId="{97DE4AFB-C912-46FC-9561-27E09778FA20}" srcOrd="0" destOrd="0" presId="urn:microsoft.com/office/officeart/2005/8/layout/lProcess2"/>
    <dgm:cxn modelId="{DF9C5838-115D-4809-A903-C73868591994}" type="presOf" srcId="{188151DC-C3FF-463C-A21A-8FAB64117832}" destId="{AC8CDA12-103B-4B22-BDC2-4654F05B1382}" srcOrd="1" destOrd="0" presId="urn:microsoft.com/office/officeart/2005/8/layout/lProcess2"/>
    <dgm:cxn modelId="{3EC92E3C-FF03-41F5-A795-257DC337D2D8}" srcId="{188151DC-C3FF-463C-A21A-8FAB64117832}" destId="{E81CAB06-3193-4A41-BE06-369F25BD7EF5}" srcOrd="1" destOrd="0" parTransId="{37737C22-720E-4C29-83B5-DCF193E0BDAA}" sibTransId="{91F863CC-949A-4C75-8ECA-12DF1C1FC2A2}"/>
    <dgm:cxn modelId="{4CC71947-F978-4080-9E4E-E9E64EA59EDF}" srcId="{0CF57CB7-3F64-4AFB-B713-F98FF213D85E}" destId="{B473E010-88AD-4B9A-9C78-325891595F3D}" srcOrd="0" destOrd="0" parTransId="{DEE49CA2-C286-4BD8-ADD9-6359CF9D1D56}" sibTransId="{931AC847-67D1-40D7-99C2-3B7BB89ABEA5}"/>
    <dgm:cxn modelId="{ADFAA44C-496A-4690-AFE5-551E29A67D68}" type="presOf" srcId="{42CABF81-B639-4171-9359-4AB22B4C9106}" destId="{7B7DD884-8E73-4C1F-A255-02EE79AAF581}" srcOrd="0" destOrd="0" presId="urn:microsoft.com/office/officeart/2005/8/layout/lProcess2"/>
    <dgm:cxn modelId="{CB4CDA4C-B5D2-4321-BB44-1D1B9462B2D7}" srcId="{0CF57CB7-3F64-4AFB-B713-F98FF213D85E}" destId="{E923AD3F-4719-447E-9033-D396C0C82ED3}" srcOrd="2" destOrd="0" parTransId="{4678EFFC-0D38-44FE-B627-B3F1FF977FF7}" sibTransId="{DF171C1C-B021-4831-9AD5-1BCD421FC16C}"/>
    <dgm:cxn modelId="{07C96A4E-1AFA-4815-A842-179C28E262EF}" type="presOf" srcId="{188151DC-C3FF-463C-A21A-8FAB64117832}" destId="{F7591500-F186-4F80-9E98-563855241D86}" srcOrd="0" destOrd="0" presId="urn:microsoft.com/office/officeart/2005/8/layout/lProcess2"/>
    <dgm:cxn modelId="{6F775E52-308B-4F51-8BCD-8BDDECCC963B}" type="presOf" srcId="{28D8A1D4-B108-4232-A407-29367C10DCFC}" destId="{C94CB2AA-120E-48BD-8C1D-748EBF54B073}" srcOrd="0" destOrd="0" presId="urn:microsoft.com/office/officeart/2005/8/layout/lProcess2"/>
    <dgm:cxn modelId="{31FBD755-6995-41D5-977A-FA79A9D3ECAF}" srcId="{B473E010-88AD-4B9A-9C78-325891595F3D}" destId="{42CABF81-B639-4171-9359-4AB22B4C9106}" srcOrd="0" destOrd="0" parTransId="{6CBBBF79-B35A-457D-8D46-5C889AC060FB}" sibTransId="{4B1D8CA1-A116-4EFE-B562-938A1E8A8866}"/>
    <dgm:cxn modelId="{7140FB55-88BD-485F-BC88-386A56CFC121}" type="presOf" srcId="{E923AD3F-4719-447E-9033-D396C0C82ED3}" destId="{BFB40661-C7CE-43E1-963B-45E810BCF1B1}" srcOrd="1" destOrd="0" presId="urn:microsoft.com/office/officeart/2005/8/layout/lProcess2"/>
    <dgm:cxn modelId="{221A2D57-B6A8-4F57-8CEC-07B723F96408}" type="presOf" srcId="{0CF57CB7-3F64-4AFB-B713-F98FF213D85E}" destId="{663CA736-4CD3-4EB3-8B96-8ED2BF9DF268}" srcOrd="0" destOrd="0" presId="urn:microsoft.com/office/officeart/2005/8/layout/lProcess2"/>
    <dgm:cxn modelId="{ACA95789-FF82-4D78-9C06-BCB0CA71D471}" srcId="{B473E010-88AD-4B9A-9C78-325891595F3D}" destId="{93CE4E26-D99F-4455-8FDA-BB049356BA54}" srcOrd="1" destOrd="0" parTransId="{E09250F0-6FBC-4EB3-964F-E661AE2E053C}" sibTransId="{895D5806-B53A-43F9-95E3-1F3549FD5DE5}"/>
    <dgm:cxn modelId="{5F2DB18D-61E5-4636-BB5C-B85462783B29}" type="presOf" srcId="{4FD3BF71-4007-4B59-9979-1624C7656D01}" destId="{23138503-CC05-470E-B56A-9EA4622FF370}" srcOrd="0" destOrd="0" presId="urn:microsoft.com/office/officeart/2005/8/layout/lProcess2"/>
    <dgm:cxn modelId="{44C4AA99-6355-48D6-8A38-A8ACEDF91B79}" type="presOf" srcId="{E81CAB06-3193-4A41-BE06-369F25BD7EF5}" destId="{CA3CD7F1-F925-4B96-9AB4-DC1AB3468E3C}" srcOrd="0" destOrd="0" presId="urn:microsoft.com/office/officeart/2005/8/layout/lProcess2"/>
    <dgm:cxn modelId="{BCEC18B4-EF7D-441F-B234-4458219F1E8C}" srcId="{E923AD3F-4719-447E-9033-D396C0C82ED3}" destId="{77D56BDC-6026-4F1C-97D4-99995BCA98FB}" srcOrd="1" destOrd="0" parTransId="{28E9852B-6C8D-49EA-8A7C-1BCDDADF0B15}" sibTransId="{C0EC6B75-27E5-4318-8A80-4AADD3AE10F4}"/>
    <dgm:cxn modelId="{F0654BC0-36B2-404B-AD4C-39DCF17FEDA9}" type="presOf" srcId="{B473E010-88AD-4B9A-9C78-325891595F3D}" destId="{B875A595-6B36-4246-84BC-35FE34E3B779}" srcOrd="0" destOrd="0" presId="urn:microsoft.com/office/officeart/2005/8/layout/lProcess2"/>
    <dgm:cxn modelId="{E5859BD4-94F7-4534-B4C2-1468C6D87CA7}" srcId="{188151DC-C3FF-463C-A21A-8FAB64117832}" destId="{4FD3BF71-4007-4B59-9979-1624C7656D01}" srcOrd="0" destOrd="0" parTransId="{EB39C812-F1ED-4840-98E8-998BB910ED76}" sibTransId="{8528F744-C0D0-4598-A02B-6F0B7BFFAA29}"/>
    <dgm:cxn modelId="{28B20FFC-2402-43A6-B6AC-A68B300BCF9B}" type="presOf" srcId="{77D56BDC-6026-4F1C-97D4-99995BCA98FB}" destId="{F992BD88-832C-4EF4-A260-F9DC96DF2D52}" srcOrd="0" destOrd="0" presId="urn:microsoft.com/office/officeart/2005/8/layout/lProcess2"/>
    <dgm:cxn modelId="{CF7ED569-2E3F-4DFF-B29E-34E5E1840F0B}" type="presParOf" srcId="{663CA736-4CD3-4EB3-8B96-8ED2BF9DF268}" destId="{BA4A788B-63E0-4122-BBF9-F5CCBB86585A}" srcOrd="0" destOrd="0" presId="urn:microsoft.com/office/officeart/2005/8/layout/lProcess2"/>
    <dgm:cxn modelId="{B1D884D6-A118-4084-BAD1-805F640ECF17}" type="presParOf" srcId="{BA4A788B-63E0-4122-BBF9-F5CCBB86585A}" destId="{B875A595-6B36-4246-84BC-35FE34E3B779}" srcOrd="0" destOrd="0" presId="urn:microsoft.com/office/officeart/2005/8/layout/lProcess2"/>
    <dgm:cxn modelId="{5F7B3615-13C2-457A-9C40-B09E7A7E7374}" type="presParOf" srcId="{BA4A788B-63E0-4122-BBF9-F5CCBB86585A}" destId="{DD6E3432-AB7C-4638-AB75-E823CFA639FE}" srcOrd="1" destOrd="0" presId="urn:microsoft.com/office/officeart/2005/8/layout/lProcess2"/>
    <dgm:cxn modelId="{84B08BE6-DE8A-4B5A-B344-CA0698E53A67}" type="presParOf" srcId="{BA4A788B-63E0-4122-BBF9-F5CCBB86585A}" destId="{4BBA9451-18F8-420A-A005-ECBB40627EB5}" srcOrd="2" destOrd="0" presId="urn:microsoft.com/office/officeart/2005/8/layout/lProcess2"/>
    <dgm:cxn modelId="{4AC6952C-E52A-48E3-8310-AF7FCAD4090A}" type="presParOf" srcId="{4BBA9451-18F8-420A-A005-ECBB40627EB5}" destId="{AD04FD25-8055-4550-BB30-98380CC8759F}" srcOrd="0" destOrd="0" presId="urn:microsoft.com/office/officeart/2005/8/layout/lProcess2"/>
    <dgm:cxn modelId="{0DA0379F-C7AA-4C3A-A39A-BE4BDBC4B2BC}" type="presParOf" srcId="{AD04FD25-8055-4550-BB30-98380CC8759F}" destId="{7B7DD884-8E73-4C1F-A255-02EE79AAF581}" srcOrd="0" destOrd="0" presId="urn:microsoft.com/office/officeart/2005/8/layout/lProcess2"/>
    <dgm:cxn modelId="{EE81A36B-4773-43CD-8677-AC316E6079E5}" type="presParOf" srcId="{AD04FD25-8055-4550-BB30-98380CC8759F}" destId="{E25DD06F-81D8-4AF6-BA8F-DC825E4D94D8}" srcOrd="1" destOrd="0" presId="urn:microsoft.com/office/officeart/2005/8/layout/lProcess2"/>
    <dgm:cxn modelId="{28178318-30B2-4EB2-A1DE-2406C45925A5}" type="presParOf" srcId="{AD04FD25-8055-4550-BB30-98380CC8759F}" destId="{61186678-8397-4BB2-9D2F-35ACCD70DBDE}" srcOrd="2" destOrd="0" presId="urn:microsoft.com/office/officeart/2005/8/layout/lProcess2"/>
    <dgm:cxn modelId="{C1720B54-26D8-47AA-B18E-F8B8172868C4}" type="presParOf" srcId="{663CA736-4CD3-4EB3-8B96-8ED2BF9DF268}" destId="{D32115D1-096B-4207-93B0-F37F48791B58}" srcOrd="1" destOrd="0" presId="urn:microsoft.com/office/officeart/2005/8/layout/lProcess2"/>
    <dgm:cxn modelId="{12B55ABB-27C6-47E2-8802-9C85A89A8F18}" type="presParOf" srcId="{663CA736-4CD3-4EB3-8B96-8ED2BF9DF268}" destId="{BBAF03BE-F72E-4835-AF34-1CEA5BF043C6}" srcOrd="2" destOrd="0" presId="urn:microsoft.com/office/officeart/2005/8/layout/lProcess2"/>
    <dgm:cxn modelId="{C6AEACA7-0080-4D04-8EC4-0EA70CFD924B}" type="presParOf" srcId="{BBAF03BE-F72E-4835-AF34-1CEA5BF043C6}" destId="{F7591500-F186-4F80-9E98-563855241D86}" srcOrd="0" destOrd="0" presId="urn:microsoft.com/office/officeart/2005/8/layout/lProcess2"/>
    <dgm:cxn modelId="{54DCE861-BCAA-4F21-B96A-24B118F27E2D}" type="presParOf" srcId="{BBAF03BE-F72E-4835-AF34-1CEA5BF043C6}" destId="{AC8CDA12-103B-4B22-BDC2-4654F05B1382}" srcOrd="1" destOrd="0" presId="urn:microsoft.com/office/officeart/2005/8/layout/lProcess2"/>
    <dgm:cxn modelId="{85D046C4-EE6F-4772-A1A7-A4A61DB1A7BF}" type="presParOf" srcId="{BBAF03BE-F72E-4835-AF34-1CEA5BF043C6}" destId="{17485465-2C76-419E-95A3-C0EB1462324F}" srcOrd="2" destOrd="0" presId="urn:microsoft.com/office/officeart/2005/8/layout/lProcess2"/>
    <dgm:cxn modelId="{E723525A-0BBC-4A98-9DE5-DA3DFA8BDC07}" type="presParOf" srcId="{17485465-2C76-419E-95A3-C0EB1462324F}" destId="{380F11D6-BD93-455D-9058-7959052ACC52}" srcOrd="0" destOrd="0" presId="urn:microsoft.com/office/officeart/2005/8/layout/lProcess2"/>
    <dgm:cxn modelId="{2B3C13A3-0101-4667-BCA8-E60C7D7164D4}" type="presParOf" srcId="{380F11D6-BD93-455D-9058-7959052ACC52}" destId="{23138503-CC05-470E-B56A-9EA4622FF370}" srcOrd="0" destOrd="0" presId="urn:microsoft.com/office/officeart/2005/8/layout/lProcess2"/>
    <dgm:cxn modelId="{44CAB1A8-13A5-4109-A19D-FC087561EBDA}" type="presParOf" srcId="{380F11D6-BD93-455D-9058-7959052ACC52}" destId="{DB119C01-580C-45E1-A79F-00BF8A15B14D}" srcOrd="1" destOrd="0" presId="urn:microsoft.com/office/officeart/2005/8/layout/lProcess2"/>
    <dgm:cxn modelId="{E9E45FF7-CF8D-4180-84C8-2FC6C9C0B7C7}" type="presParOf" srcId="{380F11D6-BD93-455D-9058-7959052ACC52}" destId="{CA3CD7F1-F925-4B96-9AB4-DC1AB3468E3C}" srcOrd="2" destOrd="0" presId="urn:microsoft.com/office/officeart/2005/8/layout/lProcess2"/>
    <dgm:cxn modelId="{8EF554DE-4A7E-4221-B464-F7E7CA01F55D}" type="presParOf" srcId="{663CA736-4CD3-4EB3-8B96-8ED2BF9DF268}" destId="{019DA927-E237-45A6-9015-6973121DC8B4}" srcOrd="3" destOrd="0" presId="urn:microsoft.com/office/officeart/2005/8/layout/lProcess2"/>
    <dgm:cxn modelId="{9368DE94-425A-4B35-BF7E-17AD48A69362}" type="presParOf" srcId="{663CA736-4CD3-4EB3-8B96-8ED2BF9DF268}" destId="{84816FFA-B8BD-4474-965F-F07B226794EF}" srcOrd="4" destOrd="0" presId="urn:microsoft.com/office/officeart/2005/8/layout/lProcess2"/>
    <dgm:cxn modelId="{68F141CA-F0AD-4846-9738-C2C1DA2F232E}" type="presParOf" srcId="{84816FFA-B8BD-4474-965F-F07B226794EF}" destId="{97DE4AFB-C912-46FC-9561-27E09778FA20}" srcOrd="0" destOrd="0" presId="urn:microsoft.com/office/officeart/2005/8/layout/lProcess2"/>
    <dgm:cxn modelId="{BBCC5A17-F11B-4EAB-BF8B-A6F6E2FA984B}" type="presParOf" srcId="{84816FFA-B8BD-4474-965F-F07B226794EF}" destId="{BFB40661-C7CE-43E1-963B-45E810BCF1B1}" srcOrd="1" destOrd="0" presId="urn:microsoft.com/office/officeart/2005/8/layout/lProcess2"/>
    <dgm:cxn modelId="{55960FC3-550F-496B-B43C-FD161D619211}" type="presParOf" srcId="{84816FFA-B8BD-4474-965F-F07B226794EF}" destId="{723DEB6D-EF98-4151-B951-AB4370D0D966}" srcOrd="2" destOrd="0" presId="urn:microsoft.com/office/officeart/2005/8/layout/lProcess2"/>
    <dgm:cxn modelId="{6E75D2D5-4705-47E0-89F0-BC62145BFCFC}" type="presParOf" srcId="{723DEB6D-EF98-4151-B951-AB4370D0D966}" destId="{29CF37C4-DA57-43ED-9CEA-501EC7F010C1}" srcOrd="0" destOrd="0" presId="urn:microsoft.com/office/officeart/2005/8/layout/lProcess2"/>
    <dgm:cxn modelId="{62F6FCD1-E4E2-41AE-9DD2-73F01B738E61}" type="presParOf" srcId="{29CF37C4-DA57-43ED-9CEA-501EC7F010C1}" destId="{C94CB2AA-120E-48BD-8C1D-748EBF54B073}" srcOrd="0" destOrd="0" presId="urn:microsoft.com/office/officeart/2005/8/layout/lProcess2"/>
    <dgm:cxn modelId="{19BABDAE-FAFB-4E8A-BB82-0FAE93C4625E}" type="presParOf" srcId="{29CF37C4-DA57-43ED-9CEA-501EC7F010C1}" destId="{BF6EFEBF-F1E9-4C27-A9DF-2F3D7EE8E3C8}" srcOrd="1" destOrd="0" presId="urn:microsoft.com/office/officeart/2005/8/layout/lProcess2"/>
    <dgm:cxn modelId="{D3928AAC-1A44-4E87-B603-93CECE2DE398}" type="presParOf" srcId="{29CF37C4-DA57-43ED-9CEA-501EC7F010C1}" destId="{F992BD88-832C-4EF4-A260-F9DC96DF2D52}" srcOrd="2" destOrd="0" presId="urn:microsoft.com/office/officeart/2005/8/layout/lProcess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D5C82E0-2A34-3E46-9537-99C645C4DCB5}" type="doc">
      <dgm:prSet loTypeId="urn:microsoft.com/office/officeart/2005/8/layout/hierarchy3" loCatId="" qsTypeId="urn:microsoft.com/office/officeart/2005/8/quickstyle/simple5" qsCatId="simple" csTypeId="urn:microsoft.com/office/officeart/2005/8/colors/accent1_2#1" csCatId="accent1" phldr="1"/>
      <dgm:spPr/>
      <dgm:t>
        <a:bodyPr/>
        <a:lstStyle/>
        <a:p>
          <a:endParaRPr lang="en-US"/>
        </a:p>
      </dgm:t>
    </dgm:pt>
    <dgm:pt modelId="{02F8E503-ECFE-1F40-BC64-9607A8BE1816}">
      <dgm:prSet phldrT="[Text]"/>
      <dgm:spPr/>
      <dgm:t>
        <a:bodyPr/>
        <a:lstStyle/>
        <a:p>
          <a:r>
            <a:rPr lang="en-US"/>
            <a:t>Non-attainment</a:t>
          </a:r>
        </a:p>
      </dgm:t>
    </dgm:pt>
    <dgm:pt modelId="{475FC9AE-A62D-6344-8AEF-A6940AA6431E}" type="parTrans" cxnId="{7DDC6768-D9D2-C941-B10C-0E814E500FB0}">
      <dgm:prSet/>
      <dgm:spPr/>
      <dgm:t>
        <a:bodyPr/>
        <a:lstStyle/>
        <a:p>
          <a:endParaRPr lang="en-US"/>
        </a:p>
      </dgm:t>
    </dgm:pt>
    <dgm:pt modelId="{B8A1E4DE-3380-1441-B89A-B8754C8608BC}" type="sibTrans" cxnId="{7DDC6768-D9D2-C941-B10C-0E814E500FB0}">
      <dgm:prSet/>
      <dgm:spPr/>
      <dgm:t>
        <a:bodyPr/>
        <a:lstStyle/>
        <a:p>
          <a:endParaRPr lang="en-US"/>
        </a:p>
      </dgm:t>
    </dgm:pt>
    <dgm:pt modelId="{3B2D4FEB-6A5B-B94F-BB1F-95ED348DC35B}">
      <dgm:prSet phldrT="[Text]"/>
      <dgm:spPr/>
      <dgm:t>
        <a:bodyPr/>
        <a:lstStyle/>
        <a:p>
          <a:r>
            <a:rPr lang="en-US" dirty="0"/>
            <a:t>LAER	</a:t>
          </a:r>
        </a:p>
      </dgm:t>
    </dgm:pt>
    <dgm:pt modelId="{089E99C8-D08D-AC46-9304-D07048C07BFA}" type="parTrans" cxnId="{ACE79660-4AB2-464E-AD2B-D580EB17A7D1}">
      <dgm:prSet/>
      <dgm:spPr/>
      <dgm:t>
        <a:bodyPr/>
        <a:lstStyle/>
        <a:p>
          <a:endParaRPr lang="en-US"/>
        </a:p>
      </dgm:t>
    </dgm:pt>
    <dgm:pt modelId="{C7D96FA7-BD76-134E-9A7D-02D3BECF5127}" type="sibTrans" cxnId="{ACE79660-4AB2-464E-AD2B-D580EB17A7D1}">
      <dgm:prSet/>
      <dgm:spPr/>
      <dgm:t>
        <a:bodyPr/>
        <a:lstStyle/>
        <a:p>
          <a:endParaRPr lang="en-US"/>
        </a:p>
      </dgm:t>
    </dgm:pt>
    <dgm:pt modelId="{288DF79E-7D3C-6F40-81BF-0BEC58F4D362}">
      <dgm:prSet phldrT="[Text]"/>
      <dgm:spPr/>
      <dgm:t>
        <a:bodyPr/>
        <a:lstStyle/>
        <a:p>
          <a:r>
            <a:rPr lang="en-US"/>
            <a:t>Offsets &amp; Modeling </a:t>
          </a:r>
        </a:p>
      </dgm:t>
    </dgm:pt>
    <dgm:pt modelId="{F39099BA-500A-724D-8628-A3761C6CB9BB}" type="parTrans" cxnId="{B3BE2DB2-D2C0-EE43-A8BC-1C5A736A363E}">
      <dgm:prSet/>
      <dgm:spPr/>
      <dgm:t>
        <a:bodyPr/>
        <a:lstStyle/>
        <a:p>
          <a:endParaRPr lang="en-US"/>
        </a:p>
      </dgm:t>
    </dgm:pt>
    <dgm:pt modelId="{A336EAFA-4A2F-C642-9817-474D2233378D}" type="sibTrans" cxnId="{B3BE2DB2-D2C0-EE43-A8BC-1C5A736A363E}">
      <dgm:prSet/>
      <dgm:spPr/>
      <dgm:t>
        <a:bodyPr/>
        <a:lstStyle/>
        <a:p>
          <a:endParaRPr lang="en-US"/>
        </a:p>
      </dgm:t>
    </dgm:pt>
    <dgm:pt modelId="{CC341443-0F93-8B40-8D26-51123D5CBEEE}">
      <dgm:prSet phldrT="[Text]"/>
      <dgm:spPr/>
      <dgm:t>
        <a:bodyPr/>
        <a:lstStyle/>
        <a:p>
          <a:r>
            <a:rPr lang="en-US"/>
            <a:t>Attainment/Unclassified</a:t>
          </a:r>
        </a:p>
      </dgm:t>
    </dgm:pt>
    <dgm:pt modelId="{3A5C508B-4D7F-7E41-B248-7E34B6931C7E}" type="parTrans" cxnId="{AFA25C33-2D59-7D49-B88C-5A088FB77B27}">
      <dgm:prSet/>
      <dgm:spPr/>
      <dgm:t>
        <a:bodyPr/>
        <a:lstStyle/>
        <a:p>
          <a:endParaRPr lang="en-US"/>
        </a:p>
      </dgm:t>
    </dgm:pt>
    <dgm:pt modelId="{04C50D52-ED34-3848-B256-7B86DE040F57}" type="sibTrans" cxnId="{AFA25C33-2D59-7D49-B88C-5A088FB77B27}">
      <dgm:prSet/>
      <dgm:spPr/>
      <dgm:t>
        <a:bodyPr/>
        <a:lstStyle/>
        <a:p>
          <a:endParaRPr lang="en-US"/>
        </a:p>
      </dgm:t>
    </dgm:pt>
    <dgm:pt modelId="{C8649754-F7BE-DE43-A4B8-1420D23AD014}">
      <dgm:prSet phldrT="[Text]"/>
      <dgm:spPr/>
      <dgm:t>
        <a:bodyPr/>
        <a:lstStyle/>
        <a:p>
          <a:r>
            <a:rPr lang="en-US" dirty="0"/>
            <a:t>BACT</a:t>
          </a:r>
        </a:p>
      </dgm:t>
    </dgm:pt>
    <dgm:pt modelId="{6BCC36FD-B001-6747-999C-951EC4C641FF}" type="parTrans" cxnId="{FF0BEDEA-E4DD-1B49-AD62-92806B4B81D5}">
      <dgm:prSet/>
      <dgm:spPr/>
      <dgm:t>
        <a:bodyPr/>
        <a:lstStyle/>
        <a:p>
          <a:endParaRPr lang="en-US"/>
        </a:p>
      </dgm:t>
    </dgm:pt>
    <dgm:pt modelId="{E90B6019-1024-9D43-BE60-7865164F33E7}" type="sibTrans" cxnId="{FF0BEDEA-E4DD-1B49-AD62-92806B4B81D5}">
      <dgm:prSet/>
      <dgm:spPr/>
      <dgm:t>
        <a:bodyPr/>
        <a:lstStyle/>
        <a:p>
          <a:endParaRPr lang="en-US"/>
        </a:p>
      </dgm:t>
    </dgm:pt>
    <dgm:pt modelId="{A7FF1077-EACA-B046-8AC6-093E8B6C0337}">
      <dgm:prSet phldrT="[Text]"/>
      <dgm:spPr/>
      <dgm:t>
        <a:bodyPr/>
        <a:lstStyle/>
        <a:p>
          <a:pPr algn="ctr"/>
          <a:r>
            <a:rPr lang="en-US"/>
            <a:t>Increment</a:t>
          </a:r>
        </a:p>
      </dgm:t>
    </dgm:pt>
    <dgm:pt modelId="{7E01CC6B-8B92-7044-9F8A-8BD634FE1628}" type="parTrans" cxnId="{28CEBB3F-87A4-D04E-B1E5-7D11EF31CEC4}">
      <dgm:prSet/>
      <dgm:spPr/>
      <dgm:t>
        <a:bodyPr/>
        <a:lstStyle/>
        <a:p>
          <a:endParaRPr lang="en-US"/>
        </a:p>
      </dgm:t>
    </dgm:pt>
    <dgm:pt modelId="{C1E6F593-3507-6546-BDE2-C8B41A6B384F}" type="sibTrans" cxnId="{28CEBB3F-87A4-D04E-B1E5-7D11EF31CEC4}">
      <dgm:prSet/>
      <dgm:spPr/>
      <dgm:t>
        <a:bodyPr/>
        <a:lstStyle/>
        <a:p>
          <a:endParaRPr lang="en-US"/>
        </a:p>
      </dgm:t>
    </dgm:pt>
    <dgm:pt modelId="{C4277AED-F228-7843-9A53-8E86AB54B80F}">
      <dgm:prSet phldrT="[Text]"/>
      <dgm:spPr/>
      <dgm:t>
        <a:bodyPr/>
        <a:lstStyle/>
        <a:p>
          <a:pPr algn="ctr"/>
          <a:endParaRPr lang="en-US"/>
        </a:p>
        <a:p>
          <a:pPr algn="ctr"/>
          <a:r>
            <a:rPr lang="en-US"/>
            <a:t>Air Quality Analysis</a:t>
          </a:r>
        </a:p>
      </dgm:t>
    </dgm:pt>
    <dgm:pt modelId="{710E5F77-5F1A-114D-8C7D-774D865BBB9F}" type="parTrans" cxnId="{BF54A295-5CD4-5C45-8377-D69925A791A4}">
      <dgm:prSet/>
      <dgm:spPr/>
      <dgm:t>
        <a:bodyPr/>
        <a:lstStyle/>
        <a:p>
          <a:endParaRPr lang="en-US"/>
        </a:p>
      </dgm:t>
    </dgm:pt>
    <dgm:pt modelId="{1E45F2D2-F725-BD46-BDB8-B25095851D7A}" type="sibTrans" cxnId="{BF54A295-5CD4-5C45-8377-D69925A791A4}">
      <dgm:prSet/>
      <dgm:spPr/>
      <dgm:t>
        <a:bodyPr/>
        <a:lstStyle/>
        <a:p>
          <a:endParaRPr lang="en-US"/>
        </a:p>
      </dgm:t>
    </dgm:pt>
    <dgm:pt modelId="{CDB391A8-BFDD-824C-ACB9-C2D063334BBB}">
      <dgm:prSet phldrT="[Text]"/>
      <dgm:spPr/>
      <dgm:t>
        <a:bodyPr/>
        <a:lstStyle/>
        <a:p>
          <a:pPr algn="ctr"/>
          <a:r>
            <a:rPr lang="en-US"/>
            <a:t>Modeling</a:t>
          </a:r>
        </a:p>
      </dgm:t>
    </dgm:pt>
    <dgm:pt modelId="{9BF0D405-E017-4A44-8BC2-C5F5034FD665}" type="parTrans" cxnId="{D4F962B2-6F7B-1F4B-A66C-35C9440C6E39}">
      <dgm:prSet/>
      <dgm:spPr/>
      <dgm:t>
        <a:bodyPr/>
        <a:lstStyle/>
        <a:p>
          <a:endParaRPr lang="en-US"/>
        </a:p>
      </dgm:t>
    </dgm:pt>
    <dgm:pt modelId="{8E94BECB-4A02-BB48-A34F-D9F33741DFE9}" type="sibTrans" cxnId="{D4F962B2-6F7B-1F4B-A66C-35C9440C6E39}">
      <dgm:prSet/>
      <dgm:spPr/>
      <dgm:t>
        <a:bodyPr/>
        <a:lstStyle/>
        <a:p>
          <a:endParaRPr lang="en-US"/>
        </a:p>
      </dgm:t>
    </dgm:pt>
    <dgm:pt modelId="{E81577A6-5B44-F242-A958-2007D4FA81D0}">
      <dgm:prSet phldrT="[Text]"/>
      <dgm:spPr/>
      <dgm:t>
        <a:bodyPr/>
        <a:lstStyle/>
        <a:p>
          <a:pPr algn="l"/>
          <a:endParaRPr lang="en-US"/>
        </a:p>
      </dgm:t>
    </dgm:pt>
    <dgm:pt modelId="{501BE4C3-7B77-9B45-95EA-2579FADCE86D}" type="parTrans" cxnId="{A759C746-C2B1-3446-965D-A0CDFE67AF36}">
      <dgm:prSet/>
      <dgm:spPr/>
      <dgm:t>
        <a:bodyPr/>
        <a:lstStyle/>
        <a:p>
          <a:endParaRPr lang="en-US"/>
        </a:p>
      </dgm:t>
    </dgm:pt>
    <dgm:pt modelId="{6F1FF4BA-36EE-3547-BF8E-EA7144FC294E}" type="sibTrans" cxnId="{A759C746-C2B1-3446-965D-A0CDFE67AF36}">
      <dgm:prSet/>
      <dgm:spPr/>
      <dgm:t>
        <a:bodyPr/>
        <a:lstStyle/>
        <a:p>
          <a:endParaRPr lang="en-US"/>
        </a:p>
      </dgm:t>
    </dgm:pt>
    <dgm:pt modelId="{917F3187-C584-8541-96E2-E4FBC6F987E9}" type="pres">
      <dgm:prSet presAssocID="{2D5C82E0-2A34-3E46-9537-99C645C4DCB5}" presName="diagram" presStyleCnt="0">
        <dgm:presLayoutVars>
          <dgm:chPref val="1"/>
          <dgm:dir/>
          <dgm:animOne val="branch"/>
          <dgm:animLvl val="lvl"/>
          <dgm:resizeHandles/>
        </dgm:presLayoutVars>
      </dgm:prSet>
      <dgm:spPr/>
    </dgm:pt>
    <dgm:pt modelId="{95BD4CDF-4BD2-DF41-B0C2-161F5AD42C48}" type="pres">
      <dgm:prSet presAssocID="{02F8E503-ECFE-1F40-BC64-9607A8BE1816}" presName="root" presStyleCnt="0"/>
      <dgm:spPr/>
    </dgm:pt>
    <dgm:pt modelId="{3B560954-484A-E945-9E04-A4F2ADF8A171}" type="pres">
      <dgm:prSet presAssocID="{02F8E503-ECFE-1F40-BC64-9607A8BE1816}" presName="rootComposite" presStyleCnt="0"/>
      <dgm:spPr/>
    </dgm:pt>
    <dgm:pt modelId="{A59B2D16-BD6B-184B-B54F-D2D1D2FF561E}" type="pres">
      <dgm:prSet presAssocID="{02F8E503-ECFE-1F40-BC64-9607A8BE1816}" presName="rootText" presStyleLbl="node1" presStyleIdx="0" presStyleCnt="2"/>
      <dgm:spPr/>
    </dgm:pt>
    <dgm:pt modelId="{F9DDEFE4-5621-6145-B4F9-F2721780E5E1}" type="pres">
      <dgm:prSet presAssocID="{02F8E503-ECFE-1F40-BC64-9607A8BE1816}" presName="rootConnector" presStyleLbl="node1" presStyleIdx="0" presStyleCnt="2"/>
      <dgm:spPr/>
    </dgm:pt>
    <dgm:pt modelId="{B1C019D4-FCF1-3C46-BFCC-076BBBA8D724}" type="pres">
      <dgm:prSet presAssocID="{02F8E503-ECFE-1F40-BC64-9607A8BE1816}" presName="childShape" presStyleCnt="0"/>
      <dgm:spPr/>
    </dgm:pt>
    <dgm:pt modelId="{2985BC5B-2221-0E41-9192-3A3BB217375F}" type="pres">
      <dgm:prSet presAssocID="{089E99C8-D08D-AC46-9304-D07048C07BFA}" presName="Name13" presStyleLbl="parChTrans1D2" presStyleIdx="0" presStyleCnt="4"/>
      <dgm:spPr/>
    </dgm:pt>
    <dgm:pt modelId="{4BFA88F9-EF23-A44F-BCC3-40188035798D}" type="pres">
      <dgm:prSet presAssocID="{3B2D4FEB-6A5B-B94F-BB1F-95ED348DC35B}" presName="childText" presStyleLbl="bgAcc1" presStyleIdx="0" presStyleCnt="4" custLinFactNeighborX="-3239" custLinFactNeighborY="821">
        <dgm:presLayoutVars>
          <dgm:bulletEnabled val="1"/>
        </dgm:presLayoutVars>
      </dgm:prSet>
      <dgm:spPr/>
    </dgm:pt>
    <dgm:pt modelId="{A99CF04E-CC07-1344-80C7-16D6D411E46C}" type="pres">
      <dgm:prSet presAssocID="{F39099BA-500A-724D-8628-A3761C6CB9BB}" presName="Name13" presStyleLbl="parChTrans1D2" presStyleIdx="1" presStyleCnt="4"/>
      <dgm:spPr/>
    </dgm:pt>
    <dgm:pt modelId="{ACA88727-1AF1-9243-9D90-627A2DB21496}" type="pres">
      <dgm:prSet presAssocID="{288DF79E-7D3C-6F40-81BF-0BEC58F4D362}" presName="childText" presStyleLbl="bgAcc1" presStyleIdx="1" presStyleCnt="4" custLinFactNeighborX="-3239" custLinFactNeighborY="-2817">
        <dgm:presLayoutVars>
          <dgm:bulletEnabled val="1"/>
        </dgm:presLayoutVars>
      </dgm:prSet>
      <dgm:spPr/>
    </dgm:pt>
    <dgm:pt modelId="{F0E9D2B5-6E83-3342-B333-15C63841477C}" type="pres">
      <dgm:prSet presAssocID="{CC341443-0F93-8B40-8D26-51123D5CBEEE}" presName="root" presStyleCnt="0"/>
      <dgm:spPr/>
    </dgm:pt>
    <dgm:pt modelId="{9A9F007E-D0FD-D747-B9B0-A423730E233F}" type="pres">
      <dgm:prSet presAssocID="{CC341443-0F93-8B40-8D26-51123D5CBEEE}" presName="rootComposite" presStyleCnt="0"/>
      <dgm:spPr/>
    </dgm:pt>
    <dgm:pt modelId="{7E593D11-665F-CD4D-BC36-7C64A4DFA847}" type="pres">
      <dgm:prSet presAssocID="{CC341443-0F93-8B40-8D26-51123D5CBEEE}" presName="rootText" presStyleLbl="node1" presStyleIdx="1" presStyleCnt="2"/>
      <dgm:spPr/>
    </dgm:pt>
    <dgm:pt modelId="{255F5B86-58D6-8B47-A445-E27C336AEAF2}" type="pres">
      <dgm:prSet presAssocID="{CC341443-0F93-8B40-8D26-51123D5CBEEE}" presName="rootConnector" presStyleLbl="node1" presStyleIdx="1" presStyleCnt="2"/>
      <dgm:spPr/>
    </dgm:pt>
    <dgm:pt modelId="{56AB340E-CDB3-CD4F-BBAB-602A1C553FEC}" type="pres">
      <dgm:prSet presAssocID="{CC341443-0F93-8B40-8D26-51123D5CBEEE}" presName="childShape" presStyleCnt="0"/>
      <dgm:spPr/>
    </dgm:pt>
    <dgm:pt modelId="{E9D4A703-1637-6F4C-A8BF-FAAA698E384E}" type="pres">
      <dgm:prSet presAssocID="{6BCC36FD-B001-6747-999C-951EC4C641FF}" presName="Name13" presStyleLbl="parChTrans1D2" presStyleIdx="2" presStyleCnt="4"/>
      <dgm:spPr/>
    </dgm:pt>
    <dgm:pt modelId="{F169DD0C-568B-FB42-94F1-DEFA5A54C287}" type="pres">
      <dgm:prSet presAssocID="{C8649754-F7BE-DE43-A4B8-1420D23AD014}" presName="childText" presStyleLbl="bgAcc1" presStyleIdx="2" presStyleCnt="4">
        <dgm:presLayoutVars>
          <dgm:bulletEnabled val="1"/>
        </dgm:presLayoutVars>
      </dgm:prSet>
      <dgm:spPr/>
    </dgm:pt>
    <dgm:pt modelId="{9EFBAD46-B570-6A40-8C90-6641CC3D13DC}" type="pres">
      <dgm:prSet presAssocID="{710E5F77-5F1A-114D-8C7D-774D865BBB9F}" presName="Name13" presStyleLbl="parChTrans1D2" presStyleIdx="3" presStyleCnt="4"/>
      <dgm:spPr/>
    </dgm:pt>
    <dgm:pt modelId="{224D74FF-3726-954D-89B7-D23805726D05}" type="pres">
      <dgm:prSet presAssocID="{C4277AED-F228-7843-9A53-8E86AB54B80F}" presName="childText" presStyleLbl="bgAcc1" presStyleIdx="3" presStyleCnt="4">
        <dgm:presLayoutVars>
          <dgm:bulletEnabled val="1"/>
        </dgm:presLayoutVars>
      </dgm:prSet>
      <dgm:spPr/>
    </dgm:pt>
  </dgm:ptLst>
  <dgm:cxnLst>
    <dgm:cxn modelId="{B36EAB28-EDE9-4E0C-9B1C-B92830839DA0}" type="presOf" srcId="{089E99C8-D08D-AC46-9304-D07048C07BFA}" destId="{2985BC5B-2221-0E41-9192-3A3BB217375F}" srcOrd="0" destOrd="0" presId="urn:microsoft.com/office/officeart/2005/8/layout/hierarchy3"/>
    <dgm:cxn modelId="{D56D3B2F-D7D1-41FB-AD51-C99F38AD5DB4}" type="presOf" srcId="{6BCC36FD-B001-6747-999C-951EC4C641FF}" destId="{E9D4A703-1637-6F4C-A8BF-FAAA698E384E}" srcOrd="0" destOrd="0" presId="urn:microsoft.com/office/officeart/2005/8/layout/hierarchy3"/>
    <dgm:cxn modelId="{AFA25C33-2D59-7D49-B88C-5A088FB77B27}" srcId="{2D5C82E0-2A34-3E46-9537-99C645C4DCB5}" destId="{CC341443-0F93-8B40-8D26-51123D5CBEEE}" srcOrd="1" destOrd="0" parTransId="{3A5C508B-4D7F-7E41-B248-7E34B6931C7E}" sibTransId="{04C50D52-ED34-3848-B256-7B86DE040F57}"/>
    <dgm:cxn modelId="{F304DD3A-1739-4C00-82F4-482427114CC6}" type="presOf" srcId="{C4277AED-F228-7843-9A53-8E86AB54B80F}" destId="{224D74FF-3726-954D-89B7-D23805726D05}" srcOrd="0" destOrd="0" presId="urn:microsoft.com/office/officeart/2005/8/layout/hierarchy3"/>
    <dgm:cxn modelId="{8D70A03E-7B68-4EB7-8E1F-D3FBA78DC815}" type="presOf" srcId="{02F8E503-ECFE-1F40-BC64-9607A8BE1816}" destId="{A59B2D16-BD6B-184B-B54F-D2D1D2FF561E}" srcOrd="0" destOrd="0" presId="urn:microsoft.com/office/officeart/2005/8/layout/hierarchy3"/>
    <dgm:cxn modelId="{28CEBB3F-87A4-D04E-B1E5-7D11EF31CEC4}" srcId="{C4277AED-F228-7843-9A53-8E86AB54B80F}" destId="{A7FF1077-EACA-B046-8AC6-093E8B6C0337}" srcOrd="0" destOrd="0" parTransId="{7E01CC6B-8B92-7044-9F8A-8BD634FE1628}" sibTransId="{C1E6F593-3507-6546-BDE2-C8B41A6B384F}"/>
    <dgm:cxn modelId="{8EC4A55B-3122-46FA-84D6-2DD146060F87}" type="presOf" srcId="{CC341443-0F93-8B40-8D26-51123D5CBEEE}" destId="{7E593D11-665F-CD4D-BC36-7C64A4DFA847}" srcOrd="0" destOrd="0" presId="urn:microsoft.com/office/officeart/2005/8/layout/hierarchy3"/>
    <dgm:cxn modelId="{30BF0A60-65C5-4AAE-948D-EE06E491366A}" type="presOf" srcId="{F39099BA-500A-724D-8628-A3761C6CB9BB}" destId="{A99CF04E-CC07-1344-80C7-16D6D411E46C}" srcOrd="0" destOrd="0" presId="urn:microsoft.com/office/officeart/2005/8/layout/hierarchy3"/>
    <dgm:cxn modelId="{ACE79660-4AB2-464E-AD2B-D580EB17A7D1}" srcId="{02F8E503-ECFE-1F40-BC64-9607A8BE1816}" destId="{3B2D4FEB-6A5B-B94F-BB1F-95ED348DC35B}" srcOrd="0" destOrd="0" parTransId="{089E99C8-D08D-AC46-9304-D07048C07BFA}" sibTransId="{C7D96FA7-BD76-134E-9A7D-02D3BECF5127}"/>
    <dgm:cxn modelId="{A759C746-C2B1-3446-965D-A0CDFE67AF36}" srcId="{C4277AED-F228-7843-9A53-8E86AB54B80F}" destId="{E81577A6-5B44-F242-A958-2007D4FA81D0}" srcOrd="2" destOrd="0" parTransId="{501BE4C3-7B77-9B45-95EA-2579FADCE86D}" sibTransId="{6F1FF4BA-36EE-3547-BF8E-EA7144FC294E}"/>
    <dgm:cxn modelId="{7DDC6768-D9D2-C941-B10C-0E814E500FB0}" srcId="{2D5C82E0-2A34-3E46-9537-99C645C4DCB5}" destId="{02F8E503-ECFE-1F40-BC64-9607A8BE1816}" srcOrd="0" destOrd="0" parTransId="{475FC9AE-A62D-6344-8AEF-A6940AA6431E}" sibTransId="{B8A1E4DE-3380-1441-B89A-B8754C8608BC}"/>
    <dgm:cxn modelId="{24941B4A-3FB9-4210-8E16-92DBE4BCB9C1}" type="presOf" srcId="{3B2D4FEB-6A5B-B94F-BB1F-95ED348DC35B}" destId="{4BFA88F9-EF23-A44F-BCC3-40188035798D}" srcOrd="0" destOrd="0" presId="urn:microsoft.com/office/officeart/2005/8/layout/hierarchy3"/>
    <dgm:cxn modelId="{B61AB96F-A614-4769-AC0E-664A74768007}" type="presOf" srcId="{288DF79E-7D3C-6F40-81BF-0BEC58F4D362}" destId="{ACA88727-1AF1-9243-9D90-627A2DB21496}" srcOrd="0" destOrd="0" presId="urn:microsoft.com/office/officeart/2005/8/layout/hierarchy3"/>
    <dgm:cxn modelId="{6E1FC078-F317-4C8D-9F32-9808838041A1}" type="presOf" srcId="{CDB391A8-BFDD-824C-ACB9-C2D063334BBB}" destId="{224D74FF-3726-954D-89B7-D23805726D05}" srcOrd="0" destOrd="2" presId="urn:microsoft.com/office/officeart/2005/8/layout/hierarchy3"/>
    <dgm:cxn modelId="{72EEBE7A-435A-4934-8C3B-CCE42330BC51}" type="presOf" srcId="{2D5C82E0-2A34-3E46-9537-99C645C4DCB5}" destId="{917F3187-C584-8541-96E2-E4FBC6F987E9}" srcOrd="0" destOrd="0" presId="urn:microsoft.com/office/officeart/2005/8/layout/hierarchy3"/>
    <dgm:cxn modelId="{F195B587-F259-4050-B327-8B83D604E59D}" type="presOf" srcId="{C8649754-F7BE-DE43-A4B8-1420D23AD014}" destId="{F169DD0C-568B-FB42-94F1-DEFA5A54C287}" srcOrd="0" destOrd="0" presId="urn:microsoft.com/office/officeart/2005/8/layout/hierarchy3"/>
    <dgm:cxn modelId="{526C8494-3179-4E79-A5A7-280DACAC1E01}" type="presOf" srcId="{710E5F77-5F1A-114D-8C7D-774D865BBB9F}" destId="{9EFBAD46-B570-6A40-8C90-6641CC3D13DC}" srcOrd="0" destOrd="0" presId="urn:microsoft.com/office/officeart/2005/8/layout/hierarchy3"/>
    <dgm:cxn modelId="{BF54A295-5CD4-5C45-8377-D69925A791A4}" srcId="{CC341443-0F93-8B40-8D26-51123D5CBEEE}" destId="{C4277AED-F228-7843-9A53-8E86AB54B80F}" srcOrd="1" destOrd="0" parTransId="{710E5F77-5F1A-114D-8C7D-774D865BBB9F}" sibTransId="{1E45F2D2-F725-BD46-BDB8-B25095851D7A}"/>
    <dgm:cxn modelId="{8B6A849B-BDA9-4CBC-BE9D-DB4D1AD20BC5}" type="presOf" srcId="{E81577A6-5B44-F242-A958-2007D4FA81D0}" destId="{224D74FF-3726-954D-89B7-D23805726D05}" srcOrd="0" destOrd="3" presId="urn:microsoft.com/office/officeart/2005/8/layout/hierarchy3"/>
    <dgm:cxn modelId="{B3BE2DB2-D2C0-EE43-A8BC-1C5A736A363E}" srcId="{02F8E503-ECFE-1F40-BC64-9607A8BE1816}" destId="{288DF79E-7D3C-6F40-81BF-0BEC58F4D362}" srcOrd="1" destOrd="0" parTransId="{F39099BA-500A-724D-8628-A3761C6CB9BB}" sibTransId="{A336EAFA-4A2F-C642-9817-474D2233378D}"/>
    <dgm:cxn modelId="{D4F962B2-6F7B-1F4B-A66C-35C9440C6E39}" srcId="{C4277AED-F228-7843-9A53-8E86AB54B80F}" destId="{CDB391A8-BFDD-824C-ACB9-C2D063334BBB}" srcOrd="1" destOrd="0" parTransId="{9BF0D405-E017-4A44-8BC2-C5F5034FD665}" sibTransId="{8E94BECB-4A02-BB48-A34F-D9F33741DFE9}"/>
    <dgm:cxn modelId="{2C3C95BF-E3D6-4744-902C-E23F6C805A89}" type="presOf" srcId="{A7FF1077-EACA-B046-8AC6-093E8B6C0337}" destId="{224D74FF-3726-954D-89B7-D23805726D05}" srcOrd="0" destOrd="1" presId="urn:microsoft.com/office/officeart/2005/8/layout/hierarchy3"/>
    <dgm:cxn modelId="{D708E6D1-D1A4-40F5-A7CA-B826F0CB58B1}" type="presOf" srcId="{02F8E503-ECFE-1F40-BC64-9607A8BE1816}" destId="{F9DDEFE4-5621-6145-B4F9-F2721780E5E1}" srcOrd="1" destOrd="0" presId="urn:microsoft.com/office/officeart/2005/8/layout/hierarchy3"/>
    <dgm:cxn modelId="{0F60FEE4-6EAF-4206-9C98-E2AB26657D15}" type="presOf" srcId="{CC341443-0F93-8B40-8D26-51123D5CBEEE}" destId="{255F5B86-58D6-8B47-A445-E27C336AEAF2}" srcOrd="1" destOrd="0" presId="urn:microsoft.com/office/officeart/2005/8/layout/hierarchy3"/>
    <dgm:cxn modelId="{FF0BEDEA-E4DD-1B49-AD62-92806B4B81D5}" srcId="{CC341443-0F93-8B40-8D26-51123D5CBEEE}" destId="{C8649754-F7BE-DE43-A4B8-1420D23AD014}" srcOrd="0" destOrd="0" parTransId="{6BCC36FD-B001-6747-999C-951EC4C641FF}" sibTransId="{E90B6019-1024-9D43-BE60-7865164F33E7}"/>
    <dgm:cxn modelId="{F574E925-35D0-4D27-9703-B570D3F3F21C}" type="presParOf" srcId="{917F3187-C584-8541-96E2-E4FBC6F987E9}" destId="{95BD4CDF-4BD2-DF41-B0C2-161F5AD42C48}" srcOrd="0" destOrd="0" presId="urn:microsoft.com/office/officeart/2005/8/layout/hierarchy3"/>
    <dgm:cxn modelId="{25F72514-B285-4A75-AAB1-D4BD985D847C}" type="presParOf" srcId="{95BD4CDF-4BD2-DF41-B0C2-161F5AD42C48}" destId="{3B560954-484A-E945-9E04-A4F2ADF8A171}" srcOrd="0" destOrd="0" presId="urn:microsoft.com/office/officeart/2005/8/layout/hierarchy3"/>
    <dgm:cxn modelId="{8E2B87A2-0307-4314-8F61-6D902B49D530}" type="presParOf" srcId="{3B560954-484A-E945-9E04-A4F2ADF8A171}" destId="{A59B2D16-BD6B-184B-B54F-D2D1D2FF561E}" srcOrd="0" destOrd="0" presId="urn:microsoft.com/office/officeart/2005/8/layout/hierarchy3"/>
    <dgm:cxn modelId="{0A610F49-F572-4344-89CB-36C2DDA10669}" type="presParOf" srcId="{3B560954-484A-E945-9E04-A4F2ADF8A171}" destId="{F9DDEFE4-5621-6145-B4F9-F2721780E5E1}" srcOrd="1" destOrd="0" presId="urn:microsoft.com/office/officeart/2005/8/layout/hierarchy3"/>
    <dgm:cxn modelId="{D27D7241-2ABF-491B-A6CE-D8C6BE7FD7A3}" type="presParOf" srcId="{95BD4CDF-4BD2-DF41-B0C2-161F5AD42C48}" destId="{B1C019D4-FCF1-3C46-BFCC-076BBBA8D724}" srcOrd="1" destOrd="0" presId="urn:microsoft.com/office/officeart/2005/8/layout/hierarchy3"/>
    <dgm:cxn modelId="{7492A031-0159-4354-9290-2A5084BE328E}" type="presParOf" srcId="{B1C019D4-FCF1-3C46-BFCC-076BBBA8D724}" destId="{2985BC5B-2221-0E41-9192-3A3BB217375F}" srcOrd="0" destOrd="0" presId="urn:microsoft.com/office/officeart/2005/8/layout/hierarchy3"/>
    <dgm:cxn modelId="{3052297D-094B-4E43-A49D-B789F39ED908}" type="presParOf" srcId="{B1C019D4-FCF1-3C46-BFCC-076BBBA8D724}" destId="{4BFA88F9-EF23-A44F-BCC3-40188035798D}" srcOrd="1" destOrd="0" presId="urn:microsoft.com/office/officeart/2005/8/layout/hierarchy3"/>
    <dgm:cxn modelId="{9D598554-8189-4FCF-9416-C44BC6C6D3C1}" type="presParOf" srcId="{B1C019D4-FCF1-3C46-BFCC-076BBBA8D724}" destId="{A99CF04E-CC07-1344-80C7-16D6D411E46C}" srcOrd="2" destOrd="0" presId="urn:microsoft.com/office/officeart/2005/8/layout/hierarchy3"/>
    <dgm:cxn modelId="{8439B96D-64DB-42D5-B1AE-36DAD58A1C3A}" type="presParOf" srcId="{B1C019D4-FCF1-3C46-BFCC-076BBBA8D724}" destId="{ACA88727-1AF1-9243-9D90-627A2DB21496}" srcOrd="3" destOrd="0" presId="urn:microsoft.com/office/officeart/2005/8/layout/hierarchy3"/>
    <dgm:cxn modelId="{2A6BB2C8-98D4-45EC-B798-A581024D56B8}" type="presParOf" srcId="{917F3187-C584-8541-96E2-E4FBC6F987E9}" destId="{F0E9D2B5-6E83-3342-B333-15C63841477C}" srcOrd="1" destOrd="0" presId="urn:microsoft.com/office/officeart/2005/8/layout/hierarchy3"/>
    <dgm:cxn modelId="{AC24B959-25F2-4C18-BA7D-6620D1369E05}" type="presParOf" srcId="{F0E9D2B5-6E83-3342-B333-15C63841477C}" destId="{9A9F007E-D0FD-D747-B9B0-A423730E233F}" srcOrd="0" destOrd="0" presId="urn:microsoft.com/office/officeart/2005/8/layout/hierarchy3"/>
    <dgm:cxn modelId="{FB9DD136-2361-43A3-A3BD-4C8DC516A0D6}" type="presParOf" srcId="{9A9F007E-D0FD-D747-B9B0-A423730E233F}" destId="{7E593D11-665F-CD4D-BC36-7C64A4DFA847}" srcOrd="0" destOrd="0" presId="urn:microsoft.com/office/officeart/2005/8/layout/hierarchy3"/>
    <dgm:cxn modelId="{8C2DFAD6-0003-459B-802B-1E2636D4B8F0}" type="presParOf" srcId="{9A9F007E-D0FD-D747-B9B0-A423730E233F}" destId="{255F5B86-58D6-8B47-A445-E27C336AEAF2}" srcOrd="1" destOrd="0" presId="urn:microsoft.com/office/officeart/2005/8/layout/hierarchy3"/>
    <dgm:cxn modelId="{94D6FFA8-5A75-419F-A41E-746D47A4DCAA}" type="presParOf" srcId="{F0E9D2B5-6E83-3342-B333-15C63841477C}" destId="{56AB340E-CDB3-CD4F-BBAB-602A1C553FEC}" srcOrd="1" destOrd="0" presId="urn:microsoft.com/office/officeart/2005/8/layout/hierarchy3"/>
    <dgm:cxn modelId="{BF3870A9-E82D-4FE5-BEAC-CF1567F275C1}" type="presParOf" srcId="{56AB340E-CDB3-CD4F-BBAB-602A1C553FEC}" destId="{E9D4A703-1637-6F4C-A8BF-FAAA698E384E}" srcOrd="0" destOrd="0" presId="urn:microsoft.com/office/officeart/2005/8/layout/hierarchy3"/>
    <dgm:cxn modelId="{291DC8A7-AE38-4A5A-A4A2-C67582DA324C}" type="presParOf" srcId="{56AB340E-CDB3-CD4F-BBAB-602A1C553FEC}" destId="{F169DD0C-568B-FB42-94F1-DEFA5A54C287}" srcOrd="1" destOrd="0" presId="urn:microsoft.com/office/officeart/2005/8/layout/hierarchy3"/>
    <dgm:cxn modelId="{7C3E2233-4DDA-4069-B276-A4169146B6D1}" type="presParOf" srcId="{56AB340E-CDB3-CD4F-BBAB-602A1C553FEC}" destId="{9EFBAD46-B570-6A40-8C90-6641CC3D13DC}" srcOrd="2" destOrd="0" presId="urn:microsoft.com/office/officeart/2005/8/layout/hierarchy3"/>
    <dgm:cxn modelId="{4C2DE67D-40B4-467F-8CB2-0748FC56CA65}" type="presParOf" srcId="{56AB340E-CDB3-CD4F-BBAB-602A1C553FEC}" destId="{224D74FF-3726-954D-89B7-D23805726D05}" srcOrd="3"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5D1B1B3-28C6-4E53-BF10-B0CE172C39A3}" type="doc">
      <dgm:prSet loTypeId="urn:microsoft.com/office/officeart/2005/8/layout/hProcess9" loCatId="process" qsTypeId="urn:microsoft.com/office/officeart/2005/8/quickstyle/simple1" qsCatId="simple" csTypeId="urn:microsoft.com/office/officeart/2005/8/colors/accent1_2" csCatId="accent1" phldr="1"/>
      <dgm:spPr/>
      <dgm:t>
        <a:bodyPr/>
        <a:lstStyle/>
        <a:p>
          <a:endParaRPr lang="en-US"/>
        </a:p>
      </dgm:t>
    </dgm:pt>
    <dgm:pt modelId="{ABAF59F1-A270-400C-BEB2-4A66DB44373B}">
      <dgm:prSet custT="1"/>
      <dgm:spPr/>
      <dgm:t>
        <a:bodyPr/>
        <a:lstStyle/>
        <a:p>
          <a:r>
            <a:rPr lang="en-US" sz="2200"/>
            <a:t>Where does the data to calculate PTE come from?</a:t>
          </a:r>
        </a:p>
      </dgm:t>
    </dgm:pt>
    <dgm:pt modelId="{8FB753C4-1886-4C56-9132-F4971681F2F2}" type="parTrans" cxnId="{A46163D9-FCFB-4C0A-A4B1-6AAC936219CD}">
      <dgm:prSet/>
      <dgm:spPr/>
      <dgm:t>
        <a:bodyPr/>
        <a:lstStyle/>
        <a:p>
          <a:endParaRPr lang="en-US"/>
        </a:p>
      </dgm:t>
    </dgm:pt>
    <dgm:pt modelId="{8BA171B0-C1BE-4F05-8E64-738C21861BE9}" type="sibTrans" cxnId="{A46163D9-FCFB-4C0A-A4B1-6AAC936219CD}">
      <dgm:prSet/>
      <dgm:spPr/>
      <dgm:t>
        <a:bodyPr/>
        <a:lstStyle/>
        <a:p>
          <a:endParaRPr lang="en-US"/>
        </a:p>
      </dgm:t>
    </dgm:pt>
    <dgm:pt modelId="{F4F6176A-5A61-42E8-8FFA-DDA8C8647436}">
      <dgm:prSet/>
      <dgm:spPr/>
      <dgm:t>
        <a:bodyPr/>
        <a:lstStyle/>
        <a:p>
          <a:r>
            <a:rPr lang="en-US" b="0"/>
            <a:t>First we calculate emissions, then ramp them up to annual rates</a:t>
          </a:r>
        </a:p>
      </dgm:t>
    </dgm:pt>
    <dgm:pt modelId="{B73F85B1-746B-4A80-96B2-652651D040C3}" type="parTrans" cxnId="{65CE30DB-5D82-425C-A632-CA95117F8C20}">
      <dgm:prSet/>
      <dgm:spPr/>
      <dgm:t>
        <a:bodyPr/>
        <a:lstStyle/>
        <a:p>
          <a:endParaRPr lang="en-US"/>
        </a:p>
      </dgm:t>
    </dgm:pt>
    <dgm:pt modelId="{0261AEB9-5E1C-486C-9AB4-073B8540CA26}" type="sibTrans" cxnId="{65CE30DB-5D82-425C-A632-CA95117F8C20}">
      <dgm:prSet/>
      <dgm:spPr/>
      <dgm:t>
        <a:bodyPr/>
        <a:lstStyle/>
        <a:p>
          <a:endParaRPr lang="en-US"/>
        </a:p>
      </dgm:t>
    </dgm:pt>
    <dgm:pt modelId="{368558A9-C737-44C3-AFF7-CF7D77E8BF12}">
      <dgm:prSet/>
      <dgm:spPr/>
      <dgm:t>
        <a:bodyPr/>
        <a:lstStyle/>
        <a:p>
          <a:r>
            <a:rPr lang="en-US">
              <a:solidFill>
                <a:srgbClr val="FFFF00"/>
              </a:solidFill>
            </a:rPr>
            <a:t>Ideally, source specific data</a:t>
          </a:r>
        </a:p>
      </dgm:t>
    </dgm:pt>
    <dgm:pt modelId="{AF7CD09B-D203-445E-8B37-CB83B6EA2B0D}" type="parTrans" cxnId="{3A648D97-902E-42D4-9EDE-A786AF753A5E}">
      <dgm:prSet/>
      <dgm:spPr/>
      <dgm:t>
        <a:bodyPr/>
        <a:lstStyle/>
        <a:p>
          <a:endParaRPr lang="en-US"/>
        </a:p>
      </dgm:t>
    </dgm:pt>
    <dgm:pt modelId="{6237BA25-49B2-45B4-9D3D-17252F1A8FE7}" type="sibTrans" cxnId="{3A648D97-902E-42D4-9EDE-A786AF753A5E}">
      <dgm:prSet/>
      <dgm:spPr/>
      <dgm:t>
        <a:bodyPr/>
        <a:lstStyle/>
        <a:p>
          <a:endParaRPr lang="en-US"/>
        </a:p>
      </dgm:t>
    </dgm:pt>
    <dgm:pt modelId="{02AE321F-452D-41D4-A063-9F52A666F612}" type="pres">
      <dgm:prSet presAssocID="{35D1B1B3-28C6-4E53-BF10-B0CE172C39A3}" presName="CompostProcess" presStyleCnt="0">
        <dgm:presLayoutVars>
          <dgm:dir/>
          <dgm:resizeHandles val="exact"/>
        </dgm:presLayoutVars>
      </dgm:prSet>
      <dgm:spPr/>
    </dgm:pt>
    <dgm:pt modelId="{D6EDDFC8-EA98-41EF-816B-D6F6430C23A9}" type="pres">
      <dgm:prSet presAssocID="{35D1B1B3-28C6-4E53-BF10-B0CE172C39A3}" presName="arrow" presStyleLbl="bgShp" presStyleIdx="0" presStyleCnt="1"/>
      <dgm:spPr/>
    </dgm:pt>
    <dgm:pt modelId="{2CAD4012-B4AC-44BF-B52D-B5196F60BBD8}" type="pres">
      <dgm:prSet presAssocID="{35D1B1B3-28C6-4E53-BF10-B0CE172C39A3}" presName="linearProcess" presStyleCnt="0"/>
      <dgm:spPr/>
    </dgm:pt>
    <dgm:pt modelId="{685D9E1A-D735-4BDB-86D8-4E9DA427FA85}" type="pres">
      <dgm:prSet presAssocID="{ABAF59F1-A270-400C-BEB2-4A66DB44373B}" presName="textNode" presStyleLbl="node1" presStyleIdx="0" presStyleCnt="3">
        <dgm:presLayoutVars>
          <dgm:bulletEnabled val="1"/>
        </dgm:presLayoutVars>
      </dgm:prSet>
      <dgm:spPr/>
    </dgm:pt>
    <dgm:pt modelId="{E74D466F-0121-477A-82FD-9B53AFA5964C}" type="pres">
      <dgm:prSet presAssocID="{8BA171B0-C1BE-4F05-8E64-738C21861BE9}" presName="sibTrans" presStyleCnt="0"/>
      <dgm:spPr/>
    </dgm:pt>
    <dgm:pt modelId="{AB522469-2BF9-48D4-AFD7-24416BA70C32}" type="pres">
      <dgm:prSet presAssocID="{F4F6176A-5A61-42E8-8FFA-DDA8C8647436}" presName="textNode" presStyleLbl="node1" presStyleIdx="1" presStyleCnt="3">
        <dgm:presLayoutVars>
          <dgm:bulletEnabled val="1"/>
        </dgm:presLayoutVars>
      </dgm:prSet>
      <dgm:spPr/>
    </dgm:pt>
    <dgm:pt modelId="{D024BC12-4F31-40C5-AD8F-64E54B584F73}" type="pres">
      <dgm:prSet presAssocID="{0261AEB9-5E1C-486C-9AB4-073B8540CA26}" presName="sibTrans" presStyleCnt="0"/>
      <dgm:spPr/>
    </dgm:pt>
    <dgm:pt modelId="{F5D55507-88CE-452E-BDCA-8BD160EFEB07}" type="pres">
      <dgm:prSet presAssocID="{368558A9-C737-44C3-AFF7-CF7D77E8BF12}" presName="textNode" presStyleLbl="node1" presStyleIdx="2" presStyleCnt="3">
        <dgm:presLayoutVars>
          <dgm:bulletEnabled val="1"/>
        </dgm:presLayoutVars>
      </dgm:prSet>
      <dgm:spPr/>
    </dgm:pt>
  </dgm:ptLst>
  <dgm:cxnLst>
    <dgm:cxn modelId="{26258303-F253-4379-B4C8-8C6C0FEDC63A}" type="presOf" srcId="{35D1B1B3-28C6-4E53-BF10-B0CE172C39A3}" destId="{02AE321F-452D-41D4-A063-9F52A666F612}" srcOrd="0" destOrd="0" presId="urn:microsoft.com/office/officeart/2005/8/layout/hProcess9"/>
    <dgm:cxn modelId="{5CB8B428-52F1-4F4F-92CB-0E91A2D816F2}" type="presOf" srcId="{F4F6176A-5A61-42E8-8FFA-DDA8C8647436}" destId="{AB522469-2BF9-48D4-AFD7-24416BA70C32}" srcOrd="0" destOrd="0" presId="urn:microsoft.com/office/officeart/2005/8/layout/hProcess9"/>
    <dgm:cxn modelId="{037AA070-F331-4128-8F21-AFD3EDBE2C15}" type="presOf" srcId="{368558A9-C737-44C3-AFF7-CF7D77E8BF12}" destId="{F5D55507-88CE-452E-BDCA-8BD160EFEB07}" srcOrd="0" destOrd="0" presId="urn:microsoft.com/office/officeart/2005/8/layout/hProcess9"/>
    <dgm:cxn modelId="{3A648D97-902E-42D4-9EDE-A786AF753A5E}" srcId="{35D1B1B3-28C6-4E53-BF10-B0CE172C39A3}" destId="{368558A9-C737-44C3-AFF7-CF7D77E8BF12}" srcOrd="2" destOrd="0" parTransId="{AF7CD09B-D203-445E-8B37-CB83B6EA2B0D}" sibTransId="{6237BA25-49B2-45B4-9D3D-17252F1A8FE7}"/>
    <dgm:cxn modelId="{A46163D9-FCFB-4C0A-A4B1-6AAC936219CD}" srcId="{35D1B1B3-28C6-4E53-BF10-B0CE172C39A3}" destId="{ABAF59F1-A270-400C-BEB2-4A66DB44373B}" srcOrd="0" destOrd="0" parTransId="{8FB753C4-1886-4C56-9132-F4971681F2F2}" sibTransId="{8BA171B0-C1BE-4F05-8E64-738C21861BE9}"/>
    <dgm:cxn modelId="{65CE30DB-5D82-425C-A632-CA95117F8C20}" srcId="{35D1B1B3-28C6-4E53-BF10-B0CE172C39A3}" destId="{F4F6176A-5A61-42E8-8FFA-DDA8C8647436}" srcOrd="1" destOrd="0" parTransId="{B73F85B1-746B-4A80-96B2-652651D040C3}" sibTransId="{0261AEB9-5E1C-486C-9AB4-073B8540CA26}"/>
    <dgm:cxn modelId="{9CCFA4E8-4C25-499B-B03A-49F4CB844ACF}" type="presOf" srcId="{ABAF59F1-A270-400C-BEB2-4A66DB44373B}" destId="{685D9E1A-D735-4BDB-86D8-4E9DA427FA85}" srcOrd="0" destOrd="0" presId="urn:microsoft.com/office/officeart/2005/8/layout/hProcess9"/>
    <dgm:cxn modelId="{4E9EFD96-65AC-43F7-BC33-12DE34121FFE}" type="presParOf" srcId="{02AE321F-452D-41D4-A063-9F52A666F612}" destId="{D6EDDFC8-EA98-41EF-816B-D6F6430C23A9}" srcOrd="0" destOrd="0" presId="urn:microsoft.com/office/officeart/2005/8/layout/hProcess9"/>
    <dgm:cxn modelId="{E77572C6-19AE-4335-9E76-6EA89A59CA0B}" type="presParOf" srcId="{02AE321F-452D-41D4-A063-9F52A666F612}" destId="{2CAD4012-B4AC-44BF-B52D-B5196F60BBD8}" srcOrd="1" destOrd="0" presId="urn:microsoft.com/office/officeart/2005/8/layout/hProcess9"/>
    <dgm:cxn modelId="{09568679-6E88-4703-984C-7AB8CC3E1CD4}" type="presParOf" srcId="{2CAD4012-B4AC-44BF-B52D-B5196F60BBD8}" destId="{685D9E1A-D735-4BDB-86D8-4E9DA427FA85}" srcOrd="0" destOrd="0" presId="urn:microsoft.com/office/officeart/2005/8/layout/hProcess9"/>
    <dgm:cxn modelId="{54A98979-4E7B-4C00-80D1-0EBEBD89D1F2}" type="presParOf" srcId="{2CAD4012-B4AC-44BF-B52D-B5196F60BBD8}" destId="{E74D466F-0121-477A-82FD-9B53AFA5964C}" srcOrd="1" destOrd="0" presId="urn:microsoft.com/office/officeart/2005/8/layout/hProcess9"/>
    <dgm:cxn modelId="{E20D9814-8232-40D0-8FA7-25612080363C}" type="presParOf" srcId="{2CAD4012-B4AC-44BF-B52D-B5196F60BBD8}" destId="{AB522469-2BF9-48D4-AFD7-24416BA70C32}" srcOrd="2" destOrd="0" presId="urn:microsoft.com/office/officeart/2005/8/layout/hProcess9"/>
    <dgm:cxn modelId="{8B3BC76E-1C3F-4A96-8D88-4071F7574B95}" type="presParOf" srcId="{2CAD4012-B4AC-44BF-B52D-B5196F60BBD8}" destId="{D024BC12-4F31-40C5-AD8F-64E54B584F73}" srcOrd="3" destOrd="0" presId="urn:microsoft.com/office/officeart/2005/8/layout/hProcess9"/>
    <dgm:cxn modelId="{F05073F3-51C0-4256-84C7-03481305219B}" type="presParOf" srcId="{2CAD4012-B4AC-44BF-B52D-B5196F60BBD8}" destId="{F5D55507-88CE-452E-BDCA-8BD160EFEB07}" srcOrd="4"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75A595-6B36-4246-84BC-35FE34E3B779}">
      <dsp:nvSpPr>
        <dsp:cNvPr id="0" name=""/>
        <dsp:cNvSpPr/>
      </dsp:nvSpPr>
      <dsp:spPr>
        <a:xfrm>
          <a:off x="744" y="0"/>
          <a:ext cx="1934765" cy="406400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33350" tIns="133350" rIns="133350" bIns="133350" numCol="1" spcCol="1270" anchor="ctr" anchorCtr="0">
          <a:noAutofit/>
        </a:bodyPr>
        <a:lstStyle/>
        <a:p>
          <a:pPr marL="0" lvl="0" indent="0" algn="ctr" defTabSz="1555750">
            <a:lnSpc>
              <a:spcPct val="90000"/>
            </a:lnSpc>
            <a:spcBef>
              <a:spcPct val="0"/>
            </a:spcBef>
            <a:spcAft>
              <a:spcPct val="35000"/>
            </a:spcAft>
            <a:buNone/>
          </a:pPr>
          <a:r>
            <a:rPr lang="en-US" sz="3500" kern="1200"/>
            <a:t>NSR</a:t>
          </a:r>
        </a:p>
      </dsp:txBody>
      <dsp:txXfrm>
        <a:off x="744" y="0"/>
        <a:ext cx="1934765" cy="1219200"/>
      </dsp:txXfrm>
    </dsp:sp>
    <dsp:sp modelId="{7B7DD884-8E73-4C1F-A255-02EE79AAF581}">
      <dsp:nvSpPr>
        <dsp:cNvPr id="0" name=""/>
        <dsp:cNvSpPr/>
      </dsp:nvSpPr>
      <dsp:spPr>
        <a:xfrm>
          <a:off x="194220" y="1220390"/>
          <a:ext cx="1547812" cy="122535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US" sz="1600" kern="1200"/>
            <a:t>New Source Review	</a:t>
          </a:r>
        </a:p>
      </dsp:txBody>
      <dsp:txXfrm>
        <a:off x="230109" y="1256279"/>
        <a:ext cx="1476034" cy="1153573"/>
      </dsp:txXfrm>
    </dsp:sp>
    <dsp:sp modelId="{61186678-8397-4BB2-9D2F-35ACCD70DBDE}">
      <dsp:nvSpPr>
        <dsp:cNvPr id="0" name=""/>
        <dsp:cNvSpPr/>
      </dsp:nvSpPr>
      <dsp:spPr>
        <a:xfrm>
          <a:off x="194220" y="2634257"/>
          <a:ext cx="1547812" cy="122535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600" kern="1200"/>
            <a:t>Agency’s construction permit program</a:t>
          </a:r>
        </a:p>
        <a:p>
          <a:pPr marL="0" lvl="0" algn="ctr" defTabSz="711200">
            <a:lnSpc>
              <a:spcPct val="90000"/>
            </a:lnSpc>
            <a:spcBef>
              <a:spcPct val="0"/>
            </a:spcBef>
            <a:spcAft>
              <a:spcPct val="35000"/>
            </a:spcAft>
            <a:buNone/>
          </a:pPr>
          <a:endParaRPr lang="en-US" sz="1600" kern="1200"/>
        </a:p>
      </dsp:txBody>
      <dsp:txXfrm>
        <a:off x="230109" y="2670146"/>
        <a:ext cx="1476034" cy="1153573"/>
      </dsp:txXfrm>
    </dsp:sp>
    <dsp:sp modelId="{F7591500-F186-4F80-9E98-563855241D86}">
      <dsp:nvSpPr>
        <dsp:cNvPr id="0" name=""/>
        <dsp:cNvSpPr/>
      </dsp:nvSpPr>
      <dsp:spPr>
        <a:xfrm>
          <a:off x="2080617" y="0"/>
          <a:ext cx="1934765" cy="406400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33350" tIns="133350" rIns="133350" bIns="133350" numCol="1" spcCol="1270" anchor="ctr" anchorCtr="0">
          <a:noAutofit/>
        </a:bodyPr>
        <a:lstStyle/>
        <a:p>
          <a:pPr marL="0" lvl="0" indent="0" algn="ctr" defTabSz="1555750">
            <a:lnSpc>
              <a:spcPct val="90000"/>
            </a:lnSpc>
            <a:spcBef>
              <a:spcPct val="0"/>
            </a:spcBef>
            <a:spcAft>
              <a:spcPct val="35000"/>
            </a:spcAft>
            <a:buNone/>
          </a:pPr>
          <a:r>
            <a:rPr lang="en-US" sz="3500" kern="1200"/>
            <a:t>NA-NSR</a:t>
          </a:r>
        </a:p>
      </dsp:txBody>
      <dsp:txXfrm>
        <a:off x="2080617" y="0"/>
        <a:ext cx="1934765" cy="1219200"/>
      </dsp:txXfrm>
    </dsp:sp>
    <dsp:sp modelId="{23138503-CC05-470E-B56A-9EA4622FF370}">
      <dsp:nvSpPr>
        <dsp:cNvPr id="0" name=""/>
        <dsp:cNvSpPr/>
      </dsp:nvSpPr>
      <dsp:spPr>
        <a:xfrm>
          <a:off x="2274093" y="1220390"/>
          <a:ext cx="1547812" cy="122535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US" sz="1600" kern="1200"/>
            <a:t>Non-attainment New Source Review</a:t>
          </a:r>
        </a:p>
      </dsp:txBody>
      <dsp:txXfrm>
        <a:off x="2309982" y="1256279"/>
        <a:ext cx="1476034" cy="1153573"/>
      </dsp:txXfrm>
    </dsp:sp>
    <dsp:sp modelId="{CA3CD7F1-F925-4B96-9AB4-DC1AB3468E3C}">
      <dsp:nvSpPr>
        <dsp:cNvPr id="0" name=""/>
        <dsp:cNvSpPr/>
      </dsp:nvSpPr>
      <dsp:spPr>
        <a:xfrm>
          <a:off x="2274093" y="2634257"/>
          <a:ext cx="1547812" cy="122535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600" kern="1200"/>
            <a:t>Applicable in non-attainment areas</a:t>
          </a:r>
        </a:p>
        <a:p>
          <a:pPr marL="0" lvl="0" algn="ctr" defTabSz="889000">
            <a:lnSpc>
              <a:spcPct val="90000"/>
            </a:lnSpc>
            <a:spcBef>
              <a:spcPct val="0"/>
            </a:spcBef>
            <a:spcAft>
              <a:spcPct val="35000"/>
            </a:spcAft>
            <a:buNone/>
          </a:pPr>
          <a:endParaRPr lang="en-US" sz="1600" kern="1200"/>
        </a:p>
      </dsp:txBody>
      <dsp:txXfrm>
        <a:off x="2309982" y="2670146"/>
        <a:ext cx="1476034" cy="1153573"/>
      </dsp:txXfrm>
    </dsp:sp>
    <dsp:sp modelId="{97DE4AFB-C912-46FC-9561-27E09778FA20}">
      <dsp:nvSpPr>
        <dsp:cNvPr id="0" name=""/>
        <dsp:cNvSpPr/>
      </dsp:nvSpPr>
      <dsp:spPr>
        <a:xfrm>
          <a:off x="4114791" y="0"/>
          <a:ext cx="1934765" cy="406400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33350" tIns="133350" rIns="133350" bIns="133350" numCol="1" spcCol="1270" anchor="ctr" anchorCtr="0">
          <a:noAutofit/>
        </a:bodyPr>
        <a:lstStyle/>
        <a:p>
          <a:pPr marL="0" lvl="0" indent="0" algn="ctr" defTabSz="1555750">
            <a:lnSpc>
              <a:spcPct val="90000"/>
            </a:lnSpc>
            <a:spcBef>
              <a:spcPct val="0"/>
            </a:spcBef>
            <a:spcAft>
              <a:spcPct val="35000"/>
            </a:spcAft>
            <a:buNone/>
          </a:pPr>
          <a:r>
            <a:rPr lang="en-US" sz="3500" kern="1200"/>
            <a:t>PSD</a:t>
          </a:r>
        </a:p>
      </dsp:txBody>
      <dsp:txXfrm>
        <a:off x="4114791" y="0"/>
        <a:ext cx="1934765" cy="1219200"/>
      </dsp:txXfrm>
    </dsp:sp>
    <dsp:sp modelId="{C94CB2AA-120E-48BD-8C1D-748EBF54B073}">
      <dsp:nvSpPr>
        <dsp:cNvPr id="0" name=""/>
        <dsp:cNvSpPr/>
      </dsp:nvSpPr>
      <dsp:spPr>
        <a:xfrm>
          <a:off x="4353966" y="1220390"/>
          <a:ext cx="1547812" cy="122535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US" sz="1600" kern="1200"/>
            <a:t>Prevention of Significant Deterioration</a:t>
          </a:r>
        </a:p>
      </dsp:txBody>
      <dsp:txXfrm>
        <a:off x="4389855" y="1256279"/>
        <a:ext cx="1476034" cy="1153573"/>
      </dsp:txXfrm>
    </dsp:sp>
    <dsp:sp modelId="{F992BD88-832C-4EF4-A260-F9DC96DF2D52}">
      <dsp:nvSpPr>
        <dsp:cNvPr id="0" name=""/>
        <dsp:cNvSpPr/>
      </dsp:nvSpPr>
      <dsp:spPr>
        <a:xfrm>
          <a:off x="4353966" y="2634257"/>
          <a:ext cx="1547812" cy="122535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90000"/>
            </a:lnSpc>
            <a:spcBef>
              <a:spcPct val="0"/>
            </a:spcBef>
            <a:spcAft>
              <a:spcPct val="35000"/>
            </a:spcAft>
            <a:buNone/>
          </a:pPr>
          <a:r>
            <a:rPr lang="en-US" sz="1600" kern="1200"/>
            <a:t>Applicable in attainment &amp; unclassifiable areas</a:t>
          </a:r>
        </a:p>
      </dsp:txBody>
      <dsp:txXfrm>
        <a:off x="4389855" y="2670146"/>
        <a:ext cx="1476034" cy="115357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9B2D16-BD6B-184B-B54F-D2D1D2FF561E}">
      <dsp:nvSpPr>
        <dsp:cNvPr id="0" name=""/>
        <dsp:cNvSpPr/>
      </dsp:nvSpPr>
      <dsp:spPr>
        <a:xfrm>
          <a:off x="1088182" y="1695"/>
          <a:ext cx="2403165" cy="120158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n-US" sz="1700" kern="1200"/>
            <a:t>Non-attainment</a:t>
          </a:r>
        </a:p>
      </dsp:txBody>
      <dsp:txXfrm>
        <a:off x="1123375" y="36888"/>
        <a:ext cx="2332779" cy="1131196"/>
      </dsp:txXfrm>
    </dsp:sp>
    <dsp:sp modelId="{2985BC5B-2221-0E41-9192-3A3BB217375F}">
      <dsp:nvSpPr>
        <dsp:cNvPr id="0" name=""/>
        <dsp:cNvSpPr/>
      </dsp:nvSpPr>
      <dsp:spPr>
        <a:xfrm>
          <a:off x="1328498" y="1203277"/>
          <a:ext cx="178045" cy="911052"/>
        </a:xfrm>
        <a:custGeom>
          <a:avLst/>
          <a:gdLst/>
          <a:ahLst/>
          <a:cxnLst/>
          <a:rect l="0" t="0" r="0" b="0"/>
          <a:pathLst>
            <a:path>
              <a:moveTo>
                <a:pt x="0" y="0"/>
              </a:moveTo>
              <a:lnTo>
                <a:pt x="0" y="911052"/>
              </a:lnTo>
              <a:lnTo>
                <a:pt x="178045" y="91105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BFA88F9-EF23-A44F-BCC3-40188035798D}">
      <dsp:nvSpPr>
        <dsp:cNvPr id="0" name=""/>
        <dsp:cNvSpPr/>
      </dsp:nvSpPr>
      <dsp:spPr>
        <a:xfrm>
          <a:off x="1506544" y="1513538"/>
          <a:ext cx="1922532" cy="1201582"/>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8575" tIns="19050" rIns="28575" bIns="19050" numCol="1" spcCol="1270" anchor="ctr" anchorCtr="0">
          <a:noAutofit/>
        </a:bodyPr>
        <a:lstStyle/>
        <a:p>
          <a:pPr marL="0" lvl="0" indent="0" algn="ctr" defTabSz="666750">
            <a:lnSpc>
              <a:spcPct val="90000"/>
            </a:lnSpc>
            <a:spcBef>
              <a:spcPct val="0"/>
            </a:spcBef>
            <a:spcAft>
              <a:spcPct val="35000"/>
            </a:spcAft>
            <a:buNone/>
          </a:pPr>
          <a:r>
            <a:rPr lang="en-US" sz="1500" kern="1200" dirty="0"/>
            <a:t>LAER	</a:t>
          </a:r>
        </a:p>
      </dsp:txBody>
      <dsp:txXfrm>
        <a:off x="1541737" y="1548731"/>
        <a:ext cx="1852146" cy="1131196"/>
      </dsp:txXfrm>
    </dsp:sp>
    <dsp:sp modelId="{A99CF04E-CC07-1344-80C7-16D6D411E46C}">
      <dsp:nvSpPr>
        <dsp:cNvPr id="0" name=""/>
        <dsp:cNvSpPr/>
      </dsp:nvSpPr>
      <dsp:spPr>
        <a:xfrm>
          <a:off x="1328498" y="1203277"/>
          <a:ext cx="178045" cy="2369316"/>
        </a:xfrm>
        <a:custGeom>
          <a:avLst/>
          <a:gdLst/>
          <a:ahLst/>
          <a:cxnLst/>
          <a:rect l="0" t="0" r="0" b="0"/>
          <a:pathLst>
            <a:path>
              <a:moveTo>
                <a:pt x="0" y="0"/>
              </a:moveTo>
              <a:lnTo>
                <a:pt x="0" y="2369316"/>
              </a:lnTo>
              <a:lnTo>
                <a:pt x="178045" y="236931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CA88727-1AF1-9243-9D90-627A2DB21496}">
      <dsp:nvSpPr>
        <dsp:cNvPr id="0" name=""/>
        <dsp:cNvSpPr/>
      </dsp:nvSpPr>
      <dsp:spPr>
        <a:xfrm>
          <a:off x="1506544" y="2971803"/>
          <a:ext cx="1922532" cy="1201582"/>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8575" tIns="19050" rIns="28575" bIns="19050" numCol="1" spcCol="1270" anchor="ctr" anchorCtr="0">
          <a:noAutofit/>
        </a:bodyPr>
        <a:lstStyle/>
        <a:p>
          <a:pPr marL="0" lvl="0" indent="0" algn="ctr" defTabSz="666750">
            <a:lnSpc>
              <a:spcPct val="90000"/>
            </a:lnSpc>
            <a:spcBef>
              <a:spcPct val="0"/>
            </a:spcBef>
            <a:spcAft>
              <a:spcPct val="35000"/>
            </a:spcAft>
            <a:buNone/>
          </a:pPr>
          <a:r>
            <a:rPr lang="en-US" sz="1500" kern="1200"/>
            <a:t>Offsets &amp; Modeling </a:t>
          </a:r>
        </a:p>
      </dsp:txBody>
      <dsp:txXfrm>
        <a:off x="1541737" y="3006996"/>
        <a:ext cx="1852146" cy="1131196"/>
      </dsp:txXfrm>
    </dsp:sp>
    <dsp:sp modelId="{7E593D11-665F-CD4D-BC36-7C64A4DFA847}">
      <dsp:nvSpPr>
        <dsp:cNvPr id="0" name=""/>
        <dsp:cNvSpPr/>
      </dsp:nvSpPr>
      <dsp:spPr>
        <a:xfrm>
          <a:off x="4092139" y="1695"/>
          <a:ext cx="2403165" cy="1201582"/>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2385" tIns="21590" rIns="32385" bIns="21590" numCol="1" spcCol="1270" anchor="ctr" anchorCtr="0">
          <a:noAutofit/>
        </a:bodyPr>
        <a:lstStyle/>
        <a:p>
          <a:pPr marL="0" lvl="0" indent="0" algn="ctr" defTabSz="755650">
            <a:lnSpc>
              <a:spcPct val="90000"/>
            </a:lnSpc>
            <a:spcBef>
              <a:spcPct val="0"/>
            </a:spcBef>
            <a:spcAft>
              <a:spcPct val="35000"/>
            </a:spcAft>
            <a:buNone/>
          </a:pPr>
          <a:r>
            <a:rPr lang="en-US" sz="1700" kern="1200"/>
            <a:t>Attainment/Unclassified</a:t>
          </a:r>
        </a:p>
      </dsp:txBody>
      <dsp:txXfrm>
        <a:off x="4127332" y="36888"/>
        <a:ext cx="2332779" cy="1131196"/>
      </dsp:txXfrm>
    </dsp:sp>
    <dsp:sp modelId="{E9D4A703-1637-6F4C-A8BF-FAAA698E384E}">
      <dsp:nvSpPr>
        <dsp:cNvPr id="0" name=""/>
        <dsp:cNvSpPr/>
      </dsp:nvSpPr>
      <dsp:spPr>
        <a:xfrm>
          <a:off x="4332455" y="1203277"/>
          <a:ext cx="240316" cy="901187"/>
        </a:xfrm>
        <a:custGeom>
          <a:avLst/>
          <a:gdLst/>
          <a:ahLst/>
          <a:cxnLst/>
          <a:rect l="0" t="0" r="0" b="0"/>
          <a:pathLst>
            <a:path>
              <a:moveTo>
                <a:pt x="0" y="0"/>
              </a:moveTo>
              <a:lnTo>
                <a:pt x="0" y="901187"/>
              </a:lnTo>
              <a:lnTo>
                <a:pt x="240316" y="90118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169DD0C-568B-FB42-94F1-DEFA5A54C287}">
      <dsp:nvSpPr>
        <dsp:cNvPr id="0" name=""/>
        <dsp:cNvSpPr/>
      </dsp:nvSpPr>
      <dsp:spPr>
        <a:xfrm>
          <a:off x="4572772" y="1503673"/>
          <a:ext cx="1922532" cy="1201582"/>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8575" tIns="19050" rIns="28575" bIns="19050" numCol="1" spcCol="1270" anchor="ctr" anchorCtr="0">
          <a:noAutofit/>
        </a:bodyPr>
        <a:lstStyle/>
        <a:p>
          <a:pPr marL="0" lvl="0" indent="0" algn="ctr" defTabSz="666750">
            <a:lnSpc>
              <a:spcPct val="90000"/>
            </a:lnSpc>
            <a:spcBef>
              <a:spcPct val="0"/>
            </a:spcBef>
            <a:spcAft>
              <a:spcPct val="35000"/>
            </a:spcAft>
            <a:buNone/>
          </a:pPr>
          <a:r>
            <a:rPr lang="en-US" sz="1500" kern="1200" dirty="0"/>
            <a:t>BACT</a:t>
          </a:r>
        </a:p>
      </dsp:txBody>
      <dsp:txXfrm>
        <a:off x="4607965" y="1538866"/>
        <a:ext cx="1852146" cy="1131196"/>
      </dsp:txXfrm>
    </dsp:sp>
    <dsp:sp modelId="{9EFBAD46-B570-6A40-8C90-6641CC3D13DC}">
      <dsp:nvSpPr>
        <dsp:cNvPr id="0" name=""/>
        <dsp:cNvSpPr/>
      </dsp:nvSpPr>
      <dsp:spPr>
        <a:xfrm>
          <a:off x="4332455" y="1203277"/>
          <a:ext cx="240316" cy="2403165"/>
        </a:xfrm>
        <a:custGeom>
          <a:avLst/>
          <a:gdLst/>
          <a:ahLst/>
          <a:cxnLst/>
          <a:rect l="0" t="0" r="0" b="0"/>
          <a:pathLst>
            <a:path>
              <a:moveTo>
                <a:pt x="0" y="0"/>
              </a:moveTo>
              <a:lnTo>
                <a:pt x="0" y="2403165"/>
              </a:lnTo>
              <a:lnTo>
                <a:pt x="240316" y="240316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24D74FF-3726-954D-89B7-D23805726D05}">
      <dsp:nvSpPr>
        <dsp:cNvPr id="0" name=""/>
        <dsp:cNvSpPr/>
      </dsp:nvSpPr>
      <dsp:spPr>
        <a:xfrm>
          <a:off x="4572772" y="3005652"/>
          <a:ext cx="1922532" cy="1201582"/>
        </a:xfrm>
        <a:prstGeom prst="roundRect">
          <a:avLst>
            <a:gd name="adj" fmla="val 10000"/>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28575" tIns="19050" rIns="28575" bIns="19050" numCol="1" spcCol="1270" anchor="t" anchorCtr="0">
          <a:noAutofit/>
        </a:bodyPr>
        <a:lstStyle/>
        <a:p>
          <a:pPr marL="0" lvl="0" indent="0" algn="ctr" defTabSz="666750">
            <a:lnSpc>
              <a:spcPct val="90000"/>
            </a:lnSpc>
            <a:spcBef>
              <a:spcPct val="0"/>
            </a:spcBef>
            <a:spcAft>
              <a:spcPct val="35000"/>
            </a:spcAft>
            <a:buNone/>
          </a:pPr>
          <a:endParaRPr lang="en-US" sz="1500" kern="1200"/>
        </a:p>
        <a:p>
          <a:pPr marL="0" lvl="0" indent="0" algn="ctr" defTabSz="666750">
            <a:lnSpc>
              <a:spcPct val="90000"/>
            </a:lnSpc>
            <a:spcBef>
              <a:spcPct val="0"/>
            </a:spcBef>
            <a:spcAft>
              <a:spcPct val="35000"/>
            </a:spcAft>
            <a:buNone/>
          </a:pPr>
          <a:r>
            <a:rPr lang="en-US" sz="1500" kern="1200"/>
            <a:t>Air Quality Analysis</a:t>
          </a:r>
        </a:p>
        <a:p>
          <a:pPr marL="114300" lvl="1" indent="-114300" algn="ctr" defTabSz="533400">
            <a:lnSpc>
              <a:spcPct val="90000"/>
            </a:lnSpc>
            <a:spcBef>
              <a:spcPct val="0"/>
            </a:spcBef>
            <a:spcAft>
              <a:spcPct val="15000"/>
            </a:spcAft>
            <a:buChar char="•"/>
          </a:pPr>
          <a:r>
            <a:rPr lang="en-US" sz="1200" kern="1200"/>
            <a:t>Increment</a:t>
          </a:r>
        </a:p>
        <a:p>
          <a:pPr marL="114300" lvl="1" indent="-114300" algn="ctr" defTabSz="533400">
            <a:lnSpc>
              <a:spcPct val="90000"/>
            </a:lnSpc>
            <a:spcBef>
              <a:spcPct val="0"/>
            </a:spcBef>
            <a:spcAft>
              <a:spcPct val="15000"/>
            </a:spcAft>
            <a:buChar char="•"/>
          </a:pPr>
          <a:r>
            <a:rPr lang="en-US" sz="1200" kern="1200"/>
            <a:t>Modeling</a:t>
          </a:r>
        </a:p>
        <a:p>
          <a:pPr marL="114300" lvl="1" indent="-114300" algn="l" defTabSz="533400">
            <a:lnSpc>
              <a:spcPct val="90000"/>
            </a:lnSpc>
            <a:spcBef>
              <a:spcPct val="0"/>
            </a:spcBef>
            <a:spcAft>
              <a:spcPct val="15000"/>
            </a:spcAft>
            <a:buChar char="•"/>
          </a:pPr>
          <a:endParaRPr lang="en-US" sz="1200" kern="1200"/>
        </a:p>
      </dsp:txBody>
      <dsp:txXfrm>
        <a:off x="4607965" y="3040845"/>
        <a:ext cx="1852146" cy="113119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6EDDFC8-EA98-41EF-816B-D6F6430C23A9}">
      <dsp:nvSpPr>
        <dsp:cNvPr id="0" name=""/>
        <dsp:cNvSpPr/>
      </dsp:nvSpPr>
      <dsp:spPr>
        <a:xfrm>
          <a:off x="560069" y="0"/>
          <a:ext cx="6347460" cy="4525963"/>
        </a:xfrm>
        <a:prstGeom prst="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85D9E1A-D735-4BDB-86D8-4E9DA427FA85}">
      <dsp:nvSpPr>
        <dsp:cNvPr id="0" name=""/>
        <dsp:cNvSpPr/>
      </dsp:nvSpPr>
      <dsp:spPr>
        <a:xfrm>
          <a:off x="8021" y="1357788"/>
          <a:ext cx="2403633" cy="181038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kern="1200"/>
            <a:t>Where does the data to calculate PTE come from?</a:t>
          </a:r>
        </a:p>
      </dsp:txBody>
      <dsp:txXfrm>
        <a:off x="96397" y="1446164"/>
        <a:ext cx="2226881" cy="1633633"/>
      </dsp:txXfrm>
    </dsp:sp>
    <dsp:sp modelId="{AB522469-2BF9-48D4-AFD7-24416BA70C32}">
      <dsp:nvSpPr>
        <dsp:cNvPr id="0" name=""/>
        <dsp:cNvSpPr/>
      </dsp:nvSpPr>
      <dsp:spPr>
        <a:xfrm>
          <a:off x="2531983" y="1357788"/>
          <a:ext cx="2403633" cy="181038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b="0" kern="1200"/>
            <a:t>First we calculate emissions, then ramp them up to annual rates</a:t>
          </a:r>
        </a:p>
      </dsp:txBody>
      <dsp:txXfrm>
        <a:off x="2620359" y="1446164"/>
        <a:ext cx="2226881" cy="1633633"/>
      </dsp:txXfrm>
    </dsp:sp>
    <dsp:sp modelId="{F5D55507-88CE-452E-BDCA-8BD160EFEB07}">
      <dsp:nvSpPr>
        <dsp:cNvPr id="0" name=""/>
        <dsp:cNvSpPr/>
      </dsp:nvSpPr>
      <dsp:spPr>
        <a:xfrm>
          <a:off x="5055944" y="1357788"/>
          <a:ext cx="2403633" cy="181038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kern="1200">
              <a:solidFill>
                <a:srgbClr val="FFFF00"/>
              </a:solidFill>
            </a:rPr>
            <a:t>Ideally, source specific data</a:t>
          </a:r>
        </a:p>
      </dsp:txBody>
      <dsp:txXfrm>
        <a:off x="5144320" y="1446164"/>
        <a:ext cx="2226881" cy="1633633"/>
      </dsp:txXfrm>
    </dsp:sp>
  </dsp:spTree>
</dsp:drawing>
</file>

<file path=ppt/diagrams/layout1.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4B7AA0B1-2409-4121-A7B1-4F8855C4A20F}"/>
              </a:ext>
            </a:extLst>
          </p:cNvPr>
          <p:cNvSpPr>
            <a:spLocks noGrp="1" noChangeArrowheads="1"/>
          </p:cNvSpPr>
          <p:nvPr>
            <p:ph type="hdr" sz="quarter"/>
          </p:nvPr>
        </p:nvSpPr>
        <p:spPr bwMode="auto">
          <a:xfrm>
            <a:off x="1421782" y="0"/>
            <a:ext cx="4181711" cy="468141"/>
          </a:xfrm>
          <a:prstGeom prst="rect">
            <a:avLst/>
          </a:prstGeom>
          <a:noFill/>
          <a:ln>
            <a:noFill/>
          </a:ln>
          <a:effectLst/>
          <a:extLst>
            <a:ext uri="{FAA26D3D-D897-4be2-8F04-BA451C77F1D7}"/>
          </a:extLst>
        </p:spPr>
        <p:txBody>
          <a:bodyPr vert="horz" wrap="square" lIns="93226" tIns="46613" rIns="93226" bIns="46613" numCol="1" anchor="t" anchorCtr="0" compatLnSpc="1">
            <a:prstTxWarp prst="textNoShape">
              <a:avLst/>
            </a:prstTxWarp>
          </a:bodyPr>
          <a:lstStyle>
            <a:lvl1pPr algn="ctr" eaLnBrk="1" hangingPunct="1">
              <a:defRPr sz="1400" b="1" u="sng">
                <a:latin typeface="Arial" charset="0"/>
                <a:ea typeface="ＭＳ Ｐゴシック" charset="0"/>
                <a:cs typeface="+mn-cs"/>
              </a:defRPr>
            </a:lvl1pPr>
          </a:lstStyle>
          <a:p>
            <a:pPr>
              <a:defRPr/>
            </a:pPr>
            <a:r>
              <a:rPr lang="en-US"/>
              <a:t>NACT 334 - INTRODUCTION</a:t>
            </a:r>
          </a:p>
        </p:txBody>
      </p:sp>
      <p:sp>
        <p:nvSpPr>
          <p:cNvPr id="36867" name="Rectangle 3">
            <a:extLst>
              <a:ext uri="{FF2B5EF4-FFF2-40B4-BE49-F238E27FC236}">
                <a16:creationId xmlns:a16="http://schemas.microsoft.com/office/drawing/2014/main" id="{82B14876-9E04-4ED3-9BCE-344EEADE9C0B}"/>
              </a:ext>
            </a:extLst>
          </p:cNvPr>
          <p:cNvSpPr>
            <a:spLocks noGrp="1" noChangeArrowheads="1"/>
          </p:cNvSpPr>
          <p:nvPr>
            <p:ph type="dt" sz="quarter" idx="1"/>
          </p:nvPr>
        </p:nvSpPr>
        <p:spPr bwMode="auto">
          <a:xfrm>
            <a:off x="0" y="8920334"/>
            <a:ext cx="1260947" cy="468141"/>
          </a:xfrm>
          <a:prstGeom prst="rect">
            <a:avLst/>
          </a:prstGeom>
          <a:noFill/>
          <a:ln>
            <a:noFill/>
          </a:ln>
          <a:effectLst/>
          <a:extLst>
            <a:ext uri="{FAA26D3D-D897-4be2-8F04-BA451C77F1D7}"/>
          </a:extLst>
        </p:spPr>
        <p:txBody>
          <a:bodyPr vert="horz" wrap="square" lIns="93226" tIns="46613" rIns="93226" bIns="46613" numCol="1" anchor="t" anchorCtr="0" compatLnSpc="1">
            <a:prstTxWarp prst="textNoShape">
              <a:avLst/>
            </a:prstTxWarp>
          </a:bodyPr>
          <a:lstStyle>
            <a:lvl1pPr algn="ctr" eaLnBrk="1" hangingPunct="1">
              <a:defRPr sz="800">
                <a:latin typeface="Arial" charset="0"/>
                <a:ea typeface="ＭＳ Ｐゴシック" charset="0"/>
                <a:cs typeface="+mn-cs"/>
              </a:defRPr>
            </a:lvl1pPr>
          </a:lstStyle>
          <a:p>
            <a:pPr>
              <a:defRPr/>
            </a:pPr>
            <a:r>
              <a:rPr lang="en-US"/>
              <a:t>3/2/2014</a:t>
            </a:r>
          </a:p>
        </p:txBody>
      </p:sp>
      <p:sp>
        <p:nvSpPr>
          <p:cNvPr id="36868" name="Rectangle 4">
            <a:extLst>
              <a:ext uri="{FF2B5EF4-FFF2-40B4-BE49-F238E27FC236}">
                <a16:creationId xmlns:a16="http://schemas.microsoft.com/office/drawing/2014/main" id="{BBF8B22D-B963-4052-9AEB-BE93EAE763C1}"/>
              </a:ext>
            </a:extLst>
          </p:cNvPr>
          <p:cNvSpPr>
            <a:spLocks noGrp="1" noChangeArrowheads="1"/>
          </p:cNvSpPr>
          <p:nvPr>
            <p:ph type="ftr" sz="quarter" idx="2"/>
          </p:nvPr>
        </p:nvSpPr>
        <p:spPr bwMode="auto">
          <a:xfrm>
            <a:off x="2367492" y="8920334"/>
            <a:ext cx="3078383" cy="468141"/>
          </a:xfrm>
          <a:prstGeom prst="rect">
            <a:avLst/>
          </a:prstGeom>
          <a:noFill/>
          <a:ln>
            <a:noFill/>
          </a:ln>
          <a:effectLst/>
          <a:extLst>
            <a:ext uri="{FAA26D3D-D897-4be2-8F04-BA451C77F1D7}"/>
          </a:extLst>
        </p:spPr>
        <p:txBody>
          <a:bodyPr vert="horz" wrap="square" lIns="93226" tIns="46613" rIns="93226" bIns="46613" numCol="1" anchor="b" anchorCtr="0" compatLnSpc="1">
            <a:prstTxWarp prst="textNoShape">
              <a:avLst/>
            </a:prstTxWarp>
          </a:bodyPr>
          <a:lstStyle>
            <a:lvl1pPr algn="ctr" eaLnBrk="1" hangingPunct="1">
              <a:defRPr sz="1300">
                <a:latin typeface="Arial" charset="0"/>
                <a:ea typeface="ＭＳ Ｐゴシック" charset="0"/>
                <a:cs typeface="+mn-cs"/>
              </a:defRPr>
            </a:lvl1pPr>
          </a:lstStyle>
          <a:p>
            <a:pPr>
              <a:defRPr/>
            </a:pPr>
            <a:endParaRPr lang="en-US"/>
          </a:p>
        </p:txBody>
      </p:sp>
      <p:sp>
        <p:nvSpPr>
          <p:cNvPr id="36869" name="Rectangle 5">
            <a:extLst>
              <a:ext uri="{FF2B5EF4-FFF2-40B4-BE49-F238E27FC236}">
                <a16:creationId xmlns:a16="http://schemas.microsoft.com/office/drawing/2014/main" id="{B6A70505-9BFC-4914-8022-77F956B93915}"/>
              </a:ext>
            </a:extLst>
          </p:cNvPr>
          <p:cNvSpPr>
            <a:spLocks noGrp="1" noChangeArrowheads="1"/>
          </p:cNvSpPr>
          <p:nvPr>
            <p:ph type="sldNum" sz="quarter" idx="3"/>
          </p:nvPr>
        </p:nvSpPr>
        <p:spPr bwMode="auto">
          <a:xfrm>
            <a:off x="5839920" y="8918731"/>
            <a:ext cx="1260947" cy="468141"/>
          </a:xfrm>
          <a:prstGeom prst="rect">
            <a:avLst/>
          </a:prstGeom>
          <a:noFill/>
          <a:ln>
            <a:noFill/>
          </a:ln>
          <a:effectLst/>
          <a:extLst>
            <a:ext uri="{FAA26D3D-D897-4be2-8F04-BA451C77F1D7}"/>
          </a:extLst>
        </p:spPr>
        <p:txBody>
          <a:bodyPr vert="horz" wrap="square" lIns="93226" tIns="46613" rIns="93226" bIns="46613" numCol="1" anchor="b" anchorCtr="0" compatLnSpc="1">
            <a:prstTxWarp prst="textNoShape">
              <a:avLst/>
            </a:prstTxWarp>
          </a:bodyPr>
          <a:lstStyle>
            <a:lvl1pPr algn="r" eaLnBrk="1" hangingPunct="1">
              <a:defRPr sz="900"/>
            </a:lvl1pPr>
          </a:lstStyle>
          <a:p>
            <a:fld id="{8416668E-E8C1-4E2B-9473-2B7D6FADD2CA}" type="slidenum">
              <a:rPr lang="en-US" altLang="en-US"/>
              <a:pPr/>
              <a:t>‹#›</a:t>
            </a:fld>
            <a:endParaRPr lang="en-US"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82A2E711-D273-414B-A783-1B8B9F3AF49D}"/>
              </a:ext>
            </a:extLst>
          </p:cNvPr>
          <p:cNvSpPr>
            <a:spLocks noGrp="1" noChangeArrowheads="1"/>
          </p:cNvSpPr>
          <p:nvPr>
            <p:ph type="hdr" sz="quarter"/>
          </p:nvPr>
        </p:nvSpPr>
        <p:spPr bwMode="auto">
          <a:xfrm>
            <a:off x="0" y="0"/>
            <a:ext cx="3078383" cy="468141"/>
          </a:xfrm>
          <a:prstGeom prst="rect">
            <a:avLst/>
          </a:prstGeom>
          <a:noFill/>
          <a:ln>
            <a:noFill/>
          </a:ln>
          <a:effectLst/>
          <a:extLst>
            <a:ext uri="{FAA26D3D-D897-4be2-8F04-BA451C77F1D7}"/>
          </a:extLst>
        </p:spPr>
        <p:txBody>
          <a:bodyPr vert="horz" wrap="square" lIns="93226" tIns="46613" rIns="93226" bIns="46613" numCol="1" anchor="t" anchorCtr="0" compatLnSpc="1">
            <a:prstTxWarp prst="textNoShape">
              <a:avLst/>
            </a:prstTxWarp>
          </a:bodyPr>
          <a:lstStyle>
            <a:lvl1pPr eaLnBrk="1" hangingPunct="1">
              <a:defRPr sz="1300">
                <a:latin typeface="Arial" charset="0"/>
                <a:ea typeface="ＭＳ Ｐゴシック" charset="0"/>
                <a:cs typeface="+mn-cs"/>
              </a:defRPr>
            </a:lvl1pPr>
          </a:lstStyle>
          <a:p>
            <a:pPr>
              <a:defRPr/>
            </a:pPr>
            <a:r>
              <a:rPr lang="en-US"/>
              <a:t>NACT 334 - INTRODUCTION</a:t>
            </a:r>
          </a:p>
        </p:txBody>
      </p:sp>
      <p:sp>
        <p:nvSpPr>
          <p:cNvPr id="30723" name="Rectangle 3">
            <a:extLst>
              <a:ext uri="{FF2B5EF4-FFF2-40B4-BE49-F238E27FC236}">
                <a16:creationId xmlns:a16="http://schemas.microsoft.com/office/drawing/2014/main" id="{03661C54-E2EC-417A-BD62-E5B62285E292}"/>
              </a:ext>
            </a:extLst>
          </p:cNvPr>
          <p:cNvSpPr>
            <a:spLocks noGrp="1" noChangeArrowheads="1"/>
          </p:cNvSpPr>
          <p:nvPr>
            <p:ph type="dt" idx="1"/>
          </p:nvPr>
        </p:nvSpPr>
        <p:spPr bwMode="auto">
          <a:xfrm>
            <a:off x="4022485" y="0"/>
            <a:ext cx="3078383" cy="468141"/>
          </a:xfrm>
          <a:prstGeom prst="rect">
            <a:avLst/>
          </a:prstGeom>
          <a:noFill/>
          <a:ln>
            <a:noFill/>
          </a:ln>
          <a:effectLst/>
          <a:extLst>
            <a:ext uri="{FAA26D3D-D897-4be2-8F04-BA451C77F1D7}"/>
          </a:extLst>
        </p:spPr>
        <p:txBody>
          <a:bodyPr vert="horz" wrap="square" lIns="93226" tIns="46613" rIns="93226" bIns="46613" numCol="1" anchor="t" anchorCtr="0" compatLnSpc="1">
            <a:prstTxWarp prst="textNoShape">
              <a:avLst/>
            </a:prstTxWarp>
          </a:bodyPr>
          <a:lstStyle>
            <a:lvl1pPr algn="r" eaLnBrk="1" hangingPunct="1">
              <a:defRPr sz="1300">
                <a:latin typeface="Arial" charset="0"/>
                <a:ea typeface="ＭＳ Ｐゴシック" charset="0"/>
                <a:cs typeface="+mn-cs"/>
              </a:defRPr>
            </a:lvl1pPr>
          </a:lstStyle>
          <a:p>
            <a:pPr>
              <a:defRPr/>
            </a:pPr>
            <a:r>
              <a:rPr lang="en-US"/>
              <a:t>3/2/2014</a:t>
            </a:r>
          </a:p>
        </p:txBody>
      </p:sp>
      <p:sp>
        <p:nvSpPr>
          <p:cNvPr id="104452" name="Rectangle 4">
            <a:extLst>
              <a:ext uri="{FF2B5EF4-FFF2-40B4-BE49-F238E27FC236}">
                <a16:creationId xmlns:a16="http://schemas.microsoft.com/office/drawing/2014/main" id="{82ED4C6C-8EA5-47A6-A08B-10DDA36FA972}"/>
              </a:ext>
            </a:extLst>
          </p:cNvPr>
          <p:cNvSpPr>
            <a:spLocks noGrp="1" noRot="1" noChangeAspect="1" noChangeArrowheads="1" noTextEdit="1"/>
          </p:cNvSpPr>
          <p:nvPr>
            <p:ph type="sldImg" idx="2"/>
          </p:nvPr>
        </p:nvSpPr>
        <p:spPr bwMode="auto">
          <a:xfrm>
            <a:off x="1204913" y="704850"/>
            <a:ext cx="4694237" cy="35194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5" name="Rectangle 5">
            <a:extLst>
              <a:ext uri="{FF2B5EF4-FFF2-40B4-BE49-F238E27FC236}">
                <a16:creationId xmlns:a16="http://schemas.microsoft.com/office/drawing/2014/main" id="{6C36453E-5CB3-4B5E-8702-ADCE59745F52}"/>
              </a:ext>
            </a:extLst>
          </p:cNvPr>
          <p:cNvSpPr>
            <a:spLocks noGrp="1" noChangeArrowheads="1"/>
          </p:cNvSpPr>
          <p:nvPr>
            <p:ph type="body" sz="quarter" idx="3"/>
          </p:nvPr>
        </p:nvSpPr>
        <p:spPr bwMode="auto">
          <a:xfrm>
            <a:off x="710891" y="4460167"/>
            <a:ext cx="5680693" cy="4222890"/>
          </a:xfrm>
          <a:prstGeom prst="rect">
            <a:avLst/>
          </a:prstGeom>
          <a:noFill/>
          <a:ln>
            <a:noFill/>
          </a:ln>
          <a:effectLst/>
          <a:extLst>
            <a:ext uri="{FAA26D3D-D897-4be2-8F04-BA451C77F1D7}"/>
          </a:extLst>
        </p:spPr>
        <p:txBody>
          <a:bodyPr vert="horz" wrap="square" lIns="93226" tIns="46613" rIns="93226" bIns="46613"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726" name="Rectangle 6">
            <a:extLst>
              <a:ext uri="{FF2B5EF4-FFF2-40B4-BE49-F238E27FC236}">
                <a16:creationId xmlns:a16="http://schemas.microsoft.com/office/drawing/2014/main" id="{E7C6BB10-590C-4261-A60B-2DFC095973F0}"/>
              </a:ext>
            </a:extLst>
          </p:cNvPr>
          <p:cNvSpPr>
            <a:spLocks noGrp="1" noChangeArrowheads="1"/>
          </p:cNvSpPr>
          <p:nvPr>
            <p:ph type="ftr" sz="quarter" idx="4"/>
          </p:nvPr>
        </p:nvSpPr>
        <p:spPr bwMode="auto">
          <a:xfrm>
            <a:off x="0" y="8918731"/>
            <a:ext cx="3078383" cy="468141"/>
          </a:xfrm>
          <a:prstGeom prst="rect">
            <a:avLst/>
          </a:prstGeom>
          <a:noFill/>
          <a:ln>
            <a:noFill/>
          </a:ln>
          <a:effectLst/>
          <a:extLst>
            <a:ext uri="{FAA26D3D-D897-4be2-8F04-BA451C77F1D7}"/>
          </a:extLst>
        </p:spPr>
        <p:txBody>
          <a:bodyPr vert="horz" wrap="square" lIns="93226" tIns="46613" rIns="93226" bIns="46613" numCol="1" anchor="b" anchorCtr="0" compatLnSpc="1">
            <a:prstTxWarp prst="textNoShape">
              <a:avLst/>
            </a:prstTxWarp>
          </a:bodyPr>
          <a:lstStyle>
            <a:lvl1pPr eaLnBrk="1" hangingPunct="1">
              <a:defRPr sz="1300">
                <a:latin typeface="Arial" charset="0"/>
                <a:ea typeface="ＭＳ Ｐゴシック" charset="0"/>
                <a:cs typeface="+mn-cs"/>
              </a:defRPr>
            </a:lvl1pPr>
          </a:lstStyle>
          <a:p>
            <a:pPr>
              <a:defRPr/>
            </a:pPr>
            <a:endParaRPr lang="en-US"/>
          </a:p>
        </p:txBody>
      </p:sp>
      <p:sp>
        <p:nvSpPr>
          <p:cNvPr id="30727" name="Rectangle 7">
            <a:extLst>
              <a:ext uri="{FF2B5EF4-FFF2-40B4-BE49-F238E27FC236}">
                <a16:creationId xmlns:a16="http://schemas.microsoft.com/office/drawing/2014/main" id="{FE836462-E712-40DA-8E6D-2551AFD18D2C}"/>
              </a:ext>
            </a:extLst>
          </p:cNvPr>
          <p:cNvSpPr>
            <a:spLocks noGrp="1" noChangeArrowheads="1"/>
          </p:cNvSpPr>
          <p:nvPr>
            <p:ph type="sldNum" sz="quarter" idx="5"/>
          </p:nvPr>
        </p:nvSpPr>
        <p:spPr bwMode="auto">
          <a:xfrm>
            <a:off x="4022485" y="8918731"/>
            <a:ext cx="3078383" cy="468141"/>
          </a:xfrm>
          <a:prstGeom prst="rect">
            <a:avLst/>
          </a:prstGeom>
          <a:noFill/>
          <a:ln>
            <a:noFill/>
          </a:ln>
          <a:effectLst/>
          <a:extLst>
            <a:ext uri="{FAA26D3D-D897-4be2-8F04-BA451C77F1D7}"/>
          </a:extLst>
        </p:spPr>
        <p:txBody>
          <a:bodyPr vert="horz" wrap="square" lIns="93226" tIns="46613" rIns="93226" bIns="46613" numCol="1" anchor="b" anchorCtr="0" compatLnSpc="1">
            <a:prstTxWarp prst="textNoShape">
              <a:avLst/>
            </a:prstTxWarp>
          </a:bodyPr>
          <a:lstStyle>
            <a:lvl1pPr algn="r" eaLnBrk="1" hangingPunct="1">
              <a:defRPr sz="1300"/>
            </a:lvl1pPr>
          </a:lstStyle>
          <a:p>
            <a:fld id="{F70049F0-A67E-42C2-8392-A4D1CF6FADD6}" type="slidenum">
              <a:rPr lang="en-US" altLang="en-US"/>
              <a:pPr/>
              <a:t>‹#›</a:t>
            </a:fld>
            <a:endParaRPr lang="en-US" altLang="en-US"/>
          </a:p>
        </p:txBody>
      </p:sp>
    </p:spTree>
    <p:extLst>
      <p:ext uri="{BB962C8B-B14F-4D97-AF65-F5344CB8AC3E}">
        <p14:creationId xmlns:p14="http://schemas.microsoft.com/office/powerpoint/2010/main" val="3420869000"/>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sz="1200" kern="1200">
        <a:solidFill>
          <a:schemeClr val="tx1"/>
        </a:solidFill>
        <a:latin typeface="Arial" charset="0"/>
        <a:ea typeface="ＭＳ Ｐゴシック" charset="0"/>
        <a:cs typeface="Arial" pitchFamily="34" charset="0"/>
      </a:defRPr>
    </a:lvl1pPr>
    <a:lvl2pPr marL="457200" algn="l" rtl="0" eaLnBrk="0" fontAlgn="base" hangingPunct="0">
      <a:spcBef>
        <a:spcPct val="30000"/>
      </a:spcBef>
      <a:spcAft>
        <a:spcPct val="0"/>
      </a:spcAft>
      <a:defRPr sz="1200" kern="1200">
        <a:solidFill>
          <a:schemeClr val="tx1"/>
        </a:solidFill>
        <a:latin typeface="Arial" charset="0"/>
        <a:ea typeface="ＭＳ Ｐゴシック" charset="0"/>
        <a:cs typeface="Arial" pitchFamily="34" charset="0"/>
      </a:defRPr>
    </a:lvl2pPr>
    <a:lvl3pPr marL="914400" algn="l" rtl="0" eaLnBrk="0" fontAlgn="base" hangingPunct="0">
      <a:spcBef>
        <a:spcPct val="30000"/>
      </a:spcBef>
      <a:spcAft>
        <a:spcPct val="0"/>
      </a:spcAft>
      <a:defRPr sz="1200" kern="1200">
        <a:solidFill>
          <a:schemeClr val="tx1"/>
        </a:solidFill>
        <a:latin typeface="Arial" charset="0"/>
        <a:ea typeface="ＭＳ Ｐゴシック" charset="0"/>
        <a:cs typeface="Arial" pitchFamily="34" charset="0"/>
      </a:defRPr>
    </a:lvl3pPr>
    <a:lvl4pPr marL="1371600" algn="l" rtl="0" eaLnBrk="0" fontAlgn="base" hangingPunct="0">
      <a:spcBef>
        <a:spcPct val="30000"/>
      </a:spcBef>
      <a:spcAft>
        <a:spcPct val="0"/>
      </a:spcAft>
      <a:defRPr sz="1200" kern="1200">
        <a:solidFill>
          <a:schemeClr val="tx1"/>
        </a:solidFill>
        <a:latin typeface="Arial" charset="0"/>
        <a:ea typeface="ＭＳ Ｐゴシック" charset="0"/>
        <a:cs typeface="Arial" pitchFamily="34" charset="0"/>
      </a:defRPr>
    </a:lvl4pPr>
    <a:lvl5pPr marL="1828800" algn="l" rtl="0" eaLnBrk="0" fontAlgn="base" hangingPunct="0">
      <a:spcBef>
        <a:spcPct val="30000"/>
      </a:spcBef>
      <a:spcAft>
        <a:spcPct val="0"/>
      </a:spcAft>
      <a:defRPr sz="1200" kern="1200">
        <a:solidFill>
          <a:schemeClr val="tx1"/>
        </a:solidFill>
        <a:latin typeface="Arial" charset="0"/>
        <a:ea typeface="ＭＳ Ｐゴシック" charset="0"/>
        <a:cs typeface="Arial" pitchFamily="34"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411.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412.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413.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414.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415.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416.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417.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418.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419.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0.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421.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422.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423.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424.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425.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426.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427.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428.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429.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0.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431.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432.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433.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434.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435.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436.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437.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438.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439.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0.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441.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442.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443.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444.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445.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446.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447.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448.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449.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0.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451.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452.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453.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454.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455.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456.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457.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458.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459.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0.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461.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462.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463.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464.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465.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466.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467.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68.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469.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0.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471.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472.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473.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474.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475.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76.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77.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78.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79.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0.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81.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82.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83.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84.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85.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486.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87.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488.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489.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0.xml.rels><?xml version="1.0" encoding="UTF-8" standalone="yes"?>
<Relationships xmlns="http://schemas.openxmlformats.org/package/2006/relationships"><Relationship Id="rId3" Type="http://schemas.openxmlformats.org/officeDocument/2006/relationships/hyperlink" Target="http://www.bredl.org/air/index.htm" TargetMode="External"/><Relationship Id="rId2" Type="http://schemas.openxmlformats.org/officeDocument/2006/relationships/slide" Target="../slides/slide498.xml"/><Relationship Id="rId1" Type="http://schemas.openxmlformats.org/officeDocument/2006/relationships/notesMaster" Target="../notesMasters/notesMaster1.xml"/><Relationship Id="rId4" Type="http://schemas.openxmlformats.org/officeDocument/2006/relationships/hyperlink" Target="file:///C:\Users\bob\Local%20Settings\Temp\image1" TargetMode="External"/></Relationships>
</file>

<file path=ppt/notesSlides/_rels/notesSlide491.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492.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493.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494.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495.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496.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497.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498.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499.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00.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501.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502.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503.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504.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505.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506.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507.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508.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509.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0.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511.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512.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513.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514.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515.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516.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517.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518.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519.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0.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521.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522.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523.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524.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525.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526.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527.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528.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529.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0.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531.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532.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533.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534.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535.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536.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537.xml.rels><?xml version="1.0" encoding="UTF-8" standalone="yes"?>
<Relationships xmlns="http://schemas.openxmlformats.org/package/2006/relationships"><Relationship Id="rId2" Type="http://schemas.openxmlformats.org/officeDocument/2006/relationships/slide" Target="../slides/slide545.xml"/><Relationship Id="rId1" Type="http://schemas.openxmlformats.org/officeDocument/2006/relationships/notesMaster" Target="../notesMasters/notesMaster1.xml"/></Relationships>
</file>

<file path=ppt/notesSlides/_rels/notesSlide538.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539.xml.rels><?xml version="1.0" encoding="UTF-8" standalone="yes"?>
<Relationships xmlns="http://schemas.openxmlformats.org/package/2006/relationships"><Relationship Id="rId2" Type="http://schemas.openxmlformats.org/officeDocument/2006/relationships/slide" Target="../slides/slide54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0.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541.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542.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543.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544.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545.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546.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547.xml.rels><?xml version="1.0" encoding="UTF-8" standalone="yes"?>
<Relationships xmlns="http://schemas.openxmlformats.org/package/2006/relationships"><Relationship Id="rId2" Type="http://schemas.openxmlformats.org/officeDocument/2006/relationships/slide" Target="../slides/slide555.xml"/><Relationship Id="rId1" Type="http://schemas.openxmlformats.org/officeDocument/2006/relationships/notesMaster" Target="../notesMasters/notesMaster1.xml"/></Relationships>
</file>

<file path=ppt/notesSlides/_rels/notesSlide548.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549.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0.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551.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552.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553.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554.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555.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556.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557.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558.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559.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0.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561.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562.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563.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564.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565.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566.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a:extLst>
              <a:ext uri="{FF2B5EF4-FFF2-40B4-BE49-F238E27FC236}">
                <a16:creationId xmlns:a16="http://schemas.microsoft.com/office/drawing/2014/main" id="{E3F17D03-C141-46B5-82BB-5A081E5E6AEA}"/>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56E7E0A9-AFC3-4FD7-AD65-29BEE78B0C16}" type="slidenum">
              <a:rPr lang="en-US" altLang="en-US"/>
              <a:pPr/>
              <a:t>1</a:t>
            </a:fld>
            <a:endParaRPr lang="en-US" altLang="en-US"/>
          </a:p>
        </p:txBody>
      </p:sp>
      <p:sp>
        <p:nvSpPr>
          <p:cNvPr id="107523" name="Rectangle 2">
            <a:extLst>
              <a:ext uri="{FF2B5EF4-FFF2-40B4-BE49-F238E27FC236}">
                <a16:creationId xmlns:a16="http://schemas.microsoft.com/office/drawing/2014/main" id="{12C4FF77-4E1F-4C25-98B9-8C54BA6D999E}"/>
              </a:ext>
            </a:extLst>
          </p:cNvPr>
          <p:cNvSpPr>
            <a:spLocks noGrp="1" noRot="1" noChangeAspect="1" noChangeArrowheads="1" noTextEdit="1"/>
          </p:cNvSpPr>
          <p:nvPr>
            <p:ph type="sldImg"/>
          </p:nvPr>
        </p:nvSpPr>
        <p:spPr>
          <a:xfrm>
            <a:off x="1168400" y="776288"/>
            <a:ext cx="4694238" cy="3521075"/>
          </a:xfrm>
          <a:ln/>
        </p:spPr>
      </p:sp>
      <p:sp>
        <p:nvSpPr>
          <p:cNvPr id="56323" name="Rectangle 3">
            <a:extLst>
              <a:ext uri="{FF2B5EF4-FFF2-40B4-BE49-F238E27FC236}">
                <a16:creationId xmlns:a16="http://schemas.microsoft.com/office/drawing/2014/main" id="{CF73EA0B-7258-4CF1-BBAC-EDB2F124ED97}"/>
              </a:ext>
            </a:extLst>
          </p:cNvPr>
          <p:cNvSpPr>
            <a:spLocks noGrp="1" noChangeArrowheads="1"/>
          </p:cNvSpPr>
          <p:nvPr>
            <p:ph type="body" idx="1"/>
          </p:nvPr>
        </p:nvSpPr>
        <p:spPr/>
        <p:txBody>
          <a:bodyPr/>
          <a:lstStyle/>
          <a:p>
            <a:pPr eaLnBrk="1" hangingPunct="1">
              <a:defRPr/>
            </a:pPr>
            <a:endParaRPr lang="en-US" sz="2000" dirty="0">
              <a:latin typeface="Disney Simple" charset="0"/>
              <a:cs typeface="+mn-cs"/>
            </a:endParaRPr>
          </a:p>
        </p:txBody>
      </p:sp>
    </p:spTree>
    <p:extLst>
      <p:ext uri="{BB962C8B-B14F-4D97-AF65-F5344CB8AC3E}">
        <p14:creationId xmlns:p14="http://schemas.microsoft.com/office/powerpoint/2010/main" val="17522470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a:extLst>
              <a:ext uri="{FF2B5EF4-FFF2-40B4-BE49-F238E27FC236}">
                <a16:creationId xmlns:a16="http://schemas.microsoft.com/office/drawing/2014/main" id="{05F99E81-1AE1-4691-B516-DC0F3D0D218D}"/>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42B4AF47-5D12-400B-BADB-1E1B938414A5}" type="slidenum">
              <a:rPr lang="en-US" altLang="en-US"/>
              <a:pPr/>
              <a:t>10</a:t>
            </a:fld>
            <a:endParaRPr lang="en-US" altLang="en-US"/>
          </a:p>
        </p:txBody>
      </p:sp>
      <p:sp>
        <p:nvSpPr>
          <p:cNvPr id="119811" name="Rectangle 2">
            <a:extLst>
              <a:ext uri="{FF2B5EF4-FFF2-40B4-BE49-F238E27FC236}">
                <a16:creationId xmlns:a16="http://schemas.microsoft.com/office/drawing/2014/main" id="{12EEEFA2-5FD8-4638-9E5C-C07A844318A9}"/>
              </a:ext>
            </a:extLst>
          </p:cNvPr>
          <p:cNvSpPr>
            <a:spLocks noGrp="1" noRot="1" noChangeAspect="1" noChangeArrowheads="1" noTextEdit="1"/>
          </p:cNvSpPr>
          <p:nvPr>
            <p:ph type="sldImg"/>
          </p:nvPr>
        </p:nvSpPr>
        <p:spPr>
          <a:xfrm>
            <a:off x="1165225" y="769938"/>
            <a:ext cx="4689475" cy="3517900"/>
          </a:xfrm>
          <a:ln/>
        </p:spPr>
      </p:sp>
      <p:sp>
        <p:nvSpPr>
          <p:cNvPr id="119812" name="Rectangle 3">
            <a:extLst>
              <a:ext uri="{FF2B5EF4-FFF2-40B4-BE49-F238E27FC236}">
                <a16:creationId xmlns:a16="http://schemas.microsoft.com/office/drawing/2014/main" id="{755284E9-F6BE-48D8-B4BB-54DA2C2E7A3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Stationary sources are defined differently for different programs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I will go into more detail in Lesson #3. and by the time we are finished you will be overwhelmed with how a source is defined.</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68149900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a:extLst>
              <a:ext uri="{FF2B5EF4-FFF2-40B4-BE49-F238E27FC236}">
                <a16:creationId xmlns:a16="http://schemas.microsoft.com/office/drawing/2014/main" id="{7E47723C-1C46-46C0-948C-5D977448844D}"/>
              </a:ext>
            </a:extLst>
          </p:cNvPr>
          <p:cNvSpPr>
            <a:spLocks noGrp="1" noRot="1" noChangeAspect="1" noChangeArrowheads="1" noTextEdit="1"/>
          </p:cNvSpPr>
          <p:nvPr>
            <p:ph type="sldImg"/>
          </p:nvPr>
        </p:nvSpPr>
        <p:spPr>
          <a:ln/>
        </p:spPr>
      </p:sp>
      <p:sp>
        <p:nvSpPr>
          <p:cNvPr id="349187" name="Rectangle 3">
            <a:extLst>
              <a:ext uri="{FF2B5EF4-FFF2-40B4-BE49-F238E27FC236}">
                <a16:creationId xmlns:a16="http://schemas.microsoft.com/office/drawing/2014/main" id="{4B9C2D5A-F2B7-47AC-A35F-0EB17C7515C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3238634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2">
            <a:extLst>
              <a:ext uri="{FF2B5EF4-FFF2-40B4-BE49-F238E27FC236}">
                <a16:creationId xmlns:a16="http://schemas.microsoft.com/office/drawing/2014/main" id="{22630A98-EFC6-44A5-9750-8F6BFFDCC25D}"/>
              </a:ext>
            </a:extLst>
          </p:cNvPr>
          <p:cNvSpPr>
            <a:spLocks noGrp="1" noRot="1" noChangeAspect="1" noChangeArrowheads="1" noTextEdit="1"/>
          </p:cNvSpPr>
          <p:nvPr>
            <p:ph type="sldImg"/>
          </p:nvPr>
        </p:nvSpPr>
        <p:spPr>
          <a:ln/>
        </p:spPr>
      </p:sp>
      <p:sp>
        <p:nvSpPr>
          <p:cNvPr id="351235" name="Rectangle 3">
            <a:extLst>
              <a:ext uri="{FF2B5EF4-FFF2-40B4-BE49-F238E27FC236}">
                <a16:creationId xmlns:a16="http://schemas.microsoft.com/office/drawing/2014/main" id="{AD5464B8-443A-43B6-957E-674E3BE8627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Show EPA’s concrete batch plant GP [define batch plant vs Portland cement kiln]</a:t>
            </a:r>
          </a:p>
          <a:p>
            <a:pPr eaLnBrk="1" hangingPunct="1"/>
            <a:r>
              <a:rPr lang="en-US" altLang="en-US" dirty="0">
                <a:latin typeface="Arial" panose="020B0604020202020204" pitchFamily="34" charset="0"/>
                <a:ea typeface="ＭＳ Ｐゴシック" panose="020B0600070205080204" pitchFamily="34" charset="-128"/>
              </a:rPr>
              <a:t>Source-wide production of concrete shall not exceed 2,000,000 cubic yards per year based on a 12-month rolling total.</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2328566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2">
            <a:extLst>
              <a:ext uri="{FF2B5EF4-FFF2-40B4-BE49-F238E27FC236}">
                <a16:creationId xmlns:a16="http://schemas.microsoft.com/office/drawing/2014/main" id="{753960D0-0288-4A33-999C-C0464DA06252}"/>
              </a:ext>
            </a:extLst>
          </p:cNvPr>
          <p:cNvSpPr>
            <a:spLocks noGrp="1" noRot="1" noChangeAspect="1" noChangeArrowheads="1" noTextEdit="1"/>
          </p:cNvSpPr>
          <p:nvPr>
            <p:ph type="sldImg"/>
          </p:nvPr>
        </p:nvSpPr>
        <p:spPr>
          <a:ln/>
        </p:spPr>
      </p:sp>
      <p:sp>
        <p:nvSpPr>
          <p:cNvPr id="353283" name="Rectangle 3">
            <a:extLst>
              <a:ext uri="{FF2B5EF4-FFF2-40B4-BE49-F238E27FC236}">
                <a16:creationId xmlns:a16="http://schemas.microsoft.com/office/drawing/2014/main" id="{D4E36643-A5DC-4505-85F5-1CAA4B82A2F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NSR can be NA NSR and PSD for major and minor NSR (and syn minors that will talk about later) = pre construction permits (vs operating permits)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Key point: Applicant must have final permit in hand before commencing construction of a major source (and syn minor). </a:t>
            </a:r>
            <a:r>
              <a:rPr lang="en-US" altLang="en-US" u="sng" dirty="0">
                <a:latin typeface="Arial" panose="020B0604020202020204" pitchFamily="34" charset="0"/>
                <a:ea typeface="ＭＳ Ｐゴシック" panose="020B0600070205080204" pitchFamily="34" charset="-128"/>
              </a:rPr>
              <a:t>Generally</a:t>
            </a:r>
            <a:r>
              <a:rPr lang="en-US" altLang="en-US" dirty="0">
                <a:latin typeface="Arial" panose="020B0604020202020204" pitchFamily="34" charset="0"/>
                <a:ea typeface="ＭＳ Ｐゴシック" panose="020B0600070205080204" pitchFamily="34" charset="-128"/>
              </a:rPr>
              <a:t> true for minor sources as well [not as stringent]</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66263970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Slide Image Placeholder 1">
            <a:extLst>
              <a:ext uri="{FF2B5EF4-FFF2-40B4-BE49-F238E27FC236}">
                <a16:creationId xmlns:a16="http://schemas.microsoft.com/office/drawing/2014/main" id="{8FAC3045-62FC-4B82-8AFC-748FAE24A2A8}"/>
              </a:ext>
            </a:extLst>
          </p:cNvPr>
          <p:cNvSpPr>
            <a:spLocks noGrp="1" noRot="1" noChangeAspect="1" noChangeArrowheads="1" noTextEdit="1"/>
          </p:cNvSpPr>
          <p:nvPr>
            <p:ph type="sldImg"/>
          </p:nvPr>
        </p:nvSpPr>
        <p:spPr>
          <a:ln/>
        </p:spPr>
      </p:sp>
      <p:sp>
        <p:nvSpPr>
          <p:cNvPr id="355331" name="Notes Placeholder 2">
            <a:extLst>
              <a:ext uri="{FF2B5EF4-FFF2-40B4-BE49-F238E27FC236}">
                <a16:creationId xmlns:a16="http://schemas.microsoft.com/office/drawing/2014/main" id="{27B2ACD7-7046-4188-AED7-96B46996D88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Later lesson</a:t>
            </a:r>
          </a:p>
        </p:txBody>
      </p:sp>
      <p:sp>
        <p:nvSpPr>
          <p:cNvPr id="355332" name="Slide Number Placeholder 3">
            <a:extLst>
              <a:ext uri="{FF2B5EF4-FFF2-40B4-BE49-F238E27FC236}">
                <a16:creationId xmlns:a16="http://schemas.microsoft.com/office/drawing/2014/main" id="{AF9B6741-1BB2-4D7A-BB87-3132DFE209CE}"/>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F29AAB03-907B-4335-A804-1E9E05637F82}" type="slidenum">
              <a:rPr lang="en-US" altLang="en-US" sz="1300">
                <a:solidFill>
                  <a:srgbClr val="000000"/>
                </a:solidFill>
                <a:latin typeface="Calibri" panose="020F0502020204030204" pitchFamily="34" charset="0"/>
              </a:rPr>
              <a:pPr algn="r" eaLnBrk="1" hangingPunct="1"/>
              <a:t>106</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50803025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Slide Image Placeholder 1">
            <a:extLst>
              <a:ext uri="{FF2B5EF4-FFF2-40B4-BE49-F238E27FC236}">
                <a16:creationId xmlns:a16="http://schemas.microsoft.com/office/drawing/2014/main" id="{28A7A3AD-5987-4D42-9119-1B8876460619}"/>
              </a:ext>
            </a:extLst>
          </p:cNvPr>
          <p:cNvSpPr>
            <a:spLocks noGrp="1" noRot="1" noChangeAspect="1" noChangeArrowheads="1" noTextEdit="1"/>
          </p:cNvSpPr>
          <p:nvPr>
            <p:ph type="sldImg"/>
          </p:nvPr>
        </p:nvSpPr>
        <p:spPr>
          <a:ln/>
        </p:spPr>
      </p:sp>
      <p:sp>
        <p:nvSpPr>
          <p:cNvPr id="357379" name="Notes Placeholder 2">
            <a:extLst>
              <a:ext uri="{FF2B5EF4-FFF2-40B4-BE49-F238E27FC236}">
                <a16:creationId xmlns:a16="http://schemas.microsoft.com/office/drawing/2014/main" id="{B9E53344-0073-4E5F-9F1F-19DCD70F4AD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CT TV regs = Sec. 22a-174-33. Title V sources</a:t>
            </a:r>
          </a:p>
        </p:txBody>
      </p:sp>
      <p:sp>
        <p:nvSpPr>
          <p:cNvPr id="357380" name="Slide Number Placeholder 3">
            <a:extLst>
              <a:ext uri="{FF2B5EF4-FFF2-40B4-BE49-F238E27FC236}">
                <a16:creationId xmlns:a16="http://schemas.microsoft.com/office/drawing/2014/main" id="{40590DCD-0A96-4F21-85AD-53E64AF96D67}"/>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88A027A-288F-4B5A-9609-DA9D9E093ACC}" type="slidenum">
              <a:rPr lang="en-US" altLang="en-US" sz="1300">
                <a:solidFill>
                  <a:srgbClr val="000000"/>
                </a:solidFill>
                <a:latin typeface="Calibri" panose="020F0502020204030204" pitchFamily="34" charset="0"/>
              </a:rPr>
              <a:pPr algn="r" eaLnBrk="1" hangingPunct="1"/>
              <a:t>107</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42447297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2">
            <a:extLst>
              <a:ext uri="{FF2B5EF4-FFF2-40B4-BE49-F238E27FC236}">
                <a16:creationId xmlns:a16="http://schemas.microsoft.com/office/drawing/2014/main" id="{7064FDB7-7CB9-4A6C-B668-D3C79A4E8BA1}"/>
              </a:ext>
            </a:extLst>
          </p:cNvPr>
          <p:cNvSpPr>
            <a:spLocks noGrp="1" noRot="1" noChangeAspect="1" noChangeArrowheads="1" noTextEdit="1"/>
          </p:cNvSpPr>
          <p:nvPr>
            <p:ph type="sldImg"/>
          </p:nvPr>
        </p:nvSpPr>
        <p:spPr>
          <a:ln/>
        </p:spPr>
      </p:sp>
      <p:sp>
        <p:nvSpPr>
          <p:cNvPr id="359427" name="Rectangle 3">
            <a:extLst>
              <a:ext uri="{FF2B5EF4-FFF2-40B4-BE49-F238E27FC236}">
                <a16:creationId xmlns:a16="http://schemas.microsoft.com/office/drawing/2014/main" id="{4CFD4856-14BE-4C23-A6AF-EE06C113B13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40 CFR part 70 for state regs 71 EPA’s regs = needed for “major sources” 100tpy criteria in attainment area, 100/50/25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in O3 NA area, 10/25tpy HAPs, subject to a NSPS or MACT [unless exempted]</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Syn minor and FESOP set fed enforceable limits to get source out of TV major [on criteria pollutants and HAPs]. Must go thru SIP approved permit issuance process [notice and comment]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State only can incorp limits from state construction permits that keep source below major [100 25/10]</a:t>
            </a:r>
          </a:p>
        </p:txBody>
      </p:sp>
    </p:spTree>
    <p:extLst>
      <p:ext uri="{BB962C8B-B14F-4D97-AF65-F5344CB8AC3E}">
        <p14:creationId xmlns:p14="http://schemas.microsoft.com/office/powerpoint/2010/main" val="312969697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2">
            <a:extLst>
              <a:ext uri="{FF2B5EF4-FFF2-40B4-BE49-F238E27FC236}">
                <a16:creationId xmlns:a16="http://schemas.microsoft.com/office/drawing/2014/main" id="{A4D17ABC-9950-4471-98D8-6716F6F7EA46}"/>
              </a:ext>
            </a:extLst>
          </p:cNvPr>
          <p:cNvSpPr>
            <a:spLocks noGrp="1" noRot="1" noChangeAspect="1" noChangeArrowheads="1" noTextEdit="1"/>
          </p:cNvSpPr>
          <p:nvPr>
            <p:ph type="sldImg"/>
          </p:nvPr>
        </p:nvSpPr>
        <p:spPr>
          <a:ln/>
        </p:spPr>
      </p:sp>
      <p:sp>
        <p:nvSpPr>
          <p:cNvPr id="361475" name="Rectangle 3">
            <a:extLst>
              <a:ext uri="{FF2B5EF4-FFF2-40B4-BE49-F238E27FC236}">
                <a16:creationId xmlns:a16="http://schemas.microsoft.com/office/drawing/2014/main" id="{2FA06F13-6859-4F01-8A89-3480656A06C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CT has state operating permit regs, FESOP, and HAP 112.g pre construction permit regs???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39352429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Slide Image Placeholder 1">
            <a:extLst>
              <a:ext uri="{FF2B5EF4-FFF2-40B4-BE49-F238E27FC236}">
                <a16:creationId xmlns:a16="http://schemas.microsoft.com/office/drawing/2014/main" id="{2CB32618-09A0-41A0-8FD3-4D822204A5A5}"/>
              </a:ext>
            </a:extLst>
          </p:cNvPr>
          <p:cNvSpPr>
            <a:spLocks noGrp="1" noRot="1" noChangeAspect="1" noChangeArrowheads="1" noTextEdit="1"/>
          </p:cNvSpPr>
          <p:nvPr>
            <p:ph type="sldImg"/>
          </p:nvPr>
        </p:nvSpPr>
        <p:spPr>
          <a:ln/>
        </p:spPr>
      </p:sp>
      <p:sp>
        <p:nvSpPr>
          <p:cNvPr id="363523" name="Notes Placeholder 2">
            <a:extLst>
              <a:ext uri="{FF2B5EF4-FFF2-40B4-BE49-F238E27FC236}">
                <a16:creationId xmlns:a16="http://schemas.microsoft.com/office/drawing/2014/main" id="{91443080-EA4D-4194-A787-CF1FB6FA6A1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More on TV in lesson 14</a:t>
            </a:r>
          </a:p>
        </p:txBody>
      </p:sp>
      <p:sp>
        <p:nvSpPr>
          <p:cNvPr id="363524" name="Slide Number Placeholder 3">
            <a:extLst>
              <a:ext uri="{FF2B5EF4-FFF2-40B4-BE49-F238E27FC236}">
                <a16:creationId xmlns:a16="http://schemas.microsoft.com/office/drawing/2014/main" id="{4DA579CB-BD48-40FF-AC0E-EB2F94E51125}"/>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C2BB7FD-4DE9-4565-84C9-26CBB6FA677F}" type="slidenum">
              <a:rPr lang="en-US" altLang="en-US" sz="1300">
                <a:solidFill>
                  <a:srgbClr val="000000"/>
                </a:solidFill>
                <a:latin typeface="Calibri" panose="020F0502020204030204" pitchFamily="34" charset="0"/>
              </a:rPr>
              <a:pPr algn="r" eaLnBrk="1" hangingPunct="1"/>
              <a:t>110</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344084975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2">
            <a:extLst>
              <a:ext uri="{FF2B5EF4-FFF2-40B4-BE49-F238E27FC236}">
                <a16:creationId xmlns:a16="http://schemas.microsoft.com/office/drawing/2014/main" id="{4984F7BB-1715-4052-B636-E366C4888125}"/>
              </a:ext>
            </a:extLst>
          </p:cNvPr>
          <p:cNvSpPr>
            <a:spLocks noGrp="1" noRot="1" noChangeAspect="1" noChangeArrowheads="1" noTextEdit="1"/>
          </p:cNvSpPr>
          <p:nvPr>
            <p:ph type="sldImg"/>
          </p:nvPr>
        </p:nvSpPr>
        <p:spPr>
          <a:ln/>
        </p:spPr>
      </p:sp>
      <p:sp>
        <p:nvSpPr>
          <p:cNvPr id="365571" name="Rectangle 3">
            <a:extLst>
              <a:ext uri="{FF2B5EF4-FFF2-40B4-BE49-F238E27FC236}">
                <a16:creationId xmlns:a16="http://schemas.microsoft.com/office/drawing/2014/main" id="{B86B633A-8EE8-4E3E-A392-65462137889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Need to be issued under a SIP approved NSR permit program or an EPA approved FESOP.</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67473335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2">
            <a:extLst>
              <a:ext uri="{FF2B5EF4-FFF2-40B4-BE49-F238E27FC236}">
                <a16:creationId xmlns:a16="http://schemas.microsoft.com/office/drawing/2014/main" id="{2FFD7864-D304-4DFB-BBE1-DC7CAA38F1CF}"/>
              </a:ext>
            </a:extLst>
          </p:cNvPr>
          <p:cNvSpPr>
            <a:spLocks noGrp="1" noRot="1" noChangeAspect="1" noChangeArrowheads="1" noTextEdit="1"/>
          </p:cNvSpPr>
          <p:nvPr>
            <p:ph type="sldImg"/>
          </p:nvPr>
        </p:nvSpPr>
        <p:spPr>
          <a:ln/>
        </p:spPr>
      </p:sp>
      <p:sp>
        <p:nvSpPr>
          <p:cNvPr id="367619" name="Rectangle 3">
            <a:extLst>
              <a:ext uri="{FF2B5EF4-FFF2-40B4-BE49-F238E27FC236}">
                <a16:creationId xmlns:a16="http://schemas.microsoft.com/office/drawing/2014/main" id="{BF81AA19-03E2-40FD-8701-C6141EEF72E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Once in permit can take “credit” for these limits and controls. More in PTE lesson</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96722007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EE0572F6-7CE2-4290-A46B-3787C3433241}"/>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C8685C74-D0C6-46EA-9ACE-56466FD3B285}" type="slidenum">
              <a:rPr lang="en-US" altLang="en-US"/>
              <a:pPr/>
              <a:t>11</a:t>
            </a:fld>
            <a:endParaRPr lang="en-US" altLang="en-US"/>
          </a:p>
        </p:txBody>
      </p:sp>
      <p:sp>
        <p:nvSpPr>
          <p:cNvPr id="121859" name="Rectangle 2">
            <a:extLst>
              <a:ext uri="{FF2B5EF4-FFF2-40B4-BE49-F238E27FC236}">
                <a16:creationId xmlns:a16="http://schemas.microsoft.com/office/drawing/2014/main" id="{F058A7A8-31FD-4A6B-94C7-E63295BA979B}"/>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11DA7907-CCEF-4196-8D98-4A7D1E487D8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Applicability thresholds will vary:</a:t>
            </a:r>
          </a:p>
          <a:p>
            <a:pPr eaLnBrk="1" hangingPunct="1">
              <a:buFontTx/>
              <a:buChar char="•"/>
            </a:pPr>
            <a:r>
              <a:rPr lang="en-US" altLang="en-US" dirty="0">
                <a:latin typeface="Arial" panose="020B0604020202020204" pitchFamily="34" charset="0"/>
                <a:ea typeface="ＭＳ Ｐゴシック" panose="020B0600070205080204" pitchFamily="34" charset="-128"/>
              </a:rPr>
              <a:t> from agency to agency</a:t>
            </a:r>
          </a:p>
          <a:p>
            <a:pPr eaLnBrk="1" hangingPunct="1">
              <a:buFontTx/>
              <a:buChar char="•"/>
            </a:pPr>
            <a:r>
              <a:rPr lang="en-US" altLang="en-US" dirty="0">
                <a:latin typeface="Arial" panose="020B0604020202020204" pitchFamily="34" charset="0"/>
                <a:ea typeface="ＭＳ Ｐゴシック" panose="020B0600070205080204" pitchFamily="34" charset="-128"/>
              </a:rPr>
              <a:t> from area to area</a:t>
            </a:r>
          </a:p>
          <a:p>
            <a:pPr eaLnBrk="1" hangingPunct="1"/>
            <a:r>
              <a:rPr lang="en-US" altLang="en-US" dirty="0">
                <a:latin typeface="Arial" panose="020B0604020202020204" pitchFamily="34" charset="0"/>
                <a:ea typeface="ＭＳ Ｐゴシック" panose="020B0600070205080204" pitchFamily="34" charset="-128"/>
              </a:rPr>
              <a:t>May be based on:</a:t>
            </a:r>
          </a:p>
          <a:p>
            <a:pPr eaLnBrk="1" hangingPunct="1">
              <a:buFontTx/>
              <a:buChar char="•"/>
            </a:pPr>
            <a:r>
              <a:rPr lang="en-US" altLang="en-US" dirty="0">
                <a:latin typeface="Arial" panose="020B0604020202020204" pitchFamily="34" charset="0"/>
                <a:ea typeface="ＭＳ Ｐゴシック" panose="020B0600070205080204" pitchFamily="34" charset="-128"/>
              </a:rPr>
              <a:t>SIP considerations</a:t>
            </a:r>
          </a:p>
          <a:p>
            <a:pPr eaLnBrk="1" hangingPunct="1">
              <a:buFontTx/>
              <a:buChar char="•"/>
            </a:pPr>
            <a:r>
              <a:rPr lang="en-US" altLang="en-US" dirty="0">
                <a:latin typeface="Arial" panose="020B0604020202020204" pitchFamily="34" charset="0"/>
                <a:ea typeface="ＭＳ Ｐゴシック" panose="020B0600070205080204" pitchFamily="34" charset="-128"/>
              </a:rPr>
              <a:t>Attainment status</a:t>
            </a:r>
          </a:p>
          <a:p>
            <a:pPr eaLnBrk="1" hangingPunct="1">
              <a:buFontTx/>
              <a:buChar char="•"/>
            </a:pPr>
            <a:r>
              <a:rPr lang="en-US" altLang="en-US" dirty="0">
                <a:latin typeface="Arial" panose="020B0604020202020204" pitchFamily="34" charset="0"/>
                <a:ea typeface="ＭＳ Ｐゴシック" panose="020B0600070205080204" pitchFamily="34" charset="-128"/>
              </a:rPr>
              <a:t>Local issues</a:t>
            </a:r>
          </a:p>
          <a:p>
            <a:pPr eaLnBrk="1" hangingPunct="1"/>
            <a:r>
              <a:rPr lang="en-US" altLang="en-US" dirty="0">
                <a:latin typeface="Arial" panose="020B0604020202020204" pitchFamily="34" charset="0"/>
                <a:ea typeface="ＭＳ Ｐゴシック" panose="020B0600070205080204" pitchFamily="34" charset="-128"/>
              </a:rPr>
              <a:t>Any thoughts on why equipment may be exempt?</a:t>
            </a:r>
          </a:p>
          <a:p>
            <a:pPr eaLnBrk="1" hangingPunct="1"/>
            <a:r>
              <a:rPr lang="en-US" altLang="en-US" i="1" dirty="0">
                <a:latin typeface="Arial" panose="020B0604020202020204" pitchFamily="34" charset="0"/>
                <a:ea typeface="ＭＳ Ｐゴシック" panose="020B0600070205080204" pitchFamily="34" charset="-128"/>
              </a:rPr>
              <a:t>Could it be things like resources; – mention Colorado and NSPS i.e. cover all NSPS until impossible</a:t>
            </a:r>
          </a:p>
        </p:txBody>
      </p:sp>
    </p:spTree>
    <p:extLst>
      <p:ext uri="{BB962C8B-B14F-4D97-AF65-F5344CB8AC3E}">
        <p14:creationId xmlns:p14="http://schemas.microsoft.com/office/powerpoint/2010/main" val="324436186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2">
            <a:extLst>
              <a:ext uri="{FF2B5EF4-FFF2-40B4-BE49-F238E27FC236}">
                <a16:creationId xmlns:a16="http://schemas.microsoft.com/office/drawing/2014/main" id="{69AE24A7-3797-4514-A253-F056C85D9911}"/>
              </a:ext>
            </a:extLst>
          </p:cNvPr>
          <p:cNvSpPr>
            <a:spLocks noGrp="1" noRot="1" noChangeAspect="1" noChangeArrowheads="1" noTextEdit="1"/>
          </p:cNvSpPr>
          <p:nvPr>
            <p:ph type="sldImg"/>
          </p:nvPr>
        </p:nvSpPr>
        <p:spPr>
          <a:ln/>
        </p:spPr>
      </p:sp>
      <p:sp>
        <p:nvSpPr>
          <p:cNvPr id="369667" name="Rectangle 3">
            <a:extLst>
              <a:ext uri="{FF2B5EF4-FFF2-40B4-BE49-F238E27FC236}">
                <a16:creationId xmlns:a16="http://schemas.microsoft.com/office/drawing/2014/main" id="{6E490861-AC6C-4B17-A655-534F17E4B6C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Other options to take limits: SIP rule, compliance order</a:t>
            </a:r>
          </a:p>
        </p:txBody>
      </p:sp>
    </p:spTree>
    <p:extLst>
      <p:ext uri="{BB962C8B-B14F-4D97-AF65-F5344CB8AC3E}">
        <p14:creationId xmlns:p14="http://schemas.microsoft.com/office/powerpoint/2010/main" val="43498982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Slide Image Placeholder 1">
            <a:extLst>
              <a:ext uri="{FF2B5EF4-FFF2-40B4-BE49-F238E27FC236}">
                <a16:creationId xmlns:a16="http://schemas.microsoft.com/office/drawing/2014/main" id="{32FF3003-62BE-4458-B112-FF3D879136D0}"/>
              </a:ext>
            </a:extLst>
          </p:cNvPr>
          <p:cNvSpPr>
            <a:spLocks noGrp="1" noRot="1" noChangeAspect="1" noChangeArrowheads="1" noTextEdit="1"/>
          </p:cNvSpPr>
          <p:nvPr>
            <p:ph type="sldImg"/>
          </p:nvPr>
        </p:nvSpPr>
        <p:spPr>
          <a:ln/>
        </p:spPr>
      </p:sp>
      <p:sp>
        <p:nvSpPr>
          <p:cNvPr id="371715" name="Notes Placeholder 2">
            <a:extLst>
              <a:ext uri="{FF2B5EF4-FFF2-40B4-BE49-F238E27FC236}">
                <a16:creationId xmlns:a16="http://schemas.microsoft.com/office/drawing/2014/main" id="{D91D5F5B-26A7-467C-8DF3-719E4A40DCC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Many states have some form of FESOP</a:t>
            </a: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&lt;100tpy Criteria or 10/25tpy HAPs</a:t>
            </a:r>
          </a:p>
        </p:txBody>
      </p:sp>
      <p:sp>
        <p:nvSpPr>
          <p:cNvPr id="371716" name="Slide Number Placeholder 3">
            <a:extLst>
              <a:ext uri="{FF2B5EF4-FFF2-40B4-BE49-F238E27FC236}">
                <a16:creationId xmlns:a16="http://schemas.microsoft.com/office/drawing/2014/main" id="{6F05259B-A41D-41DF-AA3E-AD6DE7507C28}"/>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A1BB1F5-364C-41DF-873C-B8A2D194AAB1}" type="slidenum">
              <a:rPr lang="en-US" altLang="en-US" sz="1300">
                <a:solidFill>
                  <a:srgbClr val="000000"/>
                </a:solidFill>
                <a:latin typeface="Calibri" panose="020F0502020204030204" pitchFamily="34" charset="0"/>
              </a:rPr>
              <a:pPr algn="r" eaLnBrk="1" hangingPunct="1"/>
              <a:t>114</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322930545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2">
            <a:extLst>
              <a:ext uri="{FF2B5EF4-FFF2-40B4-BE49-F238E27FC236}">
                <a16:creationId xmlns:a16="http://schemas.microsoft.com/office/drawing/2014/main" id="{30BBD5BC-A316-4C02-A6D1-F02D3B269D84}"/>
              </a:ext>
            </a:extLst>
          </p:cNvPr>
          <p:cNvSpPr>
            <a:spLocks noGrp="1" noRot="1" noChangeAspect="1" noChangeArrowheads="1" noTextEdit="1"/>
          </p:cNvSpPr>
          <p:nvPr>
            <p:ph type="sldImg"/>
          </p:nvPr>
        </p:nvSpPr>
        <p:spPr>
          <a:ln/>
        </p:spPr>
      </p:sp>
      <p:sp>
        <p:nvSpPr>
          <p:cNvPr id="373763" name="Rectangle 3">
            <a:extLst>
              <a:ext uri="{FF2B5EF4-FFF2-40B4-BE49-F238E27FC236}">
                <a16:creationId xmlns:a16="http://schemas.microsoft.com/office/drawing/2014/main" id="{65A0B2EF-3695-4C30-A090-EE0D650DFDF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 EF and ER may also need to be in a fed </a:t>
            </a:r>
            <a:r>
              <a:rPr lang="en-US" altLang="en-US" dirty="0" err="1">
                <a:latin typeface="Arial" panose="020B0604020202020204" pitchFamily="34" charset="0"/>
                <a:ea typeface="ＭＳ Ｐゴシック" panose="020B0600070205080204" pitchFamily="34" charset="-128"/>
              </a:rPr>
              <a:t>enf</a:t>
            </a:r>
            <a:r>
              <a:rPr lang="en-US" altLang="en-US" dirty="0">
                <a:latin typeface="Arial" panose="020B0604020202020204" pitchFamily="34" charset="0"/>
                <a:ea typeface="ＭＳ Ｐゴシック" panose="020B0600070205080204" pitchFamily="34" charset="-128"/>
              </a:rPr>
              <a:t> permit</a:t>
            </a:r>
          </a:p>
          <a:p>
            <a:pPr eaLnBrk="1" hangingPunct="1"/>
            <a:r>
              <a:rPr lang="en-US" altLang="en-US" dirty="0">
                <a:latin typeface="Arial" panose="020B0604020202020204" pitchFamily="34" charset="0"/>
                <a:ea typeface="ＭＳ Ｐゴシック" panose="020B0600070205080204" pitchFamily="34" charset="-128"/>
              </a:rPr>
              <a:t>A = MMBTU/</a:t>
            </a:r>
            <a:r>
              <a:rPr lang="en-US" altLang="en-US" dirty="0" err="1">
                <a:latin typeface="Arial" panose="020B0604020202020204" pitchFamily="34" charset="0"/>
                <a:ea typeface="ＭＳ Ｐゴシック" panose="020B0600070205080204" pitchFamily="34" charset="-128"/>
              </a:rPr>
              <a:t>hr</a:t>
            </a:r>
            <a:r>
              <a:rPr lang="en-US" altLang="en-US" dirty="0">
                <a:latin typeface="Arial" panose="020B0604020202020204" pitchFamily="34" charset="0"/>
                <a:ea typeface="ＭＳ Ｐゴシック" panose="020B0600070205080204" pitchFamily="34" charset="-128"/>
              </a:rPr>
              <a:t>, ton clinker/</a:t>
            </a:r>
            <a:r>
              <a:rPr lang="en-US" altLang="en-US" dirty="0" err="1">
                <a:latin typeface="Arial" panose="020B0604020202020204" pitchFamily="34" charset="0"/>
                <a:ea typeface="ＭＳ Ｐゴシック" panose="020B0600070205080204" pitchFamily="34" charset="-128"/>
              </a:rPr>
              <a:t>hr</a:t>
            </a:r>
            <a:r>
              <a:rPr lang="en-US" altLang="en-US" dirty="0">
                <a:latin typeface="Arial" panose="020B0604020202020204" pitchFamily="34" charset="0"/>
                <a:ea typeface="ＭＳ Ｐゴシック" panose="020B0600070205080204" pitchFamily="34" charset="-128"/>
              </a:rPr>
              <a:t>  EF= </a:t>
            </a:r>
            <a:r>
              <a:rPr lang="en-US" altLang="en-US" dirty="0" err="1">
                <a:latin typeface="Arial" panose="020B0604020202020204" pitchFamily="34" charset="0"/>
                <a:ea typeface="ＭＳ Ｐゴシック" panose="020B0600070205080204" pitchFamily="34" charset="-128"/>
              </a:rPr>
              <a:t>lbs</a:t>
            </a:r>
            <a:r>
              <a:rPr lang="en-US" altLang="en-US" dirty="0">
                <a:latin typeface="Arial" panose="020B0604020202020204" pitchFamily="34" charset="0"/>
                <a:ea typeface="ＭＳ Ｐゴシック" panose="020B0600070205080204" pitchFamily="34" charset="-128"/>
              </a:rPr>
              <a:t>/MMBTU, </a:t>
            </a:r>
            <a:r>
              <a:rPr lang="en-US" altLang="en-US" dirty="0" err="1">
                <a:latin typeface="Arial" panose="020B0604020202020204" pitchFamily="34" charset="0"/>
                <a:ea typeface="ＭＳ Ｐゴシック" panose="020B0600070205080204" pitchFamily="34" charset="-128"/>
              </a:rPr>
              <a:t>lbs</a:t>
            </a:r>
            <a:r>
              <a:rPr lang="en-US" altLang="en-US" dirty="0">
                <a:latin typeface="Arial" panose="020B0604020202020204" pitchFamily="34" charset="0"/>
                <a:ea typeface="ＭＳ Ｐゴシック" panose="020B0600070205080204" pitchFamily="34" charset="-128"/>
              </a:rPr>
              <a:t>/ton clinker produced</a:t>
            </a:r>
          </a:p>
          <a:p>
            <a:pPr eaLnBrk="1" hangingPunct="1"/>
            <a:r>
              <a:rPr lang="en-US" altLang="en-US" dirty="0">
                <a:latin typeface="Arial" panose="020B0604020202020204" pitchFamily="34" charset="0"/>
                <a:ea typeface="ＭＳ Ｐゴシック" panose="020B0600070205080204" pitchFamily="34" charset="-128"/>
              </a:rPr>
              <a:t>NB: ER has to be fed </a:t>
            </a:r>
            <a:r>
              <a:rPr lang="en-US" altLang="en-US" dirty="0" err="1">
                <a:latin typeface="Arial" panose="020B0604020202020204" pitchFamily="34" charset="0"/>
                <a:ea typeface="ＭＳ Ｐゴシック" panose="020B0600070205080204" pitchFamily="34" charset="-128"/>
              </a:rPr>
              <a:t>enf</a:t>
            </a:r>
            <a:r>
              <a:rPr lang="en-US" altLang="en-US" dirty="0">
                <a:latin typeface="Arial" panose="020B0604020202020204" pitchFamily="34" charset="0"/>
                <a:ea typeface="ＭＳ Ｐゴシック" panose="020B0600070205080204" pitchFamily="34" charset="-128"/>
              </a:rPr>
              <a:t>, more in lesson 5</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39566202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2">
            <a:extLst>
              <a:ext uri="{FF2B5EF4-FFF2-40B4-BE49-F238E27FC236}">
                <a16:creationId xmlns:a16="http://schemas.microsoft.com/office/drawing/2014/main" id="{A2993EB7-4561-4CFF-8981-9977846FE00F}"/>
              </a:ext>
            </a:extLst>
          </p:cNvPr>
          <p:cNvSpPr>
            <a:spLocks noGrp="1" noRot="1" noChangeAspect="1" noChangeArrowheads="1" noTextEdit="1"/>
          </p:cNvSpPr>
          <p:nvPr>
            <p:ph type="sldImg"/>
          </p:nvPr>
        </p:nvSpPr>
        <p:spPr>
          <a:ln/>
        </p:spPr>
      </p:sp>
      <p:sp>
        <p:nvSpPr>
          <p:cNvPr id="375811" name="Rectangle 3">
            <a:extLst>
              <a:ext uri="{FF2B5EF4-FFF2-40B4-BE49-F238E27FC236}">
                <a16:creationId xmlns:a16="http://schemas.microsoft.com/office/drawing/2014/main" id="{E83BC55C-7754-45FA-87D6-60CC637ABAF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Afterburners, flares, baghouses all must be required by rule , order or permit to be fed enforceable, unless </a:t>
            </a:r>
            <a:r>
              <a:rPr lang="en-US" altLang="en-US" dirty="0" err="1">
                <a:latin typeface="Arial" panose="020B0604020202020204" pitchFamily="34" charset="0"/>
                <a:ea typeface="ＭＳ Ｐゴシック" panose="020B0600070205080204" pitchFamily="34" charset="-128"/>
              </a:rPr>
              <a:t>thry</a:t>
            </a:r>
            <a:r>
              <a:rPr lang="en-US" altLang="en-US" dirty="0">
                <a:latin typeface="Arial" panose="020B0604020202020204" pitchFamily="34" charset="0"/>
                <a:ea typeface="ＭＳ Ｐゴシック" panose="020B0600070205080204" pitchFamily="34" charset="-128"/>
              </a:rPr>
              <a:t> are “inherent” to the system [LNBs, feedstock recycling]</a:t>
            </a:r>
          </a:p>
        </p:txBody>
      </p:sp>
    </p:spTree>
    <p:extLst>
      <p:ext uri="{BB962C8B-B14F-4D97-AF65-F5344CB8AC3E}">
        <p14:creationId xmlns:p14="http://schemas.microsoft.com/office/powerpoint/2010/main" val="92581515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2">
            <a:extLst>
              <a:ext uri="{FF2B5EF4-FFF2-40B4-BE49-F238E27FC236}">
                <a16:creationId xmlns:a16="http://schemas.microsoft.com/office/drawing/2014/main" id="{A6D4230B-77FA-4660-8D08-C2B95621A59E}"/>
              </a:ext>
            </a:extLst>
          </p:cNvPr>
          <p:cNvSpPr>
            <a:spLocks noGrp="1" noRot="1" noChangeAspect="1" noChangeArrowheads="1" noTextEdit="1"/>
          </p:cNvSpPr>
          <p:nvPr>
            <p:ph type="sldImg"/>
          </p:nvPr>
        </p:nvSpPr>
        <p:spPr>
          <a:ln/>
        </p:spPr>
      </p:sp>
      <p:sp>
        <p:nvSpPr>
          <p:cNvPr id="377859" name="Rectangle 3">
            <a:extLst>
              <a:ext uri="{FF2B5EF4-FFF2-40B4-BE49-F238E27FC236}">
                <a16:creationId xmlns:a16="http://schemas.microsoft.com/office/drawing/2014/main" id="{48A9EB8A-3090-4471-99B3-6DC06627CC1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What are you trying get source out of? PSD, TV, MACT/NSPS etc.</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5220398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2">
            <a:extLst>
              <a:ext uri="{FF2B5EF4-FFF2-40B4-BE49-F238E27FC236}">
                <a16:creationId xmlns:a16="http://schemas.microsoft.com/office/drawing/2014/main" id="{53FEF8C8-272B-4B22-86DB-C3BF1907D893}"/>
              </a:ext>
            </a:extLst>
          </p:cNvPr>
          <p:cNvSpPr>
            <a:spLocks noGrp="1" noRot="1" noChangeAspect="1" noChangeArrowheads="1" noTextEdit="1"/>
          </p:cNvSpPr>
          <p:nvPr>
            <p:ph type="sldImg"/>
          </p:nvPr>
        </p:nvSpPr>
        <p:spPr>
          <a:ln/>
        </p:spPr>
      </p:sp>
      <p:sp>
        <p:nvSpPr>
          <p:cNvPr id="379907" name="Rectangle 3">
            <a:extLst>
              <a:ext uri="{FF2B5EF4-FFF2-40B4-BE49-F238E27FC236}">
                <a16:creationId xmlns:a16="http://schemas.microsoft.com/office/drawing/2014/main" id="{ECAEB5C5-2C48-4C30-A041-BE7DD625E92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9.9 + 5% = 10.4tpy HAP so still subject to TV</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HAPs = benzene, formaldehyde, Hg, Cr</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09538867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Slide Image Placeholder 1">
            <a:extLst>
              <a:ext uri="{FF2B5EF4-FFF2-40B4-BE49-F238E27FC236}">
                <a16:creationId xmlns:a16="http://schemas.microsoft.com/office/drawing/2014/main" id="{539B22E5-59A5-442B-8B87-B7039DAAC487}"/>
              </a:ext>
            </a:extLst>
          </p:cNvPr>
          <p:cNvSpPr>
            <a:spLocks noGrp="1" noRot="1" noChangeAspect="1" noChangeArrowheads="1" noTextEdit="1"/>
          </p:cNvSpPr>
          <p:nvPr>
            <p:ph type="sldImg"/>
          </p:nvPr>
        </p:nvSpPr>
        <p:spPr>
          <a:ln/>
        </p:spPr>
      </p:sp>
      <p:sp>
        <p:nvSpPr>
          <p:cNvPr id="381955" name="Notes Placeholder 2">
            <a:extLst>
              <a:ext uri="{FF2B5EF4-FFF2-40B4-BE49-F238E27FC236}">
                <a16:creationId xmlns:a16="http://schemas.microsoft.com/office/drawing/2014/main" id="{B549E45B-5A99-4603-B6EF-C25BF2A30FE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Such as CT/ NY ??</a:t>
            </a:r>
          </a:p>
        </p:txBody>
      </p:sp>
      <p:sp>
        <p:nvSpPr>
          <p:cNvPr id="381956" name="Slide Number Placeholder 3">
            <a:extLst>
              <a:ext uri="{FF2B5EF4-FFF2-40B4-BE49-F238E27FC236}">
                <a16:creationId xmlns:a16="http://schemas.microsoft.com/office/drawing/2014/main" id="{DEB5D377-43F0-41A5-B54E-467866A5B696}"/>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DD4D8DBB-65EC-4883-A611-CA04FEF3BBF0}" type="slidenum">
              <a:rPr lang="en-US" altLang="en-US" sz="1300">
                <a:solidFill>
                  <a:srgbClr val="000000"/>
                </a:solidFill>
                <a:latin typeface="Calibri" panose="020F0502020204030204" pitchFamily="34" charset="0"/>
              </a:rPr>
              <a:pPr algn="r" eaLnBrk="1" hangingPunct="1"/>
              <a:t>119</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132216491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2">
            <a:extLst>
              <a:ext uri="{FF2B5EF4-FFF2-40B4-BE49-F238E27FC236}">
                <a16:creationId xmlns:a16="http://schemas.microsoft.com/office/drawing/2014/main" id="{F7234496-4E31-419F-BBDB-29D5291668A5}"/>
              </a:ext>
            </a:extLst>
          </p:cNvPr>
          <p:cNvSpPr>
            <a:spLocks noGrp="1" noRot="1" noChangeAspect="1" noChangeArrowheads="1" noTextEdit="1"/>
          </p:cNvSpPr>
          <p:nvPr>
            <p:ph type="sldImg"/>
          </p:nvPr>
        </p:nvSpPr>
        <p:spPr>
          <a:ln/>
        </p:spPr>
      </p:sp>
      <p:sp>
        <p:nvSpPr>
          <p:cNvPr id="384003" name="Rectangle 3">
            <a:extLst>
              <a:ext uri="{FF2B5EF4-FFF2-40B4-BE49-F238E27FC236}">
                <a16:creationId xmlns:a16="http://schemas.microsoft.com/office/drawing/2014/main" id="{0F3D2AD4-2E03-473D-8CDC-2FFEC4DFFC2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68135040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2">
            <a:extLst>
              <a:ext uri="{FF2B5EF4-FFF2-40B4-BE49-F238E27FC236}">
                <a16:creationId xmlns:a16="http://schemas.microsoft.com/office/drawing/2014/main" id="{90EEDD67-7285-4D89-A823-F2FB9C50279B}"/>
              </a:ext>
            </a:extLst>
          </p:cNvPr>
          <p:cNvSpPr>
            <a:spLocks noGrp="1" noRot="1" noChangeAspect="1" noChangeArrowheads="1" noTextEdit="1"/>
          </p:cNvSpPr>
          <p:nvPr>
            <p:ph type="sldImg"/>
          </p:nvPr>
        </p:nvSpPr>
        <p:spPr>
          <a:ln/>
        </p:spPr>
      </p:sp>
      <p:sp>
        <p:nvSpPr>
          <p:cNvPr id="386051" name="Rectangle 3">
            <a:extLst>
              <a:ext uri="{FF2B5EF4-FFF2-40B4-BE49-F238E27FC236}">
                <a16:creationId xmlns:a16="http://schemas.microsoft.com/office/drawing/2014/main" id="{7B760D62-CD43-4186-A9F5-BAB1E7F5FE4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 lot more detail in lesson 14:  lots of details around TV that differ from NSR e.g., EPA’s role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Major sources need Title V operating permits issued in accordance with Part 70 or 71 regs. OP incorporate all applicable requirements into one permit – PSD, minor NSR, NSPS, MACT, SIP limits/requirements, along with appropriate monitoring, recordkeeping and reporting. Also FESOP and state only OP, can limit PTE to keep source out of major category.</a:t>
            </a:r>
          </a:p>
        </p:txBody>
      </p:sp>
    </p:spTree>
    <p:extLst>
      <p:ext uri="{BB962C8B-B14F-4D97-AF65-F5344CB8AC3E}">
        <p14:creationId xmlns:p14="http://schemas.microsoft.com/office/powerpoint/2010/main" val="115423821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Slide Image Placeholder 1">
            <a:extLst>
              <a:ext uri="{FF2B5EF4-FFF2-40B4-BE49-F238E27FC236}">
                <a16:creationId xmlns:a16="http://schemas.microsoft.com/office/drawing/2014/main" id="{B6B98B60-A344-43A9-B524-704CAF4D6E3B}"/>
              </a:ext>
            </a:extLst>
          </p:cNvPr>
          <p:cNvSpPr>
            <a:spLocks noGrp="1" noRot="1" noChangeAspect="1" noChangeArrowheads="1" noTextEdit="1"/>
          </p:cNvSpPr>
          <p:nvPr>
            <p:ph type="sldImg"/>
          </p:nvPr>
        </p:nvSpPr>
        <p:spPr>
          <a:ln/>
        </p:spPr>
      </p:sp>
      <p:sp>
        <p:nvSpPr>
          <p:cNvPr id="388099" name="Notes Placeholder 2">
            <a:extLst>
              <a:ext uri="{FF2B5EF4-FFF2-40B4-BE49-F238E27FC236}">
                <a16:creationId xmlns:a16="http://schemas.microsoft.com/office/drawing/2014/main" id="{560CAC4A-F3F6-4643-9DFA-9536FBAE4D6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For complex sources such as refineries </a:t>
            </a:r>
          </a:p>
        </p:txBody>
      </p:sp>
      <p:sp>
        <p:nvSpPr>
          <p:cNvPr id="388100" name="Slide Number Placeholder 3">
            <a:extLst>
              <a:ext uri="{FF2B5EF4-FFF2-40B4-BE49-F238E27FC236}">
                <a16:creationId xmlns:a16="http://schemas.microsoft.com/office/drawing/2014/main" id="{E39C55BF-0C54-4DDA-9BA0-53B3E26E0FDE}"/>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CEB9DB1-3FD2-4E36-99BE-40E844BE8A3A}" type="slidenum">
              <a:rPr lang="en-US" altLang="en-US" sz="1300">
                <a:solidFill>
                  <a:srgbClr val="000000"/>
                </a:solidFill>
                <a:latin typeface="Calibri" panose="020F0502020204030204" pitchFamily="34" charset="0"/>
              </a:rPr>
              <a:pPr algn="r" eaLnBrk="1" hangingPunct="1"/>
              <a:t>122</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386918321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a:extLst>
              <a:ext uri="{FF2B5EF4-FFF2-40B4-BE49-F238E27FC236}">
                <a16:creationId xmlns:a16="http://schemas.microsoft.com/office/drawing/2014/main" id="{3F55F21C-C5FD-464B-9F18-A9235F98AEE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A63B5E12-EB08-4BF4-9207-F410F35AEB6C}" type="slidenum">
              <a:rPr lang="en-US" altLang="en-US"/>
              <a:pPr/>
              <a:t>12</a:t>
            </a:fld>
            <a:endParaRPr lang="en-US" altLang="en-US"/>
          </a:p>
        </p:txBody>
      </p:sp>
      <p:sp>
        <p:nvSpPr>
          <p:cNvPr id="123907" name="Rectangle 2">
            <a:extLst>
              <a:ext uri="{FF2B5EF4-FFF2-40B4-BE49-F238E27FC236}">
                <a16:creationId xmlns:a16="http://schemas.microsoft.com/office/drawing/2014/main" id="{2AA24A95-A294-43FA-9FD1-8F4DCDCB19F8}"/>
              </a:ext>
            </a:extLst>
          </p:cNvPr>
          <p:cNvSpPr>
            <a:spLocks noGrp="1" noRot="1" noChangeAspect="1" noChangeArrowheads="1" noTextEdit="1"/>
          </p:cNvSpPr>
          <p:nvPr>
            <p:ph type="sldImg"/>
          </p:nvPr>
        </p:nvSpPr>
        <p:spPr>
          <a:ln/>
        </p:spPr>
      </p:sp>
      <p:sp>
        <p:nvSpPr>
          <p:cNvPr id="123908" name="Rectangle 3">
            <a:extLst>
              <a:ext uri="{FF2B5EF4-FFF2-40B4-BE49-F238E27FC236}">
                <a16:creationId xmlns:a16="http://schemas.microsoft.com/office/drawing/2014/main" id="{3827A099-97A1-457F-A153-68C367BBC13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Sure looks like a slam dunk but looks can be deceiving. Talk about gold mine</a:t>
            </a:r>
          </a:p>
        </p:txBody>
      </p:sp>
    </p:spTree>
    <p:extLst>
      <p:ext uri="{BB962C8B-B14F-4D97-AF65-F5344CB8AC3E}">
        <p14:creationId xmlns:p14="http://schemas.microsoft.com/office/powerpoint/2010/main" val="64307685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Slide Image Placeholder 1">
            <a:extLst>
              <a:ext uri="{FF2B5EF4-FFF2-40B4-BE49-F238E27FC236}">
                <a16:creationId xmlns:a16="http://schemas.microsoft.com/office/drawing/2014/main" id="{B9D98CF7-91F4-4560-8B0F-F27F5C4CCB7B}"/>
              </a:ext>
            </a:extLst>
          </p:cNvPr>
          <p:cNvSpPr>
            <a:spLocks noGrp="1" noRot="1" noChangeAspect="1" noChangeArrowheads="1" noTextEdit="1"/>
          </p:cNvSpPr>
          <p:nvPr>
            <p:ph type="sldImg"/>
          </p:nvPr>
        </p:nvSpPr>
        <p:spPr>
          <a:ln/>
        </p:spPr>
      </p:sp>
      <p:sp>
        <p:nvSpPr>
          <p:cNvPr id="390147" name="Notes Placeholder 2">
            <a:extLst>
              <a:ext uri="{FF2B5EF4-FFF2-40B4-BE49-F238E27FC236}">
                <a16:creationId xmlns:a16="http://schemas.microsoft.com/office/drawing/2014/main" id="{03439C61-F667-48BF-B733-BE2B6383AB2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One notice and comment period</a:t>
            </a:r>
          </a:p>
        </p:txBody>
      </p:sp>
      <p:sp>
        <p:nvSpPr>
          <p:cNvPr id="390148" name="Slide Number Placeholder 3">
            <a:extLst>
              <a:ext uri="{FF2B5EF4-FFF2-40B4-BE49-F238E27FC236}">
                <a16:creationId xmlns:a16="http://schemas.microsoft.com/office/drawing/2014/main" id="{8244EE9C-B2DC-4C0F-8C14-69D781B716D7}"/>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8EC190F6-7DF0-467B-9EB5-4A0F6F24D452}" type="slidenum">
              <a:rPr lang="en-US" altLang="en-US" sz="1300">
                <a:solidFill>
                  <a:srgbClr val="000000"/>
                </a:solidFill>
                <a:latin typeface="Calibri" panose="020F0502020204030204" pitchFamily="34" charset="0"/>
              </a:rPr>
              <a:pPr algn="r" eaLnBrk="1" hangingPunct="1"/>
              <a:t>123</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368591559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2">
            <a:extLst>
              <a:ext uri="{FF2B5EF4-FFF2-40B4-BE49-F238E27FC236}">
                <a16:creationId xmlns:a16="http://schemas.microsoft.com/office/drawing/2014/main" id="{D720A707-175B-4A1D-8C14-A51DB8CBBFA8}"/>
              </a:ext>
            </a:extLst>
          </p:cNvPr>
          <p:cNvSpPr>
            <a:spLocks noGrp="1" noRot="1" noChangeAspect="1" noChangeArrowheads="1" noTextEdit="1"/>
          </p:cNvSpPr>
          <p:nvPr>
            <p:ph type="sldImg"/>
          </p:nvPr>
        </p:nvSpPr>
        <p:spPr>
          <a:ln/>
        </p:spPr>
      </p:sp>
      <p:sp>
        <p:nvSpPr>
          <p:cNvPr id="392195" name="Rectangle 3">
            <a:extLst>
              <a:ext uri="{FF2B5EF4-FFF2-40B4-BE49-F238E27FC236}">
                <a16:creationId xmlns:a16="http://schemas.microsoft.com/office/drawing/2014/main" id="{94C153D5-EBE3-4262-8EC1-D61121EA42F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9164565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2">
            <a:extLst>
              <a:ext uri="{FF2B5EF4-FFF2-40B4-BE49-F238E27FC236}">
                <a16:creationId xmlns:a16="http://schemas.microsoft.com/office/drawing/2014/main" id="{2ED6D583-61CB-4F2A-83A5-0FB6A5CB1A02}"/>
              </a:ext>
            </a:extLst>
          </p:cNvPr>
          <p:cNvSpPr>
            <a:spLocks noGrp="1" noRot="1" noChangeAspect="1" noChangeArrowheads="1" noTextEdit="1"/>
          </p:cNvSpPr>
          <p:nvPr>
            <p:ph type="sldImg"/>
          </p:nvPr>
        </p:nvSpPr>
        <p:spPr>
          <a:ln/>
        </p:spPr>
      </p:sp>
      <p:sp>
        <p:nvSpPr>
          <p:cNvPr id="394243" name="Rectangle 3">
            <a:extLst>
              <a:ext uri="{FF2B5EF4-FFF2-40B4-BE49-F238E27FC236}">
                <a16:creationId xmlns:a16="http://schemas.microsoft.com/office/drawing/2014/main" id="{BF7BB7A6-6E86-4ECF-807B-2756F77DEAA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EPA = IC (part 49), outer continental shelf (part 55), and non approved states</a:t>
            </a:r>
          </a:p>
          <a:p>
            <a:pPr eaLnBrk="1" hangingPunct="1"/>
            <a:r>
              <a:rPr lang="en-US" altLang="en-US" dirty="0">
                <a:latin typeface="Arial" panose="020B0604020202020204" pitchFamily="34" charset="0"/>
                <a:ea typeface="ＭＳ Ｐゴシック" panose="020B0600070205080204" pitchFamily="34" charset="-128"/>
              </a:rPr>
              <a:t>Most State NSR SIPs and TV programs approved in the 90s or 00s</a:t>
            </a:r>
          </a:p>
        </p:txBody>
      </p:sp>
    </p:spTree>
    <p:extLst>
      <p:ext uri="{BB962C8B-B14F-4D97-AF65-F5344CB8AC3E}">
        <p14:creationId xmlns:p14="http://schemas.microsoft.com/office/powerpoint/2010/main" val="395017404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2">
            <a:extLst>
              <a:ext uri="{FF2B5EF4-FFF2-40B4-BE49-F238E27FC236}">
                <a16:creationId xmlns:a16="http://schemas.microsoft.com/office/drawing/2014/main" id="{F47594F0-FBE7-4E9D-822C-E60D60FA3485}"/>
              </a:ext>
            </a:extLst>
          </p:cNvPr>
          <p:cNvSpPr>
            <a:spLocks noGrp="1" noRot="1" noChangeAspect="1" noChangeArrowheads="1" noTextEdit="1"/>
          </p:cNvSpPr>
          <p:nvPr>
            <p:ph type="sldImg"/>
          </p:nvPr>
        </p:nvSpPr>
        <p:spPr>
          <a:ln/>
        </p:spPr>
      </p:sp>
      <p:sp>
        <p:nvSpPr>
          <p:cNvPr id="396291" name="Rectangle 3">
            <a:extLst>
              <a:ext uri="{FF2B5EF4-FFF2-40B4-BE49-F238E27FC236}">
                <a16:creationId xmlns:a16="http://schemas.microsoft.com/office/drawing/2014/main" id="{39A366E3-A293-43BD-8804-98A63AB78E6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Thru the SIP state regs get made fed </a:t>
            </a:r>
            <a:r>
              <a:rPr lang="en-US" altLang="en-US" dirty="0" err="1">
                <a:latin typeface="Arial" panose="020B0604020202020204" pitchFamily="34" charset="0"/>
                <a:ea typeface="ＭＳ Ｐゴシック" panose="020B0600070205080204" pitchFamily="34" charset="-128"/>
              </a:rPr>
              <a:t>enf</a:t>
            </a:r>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TV programs not in the SIP but approved by EPA</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69340154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2">
            <a:extLst>
              <a:ext uri="{FF2B5EF4-FFF2-40B4-BE49-F238E27FC236}">
                <a16:creationId xmlns:a16="http://schemas.microsoft.com/office/drawing/2014/main" id="{8768AF76-E144-4CB0-BA69-EA8B756D1114}"/>
              </a:ext>
            </a:extLst>
          </p:cNvPr>
          <p:cNvSpPr>
            <a:spLocks noGrp="1" noRot="1" noChangeAspect="1" noChangeArrowheads="1" noTextEdit="1"/>
          </p:cNvSpPr>
          <p:nvPr>
            <p:ph type="sldImg"/>
          </p:nvPr>
        </p:nvSpPr>
        <p:spPr>
          <a:ln/>
        </p:spPr>
      </p:sp>
      <p:sp>
        <p:nvSpPr>
          <p:cNvPr id="398339" name="Rectangle 3">
            <a:extLst>
              <a:ext uri="{FF2B5EF4-FFF2-40B4-BE49-F238E27FC236}">
                <a16:creationId xmlns:a16="http://schemas.microsoft.com/office/drawing/2014/main" id="{F961E033-B215-4F70-A628-F2C3968F99F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Such as </a:t>
            </a:r>
            <a:r>
              <a:rPr lang="en-US" altLang="en-US" dirty="0" err="1">
                <a:latin typeface="Arial" panose="020B0604020202020204" pitchFamily="34" charset="0"/>
                <a:ea typeface="ＭＳ Ｐゴシック" panose="020B0600070205080204" pitchFamily="34" charset="-128"/>
              </a:rPr>
              <a:t>Enf</a:t>
            </a:r>
            <a:r>
              <a:rPr lang="en-US" altLang="en-US" dirty="0">
                <a:latin typeface="Arial" panose="020B0604020202020204" pitchFamily="34" charset="0"/>
                <a:ea typeface="ＭＳ Ｐゴシック" panose="020B0600070205080204" pitchFamily="34" charset="-128"/>
              </a:rPr>
              <a:t> of permits, NSPS, MACTs, SIP development, NA area planning, AQ monitoring/modeling, voluntary programs (Clean School Bus – DERA)</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08585007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a:extLst>
              <a:ext uri="{FF2B5EF4-FFF2-40B4-BE49-F238E27FC236}">
                <a16:creationId xmlns:a16="http://schemas.microsoft.com/office/drawing/2014/main" id="{86D6898D-E107-4C8D-83BC-3909156A988A}"/>
              </a:ext>
            </a:extLst>
          </p:cNvPr>
          <p:cNvSpPr>
            <a:spLocks noGrp="1" noRot="1" noChangeAspect="1" noChangeArrowheads="1" noTextEdit="1"/>
          </p:cNvSpPr>
          <p:nvPr>
            <p:ph type="sldImg"/>
          </p:nvPr>
        </p:nvSpPr>
        <p:spPr>
          <a:ln/>
        </p:spPr>
      </p:sp>
      <p:sp>
        <p:nvSpPr>
          <p:cNvPr id="400387" name="Rectangle 3">
            <a:extLst>
              <a:ext uri="{FF2B5EF4-FFF2-40B4-BE49-F238E27FC236}">
                <a16:creationId xmlns:a16="http://schemas.microsoft.com/office/drawing/2014/main" id="{50A798BC-7978-4E6F-A8DF-FB47958B9D0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2042685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2">
            <a:extLst>
              <a:ext uri="{FF2B5EF4-FFF2-40B4-BE49-F238E27FC236}">
                <a16:creationId xmlns:a16="http://schemas.microsoft.com/office/drawing/2014/main" id="{51959A67-8AF2-4B01-B9EE-D43D9AD1D68D}"/>
              </a:ext>
            </a:extLst>
          </p:cNvPr>
          <p:cNvSpPr>
            <a:spLocks noGrp="1" noRot="1" noChangeAspect="1" noChangeArrowheads="1" noTextEdit="1"/>
          </p:cNvSpPr>
          <p:nvPr>
            <p:ph type="sldImg"/>
          </p:nvPr>
        </p:nvSpPr>
        <p:spPr>
          <a:ln/>
        </p:spPr>
      </p:sp>
      <p:sp>
        <p:nvSpPr>
          <p:cNvPr id="402435" name="Rectangle 3">
            <a:extLst>
              <a:ext uri="{FF2B5EF4-FFF2-40B4-BE49-F238E27FC236}">
                <a16:creationId xmlns:a16="http://schemas.microsoft.com/office/drawing/2014/main" id="{52E2BB30-B41A-4356-B401-8E21CD49FB0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Source dependent e.g., refinery in city vs rock crusher in rural area</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National NGOs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NPS, USFS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Other permit authorities, Academics for research, Local elected officials</a:t>
            </a:r>
          </a:p>
          <a:p>
            <a:pPr eaLnBrk="1" hangingPunct="1"/>
            <a:r>
              <a:rPr lang="en-US" altLang="en-US" dirty="0">
                <a:latin typeface="Arial" panose="020B0604020202020204" pitchFamily="34" charset="0"/>
                <a:ea typeface="ＭＳ Ｐゴシック" panose="020B0600070205080204" pitchFamily="34" charset="-128"/>
              </a:rPr>
              <a:t>Sierra Club, EDF</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20979702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Slide Image Placeholder 1">
            <a:extLst>
              <a:ext uri="{FF2B5EF4-FFF2-40B4-BE49-F238E27FC236}">
                <a16:creationId xmlns:a16="http://schemas.microsoft.com/office/drawing/2014/main" id="{9BAC3483-64DB-48B7-AA23-ACAAEFC9434A}"/>
              </a:ext>
            </a:extLst>
          </p:cNvPr>
          <p:cNvSpPr>
            <a:spLocks noGrp="1" noRot="1" noChangeAspect="1" noChangeArrowheads="1" noTextEdit="1"/>
          </p:cNvSpPr>
          <p:nvPr>
            <p:ph type="sldImg"/>
          </p:nvPr>
        </p:nvSpPr>
        <p:spPr>
          <a:ln/>
        </p:spPr>
      </p:sp>
      <p:sp>
        <p:nvSpPr>
          <p:cNvPr id="404483" name="Notes Placeholder 2">
            <a:extLst>
              <a:ext uri="{FF2B5EF4-FFF2-40B4-BE49-F238E27FC236}">
                <a16:creationId xmlns:a16="http://schemas.microsoft.com/office/drawing/2014/main" id="{8F661EA5-6929-4DDE-85C1-F7BB988CF8D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404484" name="Slide Number Placeholder 3">
            <a:extLst>
              <a:ext uri="{FF2B5EF4-FFF2-40B4-BE49-F238E27FC236}">
                <a16:creationId xmlns:a16="http://schemas.microsoft.com/office/drawing/2014/main" id="{A5214CA8-8C92-4336-B5A0-A94C385CE881}"/>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B1A210BF-0814-48A3-BC18-9FEA7ECE66EA}" type="slidenum">
              <a:rPr lang="en-US" altLang="en-US" sz="1300">
                <a:solidFill>
                  <a:srgbClr val="000000"/>
                </a:solidFill>
                <a:cs typeface="Arial" panose="020B0604020202020204" pitchFamily="34" charset="0"/>
              </a:rPr>
              <a:pPr algn="r" eaLnBrk="1" hangingPunct="1"/>
              <a:t>130</a:t>
            </a:fld>
            <a:endParaRPr lang="en-US" altLang="en-US" sz="1300">
              <a:solidFill>
                <a:srgbClr val="000000"/>
              </a:solidFill>
              <a:cs typeface="Arial" panose="020B0604020202020204" pitchFamily="34" charset="0"/>
            </a:endParaRPr>
          </a:p>
        </p:txBody>
      </p:sp>
    </p:spTree>
    <p:extLst>
      <p:ext uri="{BB962C8B-B14F-4D97-AF65-F5344CB8AC3E}">
        <p14:creationId xmlns:p14="http://schemas.microsoft.com/office/powerpoint/2010/main" val="142774314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2">
            <a:extLst>
              <a:ext uri="{FF2B5EF4-FFF2-40B4-BE49-F238E27FC236}">
                <a16:creationId xmlns:a16="http://schemas.microsoft.com/office/drawing/2014/main" id="{4148A839-40BD-41EA-BC9C-FB367DE34374}"/>
              </a:ext>
            </a:extLst>
          </p:cNvPr>
          <p:cNvSpPr>
            <a:spLocks noGrp="1" noRot="1" noChangeAspect="1" noChangeArrowheads="1" noTextEdit="1"/>
          </p:cNvSpPr>
          <p:nvPr>
            <p:ph type="sldImg"/>
          </p:nvPr>
        </p:nvSpPr>
        <p:spPr>
          <a:ln/>
        </p:spPr>
      </p:sp>
      <p:sp>
        <p:nvSpPr>
          <p:cNvPr id="406531" name="Rectangle 3">
            <a:extLst>
              <a:ext uri="{FF2B5EF4-FFF2-40B4-BE49-F238E27FC236}">
                <a16:creationId xmlns:a16="http://schemas.microsoft.com/office/drawing/2014/main" id="{B1AD943E-901A-4676-89A8-B60D914C30D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CAA 110 = SIP to protect the NAAQS. States develop and revise the SIP and EPA reviews/approves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CAA 111 and 112 = delegation to states (to stand in EPA’s shoes) otherwise EPA implements</a:t>
            </a:r>
          </a:p>
        </p:txBody>
      </p:sp>
    </p:spTree>
    <p:extLst>
      <p:ext uri="{BB962C8B-B14F-4D97-AF65-F5344CB8AC3E}">
        <p14:creationId xmlns:p14="http://schemas.microsoft.com/office/powerpoint/2010/main" val="426046870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2">
            <a:extLst>
              <a:ext uri="{FF2B5EF4-FFF2-40B4-BE49-F238E27FC236}">
                <a16:creationId xmlns:a16="http://schemas.microsoft.com/office/drawing/2014/main" id="{D846F48D-3931-46D9-9097-EA42FF6645B2}"/>
              </a:ext>
            </a:extLst>
          </p:cNvPr>
          <p:cNvSpPr>
            <a:spLocks noGrp="1" noRot="1" noChangeAspect="1" noChangeArrowheads="1" noTextEdit="1"/>
          </p:cNvSpPr>
          <p:nvPr>
            <p:ph type="sldImg"/>
          </p:nvPr>
        </p:nvSpPr>
        <p:spPr>
          <a:ln/>
        </p:spPr>
      </p:sp>
      <p:sp>
        <p:nvSpPr>
          <p:cNvPr id="408579" name="Rectangle 3">
            <a:extLst>
              <a:ext uri="{FF2B5EF4-FFF2-40B4-BE49-F238E27FC236}">
                <a16:creationId xmlns:a16="http://schemas.microsoft.com/office/drawing/2014/main" id="{60BE020E-0267-4A28-B429-BA576699B83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PSD/NA NSR for major sources, minor NSR, syn minor NSR</a:t>
            </a:r>
          </a:p>
        </p:txBody>
      </p:sp>
    </p:spTree>
    <p:extLst>
      <p:ext uri="{BB962C8B-B14F-4D97-AF65-F5344CB8AC3E}">
        <p14:creationId xmlns:p14="http://schemas.microsoft.com/office/powerpoint/2010/main" val="25747072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a:extLst>
              <a:ext uri="{FF2B5EF4-FFF2-40B4-BE49-F238E27FC236}">
                <a16:creationId xmlns:a16="http://schemas.microsoft.com/office/drawing/2014/main" id="{5385D9C8-255F-4311-B21F-9B37180D2091}"/>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918A7A7E-8863-4AF2-8228-31153268D562}" type="slidenum">
              <a:rPr lang="en-US" altLang="en-US"/>
              <a:pPr/>
              <a:t>13</a:t>
            </a:fld>
            <a:endParaRPr lang="en-US" altLang="en-US"/>
          </a:p>
        </p:txBody>
      </p:sp>
      <p:sp>
        <p:nvSpPr>
          <p:cNvPr id="125955" name="Rectangle 2">
            <a:extLst>
              <a:ext uri="{FF2B5EF4-FFF2-40B4-BE49-F238E27FC236}">
                <a16:creationId xmlns:a16="http://schemas.microsoft.com/office/drawing/2014/main" id="{7F87FFD9-4227-4F30-81D3-54322E8BDFDB}"/>
              </a:ext>
            </a:extLst>
          </p:cNvPr>
          <p:cNvSpPr>
            <a:spLocks noGrp="1" noRot="1" noChangeAspect="1" noChangeArrowheads="1" noTextEdit="1"/>
          </p:cNvSpPr>
          <p:nvPr>
            <p:ph type="sldImg"/>
          </p:nvPr>
        </p:nvSpPr>
        <p:spPr>
          <a:ln/>
        </p:spPr>
      </p:sp>
      <p:sp>
        <p:nvSpPr>
          <p:cNvPr id="125956" name="Rectangle 3">
            <a:extLst>
              <a:ext uri="{FF2B5EF4-FFF2-40B4-BE49-F238E27FC236}">
                <a16:creationId xmlns:a16="http://schemas.microsoft.com/office/drawing/2014/main" id="{254AB845-52D3-478B-B995-643DADDCE85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r>
              <a:rPr lang="en-US" altLang="en-US" dirty="0">
                <a:latin typeface="Disney Simple"/>
                <a:ea typeface="ＭＳ Ｐゴシック" panose="020B0600070205080204" pitchFamily="34" charset="-128"/>
              </a:rPr>
              <a:t>In the 1990 act the Feds got into the operating permit program via “Title V”</a:t>
            </a:r>
          </a:p>
          <a:p>
            <a:pPr eaLnBrk="1" hangingPunct="1">
              <a:lnSpc>
                <a:spcPct val="90000"/>
              </a:lnSpc>
            </a:pPr>
            <a:endParaRPr lang="en-US" altLang="en-US" dirty="0">
              <a:latin typeface="Disney Simple"/>
              <a:ea typeface="ＭＳ Ｐゴシック" panose="020B0600070205080204" pitchFamily="34" charset="-128"/>
            </a:endParaRPr>
          </a:p>
          <a:p>
            <a:pPr eaLnBrk="1" hangingPunct="1">
              <a:lnSpc>
                <a:spcPct val="90000"/>
              </a:lnSpc>
            </a:pPr>
            <a:r>
              <a:rPr lang="en-US" altLang="en-US" dirty="0">
                <a:latin typeface="Disney Simple"/>
                <a:ea typeface="ＭＳ Ｐゴシック" panose="020B0600070205080204" pitchFamily="34" charset="-128"/>
              </a:rPr>
              <a:t>The Title V permit requirement applies to any source that meets one of the following criteria:</a:t>
            </a:r>
          </a:p>
          <a:p>
            <a:pPr eaLnBrk="1" hangingPunct="1">
              <a:lnSpc>
                <a:spcPct val="90000"/>
              </a:lnSpc>
            </a:pPr>
            <a:r>
              <a:rPr lang="en-US" altLang="en-US" dirty="0">
                <a:latin typeface="Disney Simple"/>
                <a:ea typeface="ＭＳ Ｐゴシック" panose="020B0600070205080204" pitchFamily="34" charset="-128"/>
              </a:rPr>
              <a:t>Any "major source". A "major source" is any stationary source, or a group of stationary sources, that are located on one property or two or more contiguous or adjacent properties under common control of the same person or persons belonging to a single major industrial grouping and is described in one of the following: </a:t>
            </a:r>
          </a:p>
          <a:p>
            <a:pPr eaLnBrk="1" hangingPunct="1">
              <a:lnSpc>
                <a:spcPct val="90000"/>
              </a:lnSpc>
            </a:pPr>
            <a:r>
              <a:rPr lang="en-US" altLang="en-US" dirty="0">
                <a:latin typeface="Disney Simple"/>
                <a:ea typeface="ＭＳ Ｐゴシック" panose="020B0600070205080204" pitchFamily="34" charset="-128"/>
              </a:rPr>
              <a:t>Potential to emit 100 tons per year or more of any regulated air pollutant, e.g., particulate matter, sulfur dioxide, lead, nitrogen oxides, carbon monoxide, or volatile organic compounds. </a:t>
            </a:r>
          </a:p>
          <a:p>
            <a:pPr eaLnBrk="1" hangingPunct="1">
              <a:lnSpc>
                <a:spcPct val="90000"/>
              </a:lnSpc>
            </a:pPr>
            <a:r>
              <a:rPr lang="en-US" altLang="en-US" dirty="0">
                <a:latin typeface="Disney Simple"/>
                <a:ea typeface="ＭＳ Ｐゴシック" panose="020B0600070205080204" pitchFamily="34" charset="-128"/>
              </a:rPr>
              <a:t>Potential to emit 10 tons per year or more of any one of the 188 Hazardous Air Pollutants (HAP) listed in section 112(b) of the CAAA of 1990. </a:t>
            </a:r>
          </a:p>
          <a:p>
            <a:pPr eaLnBrk="1" hangingPunct="1">
              <a:lnSpc>
                <a:spcPct val="90000"/>
              </a:lnSpc>
            </a:pPr>
            <a:r>
              <a:rPr lang="en-US" altLang="en-US" dirty="0">
                <a:latin typeface="Disney Simple"/>
                <a:ea typeface="ＭＳ Ｐゴシック" panose="020B0600070205080204" pitchFamily="34" charset="-128"/>
              </a:rPr>
              <a:t>Potential to emit 25 tons per year or more of any combination of HAPs. </a:t>
            </a:r>
          </a:p>
          <a:p>
            <a:pPr eaLnBrk="1" hangingPunct="1">
              <a:lnSpc>
                <a:spcPct val="90000"/>
              </a:lnSpc>
            </a:pPr>
            <a:r>
              <a:rPr lang="en-US" altLang="en-US" dirty="0">
                <a:latin typeface="Disney Simple"/>
                <a:ea typeface="ＭＳ Ｐゴシック" panose="020B0600070205080204" pitchFamily="34" charset="-128"/>
              </a:rPr>
              <a:t>Sources subject to the requirements under New Source Performance Standards or National Emission Standards for Hazardous Air Pollutants, if specifically required by EPA. </a:t>
            </a:r>
          </a:p>
          <a:p>
            <a:pPr eaLnBrk="1" hangingPunct="1">
              <a:lnSpc>
                <a:spcPct val="90000"/>
              </a:lnSpc>
            </a:pPr>
            <a:r>
              <a:rPr lang="en-US" altLang="en-US" dirty="0">
                <a:latin typeface="Disney Simple"/>
                <a:ea typeface="ＭＳ Ｐゴシック" panose="020B0600070205080204" pitchFamily="34" charset="-128"/>
              </a:rPr>
              <a:t>Coal-fired electric utilities subject to the acid rain program. </a:t>
            </a:r>
          </a:p>
          <a:p>
            <a:pPr eaLnBrk="1" hangingPunct="1">
              <a:lnSpc>
                <a:spcPct val="90000"/>
              </a:lnSpc>
            </a:pPr>
            <a:endParaRPr lang="en-US" altLang="en-US" dirty="0">
              <a:latin typeface="Disney Simple"/>
              <a:ea typeface="ＭＳ Ｐゴシック" panose="020B0600070205080204" pitchFamily="34" charset="-128"/>
            </a:endParaRPr>
          </a:p>
          <a:p>
            <a:pPr eaLnBrk="1" hangingPunct="1">
              <a:lnSpc>
                <a:spcPct val="90000"/>
              </a:lnSpc>
            </a:pPr>
            <a:r>
              <a:rPr lang="en-US" altLang="en-US" dirty="0">
                <a:latin typeface="Disney Simple"/>
                <a:ea typeface="ＭＳ Ｐゴシック" panose="020B0600070205080204" pitchFamily="34" charset="-128"/>
              </a:rPr>
              <a:t>50/25/10 </a:t>
            </a:r>
            <a:r>
              <a:rPr lang="en-US" altLang="en-US" dirty="0" err="1">
                <a:latin typeface="Disney Simple"/>
                <a:ea typeface="ＭＳ Ｐゴシック" panose="020B0600070205080204" pitchFamily="34" charset="-128"/>
              </a:rPr>
              <a:t>tpy</a:t>
            </a:r>
            <a:r>
              <a:rPr lang="en-US" altLang="en-US" dirty="0">
                <a:latin typeface="Disney Simple"/>
                <a:ea typeface="ＭＳ Ｐゴシック" panose="020B0600070205080204" pitchFamily="34" charset="-128"/>
              </a:rPr>
              <a:t> in bumped O3 NA areas</a:t>
            </a:r>
          </a:p>
          <a:p>
            <a:pPr eaLnBrk="1" hangingPunct="1">
              <a:lnSpc>
                <a:spcPct val="90000"/>
              </a:lnSpc>
            </a:pPr>
            <a:r>
              <a:rPr lang="en-US" altLang="en-US" dirty="0">
                <a:latin typeface="Disney Simple"/>
                <a:ea typeface="ＭＳ Ｐゴシック" panose="020B0600070205080204" pitchFamily="34" charset="-128"/>
              </a:rPr>
              <a:t>CO and PM areas</a:t>
            </a:r>
          </a:p>
          <a:p>
            <a:pPr eaLnBrk="1" hangingPunct="1">
              <a:lnSpc>
                <a:spcPct val="90000"/>
              </a:lnSpc>
            </a:pPr>
            <a:endParaRPr lang="en-US" altLang="en-US" dirty="0">
              <a:latin typeface="Disney Simple"/>
              <a:ea typeface="ＭＳ Ｐゴシック" panose="020B0600070205080204" pitchFamily="34" charset="-128"/>
            </a:endParaRPr>
          </a:p>
          <a:p>
            <a:pPr eaLnBrk="1" hangingPunct="1">
              <a:lnSpc>
                <a:spcPct val="90000"/>
              </a:lnSpc>
            </a:pPr>
            <a:r>
              <a:rPr lang="en-US" altLang="en-US" dirty="0">
                <a:latin typeface="Disney Simple"/>
                <a:ea typeface="ＭＳ Ｐゴシック" panose="020B0600070205080204" pitchFamily="34" charset="-128"/>
              </a:rPr>
              <a:t>Handout 1A</a:t>
            </a:r>
          </a:p>
          <a:p>
            <a:pPr eaLnBrk="1" hangingPunct="1">
              <a:lnSpc>
                <a:spcPct val="90000"/>
              </a:lnSpc>
            </a:pPr>
            <a:endParaRPr lang="en-US" altLang="en-US" dirty="0">
              <a:latin typeface="Disney Simple"/>
              <a:ea typeface="ＭＳ Ｐゴシック" panose="020B0600070205080204" pitchFamily="34" charset="-128"/>
            </a:endParaRPr>
          </a:p>
        </p:txBody>
      </p:sp>
    </p:spTree>
    <p:extLst>
      <p:ext uri="{BB962C8B-B14F-4D97-AF65-F5344CB8AC3E}">
        <p14:creationId xmlns:p14="http://schemas.microsoft.com/office/powerpoint/2010/main" val="379578058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a:extLst>
              <a:ext uri="{FF2B5EF4-FFF2-40B4-BE49-F238E27FC236}">
                <a16:creationId xmlns:a16="http://schemas.microsoft.com/office/drawing/2014/main" id="{3311BE04-4572-48E4-B15A-419A47949336}"/>
              </a:ext>
            </a:extLst>
          </p:cNvPr>
          <p:cNvSpPr>
            <a:spLocks noGrp="1" noRot="1" noChangeAspect="1" noChangeArrowheads="1" noTextEdit="1"/>
          </p:cNvSpPr>
          <p:nvPr>
            <p:ph type="sldImg"/>
          </p:nvPr>
        </p:nvSpPr>
        <p:spPr>
          <a:xfrm>
            <a:off x="1203325" y="704850"/>
            <a:ext cx="4695825" cy="3521075"/>
          </a:xfrm>
          <a:ln/>
        </p:spPr>
      </p:sp>
      <p:sp>
        <p:nvSpPr>
          <p:cNvPr id="654339" name="Rectangle 3">
            <a:extLst>
              <a:ext uri="{FF2B5EF4-FFF2-40B4-BE49-F238E27FC236}">
                <a16:creationId xmlns:a16="http://schemas.microsoft.com/office/drawing/2014/main" id="{DD42B90B-CBD9-4623-A3E1-D5D9568C7D64}"/>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15944459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2">
            <a:extLst>
              <a:ext uri="{FF2B5EF4-FFF2-40B4-BE49-F238E27FC236}">
                <a16:creationId xmlns:a16="http://schemas.microsoft.com/office/drawing/2014/main" id="{081810AC-1BAF-4E0D-B968-F7521588B382}"/>
              </a:ext>
            </a:extLst>
          </p:cNvPr>
          <p:cNvSpPr>
            <a:spLocks noGrp="1" noRot="1" noChangeAspect="1" noChangeArrowheads="1" noTextEdit="1"/>
          </p:cNvSpPr>
          <p:nvPr>
            <p:ph type="sldImg"/>
          </p:nvPr>
        </p:nvSpPr>
        <p:spPr>
          <a:ln/>
        </p:spPr>
      </p:sp>
      <p:sp>
        <p:nvSpPr>
          <p:cNvPr id="183299" name="Rectangle 3">
            <a:extLst>
              <a:ext uri="{FF2B5EF4-FFF2-40B4-BE49-F238E27FC236}">
                <a16:creationId xmlns:a16="http://schemas.microsoft.com/office/drawing/2014/main" id="{38C0FC67-9EE9-4C73-932B-4DA704FFF66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24641" eaLnBrk="1" hangingPunct="1">
              <a:defRPr/>
            </a:pPr>
            <a:r>
              <a:rPr lang="en-US" altLang="en-US" dirty="0">
                <a:latin typeface="Arial" panose="020B0604020202020204" pitchFamily="34" charset="0"/>
                <a:ea typeface="ＭＳ Ｐゴシック" panose="020B0600070205080204" pitchFamily="34" charset="-128"/>
              </a:rPr>
              <a:t>Ted</a:t>
            </a:r>
          </a:p>
          <a:p>
            <a:pPr defTabSz="924641" eaLnBrk="1" hangingPunct="1">
              <a:defRPr/>
            </a:pPr>
            <a:r>
              <a:rPr lang="en-US" altLang="en-US" dirty="0">
                <a:latin typeface="Arial" panose="020B0604020202020204" pitchFamily="34" charset="0"/>
                <a:ea typeface="ＭＳ Ｐゴシック" panose="020B0600070205080204" pitchFamily="34" charset="-128"/>
              </a:rPr>
              <a:t>This lesson is about the concept called potential to emit. In the permitting world potential to emit or PTE is the concept that determines what permitting scheme applies to a particular source i.e. PSD,NSR, minor NSR and title V.  </a:t>
            </a:r>
          </a:p>
          <a:p>
            <a:pPr defTabSz="924641" eaLnBrk="1" hangingPunct="1">
              <a:defRPr/>
            </a:pPr>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18092314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Slide Image Placeholder 1">
            <a:extLst>
              <a:ext uri="{FF2B5EF4-FFF2-40B4-BE49-F238E27FC236}">
                <a16:creationId xmlns:a16="http://schemas.microsoft.com/office/drawing/2014/main" id="{BFB48EAB-F844-4995-8136-2BE0F64954EF}"/>
              </a:ext>
            </a:extLst>
          </p:cNvPr>
          <p:cNvSpPr>
            <a:spLocks noGrp="1" noRot="1" noChangeAspect="1" noChangeArrowheads="1" noTextEdit="1"/>
          </p:cNvSpPr>
          <p:nvPr>
            <p:ph type="sldImg"/>
          </p:nvPr>
        </p:nvSpPr>
        <p:spPr>
          <a:xfrm>
            <a:off x="1204913" y="704850"/>
            <a:ext cx="4692650" cy="3519488"/>
          </a:xfrm>
          <a:ln/>
        </p:spPr>
      </p:sp>
      <p:sp>
        <p:nvSpPr>
          <p:cNvPr id="263171" name="Notes Placeholder 2">
            <a:extLst>
              <a:ext uri="{FF2B5EF4-FFF2-40B4-BE49-F238E27FC236}">
                <a16:creationId xmlns:a16="http://schemas.microsoft.com/office/drawing/2014/main" id="{910E967E-6659-4BCA-B61A-1EA8C809D5D1}"/>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PTE generally determines applicability </a:t>
            </a:r>
            <a:r>
              <a:rPr lang="en-US" altLang="en-US" dirty="0" err="1">
                <a:latin typeface="Arial" panose="020B0604020202020204" pitchFamily="34" charset="0"/>
                <a:ea typeface="ＭＳ Ｐゴシック" panose="020B0600070205080204" pitchFamily="34" charset="-128"/>
              </a:rPr>
              <a:t>esp</a:t>
            </a:r>
            <a:r>
              <a:rPr lang="en-US" altLang="en-US" dirty="0">
                <a:latin typeface="Arial" panose="020B0604020202020204" pitchFamily="34" charset="0"/>
                <a:ea typeface="ＭＳ Ｐゴシック" panose="020B0600070205080204" pitchFamily="34" charset="-128"/>
              </a:rPr>
              <a:t> for new sources that don’t have actual emissions baseline</a:t>
            </a:r>
          </a:p>
          <a:p>
            <a:pPr eaLnBrk="1" hangingPunct="1">
              <a:spcBef>
                <a:spcPct val="0"/>
              </a:spcBef>
            </a:pPr>
            <a:r>
              <a:rPr lang="en-US" altLang="en-US" dirty="0">
                <a:latin typeface="Arial" panose="020B0604020202020204" pitchFamily="34" charset="0"/>
                <a:ea typeface="ＭＳ Ｐゴシック" panose="020B0600070205080204" pitchFamily="34" charset="-128"/>
              </a:rPr>
              <a:t>MACT/NSPS not so much PTE</a:t>
            </a:r>
          </a:p>
          <a:p>
            <a:pPr eaLnBrk="1" hangingPunct="1">
              <a:spcBef>
                <a:spcPct val="0"/>
              </a:spcBef>
            </a:pPr>
            <a:r>
              <a:rPr lang="en-US" altLang="en-US" dirty="0">
                <a:latin typeface="Arial" panose="020B0604020202020204" pitchFamily="34" charset="0"/>
                <a:ea typeface="ＭＳ Ｐゴシック" panose="020B0600070205080204" pitchFamily="34" charset="-128"/>
              </a:rPr>
              <a:t>Mention NSR 250/100, TV 100, HAPs 10/25tpy</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Not so much for NSPS/MACT (more based on size of EU)</a:t>
            </a:r>
          </a:p>
        </p:txBody>
      </p:sp>
      <p:sp>
        <p:nvSpPr>
          <p:cNvPr id="263172" name="Slide Number Placeholder 3">
            <a:extLst>
              <a:ext uri="{FF2B5EF4-FFF2-40B4-BE49-F238E27FC236}">
                <a16:creationId xmlns:a16="http://schemas.microsoft.com/office/drawing/2014/main" id="{76480D7C-0F10-4AD1-8E35-DA1F4C7D0F5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D7F83574-8EF7-4F65-A6A8-28FD807C1292}" type="slidenum">
              <a:rPr lang="en-US" altLang="en-US" sz="1300">
                <a:latin typeface="Calibri" panose="020F0502020204030204" pitchFamily="34" charset="0"/>
              </a:rPr>
              <a:pPr algn="r" eaLnBrk="1" hangingPunct="1"/>
              <a:t>135</a:t>
            </a:fld>
            <a:endParaRPr lang="en-US" altLang="en-US" sz="1300">
              <a:latin typeface="Calibri" panose="020F0502020204030204" pitchFamily="34" charset="0"/>
            </a:endParaRPr>
          </a:p>
        </p:txBody>
      </p:sp>
    </p:spTree>
    <p:extLst>
      <p:ext uri="{BB962C8B-B14F-4D97-AF65-F5344CB8AC3E}">
        <p14:creationId xmlns:p14="http://schemas.microsoft.com/office/powerpoint/2010/main" val="101325278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2">
            <a:extLst>
              <a:ext uri="{FF2B5EF4-FFF2-40B4-BE49-F238E27FC236}">
                <a16:creationId xmlns:a16="http://schemas.microsoft.com/office/drawing/2014/main" id="{24C9006C-8121-47F2-908E-22AD7FC26E28}"/>
              </a:ext>
            </a:extLst>
          </p:cNvPr>
          <p:cNvSpPr>
            <a:spLocks noGrp="1" noRot="1" noChangeAspect="1" noChangeArrowheads="1" noTextEdit="1"/>
          </p:cNvSpPr>
          <p:nvPr>
            <p:ph type="sldImg"/>
          </p:nvPr>
        </p:nvSpPr>
        <p:spPr>
          <a:xfrm>
            <a:off x="1204913" y="704850"/>
            <a:ext cx="4692650" cy="3519488"/>
          </a:xfrm>
          <a:ln/>
        </p:spPr>
      </p:sp>
      <p:sp>
        <p:nvSpPr>
          <p:cNvPr id="265219" name="Rectangle 3">
            <a:extLst>
              <a:ext uri="{FF2B5EF4-FFF2-40B4-BE49-F238E27FC236}">
                <a16:creationId xmlns:a16="http://schemas.microsoft.com/office/drawing/2014/main" id="{B747562C-DAEB-45AF-A25B-E60450ABB1AD}"/>
              </a:ext>
            </a:extLst>
          </p:cNvPr>
          <p:cNvSpPr>
            <a:spLocks noGrp="1" noChangeArrowheads="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We will learn how to calculate PTE and how PTE affects the type of permit a source needs and how we can use PTE to avoid certain major source regulations.</a:t>
            </a:r>
          </a:p>
        </p:txBody>
      </p:sp>
    </p:spTree>
    <p:extLst>
      <p:ext uri="{BB962C8B-B14F-4D97-AF65-F5344CB8AC3E}">
        <p14:creationId xmlns:p14="http://schemas.microsoft.com/office/powerpoint/2010/main" val="419406517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Slide Image Placeholder 1">
            <a:extLst>
              <a:ext uri="{FF2B5EF4-FFF2-40B4-BE49-F238E27FC236}">
                <a16:creationId xmlns:a16="http://schemas.microsoft.com/office/drawing/2014/main" id="{73FD55C9-B03A-44BC-AC03-3F7BF2BB0785}"/>
              </a:ext>
            </a:extLst>
          </p:cNvPr>
          <p:cNvSpPr>
            <a:spLocks noGrp="1" noRot="1" noChangeAspect="1" noChangeArrowheads="1" noTextEdit="1"/>
          </p:cNvSpPr>
          <p:nvPr>
            <p:ph type="sldImg"/>
          </p:nvPr>
        </p:nvSpPr>
        <p:spPr>
          <a:xfrm>
            <a:off x="1204913" y="704850"/>
            <a:ext cx="4692650" cy="3519488"/>
          </a:xfrm>
          <a:ln/>
        </p:spPr>
      </p:sp>
      <p:sp>
        <p:nvSpPr>
          <p:cNvPr id="267267" name="Notes Placeholder 2">
            <a:extLst>
              <a:ext uri="{FF2B5EF4-FFF2-40B4-BE49-F238E27FC236}">
                <a16:creationId xmlns:a16="http://schemas.microsoft.com/office/drawing/2014/main" id="{D9780806-F2D2-4DF0-B961-E4A13728E663}"/>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From 40 CFR 52.21(b)(4). Also in your agency’s SIP approved regs</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The key terms here are the “maximum capacity of the source” and the “physical and operational restrictions”. We will discuss both of these later.</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Any physical limit on capacity has to be federally enforceable. Now while the regulation and definition says federally enforceable case law now says that it has to be enforceable as a practical manner.</a:t>
            </a:r>
          </a:p>
        </p:txBody>
      </p:sp>
      <p:sp>
        <p:nvSpPr>
          <p:cNvPr id="267268" name="Slide Number Placeholder 3">
            <a:extLst>
              <a:ext uri="{FF2B5EF4-FFF2-40B4-BE49-F238E27FC236}">
                <a16:creationId xmlns:a16="http://schemas.microsoft.com/office/drawing/2014/main" id="{DC30D7A2-07AA-454A-B69C-DCE132744802}"/>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DE55A01-2B1C-4FA0-B76B-D796F1774BC1}" type="slidenum">
              <a:rPr lang="en-US" altLang="en-US" sz="1300">
                <a:latin typeface="Calibri" panose="020F0502020204030204" pitchFamily="34" charset="0"/>
              </a:rPr>
              <a:pPr algn="r" eaLnBrk="1" hangingPunct="1"/>
              <a:t>137</a:t>
            </a:fld>
            <a:endParaRPr lang="en-US" altLang="en-US" sz="1300">
              <a:latin typeface="Calibri" panose="020F0502020204030204" pitchFamily="34" charset="0"/>
            </a:endParaRPr>
          </a:p>
        </p:txBody>
      </p:sp>
    </p:spTree>
    <p:extLst>
      <p:ext uri="{BB962C8B-B14F-4D97-AF65-F5344CB8AC3E}">
        <p14:creationId xmlns:p14="http://schemas.microsoft.com/office/powerpoint/2010/main" val="186522189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2">
            <a:extLst>
              <a:ext uri="{FF2B5EF4-FFF2-40B4-BE49-F238E27FC236}">
                <a16:creationId xmlns:a16="http://schemas.microsoft.com/office/drawing/2014/main" id="{709A703A-9019-40C5-AE51-2938C94D3F6C}"/>
              </a:ext>
            </a:extLst>
          </p:cNvPr>
          <p:cNvSpPr>
            <a:spLocks noGrp="1" noRot="1" noChangeAspect="1" noChangeArrowheads="1" noTextEdit="1"/>
          </p:cNvSpPr>
          <p:nvPr>
            <p:ph type="sldImg"/>
          </p:nvPr>
        </p:nvSpPr>
        <p:spPr>
          <a:xfrm>
            <a:off x="1204913" y="704850"/>
            <a:ext cx="4692650" cy="3519488"/>
          </a:xfrm>
          <a:ln/>
        </p:spPr>
      </p:sp>
      <p:sp>
        <p:nvSpPr>
          <p:cNvPr id="269315" name="Rectangle 3">
            <a:extLst>
              <a:ext uri="{FF2B5EF4-FFF2-40B4-BE49-F238E27FC236}">
                <a16:creationId xmlns:a16="http://schemas.microsoft.com/office/drawing/2014/main" id="{991DD1B1-025C-44C2-A609-E9583821DFE0}"/>
              </a:ext>
            </a:extLst>
          </p:cNvPr>
          <p:cNvSpPr>
            <a:spLocks noGrp="1" noChangeArrowheads="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The concept of PTE is relatively simple but the application and calculation of PTE is not.</a:t>
            </a:r>
          </a:p>
        </p:txBody>
      </p:sp>
    </p:spTree>
    <p:extLst>
      <p:ext uri="{BB962C8B-B14F-4D97-AF65-F5344CB8AC3E}">
        <p14:creationId xmlns:p14="http://schemas.microsoft.com/office/powerpoint/2010/main" val="268153055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Slide Image Placeholder 1">
            <a:extLst>
              <a:ext uri="{FF2B5EF4-FFF2-40B4-BE49-F238E27FC236}">
                <a16:creationId xmlns:a16="http://schemas.microsoft.com/office/drawing/2014/main" id="{550EEEA1-4C36-4EDB-B68F-DAF4AF8F84A1}"/>
              </a:ext>
            </a:extLst>
          </p:cNvPr>
          <p:cNvSpPr>
            <a:spLocks noGrp="1" noRot="1" noChangeAspect="1" noChangeArrowheads="1" noTextEdit="1"/>
          </p:cNvSpPr>
          <p:nvPr>
            <p:ph type="sldImg"/>
          </p:nvPr>
        </p:nvSpPr>
        <p:spPr>
          <a:xfrm>
            <a:off x="1239838" y="669925"/>
            <a:ext cx="4695825" cy="3522663"/>
          </a:xfrm>
          <a:ln/>
        </p:spPr>
      </p:sp>
      <p:sp>
        <p:nvSpPr>
          <p:cNvPr id="271363" name="Notes Placeholder 2">
            <a:extLst>
              <a:ext uri="{FF2B5EF4-FFF2-40B4-BE49-F238E27FC236}">
                <a16:creationId xmlns:a16="http://schemas.microsoft.com/office/drawing/2014/main" id="{B460287C-4BDC-4B16-82DB-860F88C0E3A9}"/>
              </a:ext>
            </a:extLst>
          </p:cNvPr>
          <p:cNvSpPr>
            <a:spLocks noGrp="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949" tIns="46974" rIns="93949" bIns="46974"/>
          <a:lstStyle/>
          <a:p>
            <a:pPr eaLnBrk="1" hangingPunct="1"/>
            <a:r>
              <a:rPr lang="en-US" altLang="en-US">
                <a:latin typeface="Arial"/>
                <a:ea typeface="ＭＳ Ｐゴシック"/>
                <a:cs typeface="Arial"/>
              </a:rPr>
              <a:t>PTE is not always a very logical number. To calculate the PTE you need to know the type of source. You will end up with situations like a space heating boiler in Arizona operating a full capacity in the summer months. Obviously this will not happen. In other cases a multi-station printing press will have it assumed that it covers a paper stock 10 times over.  However in some cases EPA has recognized that continuous operation will not be possible. The vehicle refinishing operations take into account the time it takes to prep the vehicle and allow the car to dry. Many sources will take limits on operation and this will be discussed in detail later.</a:t>
            </a:r>
            <a:endParaRPr lang="en-US">
              <a:latin typeface="Arial"/>
              <a:ea typeface="ＭＳ Ｐゴシック"/>
              <a:cs typeface="Arial"/>
            </a:endParaRPr>
          </a:p>
          <a:p>
            <a:endParaRPr lang="en-US" altLang="en-US">
              <a:latin typeface="Arial" panose="020B0604020202020204" pitchFamily="34" charset="0"/>
              <a:ea typeface="ＭＳ Ｐゴシック" panose="020B0600070205080204" pitchFamily="34" charset="-128"/>
            </a:endParaRPr>
          </a:p>
          <a:p>
            <a:r>
              <a:rPr lang="en-US"/>
              <a:t>September 6, 1995</a:t>
            </a:r>
          </a:p>
          <a:p>
            <a:r>
              <a:rPr lang="en-US"/>
              <a:t>MEMORANDUM</a:t>
            </a:r>
          </a:p>
          <a:p>
            <a:r>
              <a:rPr lang="en-US"/>
              <a:t>SUBJECT: Calculating Potential to Emit (PTE) for Emergency Generators</a:t>
            </a:r>
          </a:p>
          <a:p>
            <a:r>
              <a:rPr lang="en-US">
                <a:latin typeface="Arial"/>
                <a:ea typeface="ＭＳ Ｐゴシック"/>
                <a:cs typeface="Arial"/>
              </a:rPr>
              <a:t>The EPA believes that 500 hours is an appropriate default</a:t>
            </a:r>
          </a:p>
          <a:p>
            <a:r>
              <a:rPr lang="en-US">
                <a:latin typeface="Arial"/>
                <a:ea typeface="ＭＳ Ｐゴシック"/>
                <a:cs typeface="Arial"/>
              </a:rPr>
              <a:t>assumption for estimating the number of hours that an emergency</a:t>
            </a:r>
          </a:p>
          <a:p>
            <a:r>
              <a:rPr lang="en-US">
                <a:latin typeface="Arial"/>
                <a:ea typeface="ＭＳ Ｐゴシック"/>
                <a:cs typeface="Arial"/>
              </a:rPr>
              <a:t>generator could be expected to operate under worst-case</a:t>
            </a:r>
          </a:p>
          <a:p>
            <a:r>
              <a:rPr lang="en-US">
                <a:latin typeface="Arial"/>
                <a:ea typeface="ＭＳ Ｐゴシック"/>
                <a:cs typeface="Arial"/>
              </a:rPr>
              <a:t>conditions. </a:t>
            </a:r>
          </a:p>
          <a:p>
            <a:endParaRPr lang="en-US" altLang="en-US">
              <a:latin typeface="Arial" panose="020B0604020202020204" pitchFamily="34" charset="0"/>
              <a:ea typeface="ＭＳ Ｐゴシック" panose="020B0600070205080204" pitchFamily="34" charset="-128"/>
            </a:endParaRPr>
          </a:p>
        </p:txBody>
      </p:sp>
      <p:sp>
        <p:nvSpPr>
          <p:cNvPr id="271364" name="Slide Number Placeholder 3">
            <a:extLst>
              <a:ext uri="{FF2B5EF4-FFF2-40B4-BE49-F238E27FC236}">
                <a16:creationId xmlns:a16="http://schemas.microsoft.com/office/drawing/2014/main" id="{DE456EDB-1284-429F-A4D6-F959F2FB2429}"/>
              </a:ext>
            </a:extLst>
          </p:cNvPr>
          <p:cNvSpPr txBox="1">
            <a:spLocks noGrp="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949" tIns="46974" rIns="93949" bIns="46974" anchor="b"/>
          <a:lstStyle>
            <a:lvl1pPr defTabSz="922338">
              <a:defRPr>
                <a:solidFill>
                  <a:schemeClr val="tx1"/>
                </a:solidFill>
                <a:latin typeface="Arial" panose="020B0604020202020204" pitchFamily="34" charset="0"/>
                <a:ea typeface="ＭＳ Ｐゴシック" panose="020B0600070205080204" pitchFamily="34" charset="-128"/>
              </a:defRPr>
            </a:lvl1pPr>
            <a:lvl2pPr marL="742950" indent="-285750" defTabSz="922338">
              <a:defRPr>
                <a:solidFill>
                  <a:schemeClr val="tx1"/>
                </a:solidFill>
                <a:latin typeface="Arial" panose="020B0604020202020204" pitchFamily="34" charset="0"/>
                <a:ea typeface="ＭＳ Ｐゴシック" panose="020B0600070205080204" pitchFamily="34" charset="-128"/>
              </a:defRPr>
            </a:lvl2pPr>
            <a:lvl3pPr marL="1143000" indent="-228600" defTabSz="922338">
              <a:defRPr>
                <a:solidFill>
                  <a:schemeClr val="tx1"/>
                </a:solidFill>
                <a:latin typeface="Arial" panose="020B0604020202020204" pitchFamily="34" charset="0"/>
                <a:ea typeface="ＭＳ Ｐゴシック" panose="020B0600070205080204" pitchFamily="34" charset="-128"/>
              </a:defRPr>
            </a:lvl3pPr>
            <a:lvl4pPr marL="1600200" indent="-228600" defTabSz="922338">
              <a:defRPr>
                <a:solidFill>
                  <a:schemeClr val="tx1"/>
                </a:solidFill>
                <a:latin typeface="Arial" panose="020B0604020202020204" pitchFamily="34" charset="0"/>
                <a:ea typeface="ＭＳ Ｐゴシック" panose="020B0600070205080204" pitchFamily="34" charset="-128"/>
              </a:defRPr>
            </a:lvl4pPr>
            <a:lvl5pPr marL="2057400" indent="-228600" defTabSz="922338">
              <a:defRPr>
                <a:solidFill>
                  <a:schemeClr val="tx1"/>
                </a:solidFill>
                <a:latin typeface="Arial" panose="020B0604020202020204" pitchFamily="34" charset="0"/>
                <a:ea typeface="ＭＳ Ｐゴシック" panose="020B0600070205080204" pitchFamily="34" charset="-128"/>
              </a:defRPr>
            </a:lvl5pPr>
            <a:lvl6pPr marL="2514600" indent="-228600" defTabSz="92233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2233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2233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2233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BBFBE00-2A81-435E-9920-BA5E9C3ECAB5}" type="slidenum">
              <a:rPr lang="en-US" altLang="en-US" sz="1200">
                <a:cs typeface="Arial" panose="020B0604020202020204" pitchFamily="34" charset="0"/>
              </a:rPr>
              <a:pPr algn="r" eaLnBrk="1" hangingPunct="1"/>
              <a:t>139</a:t>
            </a:fld>
            <a:endParaRPr lang="en-US" altLang="en-US" sz="1200">
              <a:cs typeface="Arial" panose="020B0604020202020204" pitchFamily="34" charset="0"/>
            </a:endParaRPr>
          </a:p>
        </p:txBody>
      </p:sp>
    </p:spTree>
    <p:extLst>
      <p:ext uri="{BB962C8B-B14F-4D97-AF65-F5344CB8AC3E}">
        <p14:creationId xmlns:p14="http://schemas.microsoft.com/office/powerpoint/2010/main" val="15492254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Slide Image Placeholder 1">
            <a:extLst>
              <a:ext uri="{FF2B5EF4-FFF2-40B4-BE49-F238E27FC236}">
                <a16:creationId xmlns:a16="http://schemas.microsoft.com/office/drawing/2014/main" id="{0C8E55E9-75F7-4E81-9F8D-A6D29952CC84}"/>
              </a:ext>
            </a:extLst>
          </p:cNvPr>
          <p:cNvSpPr>
            <a:spLocks noGrp="1" noRot="1" noChangeAspect="1" noChangeArrowheads="1" noTextEdit="1"/>
          </p:cNvSpPr>
          <p:nvPr>
            <p:ph type="sldImg"/>
          </p:nvPr>
        </p:nvSpPr>
        <p:spPr>
          <a:xfrm>
            <a:off x="1204913" y="704850"/>
            <a:ext cx="4692650" cy="3519488"/>
          </a:xfrm>
          <a:ln/>
        </p:spPr>
      </p:sp>
      <p:sp>
        <p:nvSpPr>
          <p:cNvPr id="273411" name="Notes Placeholder 2">
            <a:extLst>
              <a:ext uri="{FF2B5EF4-FFF2-40B4-BE49-F238E27FC236}">
                <a16:creationId xmlns:a16="http://schemas.microsoft.com/office/drawing/2014/main" id="{A922821A-FE7F-45EE-BD00-E65FD17557FF}"/>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Source specific = stack test or CEMs (gold standard), if not EF (AP42)</a:t>
            </a:r>
          </a:p>
        </p:txBody>
      </p:sp>
      <p:sp>
        <p:nvSpPr>
          <p:cNvPr id="273412" name="Slide Number Placeholder 3">
            <a:extLst>
              <a:ext uri="{FF2B5EF4-FFF2-40B4-BE49-F238E27FC236}">
                <a16:creationId xmlns:a16="http://schemas.microsoft.com/office/drawing/2014/main" id="{0BED5948-DF8E-4059-9703-948590921BE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4070FF4-E28E-4DB9-80B7-1BE9EBBC0B1F}" type="slidenum">
              <a:rPr lang="en-US" altLang="en-US" sz="1300">
                <a:latin typeface="Calibri" panose="020F0502020204030204" pitchFamily="34" charset="0"/>
              </a:rPr>
              <a:pPr algn="r" eaLnBrk="1" hangingPunct="1"/>
              <a:t>140</a:t>
            </a:fld>
            <a:endParaRPr lang="en-US" altLang="en-US" sz="1300">
              <a:latin typeface="Calibri" panose="020F0502020204030204" pitchFamily="34" charset="0"/>
            </a:endParaRPr>
          </a:p>
        </p:txBody>
      </p:sp>
    </p:spTree>
    <p:extLst>
      <p:ext uri="{BB962C8B-B14F-4D97-AF65-F5344CB8AC3E}">
        <p14:creationId xmlns:p14="http://schemas.microsoft.com/office/powerpoint/2010/main" val="202553445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Slide Image Placeholder 1">
            <a:extLst>
              <a:ext uri="{FF2B5EF4-FFF2-40B4-BE49-F238E27FC236}">
                <a16:creationId xmlns:a16="http://schemas.microsoft.com/office/drawing/2014/main" id="{0C8E55E9-75F7-4E81-9F8D-A6D29952CC84}"/>
              </a:ext>
            </a:extLst>
          </p:cNvPr>
          <p:cNvSpPr>
            <a:spLocks noGrp="1" noRot="1" noChangeAspect="1" noChangeArrowheads="1" noTextEdit="1"/>
          </p:cNvSpPr>
          <p:nvPr>
            <p:ph type="sldImg"/>
          </p:nvPr>
        </p:nvSpPr>
        <p:spPr>
          <a:xfrm>
            <a:off x="1204913" y="704850"/>
            <a:ext cx="4692650" cy="3519488"/>
          </a:xfrm>
          <a:ln/>
        </p:spPr>
      </p:sp>
      <p:sp>
        <p:nvSpPr>
          <p:cNvPr id="273411" name="Notes Placeholder 2">
            <a:extLst>
              <a:ext uri="{FF2B5EF4-FFF2-40B4-BE49-F238E27FC236}">
                <a16:creationId xmlns:a16="http://schemas.microsoft.com/office/drawing/2014/main" id="{A922821A-FE7F-45EE-BD00-E65FD17557FF}"/>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The data shown on these page are the more generic data sources, i.e., not specific to a particular source. Generally you and the source are better off with source specific data but if you can’t do that these sources are defensible. For example AP-42 says large generators emit 0.031 </a:t>
            </a:r>
            <a:r>
              <a:rPr lang="en-US" altLang="en-US" dirty="0" err="1">
                <a:latin typeface="Arial" panose="020B0604020202020204" pitchFamily="34" charset="0"/>
                <a:ea typeface="ＭＳ Ｐゴシック" panose="020B0600070205080204" pitchFamily="34" charset="-128"/>
              </a:rPr>
              <a:t>lb</a:t>
            </a:r>
            <a:r>
              <a:rPr lang="en-US" altLang="en-US" dirty="0">
                <a:latin typeface="Arial" panose="020B0604020202020204" pitchFamily="34" charset="0"/>
                <a:ea typeface="ＭＳ Ｐゴシック" panose="020B0600070205080204" pitchFamily="34" charset="-128"/>
              </a:rPr>
              <a:t>/hp-hr. but new and even 10 year old engines actually emit less than half this amount.</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Of course EPA and states have found the opposite to be true as well after testing sources – oil production engines emitting more </a:t>
            </a:r>
            <a:r>
              <a:rPr lang="en-US" altLang="en-US" dirty="0" err="1">
                <a:latin typeface="Arial" panose="020B0604020202020204" pitchFamily="34" charset="0"/>
                <a:ea typeface="ＭＳ Ｐゴシック" panose="020B0600070205080204" pitchFamily="34" charset="-128"/>
              </a:rPr>
              <a:t>Nox</a:t>
            </a:r>
            <a:r>
              <a:rPr lang="en-US" altLang="en-US" dirty="0">
                <a:latin typeface="Arial" panose="020B0604020202020204" pitchFamily="34" charset="0"/>
                <a:ea typeface="ＭＳ Ｐゴシック" panose="020B0600070205080204" pitchFamily="34" charset="-128"/>
              </a:rPr>
              <a:t> than the AP42 EF</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Show Air Emissions Factors and Quantification web page and link on handout</a:t>
            </a:r>
          </a:p>
        </p:txBody>
      </p:sp>
      <p:sp>
        <p:nvSpPr>
          <p:cNvPr id="273412" name="Slide Number Placeholder 3">
            <a:extLst>
              <a:ext uri="{FF2B5EF4-FFF2-40B4-BE49-F238E27FC236}">
                <a16:creationId xmlns:a16="http://schemas.microsoft.com/office/drawing/2014/main" id="{0BED5948-DF8E-4059-9703-948590921BE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4070FF4-E28E-4DB9-80B7-1BE9EBBC0B1F}" type="slidenum">
              <a:rPr lang="en-US" altLang="en-US" sz="1300">
                <a:latin typeface="Calibri" panose="020F0502020204030204" pitchFamily="34" charset="0"/>
              </a:rPr>
              <a:pPr algn="r" eaLnBrk="1" hangingPunct="1"/>
              <a:t>141</a:t>
            </a:fld>
            <a:endParaRPr lang="en-US" altLang="en-US" sz="1300">
              <a:latin typeface="Calibri" panose="020F0502020204030204" pitchFamily="34" charset="0"/>
            </a:endParaRPr>
          </a:p>
        </p:txBody>
      </p:sp>
    </p:spTree>
    <p:extLst>
      <p:ext uri="{BB962C8B-B14F-4D97-AF65-F5344CB8AC3E}">
        <p14:creationId xmlns:p14="http://schemas.microsoft.com/office/powerpoint/2010/main" val="65251834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Slide Image Placeholder 1">
            <a:extLst>
              <a:ext uri="{FF2B5EF4-FFF2-40B4-BE49-F238E27FC236}">
                <a16:creationId xmlns:a16="http://schemas.microsoft.com/office/drawing/2014/main" id="{6B7CA4C7-9C86-4A2A-91AE-CB65B7025981}"/>
              </a:ext>
            </a:extLst>
          </p:cNvPr>
          <p:cNvSpPr>
            <a:spLocks noGrp="1" noRot="1" noChangeAspect="1" noChangeArrowheads="1" noTextEdit="1"/>
          </p:cNvSpPr>
          <p:nvPr>
            <p:ph type="sldImg"/>
          </p:nvPr>
        </p:nvSpPr>
        <p:spPr>
          <a:xfrm>
            <a:off x="1204913" y="704850"/>
            <a:ext cx="4692650" cy="3519488"/>
          </a:xfrm>
          <a:ln/>
        </p:spPr>
      </p:sp>
      <p:sp>
        <p:nvSpPr>
          <p:cNvPr id="275459" name="Notes Placeholder 2">
            <a:extLst>
              <a:ext uri="{FF2B5EF4-FFF2-40B4-BE49-F238E27FC236}">
                <a16:creationId xmlns:a16="http://schemas.microsoft.com/office/drawing/2014/main" id="{902B1DE4-068A-4EB2-9587-F6F5A1B8050C}"/>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Emission factors are the simple to use. In AP42 most of the emission factors are in pounds per unit of production and need to translated into pounds per hour. Most of the time this translation is done on the basis of 8760 hours but this is not always the case. Time for maintenance and other mandated shut downs can be considered and taken into account. i.e. boilers must be shut down for inspection and maintenance.</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MMBTU/</a:t>
            </a:r>
            <a:r>
              <a:rPr lang="en-US" altLang="en-US" dirty="0" err="1">
                <a:latin typeface="Arial" panose="020B0604020202020204" pitchFamily="34" charset="0"/>
                <a:ea typeface="ＭＳ Ｐゴシック" panose="020B0600070205080204" pitchFamily="34" charset="-128"/>
              </a:rPr>
              <a:t>hr</a:t>
            </a:r>
            <a:r>
              <a:rPr lang="en-US" altLang="en-US" dirty="0">
                <a:latin typeface="Arial" panose="020B0604020202020204" pitchFamily="34" charset="0"/>
                <a:ea typeface="ＭＳ Ｐゴシック" panose="020B0600070205080204" pitchFamily="34" charset="-128"/>
              </a:rPr>
              <a:t> * </a:t>
            </a:r>
            <a:r>
              <a:rPr lang="en-US" altLang="en-US" dirty="0" err="1">
                <a:latin typeface="Arial" panose="020B0604020202020204" pitchFamily="34" charset="0"/>
                <a:ea typeface="ＭＳ Ｐゴシック" panose="020B0600070205080204" pitchFamily="34" charset="-128"/>
              </a:rPr>
              <a:t>lbs</a:t>
            </a:r>
            <a:r>
              <a:rPr lang="en-US" altLang="en-US" dirty="0">
                <a:latin typeface="Arial" panose="020B0604020202020204" pitchFamily="34" charset="0"/>
                <a:ea typeface="ＭＳ Ｐゴシック" panose="020B0600070205080204" pitchFamily="34" charset="-128"/>
              </a:rPr>
              <a:t>/MMBTU * 8760hrs/</a:t>
            </a:r>
            <a:r>
              <a:rPr lang="en-US" altLang="en-US" dirty="0" err="1">
                <a:latin typeface="Arial" panose="020B0604020202020204" pitchFamily="34" charset="0"/>
                <a:ea typeface="ＭＳ Ｐゴシック" panose="020B0600070205080204" pitchFamily="34" charset="-128"/>
              </a:rPr>
              <a:t>yr</a:t>
            </a:r>
            <a:r>
              <a:rPr lang="en-US" altLang="en-US" dirty="0">
                <a:latin typeface="Arial" panose="020B0604020202020204" pitchFamily="34" charset="0"/>
                <a:ea typeface="ＭＳ Ｐゴシック" panose="020B0600070205080204" pitchFamily="34" charset="-128"/>
              </a:rPr>
              <a:t> / 2000lbs/ton = </a:t>
            </a:r>
            <a:r>
              <a:rPr lang="en-US" altLang="en-US" dirty="0" err="1">
                <a:latin typeface="Arial" panose="020B0604020202020204" pitchFamily="34" charset="0"/>
                <a:ea typeface="ＭＳ Ｐゴシック" panose="020B0600070205080204" pitchFamily="34" charset="-128"/>
              </a:rPr>
              <a:t>tpy</a:t>
            </a: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NB: ER only if enforceable or inherent</a:t>
            </a:r>
          </a:p>
        </p:txBody>
      </p:sp>
      <p:sp>
        <p:nvSpPr>
          <p:cNvPr id="275460" name="Slide Number Placeholder 3">
            <a:extLst>
              <a:ext uri="{FF2B5EF4-FFF2-40B4-BE49-F238E27FC236}">
                <a16:creationId xmlns:a16="http://schemas.microsoft.com/office/drawing/2014/main" id="{DEAE3CE4-2109-4122-8BF1-B3615D297462}"/>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FF086429-DF48-464C-A0EF-35565835E25E}" type="slidenum">
              <a:rPr lang="en-US" altLang="en-US" sz="1300">
                <a:latin typeface="Calibri" panose="020F0502020204030204" pitchFamily="34" charset="0"/>
              </a:rPr>
              <a:pPr algn="r" eaLnBrk="1" hangingPunct="1"/>
              <a:t>142</a:t>
            </a:fld>
            <a:endParaRPr lang="en-US" altLang="en-US" sz="1300">
              <a:latin typeface="Calibri" panose="020F0502020204030204" pitchFamily="34" charset="0"/>
            </a:endParaRPr>
          </a:p>
        </p:txBody>
      </p:sp>
    </p:spTree>
    <p:extLst>
      <p:ext uri="{BB962C8B-B14F-4D97-AF65-F5344CB8AC3E}">
        <p14:creationId xmlns:p14="http://schemas.microsoft.com/office/powerpoint/2010/main" val="36029929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Slide Image Placeholder 1">
            <a:extLst>
              <a:ext uri="{FF2B5EF4-FFF2-40B4-BE49-F238E27FC236}">
                <a16:creationId xmlns:a16="http://schemas.microsoft.com/office/drawing/2014/main" id="{56E4369D-C4E9-472C-8BA3-FE40CFAFD8E7}"/>
              </a:ext>
            </a:extLst>
          </p:cNvPr>
          <p:cNvSpPr>
            <a:spLocks noGrp="1" noRot="1" noChangeAspect="1" noChangeArrowheads="1" noTextEdit="1"/>
          </p:cNvSpPr>
          <p:nvPr>
            <p:ph type="sldImg"/>
          </p:nvPr>
        </p:nvSpPr>
        <p:spPr>
          <a:ln/>
        </p:spPr>
      </p:sp>
      <p:sp>
        <p:nvSpPr>
          <p:cNvPr id="128003" name="Notes Placeholder 2">
            <a:extLst>
              <a:ext uri="{FF2B5EF4-FFF2-40B4-BE49-F238E27FC236}">
                <a16:creationId xmlns:a16="http://schemas.microsoft.com/office/drawing/2014/main" id="{8802E625-29D6-40BA-921C-6BD466503B7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HAPs are Hazardous Air Pollutants . They are defined in the CAA. We will talk about them in more detail later on.</a:t>
            </a:r>
          </a:p>
        </p:txBody>
      </p:sp>
      <p:sp>
        <p:nvSpPr>
          <p:cNvPr id="128004" name="Slide Number Placeholder 6">
            <a:extLst>
              <a:ext uri="{FF2B5EF4-FFF2-40B4-BE49-F238E27FC236}">
                <a16:creationId xmlns:a16="http://schemas.microsoft.com/office/drawing/2014/main" id="{D6AA2C73-43D5-49A6-82E6-7546702CC863}"/>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B45BA2B0-E31D-4C81-9D64-ED5BF48F1ED7}" type="slidenum">
              <a:rPr lang="en-US" altLang="en-US"/>
              <a:pPr/>
              <a:t>14</a:t>
            </a:fld>
            <a:endParaRPr lang="en-US" altLang="en-US"/>
          </a:p>
        </p:txBody>
      </p:sp>
    </p:spTree>
    <p:extLst>
      <p:ext uri="{BB962C8B-B14F-4D97-AF65-F5344CB8AC3E}">
        <p14:creationId xmlns:p14="http://schemas.microsoft.com/office/powerpoint/2010/main" val="62558614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Slide Image Placeholder 1">
            <a:extLst>
              <a:ext uri="{FF2B5EF4-FFF2-40B4-BE49-F238E27FC236}">
                <a16:creationId xmlns:a16="http://schemas.microsoft.com/office/drawing/2014/main" id="{AC57566E-4F53-48EC-AA4F-84E87526CE95}"/>
              </a:ext>
            </a:extLst>
          </p:cNvPr>
          <p:cNvSpPr>
            <a:spLocks noGrp="1" noRot="1" noChangeAspect="1" noChangeArrowheads="1" noTextEdit="1"/>
          </p:cNvSpPr>
          <p:nvPr>
            <p:ph type="sldImg"/>
          </p:nvPr>
        </p:nvSpPr>
        <p:spPr>
          <a:xfrm>
            <a:off x="1204913" y="704850"/>
            <a:ext cx="4692650" cy="3519488"/>
          </a:xfrm>
          <a:ln/>
        </p:spPr>
      </p:sp>
      <p:sp>
        <p:nvSpPr>
          <p:cNvPr id="277507" name="Notes Placeholder 2">
            <a:extLst>
              <a:ext uri="{FF2B5EF4-FFF2-40B4-BE49-F238E27FC236}">
                <a16:creationId xmlns:a16="http://schemas.microsoft.com/office/drawing/2014/main" id="{AFE16BC1-B340-4EF7-8FB0-0AAA39BC0A6C}"/>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Material balance is a good way and for some sources the only way to calculate emissions (</a:t>
            </a:r>
            <a:r>
              <a:rPr lang="en-US" altLang="en-US" dirty="0" err="1">
                <a:latin typeface="Arial" panose="020B0604020202020204" pitchFamily="34" charset="0"/>
                <a:ea typeface="ＭＳ Ｐゴシック" panose="020B0600070205080204" pitchFamily="34" charset="-128"/>
              </a:rPr>
              <a:t>esp</a:t>
            </a:r>
            <a:r>
              <a:rPr lang="en-US" altLang="en-US" dirty="0">
                <a:latin typeface="Arial" panose="020B0604020202020204" pitchFamily="34" charset="0"/>
                <a:ea typeface="ＭＳ Ｐゴシック" panose="020B0600070205080204" pitchFamily="34" charset="-128"/>
              </a:rPr>
              <a:t> for VOCs). The term recovered includes both recovered and generated as waste. This is used for VOC sources where solvent is evaporated like paint booths. Destroyed (in add on control device) only counts if required by regulation or other enforceable conditions.</a:t>
            </a:r>
          </a:p>
        </p:txBody>
      </p:sp>
      <p:sp>
        <p:nvSpPr>
          <p:cNvPr id="277508" name="Slide Number Placeholder 3">
            <a:extLst>
              <a:ext uri="{FF2B5EF4-FFF2-40B4-BE49-F238E27FC236}">
                <a16:creationId xmlns:a16="http://schemas.microsoft.com/office/drawing/2014/main" id="{42C4B32A-AEA1-4EEF-9569-6AE6CBACDB8E}"/>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FEBD476-1EB0-4743-80A8-F013AAA9A822}" type="slidenum">
              <a:rPr lang="en-US" altLang="en-US" sz="1300">
                <a:latin typeface="Calibri" panose="020F0502020204030204" pitchFamily="34" charset="0"/>
              </a:rPr>
              <a:pPr algn="r" eaLnBrk="1" hangingPunct="1"/>
              <a:t>143</a:t>
            </a:fld>
            <a:endParaRPr lang="en-US" altLang="en-US" sz="1300">
              <a:latin typeface="Calibri" panose="020F0502020204030204" pitchFamily="34" charset="0"/>
            </a:endParaRPr>
          </a:p>
        </p:txBody>
      </p:sp>
    </p:spTree>
    <p:extLst>
      <p:ext uri="{BB962C8B-B14F-4D97-AF65-F5344CB8AC3E}">
        <p14:creationId xmlns:p14="http://schemas.microsoft.com/office/powerpoint/2010/main" val="206819030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Slide Image Placeholder 1">
            <a:extLst>
              <a:ext uri="{FF2B5EF4-FFF2-40B4-BE49-F238E27FC236}">
                <a16:creationId xmlns:a16="http://schemas.microsoft.com/office/drawing/2014/main" id="{E7EFF8B8-27E5-4437-AC3F-58ABCAE2506E}"/>
              </a:ext>
            </a:extLst>
          </p:cNvPr>
          <p:cNvSpPr>
            <a:spLocks noGrp="1" noRot="1" noChangeAspect="1" noChangeArrowheads="1" noTextEdit="1"/>
          </p:cNvSpPr>
          <p:nvPr>
            <p:ph type="sldImg"/>
          </p:nvPr>
        </p:nvSpPr>
        <p:spPr>
          <a:xfrm>
            <a:off x="1241425" y="692150"/>
            <a:ext cx="4694238" cy="3519488"/>
          </a:xfrm>
          <a:ln/>
        </p:spPr>
      </p:sp>
      <p:sp>
        <p:nvSpPr>
          <p:cNvPr id="279555" name="Notes Placeholder 2">
            <a:extLst>
              <a:ext uri="{FF2B5EF4-FFF2-40B4-BE49-F238E27FC236}">
                <a16:creationId xmlns:a16="http://schemas.microsoft.com/office/drawing/2014/main" id="{3106DECF-FAA4-4A60-916C-80E1D832033C}"/>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Simple mass balance exercise. In simplest terms the </a:t>
            </a:r>
            <a:r>
              <a:rPr lang="en-US" altLang="en-US" dirty="0" err="1">
                <a:latin typeface="Arial" panose="020B0604020202020204" pitchFamily="34" charset="0"/>
                <a:ea typeface="ＭＳ Ｐゴシック" panose="020B0600070205080204" pitchFamily="34" charset="-128"/>
              </a:rPr>
              <a:t>lbs</a:t>
            </a:r>
            <a:r>
              <a:rPr lang="en-US" altLang="en-US" dirty="0">
                <a:latin typeface="Arial" panose="020B0604020202020204" pitchFamily="34" charset="0"/>
                <a:ea typeface="ＭＳ Ｐゴシック" panose="020B0600070205080204" pitchFamily="34" charset="-128"/>
              </a:rPr>
              <a:t>/</a:t>
            </a:r>
            <a:r>
              <a:rPr lang="en-US" altLang="en-US" dirty="0" err="1">
                <a:latin typeface="Arial" panose="020B0604020202020204" pitchFamily="34" charset="0"/>
                <a:ea typeface="ＭＳ Ｐゴシック" panose="020B0600070205080204" pitchFamily="34" charset="-128"/>
              </a:rPr>
              <a:t>hr</a:t>
            </a:r>
            <a:r>
              <a:rPr lang="en-US" altLang="en-US" dirty="0">
                <a:latin typeface="Arial" panose="020B0604020202020204" pitchFamily="34" charset="0"/>
                <a:ea typeface="ＭＳ Ｐゴシック" panose="020B0600070205080204" pitchFamily="34" charset="-128"/>
              </a:rPr>
              <a:t> would be multiplied by 8760 </a:t>
            </a:r>
            <a:r>
              <a:rPr lang="en-US" altLang="en-US" dirty="0" err="1">
                <a:latin typeface="Arial" panose="020B0604020202020204" pitchFamily="34" charset="0"/>
                <a:ea typeface="ＭＳ Ｐゴシック" panose="020B0600070205080204" pitchFamily="34" charset="-128"/>
              </a:rPr>
              <a:t>hrs</a:t>
            </a:r>
            <a:r>
              <a:rPr lang="en-US" altLang="en-US" dirty="0">
                <a:latin typeface="Arial" panose="020B0604020202020204" pitchFamily="34" charset="0"/>
                <a:ea typeface="ＭＳ Ｐゴシック" panose="020B0600070205080204" pitchFamily="34" charset="-128"/>
              </a:rPr>
              <a:t>/</a:t>
            </a:r>
            <a:r>
              <a:rPr lang="en-US" altLang="en-US" dirty="0" err="1">
                <a:latin typeface="Arial" panose="020B0604020202020204" pitchFamily="34" charset="0"/>
                <a:ea typeface="ＭＳ Ｐゴシック" panose="020B0600070205080204" pitchFamily="34" charset="-128"/>
              </a:rPr>
              <a:t>yr</a:t>
            </a:r>
            <a:r>
              <a:rPr lang="en-US" altLang="en-US" baseline="0" dirty="0">
                <a:latin typeface="Arial" panose="020B0604020202020204" pitchFamily="34" charset="0"/>
                <a:ea typeface="ＭＳ Ｐゴシック" panose="020B0600070205080204" pitchFamily="34" charset="-128"/>
              </a:rPr>
              <a:t> </a:t>
            </a:r>
            <a:r>
              <a:rPr lang="en-US" altLang="en-US" dirty="0">
                <a:latin typeface="Arial" panose="020B0604020202020204" pitchFamily="34" charset="0"/>
                <a:ea typeface="ＭＳ Ｐゴシック" panose="020B0600070205080204" pitchFamily="34" charset="-128"/>
              </a:rPr>
              <a:t>to produce PTE or 6.13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Note: we can only count the incinerator if it is part of an enforceable condition or required by the permit. The PTE would be 120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without the incinerator.</a:t>
            </a:r>
          </a:p>
        </p:txBody>
      </p:sp>
      <p:sp>
        <p:nvSpPr>
          <p:cNvPr id="279556" name="Slide Number Placeholder 3">
            <a:extLst>
              <a:ext uri="{FF2B5EF4-FFF2-40B4-BE49-F238E27FC236}">
                <a16:creationId xmlns:a16="http://schemas.microsoft.com/office/drawing/2014/main" id="{5BB7B449-A5E2-446C-A4C6-0282B4CA77C5}"/>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DA16099-9E94-4824-997B-22FDA2FAB505}" type="slidenum">
              <a:rPr lang="en-US" altLang="en-US" sz="1300">
                <a:latin typeface="Calibri" panose="020F0502020204030204" pitchFamily="34" charset="0"/>
              </a:rPr>
              <a:pPr algn="r" eaLnBrk="1" hangingPunct="1"/>
              <a:t>144</a:t>
            </a:fld>
            <a:endParaRPr lang="en-US" altLang="en-US" sz="1300">
              <a:latin typeface="Calibri" panose="020F0502020204030204" pitchFamily="34" charset="0"/>
            </a:endParaRPr>
          </a:p>
        </p:txBody>
      </p:sp>
    </p:spTree>
    <p:extLst>
      <p:ext uri="{BB962C8B-B14F-4D97-AF65-F5344CB8AC3E}">
        <p14:creationId xmlns:p14="http://schemas.microsoft.com/office/powerpoint/2010/main" val="3783298219"/>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Slide Image Placeholder 1">
            <a:extLst>
              <a:ext uri="{FF2B5EF4-FFF2-40B4-BE49-F238E27FC236}">
                <a16:creationId xmlns:a16="http://schemas.microsoft.com/office/drawing/2014/main" id="{7ABC0343-B29B-4A25-84A8-C4649F5ECEA1}"/>
              </a:ext>
            </a:extLst>
          </p:cNvPr>
          <p:cNvSpPr>
            <a:spLocks noGrp="1" noRot="1" noChangeAspect="1" noChangeArrowheads="1" noTextEdit="1"/>
          </p:cNvSpPr>
          <p:nvPr>
            <p:ph type="sldImg"/>
          </p:nvPr>
        </p:nvSpPr>
        <p:spPr>
          <a:xfrm>
            <a:off x="1204913" y="704850"/>
            <a:ext cx="4692650" cy="3519488"/>
          </a:xfrm>
          <a:ln/>
        </p:spPr>
      </p:sp>
      <p:sp>
        <p:nvSpPr>
          <p:cNvPr id="281603" name="Notes Placeholder 2">
            <a:extLst>
              <a:ext uri="{FF2B5EF4-FFF2-40B4-BE49-F238E27FC236}">
                <a16:creationId xmlns:a16="http://schemas.microsoft.com/office/drawing/2014/main" id="{1F734C73-17C1-47F9-B71E-B8FE177AC668}"/>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A bit more complicated spend some time playing with the numbers. EF = emission factor which are from AP-42.</a:t>
            </a:r>
          </a:p>
          <a:p>
            <a:pPr eaLnBrk="1" hangingPunct="1">
              <a:spcBef>
                <a:spcPct val="0"/>
              </a:spcBef>
            </a:pPr>
            <a:r>
              <a:rPr lang="en-US" altLang="en-US" dirty="0">
                <a:latin typeface="Arial" panose="020B0604020202020204" pitchFamily="34" charset="0"/>
                <a:ea typeface="ＭＳ Ｐゴシック" panose="020B0600070205080204" pitchFamily="34" charset="-128"/>
              </a:rPr>
              <a:t>NSPS can be considered an fed </a:t>
            </a:r>
            <a:r>
              <a:rPr lang="en-US" altLang="en-US" dirty="0" err="1">
                <a:latin typeface="Arial" panose="020B0604020202020204" pitchFamily="34" charset="0"/>
                <a:ea typeface="ＭＳ Ｐゴシック" panose="020B0600070205080204" pitchFamily="34" charset="-128"/>
              </a:rPr>
              <a:t>enf</a:t>
            </a:r>
            <a:r>
              <a:rPr lang="en-US" altLang="en-US" dirty="0">
                <a:latin typeface="Arial" panose="020B0604020202020204" pitchFamily="34" charset="0"/>
                <a:ea typeface="ＭＳ Ｐゴシック" panose="020B0600070205080204" pitchFamily="34" charset="-128"/>
              </a:rPr>
              <a:t> limit.</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Another not so great example:  Why can’t the LNB and FGR controls be taken into account as the are inherent to the boiler system (can’t run w/o LNB or FGR). If so, EF </a:t>
            </a:r>
            <a:r>
              <a:rPr lang="en-US" altLang="en-US" dirty="0" err="1">
                <a:latin typeface="Arial" panose="020B0604020202020204" pitchFamily="34" charset="0"/>
                <a:ea typeface="ＭＳ Ｐゴシック" panose="020B0600070205080204" pitchFamily="34" charset="-128"/>
              </a:rPr>
              <a:t>woulndn’t</a:t>
            </a:r>
            <a:r>
              <a:rPr lang="en-US" altLang="en-US" dirty="0">
                <a:latin typeface="Arial" panose="020B0604020202020204" pitchFamily="34" charset="0"/>
                <a:ea typeface="ＭＳ Ｐゴシック" panose="020B0600070205080204" pitchFamily="34" charset="-128"/>
              </a:rPr>
              <a:t> be .1 </a:t>
            </a:r>
            <a:r>
              <a:rPr lang="en-US" altLang="en-US" dirty="0" err="1">
                <a:latin typeface="Arial" panose="020B0604020202020204" pitchFamily="34" charset="0"/>
                <a:ea typeface="ＭＳ Ｐゴシック" panose="020B0600070205080204" pitchFamily="34" charset="-128"/>
              </a:rPr>
              <a:t>lbs</a:t>
            </a:r>
            <a:r>
              <a:rPr lang="en-US" altLang="en-US" dirty="0">
                <a:latin typeface="Arial" panose="020B0604020202020204" pitchFamily="34" charset="0"/>
                <a:ea typeface="ＭＳ Ｐゴシック" panose="020B0600070205080204" pitchFamily="34" charset="-128"/>
              </a:rPr>
              <a:t>/MMBTU it would be lower accounting for the LNB and FGR.</a:t>
            </a:r>
          </a:p>
        </p:txBody>
      </p:sp>
      <p:sp>
        <p:nvSpPr>
          <p:cNvPr id="281604" name="Slide Number Placeholder 3">
            <a:extLst>
              <a:ext uri="{FF2B5EF4-FFF2-40B4-BE49-F238E27FC236}">
                <a16:creationId xmlns:a16="http://schemas.microsoft.com/office/drawing/2014/main" id="{919D8D67-EA98-4130-A69B-1C09D023F983}"/>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729FDE7-5EDF-4FBF-8DBF-F11C7B5805F8}" type="slidenum">
              <a:rPr lang="en-US" altLang="en-US" sz="1300">
                <a:latin typeface="Calibri" panose="020F0502020204030204" pitchFamily="34" charset="0"/>
              </a:rPr>
              <a:pPr algn="r" eaLnBrk="1" hangingPunct="1"/>
              <a:t>145</a:t>
            </a:fld>
            <a:endParaRPr lang="en-US" altLang="en-US" sz="1300">
              <a:latin typeface="Calibri" panose="020F0502020204030204" pitchFamily="34" charset="0"/>
            </a:endParaRPr>
          </a:p>
        </p:txBody>
      </p:sp>
    </p:spTree>
    <p:extLst>
      <p:ext uri="{BB962C8B-B14F-4D97-AF65-F5344CB8AC3E}">
        <p14:creationId xmlns:p14="http://schemas.microsoft.com/office/powerpoint/2010/main" val="303923934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Slide Image Placeholder 1">
            <a:extLst>
              <a:ext uri="{FF2B5EF4-FFF2-40B4-BE49-F238E27FC236}">
                <a16:creationId xmlns:a16="http://schemas.microsoft.com/office/drawing/2014/main" id="{94C7F30F-99F8-4912-AF50-800DAFD46C1E}"/>
              </a:ext>
            </a:extLst>
          </p:cNvPr>
          <p:cNvSpPr>
            <a:spLocks noGrp="1" noRot="1" noChangeAspect="1" noChangeArrowheads="1" noTextEdit="1"/>
          </p:cNvSpPr>
          <p:nvPr>
            <p:ph type="sldImg"/>
          </p:nvPr>
        </p:nvSpPr>
        <p:spPr>
          <a:xfrm>
            <a:off x="1204913" y="704850"/>
            <a:ext cx="4692650" cy="3519488"/>
          </a:xfrm>
          <a:ln/>
        </p:spPr>
      </p:sp>
      <p:sp>
        <p:nvSpPr>
          <p:cNvPr id="283651" name="Notes Placeholder 2">
            <a:extLst>
              <a:ext uri="{FF2B5EF4-FFF2-40B4-BE49-F238E27FC236}">
                <a16:creationId xmlns:a16="http://schemas.microsoft.com/office/drawing/2014/main" id="{0FF1FEEF-9D32-4B23-A923-FE2F24E0202C}"/>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a:latin typeface="Arial" panose="020B0604020202020204" pitchFamily="34" charset="0"/>
                <a:ea typeface="ＭＳ Ｐゴシック" panose="020B0600070205080204" pitchFamily="34" charset="-128"/>
              </a:rPr>
              <a:t>The obvious questions</a:t>
            </a:r>
          </a:p>
        </p:txBody>
      </p:sp>
      <p:sp>
        <p:nvSpPr>
          <p:cNvPr id="283652" name="Slide Number Placeholder 3">
            <a:extLst>
              <a:ext uri="{FF2B5EF4-FFF2-40B4-BE49-F238E27FC236}">
                <a16:creationId xmlns:a16="http://schemas.microsoft.com/office/drawing/2014/main" id="{497943E8-4C75-4A61-94EA-38B01C22EB02}"/>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72148FC8-2C45-4110-A041-EF66A43A6050}" type="slidenum">
              <a:rPr lang="en-US" altLang="en-US" sz="1300">
                <a:latin typeface="Calibri" panose="020F0502020204030204" pitchFamily="34" charset="0"/>
              </a:rPr>
              <a:pPr algn="r" eaLnBrk="1" hangingPunct="1"/>
              <a:t>146</a:t>
            </a:fld>
            <a:endParaRPr lang="en-US" altLang="en-US" sz="1300">
              <a:latin typeface="Calibri" panose="020F0502020204030204" pitchFamily="34" charset="0"/>
            </a:endParaRPr>
          </a:p>
        </p:txBody>
      </p:sp>
    </p:spTree>
    <p:extLst>
      <p:ext uri="{BB962C8B-B14F-4D97-AF65-F5344CB8AC3E}">
        <p14:creationId xmlns:p14="http://schemas.microsoft.com/office/powerpoint/2010/main" val="60352146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Slide Image Placeholder 1">
            <a:extLst>
              <a:ext uri="{FF2B5EF4-FFF2-40B4-BE49-F238E27FC236}">
                <a16:creationId xmlns:a16="http://schemas.microsoft.com/office/drawing/2014/main" id="{6CA031A7-3846-49B3-AD62-0246FB7D6A0F}"/>
              </a:ext>
            </a:extLst>
          </p:cNvPr>
          <p:cNvSpPr>
            <a:spLocks noGrp="1" noRot="1" noChangeAspect="1" noChangeArrowheads="1" noTextEdit="1"/>
          </p:cNvSpPr>
          <p:nvPr>
            <p:ph type="sldImg"/>
          </p:nvPr>
        </p:nvSpPr>
        <p:spPr>
          <a:xfrm>
            <a:off x="1241425" y="692150"/>
            <a:ext cx="4694238" cy="3519488"/>
          </a:xfrm>
          <a:ln/>
        </p:spPr>
      </p:sp>
      <p:sp>
        <p:nvSpPr>
          <p:cNvPr id="285699" name="Notes Placeholder 2">
            <a:extLst>
              <a:ext uri="{FF2B5EF4-FFF2-40B4-BE49-F238E27FC236}">
                <a16:creationId xmlns:a16="http://schemas.microsoft.com/office/drawing/2014/main" id="{14277A91-3C37-4968-AC49-5BDEEB577CD1}"/>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These calculations show that the PTE bears little relationship to actual emissions i.e. it is almost an order of magnitude higher.</a:t>
            </a:r>
          </a:p>
          <a:p>
            <a:pPr eaLnBrk="1" hangingPunct="1">
              <a:spcBef>
                <a:spcPct val="0"/>
              </a:spcBef>
            </a:pPr>
            <a:r>
              <a:rPr lang="en-US" altLang="en-US" dirty="0">
                <a:latin typeface="Arial" panose="020B0604020202020204" pitchFamily="34" charset="0"/>
                <a:ea typeface="ＭＳ Ｐゴシック" panose="020B0600070205080204" pitchFamily="34" charset="-128"/>
              </a:rPr>
              <a:t>But can’t use actual for PTE applicability determination unless source takes fed </a:t>
            </a:r>
            <a:r>
              <a:rPr lang="en-US" altLang="en-US" dirty="0" err="1">
                <a:latin typeface="Arial" panose="020B0604020202020204" pitchFamily="34" charset="0"/>
                <a:ea typeface="ＭＳ Ｐゴシック" panose="020B0600070205080204" pitchFamily="34" charset="-128"/>
              </a:rPr>
              <a:t>enf</a:t>
            </a:r>
            <a:r>
              <a:rPr lang="en-US" altLang="en-US" dirty="0">
                <a:latin typeface="Arial" panose="020B0604020202020204" pitchFamily="34" charset="0"/>
                <a:ea typeface="ＭＳ Ｐゴシック" panose="020B0600070205080204" pitchFamily="34" charset="-128"/>
              </a:rPr>
              <a:t> limits in a permit or reg.</a:t>
            </a:r>
          </a:p>
          <a:p>
            <a:pPr eaLnBrk="1" hangingPunct="1">
              <a:spcBef>
                <a:spcPct val="0"/>
              </a:spcBef>
            </a:pPr>
            <a:r>
              <a:rPr lang="en-US" altLang="en-US" dirty="0">
                <a:latin typeface="Arial" panose="020B0604020202020204" pitchFamily="34" charset="0"/>
                <a:ea typeface="ＭＳ Ｐゴシック" panose="020B0600070205080204" pitchFamily="34" charset="-128"/>
              </a:rPr>
              <a:t>[Why not use the LNB and FGR controls be taken into account as the are inherent to the boiler system]</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Boiler over 250mmbtu/</a:t>
            </a:r>
            <a:r>
              <a:rPr lang="en-US" altLang="en-US" dirty="0" err="1">
                <a:latin typeface="Arial" panose="020B0604020202020204" pitchFamily="34" charset="0"/>
                <a:ea typeface="ＭＳ Ｐゴシック" panose="020B0600070205080204" pitchFamily="34" charset="-128"/>
              </a:rPr>
              <a:t>hr</a:t>
            </a:r>
            <a:r>
              <a:rPr lang="en-US" altLang="en-US" dirty="0">
                <a:latin typeface="Arial" panose="020B0604020202020204" pitchFamily="34" charset="0"/>
                <a:ea typeface="ＭＳ Ｐゴシック" panose="020B0600070205080204" pitchFamily="34" charset="-128"/>
              </a:rPr>
              <a:t> is subject to 100tpy threshold for major NSR</a:t>
            </a:r>
          </a:p>
        </p:txBody>
      </p:sp>
      <p:sp>
        <p:nvSpPr>
          <p:cNvPr id="285700" name="Slide Number Placeholder 3">
            <a:extLst>
              <a:ext uri="{FF2B5EF4-FFF2-40B4-BE49-F238E27FC236}">
                <a16:creationId xmlns:a16="http://schemas.microsoft.com/office/drawing/2014/main" id="{68B880DE-6F6D-4727-BDD9-767AD3BBB542}"/>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B1048363-317C-456D-B60C-88D1D31DBC6E}" type="slidenum">
              <a:rPr lang="en-US" altLang="en-US" sz="1300">
                <a:latin typeface="Calibri" panose="020F0502020204030204" pitchFamily="34" charset="0"/>
              </a:rPr>
              <a:pPr algn="r" eaLnBrk="1" hangingPunct="1"/>
              <a:t>147</a:t>
            </a:fld>
            <a:endParaRPr lang="en-US" altLang="en-US" sz="1300">
              <a:latin typeface="Calibri" panose="020F0502020204030204" pitchFamily="34" charset="0"/>
            </a:endParaRPr>
          </a:p>
        </p:txBody>
      </p:sp>
    </p:spTree>
    <p:extLst>
      <p:ext uri="{BB962C8B-B14F-4D97-AF65-F5344CB8AC3E}">
        <p14:creationId xmlns:p14="http://schemas.microsoft.com/office/powerpoint/2010/main" val="74589293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a:extLst>
              <a:ext uri="{FF2B5EF4-FFF2-40B4-BE49-F238E27FC236}">
                <a16:creationId xmlns:a16="http://schemas.microsoft.com/office/drawing/2014/main" id="{6AEF9D86-5538-4EAC-8A77-2CA93D29D9CA}"/>
              </a:ext>
            </a:extLst>
          </p:cNvPr>
          <p:cNvSpPr>
            <a:spLocks noGrp="1" noRot="1" noChangeAspect="1" noChangeArrowheads="1" noTextEdit="1"/>
          </p:cNvSpPr>
          <p:nvPr>
            <p:ph type="sldImg"/>
          </p:nvPr>
        </p:nvSpPr>
        <p:spPr>
          <a:xfrm>
            <a:off x="1204913" y="704850"/>
            <a:ext cx="4692650" cy="3519488"/>
          </a:xfrm>
          <a:ln/>
        </p:spPr>
      </p:sp>
      <p:sp>
        <p:nvSpPr>
          <p:cNvPr id="287747" name="Rectangle 3">
            <a:extLst>
              <a:ext uri="{FF2B5EF4-FFF2-40B4-BE49-F238E27FC236}">
                <a16:creationId xmlns:a16="http://schemas.microsoft.com/office/drawing/2014/main" id="{72C5CD59-3CD9-4143-AFEB-62E59CB52A1E}"/>
              </a:ext>
            </a:extLst>
          </p:cNvPr>
          <p:cNvSpPr>
            <a:spLocks noGrp="1" noChangeArrowheads="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Now that we can calculate PTE let’s look at how to limit it so the very high number in the last example does not cause unnecessary permitting. We have a lesson on emissions limits that covers this in more detail in a couple of days.</a:t>
            </a:r>
          </a:p>
        </p:txBody>
      </p:sp>
    </p:spTree>
    <p:extLst>
      <p:ext uri="{BB962C8B-B14F-4D97-AF65-F5344CB8AC3E}">
        <p14:creationId xmlns:p14="http://schemas.microsoft.com/office/powerpoint/2010/main" val="181211681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Slide Image Placeholder 1">
            <a:extLst>
              <a:ext uri="{FF2B5EF4-FFF2-40B4-BE49-F238E27FC236}">
                <a16:creationId xmlns:a16="http://schemas.microsoft.com/office/drawing/2014/main" id="{14FF7FF1-4508-4D33-ADB0-376E66399BE1}"/>
              </a:ext>
            </a:extLst>
          </p:cNvPr>
          <p:cNvSpPr>
            <a:spLocks noGrp="1" noRot="1" noChangeAspect="1" noChangeArrowheads="1" noTextEdit="1"/>
          </p:cNvSpPr>
          <p:nvPr>
            <p:ph type="sldImg"/>
          </p:nvPr>
        </p:nvSpPr>
        <p:spPr>
          <a:xfrm>
            <a:off x="1204913" y="704850"/>
            <a:ext cx="4692650" cy="3519488"/>
          </a:xfrm>
          <a:ln/>
        </p:spPr>
      </p:sp>
      <p:sp>
        <p:nvSpPr>
          <p:cNvPr id="289795" name="Notes Placeholder 2">
            <a:extLst>
              <a:ext uri="{FF2B5EF4-FFF2-40B4-BE49-F238E27FC236}">
                <a16:creationId xmlns:a16="http://schemas.microsoft.com/office/drawing/2014/main" id="{68513DEE-4E66-4E9D-92EC-E89BED98F22A}"/>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Bottom line if the PTE is far from actuals both you and source are better off. Less enforcement for both of you.</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NSPS = Part 60 regs for new sources of criteria poll</a:t>
            </a:r>
          </a:p>
          <a:p>
            <a:pPr eaLnBrk="1" hangingPunct="1">
              <a:spcBef>
                <a:spcPct val="0"/>
              </a:spcBef>
            </a:pPr>
            <a:r>
              <a:rPr lang="en-US" altLang="en-US" dirty="0">
                <a:latin typeface="Arial" panose="020B0604020202020204" pitchFamily="34" charset="0"/>
                <a:ea typeface="ＭＳ Ｐゴシック" panose="020B0600070205080204" pitchFamily="34" charset="-128"/>
              </a:rPr>
              <a:t>NESHAPS = Part 61 and 63 regs for HAPs</a:t>
            </a:r>
          </a:p>
        </p:txBody>
      </p:sp>
      <p:sp>
        <p:nvSpPr>
          <p:cNvPr id="289796" name="Slide Number Placeholder 3">
            <a:extLst>
              <a:ext uri="{FF2B5EF4-FFF2-40B4-BE49-F238E27FC236}">
                <a16:creationId xmlns:a16="http://schemas.microsoft.com/office/drawing/2014/main" id="{7FF45FDE-53DE-4B5B-827D-E9F7FD2FE604}"/>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4FF9013-92D0-4468-BFB7-C93F5FFD4DFE}" type="slidenum">
              <a:rPr lang="en-US" altLang="en-US" sz="1300">
                <a:latin typeface="Calibri" panose="020F0502020204030204" pitchFamily="34" charset="0"/>
              </a:rPr>
              <a:pPr algn="r" eaLnBrk="1" hangingPunct="1"/>
              <a:t>149</a:t>
            </a:fld>
            <a:endParaRPr lang="en-US" altLang="en-US" sz="1300">
              <a:latin typeface="Calibri" panose="020F0502020204030204" pitchFamily="34" charset="0"/>
            </a:endParaRPr>
          </a:p>
        </p:txBody>
      </p:sp>
    </p:spTree>
    <p:extLst>
      <p:ext uri="{BB962C8B-B14F-4D97-AF65-F5344CB8AC3E}">
        <p14:creationId xmlns:p14="http://schemas.microsoft.com/office/powerpoint/2010/main" val="376110464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a:extLst>
              <a:ext uri="{FF2B5EF4-FFF2-40B4-BE49-F238E27FC236}">
                <a16:creationId xmlns:a16="http://schemas.microsoft.com/office/drawing/2014/main" id="{78149328-ECAB-4F05-ABAD-A88FFBABAA97}"/>
              </a:ext>
            </a:extLst>
          </p:cNvPr>
          <p:cNvSpPr>
            <a:spLocks noGrp="1" noRot="1" noChangeAspect="1" noChangeArrowheads="1" noTextEdit="1"/>
          </p:cNvSpPr>
          <p:nvPr>
            <p:ph type="sldImg"/>
          </p:nvPr>
        </p:nvSpPr>
        <p:spPr>
          <a:xfrm>
            <a:off x="1204913" y="704850"/>
            <a:ext cx="4692650" cy="3519488"/>
          </a:xfrm>
          <a:ln/>
        </p:spPr>
      </p:sp>
      <p:sp>
        <p:nvSpPr>
          <p:cNvPr id="291843" name="Rectangle 3">
            <a:extLst>
              <a:ext uri="{FF2B5EF4-FFF2-40B4-BE49-F238E27FC236}">
                <a16:creationId xmlns:a16="http://schemas.microsoft.com/office/drawing/2014/main" id="{3C9041F2-834C-411E-B234-2AD24C3A86CD}"/>
              </a:ext>
            </a:extLst>
          </p:cNvPr>
          <p:cNvSpPr>
            <a:spLocks noGrp="1" noChangeArrowheads="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There are lots of ways to find physical and operational limits. The ones shown here are the conventional and normal ways to make limits but there can be more imaginative  ones that should not be neglected. EPA limits emergency generators to 500 hours. If there is a downstream system that limits operations of your source it may be an operational limit on emissions.</a:t>
            </a:r>
          </a:p>
        </p:txBody>
      </p:sp>
    </p:spTree>
    <p:extLst>
      <p:ext uri="{BB962C8B-B14F-4D97-AF65-F5344CB8AC3E}">
        <p14:creationId xmlns:p14="http://schemas.microsoft.com/office/powerpoint/2010/main" val="387004704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a:extLst>
              <a:ext uri="{FF2B5EF4-FFF2-40B4-BE49-F238E27FC236}">
                <a16:creationId xmlns:a16="http://schemas.microsoft.com/office/drawing/2014/main" id="{770582A3-688B-4617-B158-CEE0A82406A7}"/>
              </a:ext>
            </a:extLst>
          </p:cNvPr>
          <p:cNvSpPr>
            <a:spLocks noGrp="1" noRot="1" noChangeAspect="1" noChangeArrowheads="1" noTextEdit="1"/>
          </p:cNvSpPr>
          <p:nvPr>
            <p:ph type="sldImg"/>
          </p:nvPr>
        </p:nvSpPr>
        <p:spPr>
          <a:xfrm>
            <a:off x="1204913" y="704850"/>
            <a:ext cx="4692650" cy="3519488"/>
          </a:xfrm>
          <a:ln/>
        </p:spPr>
      </p:sp>
      <p:sp>
        <p:nvSpPr>
          <p:cNvPr id="293891" name="Rectangle 3">
            <a:extLst>
              <a:ext uri="{FF2B5EF4-FFF2-40B4-BE49-F238E27FC236}">
                <a16:creationId xmlns:a16="http://schemas.microsoft.com/office/drawing/2014/main" id="{8E285CC5-9C70-4654-BEEC-13A5176EDDC0}"/>
              </a:ext>
            </a:extLst>
          </p:cNvPr>
          <p:cNvSpPr>
            <a:spLocks noGrp="1" noChangeArrowheads="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You generally find PTE limits in permits but there can be circumstances that don’t fit the normal mold. </a:t>
            </a:r>
          </a:p>
        </p:txBody>
      </p:sp>
    </p:spTree>
    <p:extLst>
      <p:ext uri="{BB962C8B-B14F-4D97-AF65-F5344CB8AC3E}">
        <p14:creationId xmlns:p14="http://schemas.microsoft.com/office/powerpoint/2010/main" val="408757307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a:extLst>
              <a:ext uri="{FF2B5EF4-FFF2-40B4-BE49-F238E27FC236}">
                <a16:creationId xmlns:a16="http://schemas.microsoft.com/office/drawing/2014/main" id="{1B58F719-84AF-4C36-855F-7619D1649E1B}"/>
              </a:ext>
            </a:extLst>
          </p:cNvPr>
          <p:cNvSpPr>
            <a:spLocks noGrp="1" noRot="1" noChangeAspect="1" noChangeArrowheads="1" noTextEdit="1"/>
          </p:cNvSpPr>
          <p:nvPr>
            <p:ph type="sldImg"/>
          </p:nvPr>
        </p:nvSpPr>
        <p:spPr>
          <a:xfrm>
            <a:off x="1204913" y="704850"/>
            <a:ext cx="4692650" cy="3519488"/>
          </a:xfrm>
          <a:ln/>
        </p:spPr>
      </p:sp>
      <p:sp>
        <p:nvSpPr>
          <p:cNvPr id="295939" name="Rectangle 3">
            <a:extLst>
              <a:ext uri="{FF2B5EF4-FFF2-40B4-BE49-F238E27FC236}">
                <a16:creationId xmlns:a16="http://schemas.microsoft.com/office/drawing/2014/main" id="{F90EB43D-1E59-455E-844F-6A9D4A65F56F}"/>
              </a:ext>
            </a:extLst>
          </p:cNvPr>
          <p:cNvSpPr>
            <a:spLocks noGrp="1" noChangeArrowheads="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Define in next 3 slides</a:t>
            </a:r>
          </a:p>
          <a:p>
            <a:pPr eaLnBrk="1" hangingPunct="1"/>
            <a:r>
              <a:rPr lang="en-US" altLang="en-US" dirty="0">
                <a:latin typeface="Arial" panose="020B0604020202020204" pitchFamily="34" charset="0"/>
                <a:ea typeface="ＭＳ Ｐゴシック" panose="020B0600070205080204" pitchFamily="34" charset="-128"/>
              </a:rPr>
              <a:t>Permanent means it will not change. Quantifiable means it must be able to be measured and practically enforceable is averaging time etc. In addition any enforceable condition must have monitoring and data collection built in.</a:t>
            </a:r>
          </a:p>
        </p:txBody>
      </p:sp>
    </p:spTree>
    <p:extLst>
      <p:ext uri="{BB962C8B-B14F-4D97-AF65-F5344CB8AC3E}">
        <p14:creationId xmlns:p14="http://schemas.microsoft.com/office/powerpoint/2010/main" val="308255996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a:extLst>
              <a:ext uri="{FF2B5EF4-FFF2-40B4-BE49-F238E27FC236}">
                <a16:creationId xmlns:a16="http://schemas.microsoft.com/office/drawing/2014/main" id="{E9B50F0D-FD5F-46F4-B739-DB50C705CF0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22E090CF-C254-4EF2-BCC6-6753533D1C37}" type="slidenum">
              <a:rPr lang="en-US" altLang="en-US"/>
              <a:pPr/>
              <a:t>15</a:t>
            </a:fld>
            <a:endParaRPr lang="en-US" altLang="en-US"/>
          </a:p>
        </p:txBody>
      </p:sp>
      <p:sp>
        <p:nvSpPr>
          <p:cNvPr id="130051" name="Rectangle 2">
            <a:extLst>
              <a:ext uri="{FF2B5EF4-FFF2-40B4-BE49-F238E27FC236}">
                <a16:creationId xmlns:a16="http://schemas.microsoft.com/office/drawing/2014/main" id="{810BC78B-AE77-4512-85FC-65746F893FDD}"/>
              </a:ext>
            </a:extLst>
          </p:cNvPr>
          <p:cNvSpPr>
            <a:spLocks noGrp="1" noRot="1" noChangeAspect="1" noChangeArrowheads="1" noTextEdit="1"/>
          </p:cNvSpPr>
          <p:nvPr>
            <p:ph type="sldImg"/>
          </p:nvPr>
        </p:nvSpPr>
        <p:spPr>
          <a:ln/>
        </p:spPr>
      </p:sp>
      <p:sp>
        <p:nvSpPr>
          <p:cNvPr id="250883" name="Rectangle 3">
            <a:extLst>
              <a:ext uri="{FF2B5EF4-FFF2-40B4-BE49-F238E27FC236}">
                <a16:creationId xmlns:a16="http://schemas.microsoft.com/office/drawing/2014/main" id="{7E44FE25-19E2-49D1-B29E-23A5C1E98ADB}"/>
              </a:ext>
            </a:extLst>
          </p:cNvPr>
          <p:cNvSpPr>
            <a:spLocks noGrp="1" noChangeArrowheads="1"/>
          </p:cNvSpPr>
          <p:nvPr>
            <p:ph type="body" idx="1"/>
          </p:nvPr>
        </p:nvSpPr>
        <p:spPr/>
        <p:txBody>
          <a:bodyPr/>
          <a:lstStyle/>
          <a:p>
            <a:pPr eaLnBrk="1" hangingPunct="1">
              <a:buFontTx/>
              <a:buChar char="•"/>
              <a:defRPr/>
            </a:pPr>
            <a:r>
              <a:rPr lang="en-US" sz="2000" dirty="0">
                <a:latin typeface="Disney Simple" charset="0"/>
                <a:cs typeface="+mn-cs"/>
              </a:rPr>
              <a:t>Other federal requirements addressed in permitting</a:t>
            </a:r>
          </a:p>
          <a:p>
            <a:pPr lvl="1" eaLnBrk="1" hangingPunct="1">
              <a:buFontTx/>
              <a:buChar char="•"/>
              <a:defRPr/>
            </a:pPr>
            <a:r>
              <a:rPr lang="en-US" sz="2000" dirty="0">
                <a:latin typeface="Disney Simple" charset="0"/>
                <a:cs typeface="+mn-cs"/>
              </a:rPr>
              <a:t>NSPS 111</a:t>
            </a:r>
          </a:p>
          <a:p>
            <a:pPr lvl="1" eaLnBrk="1" hangingPunct="1">
              <a:buFontTx/>
              <a:buChar char="•"/>
              <a:defRPr/>
            </a:pPr>
            <a:r>
              <a:rPr lang="en-US" sz="2000" dirty="0">
                <a:latin typeface="Disney Simple" charset="0"/>
                <a:cs typeface="+mn-cs"/>
              </a:rPr>
              <a:t>NESHAPS 112</a:t>
            </a:r>
          </a:p>
          <a:p>
            <a:pPr lvl="1" eaLnBrk="1" hangingPunct="1">
              <a:buFontTx/>
              <a:buChar char="•"/>
              <a:defRPr/>
            </a:pPr>
            <a:r>
              <a:rPr lang="en-US" sz="2000" dirty="0">
                <a:latin typeface="Disney Simple" charset="0"/>
                <a:cs typeface="+mn-cs"/>
              </a:rPr>
              <a:t>Toxics 112</a:t>
            </a:r>
          </a:p>
          <a:p>
            <a:pPr lvl="1" eaLnBrk="1" hangingPunct="1">
              <a:buFontTx/>
              <a:buChar char="•"/>
              <a:defRPr/>
            </a:pPr>
            <a:r>
              <a:rPr lang="en-US" sz="2000" dirty="0">
                <a:latin typeface="Disney Simple" charset="0"/>
                <a:cs typeface="+mn-cs"/>
              </a:rPr>
              <a:t>SIPs/NAAQS 110</a:t>
            </a:r>
          </a:p>
        </p:txBody>
      </p:sp>
    </p:spTree>
    <p:extLst>
      <p:ext uri="{BB962C8B-B14F-4D97-AF65-F5344CB8AC3E}">
        <p14:creationId xmlns:p14="http://schemas.microsoft.com/office/powerpoint/2010/main" val="393538301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2">
            <a:extLst>
              <a:ext uri="{FF2B5EF4-FFF2-40B4-BE49-F238E27FC236}">
                <a16:creationId xmlns:a16="http://schemas.microsoft.com/office/drawing/2014/main" id="{E1538DD1-2E7D-496E-AF48-BF2D41BC5A01}"/>
              </a:ext>
            </a:extLst>
          </p:cNvPr>
          <p:cNvSpPr>
            <a:spLocks noGrp="1" noRot="1" noChangeAspect="1" noChangeArrowheads="1" noTextEdit="1"/>
          </p:cNvSpPr>
          <p:nvPr>
            <p:ph type="sldImg"/>
          </p:nvPr>
        </p:nvSpPr>
        <p:spPr>
          <a:xfrm>
            <a:off x="1204913" y="704850"/>
            <a:ext cx="4692650" cy="3519488"/>
          </a:xfrm>
          <a:ln/>
        </p:spPr>
      </p:sp>
      <p:sp>
        <p:nvSpPr>
          <p:cNvPr id="297987" name="Rectangle 3">
            <a:extLst>
              <a:ext uri="{FF2B5EF4-FFF2-40B4-BE49-F238E27FC236}">
                <a16:creationId xmlns:a16="http://schemas.microsoft.com/office/drawing/2014/main" id="{B8CEBB15-8F82-4E28-A707-EEB820B5E649}"/>
              </a:ext>
            </a:extLst>
          </p:cNvPr>
          <p:cNvSpPr>
            <a:spLocks noGrp="1" noChangeArrowheads="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To revoke would need notice/comment process</a:t>
            </a:r>
          </a:p>
          <a:p>
            <a:pPr eaLnBrk="1" hangingPunct="1"/>
            <a:r>
              <a:rPr lang="en-US" altLang="en-US" dirty="0">
                <a:latin typeface="Arial" panose="020B0604020202020204" pitchFamily="34" charset="0"/>
                <a:ea typeface="ＭＳ Ｐゴシック" panose="020B0600070205080204" pitchFamily="34" charset="-128"/>
              </a:rPr>
              <a:t>TV permits typically only last 5 years</a:t>
            </a:r>
          </a:p>
        </p:txBody>
      </p:sp>
    </p:spTree>
    <p:extLst>
      <p:ext uri="{BB962C8B-B14F-4D97-AF65-F5344CB8AC3E}">
        <p14:creationId xmlns:p14="http://schemas.microsoft.com/office/powerpoint/2010/main" val="414372493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a:extLst>
              <a:ext uri="{FF2B5EF4-FFF2-40B4-BE49-F238E27FC236}">
                <a16:creationId xmlns:a16="http://schemas.microsoft.com/office/drawing/2014/main" id="{E122D3F4-FFC2-4B76-B89E-263078504BD7}"/>
              </a:ext>
            </a:extLst>
          </p:cNvPr>
          <p:cNvSpPr>
            <a:spLocks noGrp="1" noRot="1" noChangeAspect="1" noChangeArrowheads="1" noTextEdit="1"/>
          </p:cNvSpPr>
          <p:nvPr>
            <p:ph type="sldImg"/>
          </p:nvPr>
        </p:nvSpPr>
        <p:spPr>
          <a:xfrm>
            <a:off x="1204913" y="704850"/>
            <a:ext cx="4692650" cy="3519488"/>
          </a:xfrm>
          <a:ln/>
        </p:spPr>
      </p:sp>
      <p:sp>
        <p:nvSpPr>
          <p:cNvPr id="300035" name="Rectangle 3">
            <a:extLst>
              <a:ext uri="{FF2B5EF4-FFF2-40B4-BE49-F238E27FC236}">
                <a16:creationId xmlns:a16="http://schemas.microsoft.com/office/drawing/2014/main" id="{B4FC70CA-7ED3-46B9-8A47-132AF8DA0CD2}"/>
              </a:ext>
            </a:extLst>
          </p:cNvPr>
          <p:cNvSpPr>
            <a:spLocks noGrp="1" noChangeArrowheads="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You must have a number that can be calculated </a:t>
            </a:r>
          </a:p>
        </p:txBody>
      </p:sp>
    </p:spTree>
    <p:extLst>
      <p:ext uri="{BB962C8B-B14F-4D97-AF65-F5344CB8AC3E}">
        <p14:creationId xmlns:p14="http://schemas.microsoft.com/office/powerpoint/2010/main" val="350140084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a:extLst>
              <a:ext uri="{FF2B5EF4-FFF2-40B4-BE49-F238E27FC236}">
                <a16:creationId xmlns:a16="http://schemas.microsoft.com/office/drawing/2014/main" id="{10CE973B-C474-47F0-935D-DFF419AA49F4}"/>
              </a:ext>
            </a:extLst>
          </p:cNvPr>
          <p:cNvSpPr>
            <a:spLocks noGrp="1" noRot="1" noChangeAspect="1" noChangeArrowheads="1" noTextEdit="1"/>
          </p:cNvSpPr>
          <p:nvPr>
            <p:ph type="sldImg"/>
          </p:nvPr>
        </p:nvSpPr>
        <p:spPr>
          <a:xfrm>
            <a:off x="1204913" y="704850"/>
            <a:ext cx="4692650" cy="3519488"/>
          </a:xfrm>
          <a:ln/>
        </p:spPr>
      </p:sp>
      <p:sp>
        <p:nvSpPr>
          <p:cNvPr id="302083" name="Rectangle 3">
            <a:extLst>
              <a:ext uri="{FF2B5EF4-FFF2-40B4-BE49-F238E27FC236}">
                <a16:creationId xmlns:a16="http://schemas.microsoft.com/office/drawing/2014/main" id="{E7B03619-083B-49D9-A88B-F74D3DA26DE1}"/>
              </a:ext>
            </a:extLst>
          </p:cNvPr>
          <p:cNvSpPr>
            <a:spLocks noGrp="1" noChangeArrowheads="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Averaging time is very important to EPA. 12 month rolling is the minimum. Reflecting the limits purpose can mean that the averaging time should reflect the way the control equipment operates for example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&lt;100/250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 12 month rolling</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Avg time lesson 10</a:t>
            </a:r>
          </a:p>
        </p:txBody>
      </p:sp>
    </p:spTree>
    <p:extLst>
      <p:ext uri="{BB962C8B-B14F-4D97-AF65-F5344CB8AC3E}">
        <p14:creationId xmlns:p14="http://schemas.microsoft.com/office/powerpoint/2010/main" val="244793732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2">
            <a:extLst>
              <a:ext uri="{FF2B5EF4-FFF2-40B4-BE49-F238E27FC236}">
                <a16:creationId xmlns:a16="http://schemas.microsoft.com/office/drawing/2014/main" id="{D8F949D8-E14D-4CC0-9F7C-38E2AD845219}"/>
              </a:ext>
            </a:extLst>
          </p:cNvPr>
          <p:cNvSpPr>
            <a:spLocks noGrp="1" noRot="1" noChangeAspect="1" noChangeArrowheads="1" noTextEdit="1"/>
          </p:cNvSpPr>
          <p:nvPr>
            <p:ph type="sldImg"/>
          </p:nvPr>
        </p:nvSpPr>
        <p:spPr>
          <a:xfrm>
            <a:off x="1204913" y="704850"/>
            <a:ext cx="4692650" cy="3519488"/>
          </a:xfrm>
          <a:ln/>
        </p:spPr>
      </p:sp>
      <p:sp>
        <p:nvSpPr>
          <p:cNvPr id="304131" name="Rectangle 3">
            <a:extLst>
              <a:ext uri="{FF2B5EF4-FFF2-40B4-BE49-F238E27FC236}">
                <a16:creationId xmlns:a16="http://schemas.microsoft.com/office/drawing/2014/main" id="{E8CF7B3A-F6F1-46E9-BD6E-D873577D3A66}"/>
              </a:ext>
            </a:extLst>
          </p:cNvPr>
          <p:cNvSpPr>
            <a:spLocks noGrp="1" noChangeArrowheads="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PEMs = predicative </a:t>
            </a:r>
            <a:r>
              <a:rPr lang="en-US" altLang="en-US" dirty="0" err="1">
                <a:latin typeface="Arial" panose="020B0604020202020204" pitchFamily="34" charset="0"/>
                <a:ea typeface="ＭＳ Ｐゴシック" panose="020B0600070205080204" pitchFamily="34" charset="-128"/>
              </a:rPr>
              <a:t>emiss</a:t>
            </a:r>
            <a:r>
              <a:rPr lang="en-US" altLang="en-US" dirty="0">
                <a:latin typeface="Arial" panose="020B0604020202020204" pitchFamily="34" charset="0"/>
                <a:ea typeface="ＭＳ Ｐゴシック" panose="020B0600070205080204" pitchFamily="34" charset="-128"/>
              </a:rPr>
              <a:t> monitoring</a:t>
            </a:r>
          </a:p>
          <a:p>
            <a:pPr eaLnBrk="1" hangingPunct="1"/>
            <a:r>
              <a:rPr lang="en-US" altLang="en-US" dirty="0">
                <a:latin typeface="Arial" panose="020B0604020202020204" pitchFamily="34" charset="0"/>
                <a:ea typeface="ＭＳ Ｐゴシック" panose="020B0600070205080204" pitchFamily="34" charset="-128"/>
              </a:rPr>
              <a:t>Versus parametric emissions monitoring</a:t>
            </a:r>
          </a:p>
        </p:txBody>
      </p:sp>
    </p:spTree>
    <p:extLst>
      <p:ext uri="{BB962C8B-B14F-4D97-AF65-F5344CB8AC3E}">
        <p14:creationId xmlns:p14="http://schemas.microsoft.com/office/powerpoint/2010/main" val="299649697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2">
            <a:extLst>
              <a:ext uri="{FF2B5EF4-FFF2-40B4-BE49-F238E27FC236}">
                <a16:creationId xmlns:a16="http://schemas.microsoft.com/office/drawing/2014/main" id="{08414555-518A-4B0A-B40F-F7C108169171}"/>
              </a:ext>
            </a:extLst>
          </p:cNvPr>
          <p:cNvSpPr>
            <a:spLocks noGrp="1" noRot="1" noChangeAspect="1" noChangeArrowheads="1" noTextEdit="1"/>
          </p:cNvSpPr>
          <p:nvPr>
            <p:ph type="sldImg"/>
          </p:nvPr>
        </p:nvSpPr>
        <p:spPr>
          <a:xfrm>
            <a:off x="1204913" y="704850"/>
            <a:ext cx="4692650" cy="3519488"/>
          </a:xfrm>
          <a:ln/>
        </p:spPr>
      </p:sp>
      <p:sp>
        <p:nvSpPr>
          <p:cNvPr id="306179" name="Rectangle 3">
            <a:extLst>
              <a:ext uri="{FF2B5EF4-FFF2-40B4-BE49-F238E27FC236}">
                <a16:creationId xmlns:a16="http://schemas.microsoft.com/office/drawing/2014/main" id="{1F3FED2B-3713-49B1-93F7-4698022669A2}"/>
              </a:ext>
            </a:extLst>
          </p:cNvPr>
          <p:cNvSpPr>
            <a:spLocks noGrp="1" noChangeArrowheads="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CAA112(l) approval for state to issue permits to HAP source to limit PTE below major.</a:t>
            </a:r>
          </a:p>
        </p:txBody>
      </p:sp>
    </p:spTree>
    <p:extLst>
      <p:ext uri="{BB962C8B-B14F-4D97-AF65-F5344CB8AC3E}">
        <p14:creationId xmlns:p14="http://schemas.microsoft.com/office/powerpoint/2010/main" val="190600322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2">
            <a:extLst>
              <a:ext uri="{FF2B5EF4-FFF2-40B4-BE49-F238E27FC236}">
                <a16:creationId xmlns:a16="http://schemas.microsoft.com/office/drawing/2014/main" id="{175EC142-E32A-417F-A8AA-F679662FADFA}"/>
              </a:ext>
            </a:extLst>
          </p:cNvPr>
          <p:cNvSpPr>
            <a:spLocks noGrp="1" noRot="1" noChangeAspect="1" noChangeArrowheads="1" noTextEdit="1"/>
          </p:cNvSpPr>
          <p:nvPr>
            <p:ph type="sldImg"/>
          </p:nvPr>
        </p:nvSpPr>
        <p:spPr>
          <a:ln/>
        </p:spPr>
      </p:sp>
      <p:sp>
        <p:nvSpPr>
          <p:cNvPr id="308227" name="Rectangle 3">
            <a:extLst>
              <a:ext uri="{FF2B5EF4-FFF2-40B4-BE49-F238E27FC236}">
                <a16:creationId xmlns:a16="http://schemas.microsoft.com/office/drawing/2014/main" id="{A281FB41-CFD7-4972-8E14-AFB59BAB00A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76857735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Slide Image Placeholder 1">
            <a:extLst>
              <a:ext uri="{FF2B5EF4-FFF2-40B4-BE49-F238E27FC236}">
                <a16:creationId xmlns:a16="http://schemas.microsoft.com/office/drawing/2014/main" id="{A93A9596-D2A6-498D-BB82-23EB5DD08993}"/>
              </a:ext>
            </a:extLst>
          </p:cNvPr>
          <p:cNvSpPr>
            <a:spLocks noGrp="1" noRot="1" noChangeAspect="1" noChangeArrowheads="1" noTextEdit="1"/>
          </p:cNvSpPr>
          <p:nvPr>
            <p:ph type="sldImg"/>
          </p:nvPr>
        </p:nvSpPr>
        <p:spPr>
          <a:xfrm>
            <a:off x="1204913" y="704850"/>
            <a:ext cx="4692650" cy="3519488"/>
          </a:xfrm>
          <a:ln/>
        </p:spPr>
      </p:sp>
      <p:sp>
        <p:nvSpPr>
          <p:cNvPr id="310275" name="Notes Placeholder 2">
            <a:extLst>
              <a:ext uri="{FF2B5EF4-FFF2-40B4-BE49-F238E27FC236}">
                <a16:creationId xmlns:a16="http://schemas.microsoft.com/office/drawing/2014/main" id="{9B61B02A-F772-4281-9737-22302AD5E371}"/>
              </a:ext>
            </a:extLst>
          </p:cNvPr>
          <p:cNvSpPr>
            <a:spLocks noGrp="1"/>
          </p:cNvSpPr>
          <p:nvPr>
            <p:ph type="body" idx="1"/>
          </p:nvPr>
        </p:nvSpPr>
        <p:spPr>
          <a:xfrm>
            <a:off x="710891" y="4458564"/>
            <a:ext cx="5680693" cy="42244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Starting point for applicability of permit programs</a:t>
            </a:r>
          </a:p>
          <a:p>
            <a:pPr eaLnBrk="1" hangingPunct="1">
              <a:spcBef>
                <a:spcPct val="0"/>
              </a:spcBef>
            </a:pPr>
            <a:r>
              <a:rPr lang="en-US" altLang="en-US" dirty="0">
                <a:latin typeface="Arial" panose="020B0604020202020204" pitchFamily="34" charset="0"/>
                <a:ea typeface="ＭＳ Ｐゴシック" panose="020B0600070205080204" pitchFamily="34" charset="-128"/>
              </a:rPr>
              <a:t>Emissions test, EF, mass balance</a:t>
            </a:r>
          </a:p>
          <a:p>
            <a:pPr eaLnBrk="1" hangingPunct="1">
              <a:spcBef>
                <a:spcPct val="0"/>
              </a:spcBef>
            </a:pPr>
            <a:r>
              <a:rPr lang="en-US" altLang="en-US" dirty="0">
                <a:latin typeface="Arial" panose="020B0604020202020204" pitchFamily="34" charset="0"/>
                <a:ea typeface="ＭＳ Ｐゴシック" panose="020B0600070205080204" pitchFamily="34" charset="-128"/>
              </a:rPr>
              <a:t>Get out of unnecessary permit req </a:t>
            </a:r>
          </a:p>
        </p:txBody>
      </p:sp>
      <p:sp>
        <p:nvSpPr>
          <p:cNvPr id="310276" name="Slide Number Placeholder 3">
            <a:extLst>
              <a:ext uri="{FF2B5EF4-FFF2-40B4-BE49-F238E27FC236}">
                <a16:creationId xmlns:a16="http://schemas.microsoft.com/office/drawing/2014/main" id="{BBF0ABEE-527F-4459-BCE9-E5F637143E67}"/>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14C2FFD-E7D7-4857-A190-A931DF769282}" type="slidenum">
              <a:rPr lang="en-US" altLang="en-US" sz="1300">
                <a:latin typeface="Calibri" panose="020F0502020204030204" pitchFamily="34" charset="0"/>
              </a:rPr>
              <a:pPr algn="r" eaLnBrk="1" hangingPunct="1"/>
              <a:t>159</a:t>
            </a:fld>
            <a:endParaRPr lang="en-US" altLang="en-US" sz="1300">
              <a:latin typeface="Calibri" panose="020F0502020204030204" pitchFamily="34" charset="0"/>
            </a:endParaRPr>
          </a:p>
        </p:txBody>
      </p:sp>
    </p:spTree>
    <p:extLst>
      <p:ext uri="{BB962C8B-B14F-4D97-AF65-F5344CB8AC3E}">
        <p14:creationId xmlns:p14="http://schemas.microsoft.com/office/powerpoint/2010/main" val="190156086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Slide Image Placeholder 1">
            <a:extLst>
              <a:ext uri="{FF2B5EF4-FFF2-40B4-BE49-F238E27FC236}">
                <a16:creationId xmlns:a16="http://schemas.microsoft.com/office/drawing/2014/main" id="{1F891F89-F877-43A8-AE1B-8573D8615E41}"/>
              </a:ext>
            </a:extLst>
          </p:cNvPr>
          <p:cNvSpPr>
            <a:spLocks noGrp="1" noRot="1" noChangeAspect="1" noChangeArrowheads="1" noTextEdit="1"/>
          </p:cNvSpPr>
          <p:nvPr>
            <p:ph type="sldImg"/>
          </p:nvPr>
        </p:nvSpPr>
        <p:spPr>
          <a:ln/>
        </p:spPr>
      </p:sp>
      <p:sp>
        <p:nvSpPr>
          <p:cNvPr id="312323" name="Notes Placeholder 2">
            <a:extLst>
              <a:ext uri="{FF2B5EF4-FFF2-40B4-BE49-F238E27FC236}">
                <a16:creationId xmlns:a16="http://schemas.microsoft.com/office/drawing/2014/main" id="{1F5EE11A-21FF-464C-9B27-4EEB50B03BA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312324" name="Slide Number Placeholder 3">
            <a:extLst>
              <a:ext uri="{FF2B5EF4-FFF2-40B4-BE49-F238E27FC236}">
                <a16:creationId xmlns:a16="http://schemas.microsoft.com/office/drawing/2014/main" id="{C101B6CA-C4D4-4FA7-AB29-3E0E1C0BBF3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79DC604-3176-4523-97EC-0E278ECA34AB}" type="slidenum">
              <a:rPr lang="en-US" altLang="en-US" sz="1300">
                <a:latin typeface="Calibri" panose="020F0502020204030204" pitchFamily="34" charset="0"/>
                <a:cs typeface="Arial" panose="020B0604020202020204" pitchFamily="34" charset="0"/>
              </a:rPr>
              <a:pPr algn="r" eaLnBrk="1" hangingPunct="1"/>
              <a:t>160</a:t>
            </a:fld>
            <a:endParaRPr lang="en-US" altLang="en-US" sz="1300">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96989909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Rectangle 2">
            <a:extLst>
              <a:ext uri="{FF2B5EF4-FFF2-40B4-BE49-F238E27FC236}">
                <a16:creationId xmlns:a16="http://schemas.microsoft.com/office/drawing/2014/main" id="{821504F7-32F2-4553-950C-A400E662F426}"/>
              </a:ext>
            </a:extLst>
          </p:cNvPr>
          <p:cNvSpPr>
            <a:spLocks noGrp="1" noRot="1" noChangeAspect="1" noChangeArrowheads="1" noTextEdit="1"/>
          </p:cNvSpPr>
          <p:nvPr>
            <p:ph type="sldImg"/>
          </p:nvPr>
        </p:nvSpPr>
        <p:spPr>
          <a:xfrm>
            <a:off x="1238250" y="685800"/>
            <a:ext cx="4697413" cy="3522663"/>
          </a:xfrm>
          <a:ln/>
        </p:spPr>
      </p:sp>
      <p:sp>
        <p:nvSpPr>
          <p:cNvPr id="474115" name="Rectangle 3">
            <a:extLst>
              <a:ext uri="{FF2B5EF4-FFF2-40B4-BE49-F238E27FC236}">
                <a16:creationId xmlns:a16="http://schemas.microsoft.com/office/drawing/2014/main" id="{D630F2C9-6025-4784-AA33-27B49A2E28E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Carl</a:t>
            </a:r>
          </a:p>
          <a:p>
            <a:pPr eaLnBrk="1" hangingPunct="1"/>
            <a:r>
              <a:rPr lang="en-US" altLang="en-US" dirty="0">
                <a:latin typeface="Arial" panose="020B0604020202020204" pitchFamily="34" charset="0"/>
                <a:ea typeface="ＭＳ Ｐゴシック" panose="020B0600070205080204" pitchFamily="34" charset="-128"/>
              </a:rPr>
              <a:t>This lesson is first of two lessons on permitting in non attainment (NA NSR) and attainment areas (PSD – tomorrow).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CT PSD = Section 22a-174-3a</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8570706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Rectangle 2">
            <a:extLst>
              <a:ext uri="{FF2B5EF4-FFF2-40B4-BE49-F238E27FC236}">
                <a16:creationId xmlns:a16="http://schemas.microsoft.com/office/drawing/2014/main" id="{006B69AD-4522-4B32-A22C-C04388BD3E10}"/>
              </a:ext>
            </a:extLst>
          </p:cNvPr>
          <p:cNvSpPr>
            <a:spLocks noGrp="1" noRot="1" noChangeAspect="1" noChangeArrowheads="1" noTextEdit="1"/>
          </p:cNvSpPr>
          <p:nvPr>
            <p:ph type="sldImg"/>
          </p:nvPr>
        </p:nvSpPr>
        <p:spPr>
          <a:xfrm>
            <a:off x="1204913" y="704850"/>
            <a:ext cx="4695825" cy="3521075"/>
          </a:xfrm>
          <a:ln/>
        </p:spPr>
      </p:sp>
      <p:sp>
        <p:nvSpPr>
          <p:cNvPr id="476163" name="Rectangle 3">
            <a:extLst>
              <a:ext uri="{FF2B5EF4-FFF2-40B4-BE49-F238E27FC236}">
                <a16:creationId xmlns:a16="http://schemas.microsoft.com/office/drawing/2014/main" id="{AB17E0A9-CB46-4439-ACB0-B328783DBBA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buFontTx/>
              <a:buChar char="•"/>
            </a:pPr>
            <a:r>
              <a:rPr lang="en-US" altLang="en-US" sz="1600">
                <a:latin typeface="Disney Simple"/>
                <a:ea typeface="ＭＳ Ｐゴシック" panose="020B0600070205080204" pitchFamily="34" charset="-128"/>
              </a:rPr>
              <a:t>Here are the lesson objectives. One area we discuss is the state federal relationship</a:t>
            </a:r>
          </a:p>
        </p:txBody>
      </p:sp>
    </p:spTree>
    <p:extLst>
      <p:ext uri="{BB962C8B-B14F-4D97-AF65-F5344CB8AC3E}">
        <p14:creationId xmlns:p14="http://schemas.microsoft.com/office/powerpoint/2010/main" val="263097166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a:extLst>
              <a:ext uri="{FF2B5EF4-FFF2-40B4-BE49-F238E27FC236}">
                <a16:creationId xmlns:a16="http://schemas.microsoft.com/office/drawing/2014/main" id="{A9A05A00-97F9-42B8-8851-54916BFFD0B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125DEC97-675B-42A3-8689-8DB5544C161C}" type="slidenum">
              <a:rPr lang="en-US" altLang="en-US"/>
              <a:pPr/>
              <a:t>16</a:t>
            </a:fld>
            <a:endParaRPr lang="en-US" altLang="en-US"/>
          </a:p>
        </p:txBody>
      </p:sp>
      <p:sp>
        <p:nvSpPr>
          <p:cNvPr id="132099" name="Rectangle 2">
            <a:extLst>
              <a:ext uri="{FF2B5EF4-FFF2-40B4-BE49-F238E27FC236}">
                <a16:creationId xmlns:a16="http://schemas.microsoft.com/office/drawing/2014/main" id="{381A3AB0-A842-4821-8F49-F735D60078DF}"/>
              </a:ext>
            </a:extLst>
          </p:cNvPr>
          <p:cNvSpPr>
            <a:spLocks noGrp="1" noRot="1" noChangeAspect="1" noChangeArrowheads="1" noTextEdit="1"/>
          </p:cNvSpPr>
          <p:nvPr>
            <p:ph type="sldImg"/>
          </p:nvPr>
        </p:nvSpPr>
        <p:spPr>
          <a:ln/>
        </p:spPr>
      </p:sp>
      <p:sp>
        <p:nvSpPr>
          <p:cNvPr id="339971" name="Rectangle 3">
            <a:extLst>
              <a:ext uri="{FF2B5EF4-FFF2-40B4-BE49-F238E27FC236}">
                <a16:creationId xmlns:a16="http://schemas.microsoft.com/office/drawing/2014/main" id="{091407E6-A8A7-49DE-9028-B63B452275E4}"/>
              </a:ext>
            </a:extLst>
          </p:cNvPr>
          <p:cNvSpPr>
            <a:spLocks noGrp="1" noChangeArrowheads="1"/>
          </p:cNvSpPr>
          <p:nvPr>
            <p:ph type="body" idx="1"/>
          </p:nvPr>
        </p:nvSpPr>
        <p:spPr/>
        <p:txBody>
          <a:bodyPr/>
          <a:lstStyle/>
          <a:p>
            <a:pPr eaLnBrk="1" hangingPunct="1">
              <a:defRPr/>
            </a:pPr>
            <a:r>
              <a:rPr lang="en-US">
                <a:cs typeface="+mn-cs"/>
              </a:rPr>
              <a:t>Agencies may require permits (both pre-construction and operating) of sources below federal permit applicability thresholds</a:t>
            </a:r>
          </a:p>
          <a:p>
            <a:pPr eaLnBrk="1" hangingPunct="1">
              <a:defRPr/>
            </a:pPr>
            <a:endParaRPr lang="en-US">
              <a:cs typeface="+mn-cs"/>
            </a:endParaRPr>
          </a:p>
        </p:txBody>
      </p:sp>
    </p:spTree>
    <p:extLst>
      <p:ext uri="{BB962C8B-B14F-4D97-AF65-F5344CB8AC3E}">
        <p14:creationId xmlns:p14="http://schemas.microsoft.com/office/powerpoint/2010/main" val="153650642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Slide Image Placeholder 1">
            <a:extLst>
              <a:ext uri="{FF2B5EF4-FFF2-40B4-BE49-F238E27FC236}">
                <a16:creationId xmlns:a16="http://schemas.microsoft.com/office/drawing/2014/main" id="{DF27B708-56D5-4006-9BA6-704A26AFEBE3}"/>
              </a:ext>
            </a:extLst>
          </p:cNvPr>
          <p:cNvSpPr>
            <a:spLocks noGrp="1" noRot="1" noChangeAspect="1" noChangeArrowheads="1" noTextEdit="1"/>
          </p:cNvSpPr>
          <p:nvPr>
            <p:ph type="sldImg"/>
          </p:nvPr>
        </p:nvSpPr>
        <p:spPr>
          <a:xfrm>
            <a:off x="1203325" y="704850"/>
            <a:ext cx="4695825" cy="3521075"/>
          </a:xfrm>
          <a:ln/>
        </p:spPr>
      </p:sp>
      <p:sp>
        <p:nvSpPr>
          <p:cNvPr id="478211" name="Notes Placeholder 2">
            <a:extLst>
              <a:ext uri="{FF2B5EF4-FFF2-40B4-BE49-F238E27FC236}">
                <a16:creationId xmlns:a16="http://schemas.microsoft.com/office/drawing/2014/main" id="{D965DDF4-8E9A-47AF-88EA-760CF59C058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spcBef>
                <a:spcPct val="0"/>
              </a:spcBef>
            </a:pPr>
            <a:r>
              <a:rPr lang="en-US" altLang="en-US" dirty="0">
                <a:latin typeface="Arial" panose="020B0604020202020204" pitchFamily="34" charset="0"/>
                <a:ea typeface="ＭＳ Ｐゴシック" panose="020B0600070205080204" pitchFamily="34" charset="-128"/>
              </a:rPr>
              <a:t>This preconstruction program is defined in the CAA 1990 and was designed to allow economic growth and minimize emissions in the nonattainment areas. In fact the program was supposed to eliminate emission increases from large sources.  Overall the system is supposed to ensure that new construction actually leads to an emission decrease in NA areas.</a:t>
            </a:r>
          </a:p>
        </p:txBody>
      </p:sp>
      <p:sp>
        <p:nvSpPr>
          <p:cNvPr id="478212" name="Slide Number Placeholder 3">
            <a:extLst>
              <a:ext uri="{FF2B5EF4-FFF2-40B4-BE49-F238E27FC236}">
                <a16:creationId xmlns:a16="http://schemas.microsoft.com/office/drawing/2014/main" id="{D6B609D1-3896-413B-A7CD-CB7CA2E15FC4}"/>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0EA71B07-38CA-45B7-8EC0-849DC76BD2AD}" type="slidenum">
              <a:rPr lang="en-US" altLang="en-US" sz="1300">
                <a:latin typeface="Calibri" panose="020F0502020204030204" pitchFamily="34" charset="0"/>
              </a:rPr>
              <a:pPr algn="r" eaLnBrk="1" hangingPunct="1"/>
              <a:t>163</a:t>
            </a:fld>
            <a:endParaRPr lang="en-US" altLang="en-US" sz="1300">
              <a:latin typeface="Calibri" panose="020F0502020204030204" pitchFamily="34" charset="0"/>
            </a:endParaRPr>
          </a:p>
        </p:txBody>
      </p:sp>
    </p:spTree>
    <p:extLst>
      <p:ext uri="{BB962C8B-B14F-4D97-AF65-F5344CB8AC3E}">
        <p14:creationId xmlns:p14="http://schemas.microsoft.com/office/powerpoint/2010/main" val="373133852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Slide Image Placeholder 1">
            <a:extLst>
              <a:ext uri="{FF2B5EF4-FFF2-40B4-BE49-F238E27FC236}">
                <a16:creationId xmlns:a16="http://schemas.microsoft.com/office/drawing/2014/main" id="{640A5DDF-996B-4D60-A975-3DE6FD73477F}"/>
              </a:ext>
            </a:extLst>
          </p:cNvPr>
          <p:cNvSpPr>
            <a:spLocks noGrp="1" noRot="1" noChangeAspect="1" noChangeArrowheads="1" noTextEdit="1"/>
          </p:cNvSpPr>
          <p:nvPr>
            <p:ph type="sldImg"/>
          </p:nvPr>
        </p:nvSpPr>
        <p:spPr>
          <a:xfrm>
            <a:off x="1203325" y="704850"/>
            <a:ext cx="4695825" cy="3521075"/>
          </a:xfrm>
          <a:ln/>
        </p:spPr>
      </p:sp>
      <p:sp>
        <p:nvSpPr>
          <p:cNvPr id="480259" name="Notes Placeholder 2">
            <a:extLst>
              <a:ext uri="{FF2B5EF4-FFF2-40B4-BE49-F238E27FC236}">
                <a16:creationId xmlns:a16="http://schemas.microsoft.com/office/drawing/2014/main" id="{69FAE22C-77D8-42E7-8D4E-09BC0A77A74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spcBef>
                <a:spcPct val="0"/>
              </a:spcBef>
            </a:pPr>
            <a:r>
              <a:rPr lang="en-US" altLang="en-US" dirty="0">
                <a:latin typeface="Arial" panose="020B0604020202020204" pitchFamily="34" charset="0"/>
                <a:ea typeface="ＭＳ Ｐゴシック" panose="020B0600070205080204" pitchFamily="34" charset="-128"/>
              </a:rPr>
              <a:t>We will talk about PSD tomorrow in lesson 7, but this will give you a taste of what is to come. Two ways it is different are the requirement for offsets i.e. reduce more then you add. And the certification that all other sources are in compliance.</a:t>
            </a:r>
          </a:p>
        </p:txBody>
      </p:sp>
      <p:sp>
        <p:nvSpPr>
          <p:cNvPr id="480260" name="Slide Number Placeholder 3">
            <a:extLst>
              <a:ext uri="{FF2B5EF4-FFF2-40B4-BE49-F238E27FC236}">
                <a16:creationId xmlns:a16="http://schemas.microsoft.com/office/drawing/2014/main" id="{5D008CB6-3D54-4170-96E4-DA4A99193C41}"/>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3B403E83-EEF6-4A69-B696-1092719F477F}" type="slidenum">
              <a:rPr lang="en-US" altLang="en-US" sz="1300">
                <a:latin typeface="Calibri" panose="020F0502020204030204" pitchFamily="34" charset="0"/>
              </a:rPr>
              <a:pPr algn="r" eaLnBrk="1" hangingPunct="1"/>
              <a:t>164</a:t>
            </a:fld>
            <a:endParaRPr lang="en-US" altLang="en-US" sz="1300">
              <a:latin typeface="Calibri" panose="020F0502020204030204" pitchFamily="34" charset="0"/>
            </a:endParaRPr>
          </a:p>
        </p:txBody>
      </p:sp>
    </p:spTree>
    <p:extLst>
      <p:ext uri="{BB962C8B-B14F-4D97-AF65-F5344CB8AC3E}">
        <p14:creationId xmlns:p14="http://schemas.microsoft.com/office/powerpoint/2010/main" val="769221885"/>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2">
            <a:extLst>
              <a:ext uri="{FF2B5EF4-FFF2-40B4-BE49-F238E27FC236}">
                <a16:creationId xmlns:a16="http://schemas.microsoft.com/office/drawing/2014/main" id="{E3EDA523-DF11-4F0A-BBDC-04BAC1A295E3}"/>
              </a:ext>
            </a:extLst>
          </p:cNvPr>
          <p:cNvSpPr>
            <a:spLocks noGrp="1" noRot="1" noChangeAspect="1" noChangeArrowheads="1" noTextEdit="1"/>
          </p:cNvSpPr>
          <p:nvPr>
            <p:ph type="sldImg"/>
          </p:nvPr>
        </p:nvSpPr>
        <p:spPr>
          <a:xfrm>
            <a:off x="1204913" y="704850"/>
            <a:ext cx="4695825" cy="3521075"/>
          </a:xfrm>
          <a:ln/>
        </p:spPr>
      </p:sp>
      <p:sp>
        <p:nvSpPr>
          <p:cNvPr id="482307" name="Rectangle 3">
            <a:extLst>
              <a:ext uri="{FF2B5EF4-FFF2-40B4-BE49-F238E27FC236}">
                <a16:creationId xmlns:a16="http://schemas.microsoft.com/office/drawing/2014/main" id="{77721553-37A4-4621-BBD8-B6B03B43E79A}"/>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defTabSz="924641" eaLnBrk="1" hangingPunct="1">
              <a:defRPr/>
            </a:pPr>
            <a:r>
              <a:rPr lang="en-US" altLang="en-US" dirty="0">
                <a:latin typeface="Arial" panose="020B0604020202020204" pitchFamily="34" charset="0"/>
                <a:ea typeface="ＭＳ Ｐゴシック" panose="020B0600070205080204" pitchFamily="34" charset="-128"/>
              </a:rPr>
              <a:t>Simple flow chart showing how the two programs are related. If an area is already</a:t>
            </a:r>
            <a:r>
              <a:rPr lang="en-US" altLang="en-US" baseline="0" dirty="0">
                <a:latin typeface="Arial" panose="020B0604020202020204" pitchFamily="34" charset="0"/>
                <a:ea typeface="ＭＳ Ｐゴシック" panose="020B0600070205080204" pitchFamily="34" charset="-128"/>
              </a:rPr>
              <a:t> Non-attainment for certain Criteria Pollutant, the State/Local Non-attainment NSR Rules (i.e. South Coast Air Quality Management District in Los Angeles, California) may also require Modeling to ensure that the new or modified source will not make an existing NAAQS or SAAQS (State Ambient Air Quality Standard) significantly worse.</a:t>
            </a:r>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LAER = lowest achievable lesson 1</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Remember SER from lesson 3, so if NA NSR applies likely PSD does as well for pollutants that the area is in attainment for.</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Show EPA’s AQ DV maps website, map doesn’t show classifications but areas get “bumped up” if they don’t attain by the attainment date. NY/NJ/CT is severe for ‘08 O3 and serious for ‘15 O3, rest is marginal or moderate.</a:t>
            </a:r>
          </a:p>
          <a:p>
            <a:pPr eaLnBrk="1" hangingPunct="1"/>
            <a:r>
              <a:rPr lang="en-US" altLang="en-US" b="0" dirty="0">
                <a:latin typeface="Arial" panose="020B0604020202020204" pitchFamily="34" charset="0"/>
                <a:ea typeface="ＭＳ Ｐゴシック" panose="020B0600070205080204" pitchFamily="34" charset="-128"/>
              </a:rPr>
              <a:t>Your agency’s planning (SIP) group will know and NA areas are also listed in the CFR at Part 81</a:t>
            </a:r>
          </a:p>
          <a:p>
            <a:pPr eaLnBrk="1" hangingPunct="1"/>
            <a:r>
              <a:rPr lang="en-US" altLang="en-US" b="0" dirty="0">
                <a:latin typeface="Arial" panose="020B0604020202020204" pitchFamily="34" charset="0"/>
                <a:ea typeface="ＭＳ Ｐゴシック" panose="020B0600070205080204" pitchFamily="34" charset="-128"/>
              </a:rPr>
              <a:t>https://epa.maps.arcgis.com/apps/MapSeries/index.html?appid=bc6f3a961ea14013afb2e0d0e450b0d1</a:t>
            </a:r>
          </a:p>
        </p:txBody>
      </p:sp>
    </p:spTree>
    <p:extLst>
      <p:ext uri="{BB962C8B-B14F-4D97-AF65-F5344CB8AC3E}">
        <p14:creationId xmlns:p14="http://schemas.microsoft.com/office/powerpoint/2010/main" val="77901069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Rectangle 2">
            <a:extLst>
              <a:ext uri="{FF2B5EF4-FFF2-40B4-BE49-F238E27FC236}">
                <a16:creationId xmlns:a16="http://schemas.microsoft.com/office/drawing/2014/main" id="{AAFAD9F7-054C-4349-98E4-36175F4190ED}"/>
              </a:ext>
            </a:extLst>
          </p:cNvPr>
          <p:cNvSpPr>
            <a:spLocks noGrp="1" noRot="1" noChangeAspect="1" noChangeArrowheads="1" noTextEdit="1"/>
          </p:cNvSpPr>
          <p:nvPr>
            <p:ph type="sldImg"/>
          </p:nvPr>
        </p:nvSpPr>
        <p:spPr>
          <a:xfrm>
            <a:off x="1204913" y="704850"/>
            <a:ext cx="4695825" cy="3521075"/>
          </a:xfrm>
          <a:ln/>
        </p:spPr>
      </p:sp>
      <p:sp>
        <p:nvSpPr>
          <p:cNvPr id="484355" name="Rectangle 3">
            <a:extLst>
              <a:ext uri="{FF2B5EF4-FFF2-40B4-BE49-F238E27FC236}">
                <a16:creationId xmlns:a16="http://schemas.microsoft.com/office/drawing/2014/main" id="{E92C52BD-16C1-4F0F-AAA1-784FA4323DF8}"/>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The program is found in title I (stationary sources) subpart D [aka as 40 CFR 51.165 and in CT’s regs]</a:t>
            </a:r>
          </a:p>
        </p:txBody>
      </p:sp>
    </p:spTree>
    <p:extLst>
      <p:ext uri="{BB962C8B-B14F-4D97-AF65-F5344CB8AC3E}">
        <p14:creationId xmlns:p14="http://schemas.microsoft.com/office/powerpoint/2010/main" val="194440346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Slide Image Placeholder 1">
            <a:extLst>
              <a:ext uri="{FF2B5EF4-FFF2-40B4-BE49-F238E27FC236}">
                <a16:creationId xmlns:a16="http://schemas.microsoft.com/office/drawing/2014/main" id="{B77E6D4A-40AA-4B61-A1CE-38570586BD2E}"/>
              </a:ext>
            </a:extLst>
          </p:cNvPr>
          <p:cNvSpPr>
            <a:spLocks noGrp="1" noRot="1" noChangeAspect="1" noChangeArrowheads="1" noTextEdit="1"/>
          </p:cNvSpPr>
          <p:nvPr>
            <p:ph type="sldImg"/>
          </p:nvPr>
        </p:nvSpPr>
        <p:spPr>
          <a:xfrm>
            <a:off x="1203325" y="703263"/>
            <a:ext cx="4695825" cy="3521075"/>
          </a:xfrm>
          <a:ln/>
        </p:spPr>
      </p:sp>
      <p:sp>
        <p:nvSpPr>
          <p:cNvPr id="486403" name="Notes Placeholder 2">
            <a:extLst>
              <a:ext uri="{FF2B5EF4-FFF2-40B4-BE49-F238E27FC236}">
                <a16:creationId xmlns:a16="http://schemas.microsoft.com/office/drawing/2014/main" id="{93EB1C4D-96AA-4605-96A5-17A486989CF0}"/>
              </a:ext>
            </a:extLst>
          </p:cNvPr>
          <p:cNvSpPr>
            <a:spLocks noGrp="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67" tIns="47384" rIns="94767" bIns="47384"/>
          <a:lstStyle/>
          <a:p>
            <a:pPr eaLnBrk="1" hangingPunct="1"/>
            <a:r>
              <a:rPr lang="en-US" altLang="en-US" dirty="0">
                <a:latin typeface="Arial" panose="020B0604020202020204" pitchFamily="34" charset="0"/>
                <a:ea typeface="ＭＳ Ｐゴシック" panose="020B0600070205080204" pitchFamily="34" charset="-128"/>
              </a:rPr>
              <a:t>Recall from lesson 2 the NA NSR major source thresholds.</a:t>
            </a:r>
          </a:p>
          <a:p>
            <a:pPr eaLnBrk="1" hangingPunct="1"/>
            <a:r>
              <a:rPr lang="en-US" altLang="en-US" dirty="0">
                <a:latin typeface="Arial" panose="020B0604020202020204" pitchFamily="34" charset="0"/>
                <a:ea typeface="ＭＳ Ｐゴシック" panose="020B0600070205080204" pitchFamily="34" charset="-128"/>
              </a:rPr>
              <a:t>NA NSR major source threshold is </a:t>
            </a:r>
            <a:r>
              <a:rPr lang="en-US" altLang="en-US" dirty="0">
                <a:solidFill>
                  <a:schemeClr val="hlink"/>
                </a:solidFill>
                <a:latin typeface="Arial" panose="020B0604020202020204" pitchFamily="34" charset="0"/>
                <a:ea typeface="ＭＳ Ｐゴシック" panose="020B0600070205080204" pitchFamily="34" charset="-128"/>
              </a:rPr>
              <a:t>100 </a:t>
            </a:r>
            <a:r>
              <a:rPr lang="en-US" altLang="en-US" dirty="0" err="1">
                <a:solidFill>
                  <a:schemeClr val="hlink"/>
                </a:solidFill>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(or lower in some NA areas) for </a:t>
            </a:r>
            <a:r>
              <a:rPr lang="en-US" altLang="en-US" dirty="0">
                <a:solidFill>
                  <a:schemeClr val="hlink"/>
                </a:solidFill>
                <a:latin typeface="Arial" panose="020B0604020202020204" pitchFamily="34" charset="0"/>
                <a:ea typeface="ＭＳ Ｐゴシック" panose="020B0600070205080204" pitchFamily="34" charset="-128"/>
              </a:rPr>
              <a:t>ALL </a:t>
            </a:r>
            <a:r>
              <a:rPr lang="en-US" altLang="en-US" dirty="0">
                <a:latin typeface="Arial" panose="020B0604020202020204" pitchFamily="34" charset="0"/>
                <a:ea typeface="ＭＳ Ｐゴシック" panose="020B0600070205080204" pitchFamily="34" charset="-128"/>
              </a:rPr>
              <a:t>sources. It is irrelevant what category the source belongs to because listed source categories do not exist for nonattainment NSR.</a:t>
            </a:r>
          </a:p>
          <a:p>
            <a:pPr eaLnBrk="1" hangingPunct="1"/>
            <a:r>
              <a:rPr lang="en-US" altLang="en-US" dirty="0">
                <a:latin typeface="Arial" panose="020B0604020202020204" pitchFamily="34" charset="0"/>
                <a:ea typeface="ＭＳ Ｐゴシック" panose="020B0600070205080204" pitchFamily="34" charset="-128"/>
              </a:rPr>
              <a:t>At a new major source, NA NSR applies only to the NA pollutants with PTE above the major source threshold (other that are not NA related get treated as attainment PSD). You will hear that this different in PSD</a:t>
            </a:r>
          </a:p>
          <a:p>
            <a:pPr eaLnBrk="1" hangingPunct="1"/>
            <a:endParaRPr lang="en-US" altLang="en-US" dirty="0">
              <a:latin typeface="Arial" panose="020B0604020202020204" pitchFamily="34" charset="0"/>
              <a:ea typeface="ＭＳ Ｐゴシック" panose="020B0600070205080204" pitchFamily="34" charset="-128"/>
            </a:endParaRPr>
          </a:p>
        </p:txBody>
      </p:sp>
      <p:sp>
        <p:nvSpPr>
          <p:cNvPr id="486404" name="Slide Number Placeholder 3">
            <a:extLst>
              <a:ext uri="{FF2B5EF4-FFF2-40B4-BE49-F238E27FC236}">
                <a16:creationId xmlns:a16="http://schemas.microsoft.com/office/drawing/2014/main" id="{9655F94F-8D02-4686-AD3E-FCBDDA7B79D9}"/>
              </a:ext>
            </a:extLst>
          </p:cNvPr>
          <p:cNvSpPr txBox="1">
            <a:spLocks noGrp="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67" tIns="47384" rIns="94767" bIns="47384" anchor="b"/>
          <a:lstStyle>
            <a:lvl1pPr defTabSz="930275">
              <a:defRPr>
                <a:solidFill>
                  <a:schemeClr val="tx1"/>
                </a:solidFill>
                <a:latin typeface="Arial" panose="020B0604020202020204" pitchFamily="34" charset="0"/>
                <a:ea typeface="ＭＳ Ｐゴシック" panose="020B0600070205080204" pitchFamily="34" charset="-128"/>
              </a:defRPr>
            </a:lvl1pPr>
            <a:lvl2pPr marL="742950" indent="-285750" defTabSz="930275">
              <a:defRPr>
                <a:solidFill>
                  <a:schemeClr val="tx1"/>
                </a:solidFill>
                <a:latin typeface="Arial" panose="020B0604020202020204" pitchFamily="34" charset="0"/>
                <a:ea typeface="ＭＳ Ｐゴシック" panose="020B0600070205080204" pitchFamily="34" charset="-128"/>
              </a:defRPr>
            </a:lvl2pPr>
            <a:lvl3pPr marL="1143000" indent="-228600" defTabSz="930275">
              <a:defRPr>
                <a:solidFill>
                  <a:schemeClr val="tx1"/>
                </a:solidFill>
                <a:latin typeface="Arial" panose="020B0604020202020204" pitchFamily="34" charset="0"/>
                <a:ea typeface="ＭＳ Ｐゴシック" panose="020B0600070205080204" pitchFamily="34" charset="-128"/>
              </a:defRPr>
            </a:lvl3pPr>
            <a:lvl4pPr marL="1600200" indent="-228600" defTabSz="930275">
              <a:defRPr>
                <a:solidFill>
                  <a:schemeClr val="tx1"/>
                </a:solidFill>
                <a:latin typeface="Arial" panose="020B0604020202020204" pitchFamily="34" charset="0"/>
                <a:ea typeface="ＭＳ Ｐゴシック" panose="020B0600070205080204" pitchFamily="34" charset="-128"/>
              </a:defRPr>
            </a:lvl4pPr>
            <a:lvl5pPr marL="2057400" indent="-228600" defTabSz="930275">
              <a:defRPr>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4364320-C5A0-4EFA-BD30-EEF924080CBE}" type="slidenum">
              <a:rPr lang="en-US" altLang="en-US" sz="1300">
                <a:cs typeface="Arial" panose="020B0604020202020204" pitchFamily="34" charset="0"/>
              </a:rPr>
              <a:pPr algn="r" eaLnBrk="1" hangingPunct="1"/>
              <a:t>167</a:t>
            </a:fld>
            <a:endParaRPr lang="en-US" altLang="en-US" sz="1300">
              <a:cs typeface="Arial" panose="020B0604020202020204" pitchFamily="34" charset="0"/>
            </a:endParaRPr>
          </a:p>
        </p:txBody>
      </p:sp>
    </p:spTree>
    <p:extLst>
      <p:ext uri="{BB962C8B-B14F-4D97-AF65-F5344CB8AC3E}">
        <p14:creationId xmlns:p14="http://schemas.microsoft.com/office/powerpoint/2010/main" val="307637365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Slide Image Placeholder 1">
            <a:extLst>
              <a:ext uri="{FF2B5EF4-FFF2-40B4-BE49-F238E27FC236}">
                <a16:creationId xmlns:a16="http://schemas.microsoft.com/office/drawing/2014/main" id="{3B1AC2CD-1F7B-451B-8C97-517A4A45EEE1}"/>
              </a:ext>
            </a:extLst>
          </p:cNvPr>
          <p:cNvSpPr>
            <a:spLocks noGrp="1" noRot="1" noChangeAspect="1" noChangeArrowheads="1" noTextEdit="1"/>
          </p:cNvSpPr>
          <p:nvPr>
            <p:ph type="sldImg"/>
          </p:nvPr>
        </p:nvSpPr>
        <p:spPr>
          <a:xfrm>
            <a:off x="1203325" y="704850"/>
            <a:ext cx="4695825" cy="3521075"/>
          </a:xfrm>
          <a:ln/>
        </p:spPr>
      </p:sp>
      <p:sp>
        <p:nvSpPr>
          <p:cNvPr id="488451" name="Notes Placeholder 2">
            <a:extLst>
              <a:ext uri="{FF2B5EF4-FFF2-40B4-BE49-F238E27FC236}">
                <a16:creationId xmlns:a16="http://schemas.microsoft.com/office/drawing/2014/main" id="{7A2C9D90-2FA3-4AF6-8EE5-239D9C36536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spcBef>
                <a:spcPct val="0"/>
              </a:spcBef>
            </a:pPr>
            <a:r>
              <a:rPr lang="en-US" altLang="en-US" dirty="0">
                <a:latin typeface="Arial" panose="020B0604020202020204" pitchFamily="34" charset="0"/>
                <a:ea typeface="ＭＳ Ｐゴシック" panose="020B0600070205080204" pitchFamily="34" charset="-128"/>
              </a:rPr>
              <a:t>NA-NSR applies only to criteria pollutants and their precursors for which the area is NA. Precursors of ozone are NOx and VOC. Precursors of PM2.5 are NOx and SO2</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PSD/NA NSR eval triggered if exceeds SER</a:t>
            </a:r>
          </a:p>
        </p:txBody>
      </p:sp>
      <p:sp>
        <p:nvSpPr>
          <p:cNvPr id="488452" name="Slide Number Placeholder 3">
            <a:extLst>
              <a:ext uri="{FF2B5EF4-FFF2-40B4-BE49-F238E27FC236}">
                <a16:creationId xmlns:a16="http://schemas.microsoft.com/office/drawing/2014/main" id="{03D5E323-82A2-4CBA-B98A-D635572C38BE}"/>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5AC606D-4DF7-427A-BBB7-7DBFDBC77CF7}" type="slidenum">
              <a:rPr lang="en-US" altLang="en-US" sz="1300">
                <a:latin typeface="Calibri" panose="020F0502020204030204" pitchFamily="34" charset="0"/>
              </a:rPr>
              <a:pPr algn="r" eaLnBrk="1" hangingPunct="1"/>
              <a:t>168</a:t>
            </a:fld>
            <a:endParaRPr lang="en-US" altLang="en-US" sz="1300">
              <a:latin typeface="Calibri" panose="020F0502020204030204" pitchFamily="34" charset="0"/>
            </a:endParaRPr>
          </a:p>
        </p:txBody>
      </p:sp>
    </p:spTree>
    <p:extLst>
      <p:ext uri="{BB962C8B-B14F-4D97-AF65-F5344CB8AC3E}">
        <p14:creationId xmlns:p14="http://schemas.microsoft.com/office/powerpoint/2010/main" val="58019919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Slide Image Placeholder 1">
            <a:extLst>
              <a:ext uri="{FF2B5EF4-FFF2-40B4-BE49-F238E27FC236}">
                <a16:creationId xmlns:a16="http://schemas.microsoft.com/office/drawing/2014/main" id="{7C1C6579-BFBC-46DD-BB00-55019A56AF6A}"/>
              </a:ext>
            </a:extLst>
          </p:cNvPr>
          <p:cNvSpPr>
            <a:spLocks noGrp="1" noRot="1" noChangeAspect="1" noChangeArrowheads="1" noTextEdit="1"/>
          </p:cNvSpPr>
          <p:nvPr>
            <p:ph type="sldImg"/>
          </p:nvPr>
        </p:nvSpPr>
        <p:spPr>
          <a:xfrm>
            <a:off x="1203325" y="704850"/>
            <a:ext cx="4695825" cy="3521075"/>
          </a:xfrm>
          <a:ln/>
        </p:spPr>
      </p:sp>
      <p:sp>
        <p:nvSpPr>
          <p:cNvPr id="490499" name="Notes Placeholder 2">
            <a:extLst>
              <a:ext uri="{FF2B5EF4-FFF2-40B4-BE49-F238E27FC236}">
                <a16:creationId xmlns:a16="http://schemas.microsoft.com/office/drawing/2014/main" id="{6522D5D7-055C-46CC-91B1-DEAF4BCDF93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spcBef>
                <a:spcPct val="0"/>
              </a:spcBef>
            </a:pPr>
            <a:r>
              <a:rPr lang="en-US" altLang="en-US" dirty="0">
                <a:latin typeface="Arial" panose="020B0604020202020204" pitchFamily="34" charset="0"/>
                <a:ea typeface="ＭＳ Ｐゴシック" panose="020B0600070205080204" pitchFamily="34" charset="-128"/>
              </a:rPr>
              <a:t>Lowest Achievable Emission rate (LAER) is effectively the best that has been done in practice. For example the last 5 LAER results for combined cycle gas turbines came up with an emission limit of 2 ppm for NOx using combustion control and SCR. Going back about 8 years the LAER decision was a bit higher at 5-9 ppm.</a:t>
            </a:r>
          </a:p>
          <a:p>
            <a:pPr eaLnBrk="1" hangingPunct="1">
              <a:spcBef>
                <a:spcPct val="0"/>
              </a:spcBef>
            </a:pPr>
            <a:r>
              <a:rPr lang="en-US" altLang="en-US" dirty="0">
                <a:latin typeface="Arial" panose="020B0604020202020204" pitchFamily="34" charset="0"/>
                <a:ea typeface="ＭＳ Ｐゴシック" panose="020B0600070205080204" pitchFamily="34" charset="-128"/>
              </a:rPr>
              <a:t>NSPS limits set the LAER floor (same as for BACT under PSD)</a:t>
            </a:r>
          </a:p>
          <a:p>
            <a:pPr eaLnBrk="1" hangingPunct="1">
              <a:spcBef>
                <a:spcPct val="0"/>
              </a:spcBef>
            </a:pPr>
            <a:r>
              <a:rPr lang="en-US" altLang="en-US" dirty="0">
                <a:latin typeface="Arial" panose="020B0604020202020204" pitchFamily="34" charset="0"/>
                <a:ea typeface="ＭＳ Ｐゴシック" panose="020B0600070205080204" pitchFamily="34" charset="-128"/>
              </a:rPr>
              <a:t>From 40 CFR Part 51.165 (a) (1) (xiii) same in your agency’s SIP approved NA NSR regs</a:t>
            </a:r>
          </a:p>
        </p:txBody>
      </p:sp>
      <p:sp>
        <p:nvSpPr>
          <p:cNvPr id="490500" name="Slide Number Placeholder 3">
            <a:extLst>
              <a:ext uri="{FF2B5EF4-FFF2-40B4-BE49-F238E27FC236}">
                <a16:creationId xmlns:a16="http://schemas.microsoft.com/office/drawing/2014/main" id="{8FD9CC47-21D7-4D0A-9471-882EBD09BB62}"/>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1BC29F4-F526-44B0-906A-5D2FC2D2D392}" type="slidenum">
              <a:rPr lang="en-US" altLang="en-US" sz="1300">
                <a:latin typeface="Calibri" panose="020F0502020204030204" pitchFamily="34" charset="0"/>
              </a:rPr>
              <a:pPr algn="r" eaLnBrk="1" hangingPunct="1"/>
              <a:t>169</a:t>
            </a:fld>
            <a:endParaRPr lang="en-US" altLang="en-US" sz="1300">
              <a:latin typeface="Calibri" panose="020F0502020204030204" pitchFamily="34" charset="0"/>
            </a:endParaRPr>
          </a:p>
        </p:txBody>
      </p:sp>
    </p:spTree>
    <p:extLst>
      <p:ext uri="{BB962C8B-B14F-4D97-AF65-F5344CB8AC3E}">
        <p14:creationId xmlns:p14="http://schemas.microsoft.com/office/powerpoint/2010/main" val="325390742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Rectangle 2">
            <a:extLst>
              <a:ext uri="{FF2B5EF4-FFF2-40B4-BE49-F238E27FC236}">
                <a16:creationId xmlns:a16="http://schemas.microsoft.com/office/drawing/2014/main" id="{5EA20E18-8F2D-4A87-8B2A-A216A19AB4A1}"/>
              </a:ext>
            </a:extLst>
          </p:cNvPr>
          <p:cNvSpPr>
            <a:spLocks noGrp="1" noRot="1" noChangeAspect="1" noChangeArrowheads="1" noTextEdit="1"/>
          </p:cNvSpPr>
          <p:nvPr>
            <p:ph type="sldImg"/>
          </p:nvPr>
        </p:nvSpPr>
        <p:spPr>
          <a:xfrm>
            <a:off x="1204913" y="704850"/>
            <a:ext cx="4695825" cy="3521075"/>
          </a:xfrm>
          <a:ln/>
        </p:spPr>
      </p:sp>
      <p:sp>
        <p:nvSpPr>
          <p:cNvPr id="492547" name="Rectangle 3">
            <a:extLst>
              <a:ext uri="{FF2B5EF4-FFF2-40B4-BE49-F238E27FC236}">
                <a16:creationId xmlns:a16="http://schemas.microsoft.com/office/drawing/2014/main" id="{A046F8AF-347C-42C6-9792-7D8D489F1B28}"/>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Since LAER does not consider cost (at least overtly) and site specific factors, LAER tends to be more consistent that BACT (talk more about BACT in lesson 11)</a:t>
            </a:r>
          </a:p>
        </p:txBody>
      </p:sp>
    </p:spTree>
    <p:extLst>
      <p:ext uri="{BB962C8B-B14F-4D97-AF65-F5344CB8AC3E}">
        <p14:creationId xmlns:p14="http://schemas.microsoft.com/office/powerpoint/2010/main" val="38656661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Slide Image Placeholder 1">
            <a:extLst>
              <a:ext uri="{FF2B5EF4-FFF2-40B4-BE49-F238E27FC236}">
                <a16:creationId xmlns:a16="http://schemas.microsoft.com/office/drawing/2014/main" id="{86AC1A20-E7D3-4759-9983-5DB2070D8AFD}"/>
              </a:ext>
            </a:extLst>
          </p:cNvPr>
          <p:cNvSpPr>
            <a:spLocks noGrp="1" noRot="1" noChangeAspect="1" noChangeArrowheads="1" noTextEdit="1"/>
          </p:cNvSpPr>
          <p:nvPr>
            <p:ph type="sldImg"/>
          </p:nvPr>
        </p:nvSpPr>
        <p:spPr>
          <a:xfrm>
            <a:off x="1203325" y="704850"/>
            <a:ext cx="4695825" cy="3521075"/>
          </a:xfrm>
          <a:ln/>
        </p:spPr>
      </p:sp>
      <p:sp>
        <p:nvSpPr>
          <p:cNvPr id="494595" name="Notes Placeholder 2">
            <a:extLst>
              <a:ext uri="{FF2B5EF4-FFF2-40B4-BE49-F238E27FC236}">
                <a16:creationId xmlns:a16="http://schemas.microsoft.com/office/drawing/2014/main" id="{55C67678-6D48-40D5-86A4-C5BD41CD9B1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spcBef>
                <a:spcPct val="0"/>
              </a:spcBef>
            </a:pPr>
            <a:r>
              <a:rPr lang="en-US" altLang="en-US">
                <a:latin typeface="Arial" panose="020B0604020202020204" pitchFamily="34" charset="0"/>
                <a:ea typeface="ＭＳ Ｐゴシック" panose="020B0600070205080204" pitchFamily="34" charset="-128"/>
              </a:rPr>
              <a:t>This merely means that the permit application has to have a certification that the company has no NOVs outstanding and is in compliance with all rules in the state. One interesting side to this is that it means that if the company has any facility out of compliance that the state does not know about it must report it or come into compliance before the permit application is filed. Also the company must make a good faith effort to determine if they are in compliance.</a:t>
            </a:r>
          </a:p>
        </p:txBody>
      </p:sp>
      <p:sp>
        <p:nvSpPr>
          <p:cNvPr id="494596" name="Slide Number Placeholder 3">
            <a:extLst>
              <a:ext uri="{FF2B5EF4-FFF2-40B4-BE49-F238E27FC236}">
                <a16:creationId xmlns:a16="http://schemas.microsoft.com/office/drawing/2014/main" id="{CA081121-38BA-4999-88EA-91FC761B8EAD}"/>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7CD65BAB-ACEC-4AAE-BFED-3149E268D1D6}" type="slidenum">
              <a:rPr lang="en-US" altLang="en-US" sz="1300">
                <a:latin typeface="Calibri" panose="020F0502020204030204" pitchFamily="34" charset="0"/>
              </a:rPr>
              <a:pPr algn="r" eaLnBrk="1" hangingPunct="1"/>
              <a:t>171</a:t>
            </a:fld>
            <a:endParaRPr lang="en-US" altLang="en-US" sz="1300">
              <a:latin typeface="Calibri" panose="020F0502020204030204" pitchFamily="34" charset="0"/>
            </a:endParaRPr>
          </a:p>
        </p:txBody>
      </p:sp>
    </p:spTree>
    <p:extLst>
      <p:ext uri="{BB962C8B-B14F-4D97-AF65-F5344CB8AC3E}">
        <p14:creationId xmlns:p14="http://schemas.microsoft.com/office/powerpoint/2010/main" val="106726274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2">
            <a:extLst>
              <a:ext uri="{FF2B5EF4-FFF2-40B4-BE49-F238E27FC236}">
                <a16:creationId xmlns:a16="http://schemas.microsoft.com/office/drawing/2014/main" id="{B7725570-C20C-451B-BD07-AB7AA4D65418}"/>
              </a:ext>
            </a:extLst>
          </p:cNvPr>
          <p:cNvSpPr>
            <a:spLocks noGrp="1" noRot="1" noChangeAspect="1" noChangeArrowheads="1" noTextEdit="1"/>
          </p:cNvSpPr>
          <p:nvPr>
            <p:ph type="sldImg"/>
          </p:nvPr>
        </p:nvSpPr>
        <p:spPr>
          <a:xfrm>
            <a:off x="1203325" y="704850"/>
            <a:ext cx="4695825" cy="3521075"/>
          </a:xfrm>
          <a:ln/>
        </p:spPr>
      </p:sp>
      <p:sp>
        <p:nvSpPr>
          <p:cNvPr id="496643" name="Rectangle 3">
            <a:extLst>
              <a:ext uri="{FF2B5EF4-FFF2-40B4-BE49-F238E27FC236}">
                <a16:creationId xmlns:a16="http://schemas.microsoft.com/office/drawing/2014/main" id="{651C2C93-E661-4204-A469-D8A60887C33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In addition to LAER emissions from the new source must be offset with emission reductions at other sources. All offsets are more than 1 to 1 and may go as high as 1.5 to 1. The intent is to provide a net air quality benefit.</a:t>
            </a:r>
          </a:p>
          <a:p>
            <a:pPr eaLnBrk="1" hangingPunct="1"/>
            <a:r>
              <a:rPr lang="en-US" altLang="en-US" dirty="0">
                <a:latin typeface="Arial" panose="020B0604020202020204" pitchFamily="34" charset="0"/>
                <a:ea typeface="ＭＳ Ｐゴシック" panose="020B0600070205080204" pitchFamily="34" charset="-128"/>
              </a:rPr>
              <a:t>Offsets in lesson 12</a:t>
            </a:r>
          </a:p>
        </p:txBody>
      </p:sp>
    </p:spTree>
    <p:extLst>
      <p:ext uri="{BB962C8B-B14F-4D97-AF65-F5344CB8AC3E}">
        <p14:creationId xmlns:p14="http://schemas.microsoft.com/office/powerpoint/2010/main" val="11591423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a:extLst>
              <a:ext uri="{FF2B5EF4-FFF2-40B4-BE49-F238E27FC236}">
                <a16:creationId xmlns:a16="http://schemas.microsoft.com/office/drawing/2014/main" id="{1077BF62-B262-4B52-9441-4623D4D27F60}"/>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41F58231-2B13-4B38-8012-09F67B358A46}" type="slidenum">
              <a:rPr lang="en-US" altLang="en-US"/>
              <a:pPr/>
              <a:t>17</a:t>
            </a:fld>
            <a:endParaRPr lang="en-US" altLang="en-US"/>
          </a:p>
        </p:txBody>
      </p:sp>
      <p:sp>
        <p:nvSpPr>
          <p:cNvPr id="134147" name="Rectangle 2">
            <a:extLst>
              <a:ext uri="{FF2B5EF4-FFF2-40B4-BE49-F238E27FC236}">
                <a16:creationId xmlns:a16="http://schemas.microsoft.com/office/drawing/2014/main" id="{BDF8CC95-9CF2-4108-A709-4B51698FD560}"/>
              </a:ext>
            </a:extLst>
          </p:cNvPr>
          <p:cNvSpPr>
            <a:spLocks noGrp="1" noRot="1" noChangeAspect="1" noChangeArrowheads="1" noTextEdit="1"/>
          </p:cNvSpPr>
          <p:nvPr>
            <p:ph type="sldImg"/>
          </p:nvPr>
        </p:nvSpPr>
        <p:spPr>
          <a:ln/>
        </p:spPr>
      </p:sp>
      <p:sp>
        <p:nvSpPr>
          <p:cNvPr id="134148" name="Rectangle 3">
            <a:extLst>
              <a:ext uri="{FF2B5EF4-FFF2-40B4-BE49-F238E27FC236}">
                <a16:creationId xmlns:a16="http://schemas.microsoft.com/office/drawing/2014/main" id="{FF0CFE81-454A-4A3B-B28E-BEF0C94F96F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Interesting picture and shows the public perception of massive air pollution. Most of what you see is steam.</a:t>
            </a:r>
          </a:p>
        </p:txBody>
      </p:sp>
    </p:spTree>
    <p:extLst>
      <p:ext uri="{BB962C8B-B14F-4D97-AF65-F5344CB8AC3E}">
        <p14:creationId xmlns:p14="http://schemas.microsoft.com/office/powerpoint/2010/main" val="87584158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Slide Image Placeholder 1">
            <a:extLst>
              <a:ext uri="{FF2B5EF4-FFF2-40B4-BE49-F238E27FC236}">
                <a16:creationId xmlns:a16="http://schemas.microsoft.com/office/drawing/2014/main" id="{8DFD964F-F814-48D2-9561-A1EB0F74125D}"/>
              </a:ext>
            </a:extLst>
          </p:cNvPr>
          <p:cNvSpPr>
            <a:spLocks noGrp="1" noRot="1" noChangeAspect="1" noChangeArrowheads="1" noTextEdit="1"/>
          </p:cNvSpPr>
          <p:nvPr>
            <p:ph type="sldImg"/>
          </p:nvPr>
        </p:nvSpPr>
        <p:spPr>
          <a:xfrm>
            <a:off x="1203325" y="704850"/>
            <a:ext cx="4695825" cy="3521075"/>
          </a:xfrm>
          <a:ln/>
        </p:spPr>
      </p:sp>
      <p:sp>
        <p:nvSpPr>
          <p:cNvPr id="517123" name="Notes Placeholder 2">
            <a:extLst>
              <a:ext uri="{FF2B5EF4-FFF2-40B4-BE49-F238E27FC236}">
                <a16:creationId xmlns:a16="http://schemas.microsoft.com/office/drawing/2014/main" id="{F562A715-017E-450D-867B-BA8D16A48EC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spcBef>
                <a:spcPct val="0"/>
              </a:spcBef>
            </a:pPr>
            <a:r>
              <a:rPr lang="en-US" altLang="en-US" dirty="0">
                <a:latin typeface="Arial" panose="020B0604020202020204" pitchFamily="34" charset="0"/>
                <a:ea typeface="ＭＳ Ｐゴシック" panose="020B0600070205080204" pitchFamily="34" charset="-128"/>
              </a:rPr>
              <a:t>VOC and </a:t>
            </a:r>
            <a:r>
              <a:rPr lang="en-US" altLang="en-US" dirty="0" err="1">
                <a:latin typeface="Arial" panose="020B0604020202020204" pitchFamily="34" charset="0"/>
                <a:ea typeface="ＭＳ Ｐゴシック" panose="020B0600070205080204" pitchFamily="34" charset="-128"/>
              </a:rPr>
              <a:t>Nox</a:t>
            </a:r>
            <a:r>
              <a:rPr lang="en-US" altLang="en-US" dirty="0">
                <a:latin typeface="Arial" panose="020B0604020202020204" pitchFamily="34" charset="0"/>
                <a:ea typeface="ＭＳ Ｐゴシック" panose="020B0600070205080204" pitchFamily="34" charset="-128"/>
              </a:rPr>
              <a:t> SER can’t be 40tpy in a serious or severe area as the major threshold is 50 or 25tpy. So regs specify 25tpy. </a:t>
            </a:r>
          </a:p>
        </p:txBody>
      </p:sp>
      <p:sp>
        <p:nvSpPr>
          <p:cNvPr id="517124" name="Slide Number Placeholder 3">
            <a:extLst>
              <a:ext uri="{FF2B5EF4-FFF2-40B4-BE49-F238E27FC236}">
                <a16:creationId xmlns:a16="http://schemas.microsoft.com/office/drawing/2014/main" id="{7BC10F91-4C03-4C83-9BAF-36B08CB0C8F3}"/>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0720E3C0-4679-448A-A800-80F43DC394AB}" type="slidenum">
              <a:rPr lang="en-US" altLang="en-US" sz="1300">
                <a:latin typeface="Calibri" panose="020F0502020204030204" pitchFamily="34" charset="0"/>
              </a:rPr>
              <a:pPr algn="r" eaLnBrk="1" hangingPunct="1"/>
              <a:t>173</a:t>
            </a:fld>
            <a:endParaRPr lang="en-US" altLang="en-US" sz="1300">
              <a:latin typeface="Calibri" panose="020F0502020204030204" pitchFamily="34" charset="0"/>
            </a:endParaRPr>
          </a:p>
        </p:txBody>
      </p:sp>
    </p:spTree>
    <p:extLst>
      <p:ext uri="{BB962C8B-B14F-4D97-AF65-F5344CB8AC3E}">
        <p14:creationId xmlns:p14="http://schemas.microsoft.com/office/powerpoint/2010/main" val="207004578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Slide Image Placeholder 1">
            <a:extLst>
              <a:ext uri="{FF2B5EF4-FFF2-40B4-BE49-F238E27FC236}">
                <a16:creationId xmlns:a16="http://schemas.microsoft.com/office/drawing/2014/main" id="{1F891F89-F877-43A8-AE1B-8573D8615E41}"/>
              </a:ext>
            </a:extLst>
          </p:cNvPr>
          <p:cNvSpPr>
            <a:spLocks noGrp="1" noRot="1" noChangeAspect="1" noChangeArrowheads="1" noTextEdit="1"/>
          </p:cNvSpPr>
          <p:nvPr>
            <p:ph type="sldImg"/>
          </p:nvPr>
        </p:nvSpPr>
        <p:spPr>
          <a:ln/>
        </p:spPr>
      </p:sp>
      <p:sp>
        <p:nvSpPr>
          <p:cNvPr id="312323" name="Notes Placeholder 2">
            <a:extLst>
              <a:ext uri="{FF2B5EF4-FFF2-40B4-BE49-F238E27FC236}">
                <a16:creationId xmlns:a16="http://schemas.microsoft.com/office/drawing/2014/main" id="{1F5EE11A-21FF-464C-9B27-4EEB50B03BA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312324" name="Slide Number Placeholder 3">
            <a:extLst>
              <a:ext uri="{FF2B5EF4-FFF2-40B4-BE49-F238E27FC236}">
                <a16:creationId xmlns:a16="http://schemas.microsoft.com/office/drawing/2014/main" id="{C101B6CA-C4D4-4FA7-AB29-3E0E1C0BBF3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79DC604-3176-4523-97EC-0E278ECA34AB}" type="slidenum">
              <a:rPr lang="en-US" altLang="en-US" sz="1300">
                <a:latin typeface="Calibri" panose="020F0502020204030204" pitchFamily="34" charset="0"/>
                <a:cs typeface="Arial" panose="020B0604020202020204" pitchFamily="34" charset="0"/>
              </a:rPr>
              <a:pPr algn="r" eaLnBrk="1" hangingPunct="1"/>
              <a:t>174</a:t>
            </a:fld>
            <a:endParaRPr lang="en-US" altLang="en-US" sz="1300">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09564487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2">
            <a:extLst>
              <a:ext uri="{FF2B5EF4-FFF2-40B4-BE49-F238E27FC236}">
                <a16:creationId xmlns:a16="http://schemas.microsoft.com/office/drawing/2014/main" id="{7EE966C5-3A50-46D2-987E-151FAF6FA229}"/>
              </a:ext>
            </a:extLst>
          </p:cNvPr>
          <p:cNvSpPr>
            <a:spLocks noGrp="1" noRot="1" noChangeAspect="1" noChangeArrowheads="1" noTextEdit="1"/>
          </p:cNvSpPr>
          <p:nvPr>
            <p:ph type="sldImg"/>
          </p:nvPr>
        </p:nvSpPr>
        <p:spPr>
          <a:xfrm>
            <a:off x="1203325" y="704850"/>
            <a:ext cx="4695825" cy="3521075"/>
          </a:xfrm>
          <a:ln/>
        </p:spPr>
      </p:sp>
      <p:sp>
        <p:nvSpPr>
          <p:cNvPr id="521219" name="Rectangle 3">
            <a:extLst>
              <a:ext uri="{FF2B5EF4-FFF2-40B4-BE49-F238E27FC236}">
                <a16:creationId xmlns:a16="http://schemas.microsoft.com/office/drawing/2014/main" id="{DADE25E2-0AD4-4E5A-B8BE-7B5CBA21555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Carl</a:t>
            </a:r>
          </a:p>
          <a:p>
            <a:pPr eaLnBrk="1" hangingPunct="1"/>
            <a:r>
              <a:rPr lang="en-US" altLang="en-US" dirty="0">
                <a:latin typeface="Arial" panose="020B0604020202020204" pitchFamily="34" charset="0"/>
                <a:ea typeface="ＭＳ Ｐゴシック" panose="020B0600070205080204" pitchFamily="34" charset="-128"/>
              </a:rPr>
              <a:t>Intro to PSD:  PSD is one of the most important and complicated of all of the air regulations. It was born in litigation (in a supreme court non decision). Prior to being put into the CAA as subpart C PSD was found in the preamble to the act where it says that the purpose of the act is “to protect and enhance the quality of the nation’s air resources so as to protect public health and the productive capacity of its people.” The complications of PSD can be seen from the fact that it has been to the supreme court five times and will probably be back again.</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At end of lesson can go thru PSD SOB [Deseret pdf] as an overview of what a permit writer would have to prepare.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CT PSD = Section 22a-174-3a</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61357516"/>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2">
            <a:extLst>
              <a:ext uri="{FF2B5EF4-FFF2-40B4-BE49-F238E27FC236}">
                <a16:creationId xmlns:a16="http://schemas.microsoft.com/office/drawing/2014/main" id="{ABD6C5CA-F1D1-42D7-B225-05E45C08B4C5}"/>
              </a:ext>
            </a:extLst>
          </p:cNvPr>
          <p:cNvSpPr>
            <a:spLocks noGrp="1" noRot="1" noChangeAspect="1" noChangeArrowheads="1" noTextEdit="1"/>
          </p:cNvSpPr>
          <p:nvPr>
            <p:ph type="sldImg"/>
          </p:nvPr>
        </p:nvSpPr>
        <p:spPr>
          <a:xfrm>
            <a:off x="1203325" y="704850"/>
            <a:ext cx="4695825" cy="3521075"/>
          </a:xfrm>
          <a:ln/>
        </p:spPr>
      </p:sp>
      <p:sp>
        <p:nvSpPr>
          <p:cNvPr id="523267" name="Rectangle 3">
            <a:extLst>
              <a:ext uri="{FF2B5EF4-FFF2-40B4-BE49-F238E27FC236}">
                <a16:creationId xmlns:a16="http://schemas.microsoft.com/office/drawing/2014/main" id="{30F73AE4-8A94-4BEF-9EF6-7F15609CAA1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Today we are somewhat briefly go over all sections of the regulations from its purpose to the various parts of the rules.</a:t>
            </a:r>
          </a:p>
        </p:txBody>
      </p:sp>
    </p:spTree>
    <p:extLst>
      <p:ext uri="{BB962C8B-B14F-4D97-AF65-F5344CB8AC3E}">
        <p14:creationId xmlns:p14="http://schemas.microsoft.com/office/powerpoint/2010/main" val="3612104074"/>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Rectangle 2">
            <a:extLst>
              <a:ext uri="{FF2B5EF4-FFF2-40B4-BE49-F238E27FC236}">
                <a16:creationId xmlns:a16="http://schemas.microsoft.com/office/drawing/2014/main" id="{A3F9B46E-FA14-46CD-9046-A22EADC0049F}"/>
              </a:ext>
            </a:extLst>
          </p:cNvPr>
          <p:cNvSpPr>
            <a:spLocks noGrp="1" noRot="1" noChangeAspect="1" noChangeArrowheads="1" noTextEdit="1"/>
          </p:cNvSpPr>
          <p:nvPr>
            <p:ph type="sldImg"/>
          </p:nvPr>
        </p:nvSpPr>
        <p:spPr>
          <a:xfrm>
            <a:off x="1203325" y="704850"/>
            <a:ext cx="4695825" cy="3521075"/>
          </a:xfrm>
          <a:ln/>
        </p:spPr>
      </p:sp>
      <p:sp>
        <p:nvSpPr>
          <p:cNvPr id="525315" name="Rectangle 3">
            <a:extLst>
              <a:ext uri="{FF2B5EF4-FFF2-40B4-BE49-F238E27FC236}">
                <a16:creationId xmlns:a16="http://schemas.microsoft.com/office/drawing/2014/main" id="{DF9BD68E-EB26-4AED-A750-F5DD35945EB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As with most federal air regulations part 51 tells the states what they should have in their regulations and part 52 has the rules that will be imposed if the states do not act.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NY DEC’s Chapter III Subpart 231-7 and 231-8 = PSD regs</a:t>
            </a:r>
          </a:p>
        </p:txBody>
      </p:sp>
    </p:spTree>
    <p:extLst>
      <p:ext uri="{BB962C8B-B14F-4D97-AF65-F5344CB8AC3E}">
        <p14:creationId xmlns:p14="http://schemas.microsoft.com/office/powerpoint/2010/main" val="309118561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Slide Image Placeholder 1">
            <a:extLst>
              <a:ext uri="{FF2B5EF4-FFF2-40B4-BE49-F238E27FC236}">
                <a16:creationId xmlns:a16="http://schemas.microsoft.com/office/drawing/2014/main" id="{58248F22-5B34-4848-B08B-186336337104}"/>
              </a:ext>
            </a:extLst>
          </p:cNvPr>
          <p:cNvSpPr>
            <a:spLocks noGrp="1" noRot="1" noChangeAspect="1" noChangeArrowheads="1" noTextEdit="1"/>
          </p:cNvSpPr>
          <p:nvPr>
            <p:ph type="sldImg"/>
          </p:nvPr>
        </p:nvSpPr>
        <p:spPr>
          <a:xfrm>
            <a:off x="1203325" y="704850"/>
            <a:ext cx="4695825" cy="3521075"/>
          </a:xfrm>
          <a:ln/>
        </p:spPr>
      </p:sp>
      <p:sp>
        <p:nvSpPr>
          <p:cNvPr id="527363" name="Notes Placeholder 2">
            <a:extLst>
              <a:ext uri="{FF2B5EF4-FFF2-40B4-BE49-F238E27FC236}">
                <a16:creationId xmlns:a16="http://schemas.microsoft.com/office/drawing/2014/main" id="{C2D23AAC-A893-4509-A6CC-8ED30A6AB24C}"/>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From CAA Title I Part C:  The intent of PSD is to keep changes in air quality within what are considered acceptable levels. It is implemented through a complicated pre-construction review process. It is equivalent to NSR for attainment area. Both programs are pollutant by pollutant.</a:t>
            </a:r>
          </a:p>
        </p:txBody>
      </p:sp>
      <p:sp>
        <p:nvSpPr>
          <p:cNvPr id="527364" name="Slide Number Placeholder 3">
            <a:extLst>
              <a:ext uri="{FF2B5EF4-FFF2-40B4-BE49-F238E27FC236}">
                <a16:creationId xmlns:a16="http://schemas.microsoft.com/office/drawing/2014/main" id="{BFB5BEAB-6E82-4551-8F11-E74BC4DC2221}"/>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60F048B-1BE2-4161-8392-1FAF7B83D2E1}" type="slidenum">
              <a:rPr lang="en-US" altLang="en-US" sz="1300">
                <a:latin typeface="Calibri" panose="020F0502020204030204" pitchFamily="34" charset="0"/>
              </a:rPr>
              <a:pPr algn="r" eaLnBrk="1" hangingPunct="1"/>
              <a:t>178</a:t>
            </a:fld>
            <a:endParaRPr lang="en-US" altLang="en-US" sz="1300">
              <a:latin typeface="Calibri" panose="020F0502020204030204" pitchFamily="34" charset="0"/>
            </a:endParaRPr>
          </a:p>
        </p:txBody>
      </p:sp>
    </p:spTree>
    <p:extLst>
      <p:ext uri="{BB962C8B-B14F-4D97-AF65-F5344CB8AC3E}">
        <p14:creationId xmlns:p14="http://schemas.microsoft.com/office/powerpoint/2010/main" val="881278900"/>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10" name="Slide Image Placeholder 1">
            <a:extLst>
              <a:ext uri="{FF2B5EF4-FFF2-40B4-BE49-F238E27FC236}">
                <a16:creationId xmlns:a16="http://schemas.microsoft.com/office/drawing/2014/main" id="{1C243023-E681-4AFE-AD87-D4FC17AE0744}"/>
              </a:ext>
            </a:extLst>
          </p:cNvPr>
          <p:cNvSpPr>
            <a:spLocks noGrp="1" noRot="1" noChangeAspect="1" noChangeArrowheads="1" noTextEdit="1"/>
          </p:cNvSpPr>
          <p:nvPr>
            <p:ph type="sldImg"/>
          </p:nvPr>
        </p:nvSpPr>
        <p:spPr>
          <a:xfrm>
            <a:off x="1203325" y="704850"/>
            <a:ext cx="4695825" cy="3521075"/>
          </a:xfrm>
          <a:ln/>
        </p:spPr>
      </p:sp>
      <p:sp>
        <p:nvSpPr>
          <p:cNvPr id="529411" name="Notes Placeholder 2">
            <a:extLst>
              <a:ext uri="{FF2B5EF4-FFF2-40B4-BE49-F238E27FC236}">
                <a16:creationId xmlns:a16="http://schemas.microsoft.com/office/drawing/2014/main" id="{BBC5D360-4D3D-48E9-893F-A37904A72C1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PSD affects only </a:t>
            </a:r>
            <a:r>
              <a:rPr lang="en-US" altLang="en-US" b="1" dirty="0">
                <a:latin typeface="Arial" panose="020B0604020202020204" pitchFamily="34" charset="0"/>
                <a:ea typeface="ＭＳ Ｐゴシック" panose="020B0600070205080204" pitchFamily="34" charset="-128"/>
              </a:rPr>
              <a:t>major sources of criteria pollutants</a:t>
            </a:r>
            <a:r>
              <a:rPr lang="en-US" altLang="en-US" dirty="0">
                <a:latin typeface="Arial" panose="020B0604020202020204" pitchFamily="34" charset="0"/>
                <a:ea typeface="ＭＳ Ｐゴシック" panose="020B0600070205080204" pitchFamily="34" charset="-128"/>
              </a:rPr>
              <a:t>. These are  generally large sources or modification of large sources. These are also the types of sources that top officials like to announce and frequently take interest in the rapid construction of. In other words the governor announces a source with 5 thousand jobs and wants it started tomorrow and you have to tell him that it will take a long to process the information when you finally get it.</a:t>
            </a:r>
          </a:p>
        </p:txBody>
      </p:sp>
      <p:sp>
        <p:nvSpPr>
          <p:cNvPr id="529412" name="Slide Number Placeholder 3">
            <a:extLst>
              <a:ext uri="{FF2B5EF4-FFF2-40B4-BE49-F238E27FC236}">
                <a16:creationId xmlns:a16="http://schemas.microsoft.com/office/drawing/2014/main" id="{4EC8CB72-5941-4A73-A08C-807E10AD57F3}"/>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0C490D1C-C9FC-4C67-9733-84A0FD8E9696}" type="slidenum">
              <a:rPr lang="en-US" altLang="en-US" sz="1300">
                <a:latin typeface="Calibri" panose="020F0502020204030204" pitchFamily="34" charset="0"/>
              </a:rPr>
              <a:pPr algn="r" eaLnBrk="1" hangingPunct="1"/>
              <a:t>179</a:t>
            </a:fld>
            <a:endParaRPr lang="en-US" altLang="en-US" sz="1300">
              <a:latin typeface="Calibri" panose="020F0502020204030204" pitchFamily="34" charset="0"/>
            </a:endParaRPr>
          </a:p>
        </p:txBody>
      </p:sp>
    </p:spTree>
    <p:extLst>
      <p:ext uri="{BB962C8B-B14F-4D97-AF65-F5344CB8AC3E}">
        <p14:creationId xmlns:p14="http://schemas.microsoft.com/office/powerpoint/2010/main" val="1897856041"/>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Slide Image Placeholder 1">
            <a:extLst>
              <a:ext uri="{FF2B5EF4-FFF2-40B4-BE49-F238E27FC236}">
                <a16:creationId xmlns:a16="http://schemas.microsoft.com/office/drawing/2014/main" id="{605FC358-0961-4C8A-B634-850761ED55C6}"/>
              </a:ext>
            </a:extLst>
          </p:cNvPr>
          <p:cNvSpPr>
            <a:spLocks noGrp="1" noRot="1" noChangeAspect="1" noChangeArrowheads="1" noTextEdit="1"/>
          </p:cNvSpPr>
          <p:nvPr>
            <p:ph type="sldImg"/>
          </p:nvPr>
        </p:nvSpPr>
        <p:spPr>
          <a:xfrm>
            <a:off x="1203325" y="704850"/>
            <a:ext cx="4695825" cy="3521075"/>
          </a:xfrm>
          <a:ln/>
        </p:spPr>
      </p:sp>
      <p:sp>
        <p:nvSpPr>
          <p:cNvPr id="531459" name="Notes Placeholder 2">
            <a:extLst>
              <a:ext uri="{FF2B5EF4-FFF2-40B4-BE49-F238E27FC236}">
                <a16:creationId xmlns:a16="http://schemas.microsoft.com/office/drawing/2014/main" id="{87A7C98F-CF3F-4833-B54C-D45F19C558A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We did this yesterday by repeating is always a good idea. There are a number of different definitions of a major source in PSD. In simplest terms  PSD will apply to any source with a PTE pf 250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but as the next slide shows it really does get more complicated.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PSD</a:t>
            </a:r>
            <a:r>
              <a:rPr lang="en-US" altLang="en-US" sz="1400" dirty="0">
                <a:latin typeface="Arial" panose="020B0604020202020204" pitchFamily="34" charset="0"/>
                <a:ea typeface="ＭＳ Ｐゴシック" panose="020B0600070205080204" pitchFamily="34" charset="-128"/>
              </a:rPr>
              <a:t>, </a:t>
            </a:r>
            <a:r>
              <a:rPr lang="en-US" altLang="en-US" dirty="0">
                <a:latin typeface="Arial" panose="020B0604020202020204" pitchFamily="34" charset="0"/>
                <a:ea typeface="ＭＳ Ｐゴシック" panose="020B0600070205080204" pitchFamily="34" charset="-128"/>
              </a:rPr>
              <a:t>which applies to all attainment pollutants with significant emissions at a major source. The </a:t>
            </a:r>
            <a:r>
              <a:rPr lang="ja-JP" altLang="en-US" dirty="0">
                <a:latin typeface="Arial" panose="020B0604020202020204" pitchFamily="34" charset="0"/>
                <a:ea typeface="ＭＳ Ｐゴシック" panose="020B0600070205080204" pitchFamily="34" charset="-128"/>
              </a:rPr>
              <a:t>“</a:t>
            </a:r>
            <a:r>
              <a:rPr lang="en-US" altLang="ja-JP" dirty="0">
                <a:latin typeface="Arial" panose="020B0604020202020204" pitchFamily="34" charset="0"/>
                <a:ea typeface="ＭＳ Ｐゴシック" panose="020B0600070205080204" pitchFamily="34" charset="-128"/>
              </a:rPr>
              <a:t>Major for one, major for all</a:t>
            </a:r>
            <a:r>
              <a:rPr lang="ja-JP" altLang="en-US" dirty="0">
                <a:latin typeface="Arial" panose="020B0604020202020204" pitchFamily="34" charset="0"/>
                <a:ea typeface="ＭＳ Ｐゴシック" panose="020B0600070205080204" pitchFamily="34" charset="-128"/>
              </a:rPr>
              <a:t>”</a:t>
            </a:r>
            <a:r>
              <a:rPr lang="en-US" altLang="ja-JP" dirty="0">
                <a:latin typeface="Arial" panose="020B0604020202020204" pitchFamily="34" charset="0"/>
                <a:ea typeface="ＭＳ Ｐゴシック" panose="020B0600070205080204" pitchFamily="34" charset="-128"/>
              </a:rPr>
              <a:t> concept does not apply for NA NSR. </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531460" name="Slide Number Placeholder 3">
            <a:extLst>
              <a:ext uri="{FF2B5EF4-FFF2-40B4-BE49-F238E27FC236}">
                <a16:creationId xmlns:a16="http://schemas.microsoft.com/office/drawing/2014/main" id="{AB9C593E-706F-466B-A5AC-C99106319BAC}"/>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8EFD5740-AC33-4010-9B66-085FECBAB4A7}" type="slidenum">
              <a:rPr lang="en-US" altLang="en-US" sz="1300">
                <a:latin typeface="Calibri" panose="020F0502020204030204" pitchFamily="34" charset="0"/>
              </a:rPr>
              <a:pPr algn="r" eaLnBrk="1" hangingPunct="1"/>
              <a:t>180</a:t>
            </a:fld>
            <a:endParaRPr lang="en-US" altLang="en-US" sz="1300">
              <a:latin typeface="Calibri" panose="020F0502020204030204" pitchFamily="34" charset="0"/>
            </a:endParaRPr>
          </a:p>
        </p:txBody>
      </p:sp>
    </p:spTree>
    <p:extLst>
      <p:ext uri="{BB962C8B-B14F-4D97-AF65-F5344CB8AC3E}">
        <p14:creationId xmlns:p14="http://schemas.microsoft.com/office/powerpoint/2010/main" val="620023397"/>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a:extLst>
              <a:ext uri="{FF2B5EF4-FFF2-40B4-BE49-F238E27FC236}">
                <a16:creationId xmlns:a16="http://schemas.microsoft.com/office/drawing/2014/main" id="{F9B3728A-215F-4691-BDD1-2757B1FB0761}"/>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defTabSz="930275">
              <a:defRPr>
                <a:solidFill>
                  <a:schemeClr val="tx1"/>
                </a:solidFill>
                <a:latin typeface="Arial" panose="020B0604020202020204" pitchFamily="34" charset="0"/>
                <a:ea typeface="ＭＳ Ｐゴシック" panose="020B0600070205080204" pitchFamily="34" charset="-128"/>
              </a:defRPr>
            </a:lvl1pPr>
            <a:lvl2pPr marL="742950" indent="-285750" defTabSz="930275">
              <a:defRPr>
                <a:solidFill>
                  <a:schemeClr val="tx1"/>
                </a:solidFill>
                <a:latin typeface="Arial" panose="020B0604020202020204" pitchFamily="34" charset="0"/>
                <a:ea typeface="ＭＳ Ｐゴシック" panose="020B0600070205080204" pitchFamily="34" charset="-128"/>
              </a:defRPr>
            </a:lvl2pPr>
            <a:lvl3pPr marL="1143000" indent="-228600" defTabSz="930275">
              <a:defRPr>
                <a:solidFill>
                  <a:schemeClr val="tx1"/>
                </a:solidFill>
                <a:latin typeface="Arial" panose="020B0604020202020204" pitchFamily="34" charset="0"/>
                <a:ea typeface="ＭＳ Ｐゴシック" panose="020B0600070205080204" pitchFamily="34" charset="-128"/>
              </a:defRPr>
            </a:lvl3pPr>
            <a:lvl4pPr marL="1600200" indent="-228600" defTabSz="930275">
              <a:defRPr>
                <a:solidFill>
                  <a:schemeClr val="tx1"/>
                </a:solidFill>
                <a:latin typeface="Arial" panose="020B0604020202020204" pitchFamily="34" charset="0"/>
                <a:ea typeface="ＭＳ Ｐゴシック" panose="020B0600070205080204" pitchFamily="34" charset="-128"/>
              </a:defRPr>
            </a:lvl4pPr>
            <a:lvl5pPr marL="2057400" indent="-228600" defTabSz="930275">
              <a:defRPr>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D917ED10-A3E2-4061-AC4E-C08DF7350674}" type="slidenum">
              <a:rPr lang="en-US" altLang="en-US" sz="1300">
                <a:cs typeface="Arial" panose="020B0604020202020204" pitchFamily="34" charset="0"/>
              </a:rPr>
              <a:pPr algn="r" eaLnBrk="1" hangingPunct="1"/>
              <a:t>181</a:t>
            </a:fld>
            <a:endParaRPr lang="en-US" altLang="en-US" sz="1300">
              <a:cs typeface="Arial" panose="020B0604020202020204" pitchFamily="34" charset="0"/>
            </a:endParaRPr>
          </a:p>
        </p:txBody>
      </p:sp>
      <p:sp>
        <p:nvSpPr>
          <p:cNvPr id="535555" name="Rectangle 2">
            <a:extLst>
              <a:ext uri="{FF2B5EF4-FFF2-40B4-BE49-F238E27FC236}">
                <a16:creationId xmlns:a16="http://schemas.microsoft.com/office/drawing/2014/main" id="{3F9EE647-AA1B-4970-9811-5572A9A2D6FA}"/>
              </a:ext>
            </a:extLst>
          </p:cNvPr>
          <p:cNvSpPr>
            <a:spLocks noGrp="1" noRot="1" noChangeAspect="1" noChangeArrowheads="1" noTextEdit="1"/>
          </p:cNvSpPr>
          <p:nvPr>
            <p:ph type="sldImg"/>
          </p:nvPr>
        </p:nvSpPr>
        <p:spPr>
          <a:ln/>
        </p:spPr>
      </p:sp>
      <p:sp>
        <p:nvSpPr>
          <p:cNvPr id="535556" name="Rectangle 3">
            <a:extLst>
              <a:ext uri="{FF2B5EF4-FFF2-40B4-BE49-F238E27FC236}">
                <a16:creationId xmlns:a16="http://schemas.microsoft.com/office/drawing/2014/main" id="{2647B04A-BA18-4F1D-9C80-3AAF336489A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Again from yesterday, For these sources the PTE for PSD is 100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As we talked earlier The list seems somewhat random and in fact it may be. The only rationale for the list was that there was data on large sources available in 1973.</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Fugitive emission count for this list of sources. BTW:  Same applies for NA NSR and TV</a:t>
            </a:r>
          </a:p>
        </p:txBody>
      </p:sp>
    </p:spTree>
    <p:extLst>
      <p:ext uri="{BB962C8B-B14F-4D97-AF65-F5344CB8AC3E}">
        <p14:creationId xmlns:p14="http://schemas.microsoft.com/office/powerpoint/2010/main" val="204097198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02" name="Rectangle 2">
            <a:extLst>
              <a:ext uri="{FF2B5EF4-FFF2-40B4-BE49-F238E27FC236}">
                <a16:creationId xmlns:a16="http://schemas.microsoft.com/office/drawing/2014/main" id="{5EAD0E18-1845-4291-98A8-8C60464CC50A}"/>
              </a:ext>
            </a:extLst>
          </p:cNvPr>
          <p:cNvSpPr>
            <a:spLocks noGrp="1" noRot="1" noChangeAspect="1" noChangeArrowheads="1" noTextEdit="1"/>
          </p:cNvSpPr>
          <p:nvPr>
            <p:ph type="sldImg"/>
          </p:nvPr>
        </p:nvSpPr>
        <p:spPr>
          <a:xfrm>
            <a:off x="1203325" y="704850"/>
            <a:ext cx="4695825" cy="3521075"/>
          </a:xfrm>
          <a:ln/>
        </p:spPr>
      </p:sp>
      <p:sp>
        <p:nvSpPr>
          <p:cNvPr id="537603" name="Rectangle 3">
            <a:extLst>
              <a:ext uri="{FF2B5EF4-FFF2-40B4-BE49-F238E27FC236}">
                <a16:creationId xmlns:a16="http://schemas.microsoft.com/office/drawing/2014/main" id="{3C5DD5D5-5C38-487E-AF41-BE0D3D437E0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Another pollutant was added to PSD in 2008. PM 2.5 is treated just like any other criteria pollutant.</a:t>
            </a:r>
          </a:p>
        </p:txBody>
      </p:sp>
    </p:spTree>
    <p:extLst>
      <p:ext uri="{BB962C8B-B14F-4D97-AF65-F5344CB8AC3E}">
        <p14:creationId xmlns:p14="http://schemas.microsoft.com/office/powerpoint/2010/main" val="10771904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a:extLst>
              <a:ext uri="{FF2B5EF4-FFF2-40B4-BE49-F238E27FC236}">
                <a16:creationId xmlns:a16="http://schemas.microsoft.com/office/drawing/2014/main" id="{A7FD2959-14FD-40D1-94B8-DCA656B7A560}"/>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825342C9-9A5A-49E8-BEF2-24C475D4EC9B}" type="slidenum">
              <a:rPr lang="en-US" altLang="en-US"/>
              <a:pPr/>
              <a:t>18</a:t>
            </a:fld>
            <a:endParaRPr lang="en-US" altLang="en-US"/>
          </a:p>
        </p:txBody>
      </p:sp>
      <p:sp>
        <p:nvSpPr>
          <p:cNvPr id="136195" name="Rectangle 2">
            <a:extLst>
              <a:ext uri="{FF2B5EF4-FFF2-40B4-BE49-F238E27FC236}">
                <a16:creationId xmlns:a16="http://schemas.microsoft.com/office/drawing/2014/main" id="{38131046-333E-47EE-B263-E5372D1D2E0D}"/>
              </a:ext>
            </a:extLst>
          </p:cNvPr>
          <p:cNvSpPr>
            <a:spLocks noGrp="1" noRot="1" noChangeAspect="1" noChangeArrowheads="1" noTextEdit="1"/>
          </p:cNvSpPr>
          <p:nvPr>
            <p:ph type="sldImg"/>
          </p:nvPr>
        </p:nvSpPr>
        <p:spPr>
          <a:ln/>
        </p:spPr>
      </p:sp>
      <p:sp>
        <p:nvSpPr>
          <p:cNvPr id="319491" name="Rectangle 3">
            <a:extLst>
              <a:ext uri="{FF2B5EF4-FFF2-40B4-BE49-F238E27FC236}">
                <a16:creationId xmlns:a16="http://schemas.microsoft.com/office/drawing/2014/main" id="{4B7D8682-2779-43C7-8434-D15E4F6D416F}"/>
              </a:ext>
            </a:extLst>
          </p:cNvPr>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4157346321"/>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50" name="Slide Image Placeholder 1">
            <a:extLst>
              <a:ext uri="{FF2B5EF4-FFF2-40B4-BE49-F238E27FC236}">
                <a16:creationId xmlns:a16="http://schemas.microsoft.com/office/drawing/2014/main" id="{646F399C-89D1-44A9-976A-80B2B268DE90}"/>
              </a:ext>
            </a:extLst>
          </p:cNvPr>
          <p:cNvSpPr>
            <a:spLocks noGrp="1" noRot="1" noChangeAspect="1" noChangeArrowheads="1" noTextEdit="1"/>
          </p:cNvSpPr>
          <p:nvPr>
            <p:ph type="sldImg"/>
          </p:nvPr>
        </p:nvSpPr>
        <p:spPr>
          <a:xfrm>
            <a:off x="1203325" y="704850"/>
            <a:ext cx="4695825" cy="3521075"/>
          </a:xfrm>
          <a:ln/>
        </p:spPr>
      </p:sp>
      <p:sp>
        <p:nvSpPr>
          <p:cNvPr id="539651" name="Notes Placeholder 2">
            <a:extLst>
              <a:ext uri="{FF2B5EF4-FFF2-40B4-BE49-F238E27FC236}">
                <a16:creationId xmlns:a16="http://schemas.microsoft.com/office/drawing/2014/main" id="{C58E4C94-ED8E-4EE6-8532-EFE0B243421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We discussed major mods yesterday, so we are going to talk about them again!</a:t>
            </a:r>
          </a:p>
        </p:txBody>
      </p:sp>
      <p:sp>
        <p:nvSpPr>
          <p:cNvPr id="539652" name="Slide Number Placeholder 3">
            <a:extLst>
              <a:ext uri="{FF2B5EF4-FFF2-40B4-BE49-F238E27FC236}">
                <a16:creationId xmlns:a16="http://schemas.microsoft.com/office/drawing/2014/main" id="{F5B414A5-EA6A-447F-A89F-5B5003C1F31F}"/>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D9D2B95C-C816-4EA3-A697-03DFB1F23205}" type="slidenum">
              <a:rPr lang="en-US" altLang="en-US" sz="1300">
                <a:latin typeface="Calibri" panose="020F0502020204030204" pitchFamily="34" charset="0"/>
              </a:rPr>
              <a:pPr algn="r" eaLnBrk="1" hangingPunct="1"/>
              <a:t>183</a:t>
            </a:fld>
            <a:endParaRPr lang="en-US" altLang="en-US" sz="1300">
              <a:latin typeface="Calibri" panose="020F0502020204030204" pitchFamily="34" charset="0"/>
            </a:endParaRPr>
          </a:p>
        </p:txBody>
      </p:sp>
    </p:spTree>
    <p:extLst>
      <p:ext uri="{BB962C8B-B14F-4D97-AF65-F5344CB8AC3E}">
        <p14:creationId xmlns:p14="http://schemas.microsoft.com/office/powerpoint/2010/main" val="3628255559"/>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Rectangle 2">
            <a:extLst>
              <a:ext uri="{FF2B5EF4-FFF2-40B4-BE49-F238E27FC236}">
                <a16:creationId xmlns:a16="http://schemas.microsoft.com/office/drawing/2014/main" id="{D00CD365-66E7-4762-8626-1BF0CC728329}"/>
              </a:ext>
            </a:extLst>
          </p:cNvPr>
          <p:cNvSpPr>
            <a:spLocks noGrp="1" noRot="1" noChangeAspect="1" noChangeArrowheads="1" noTextEdit="1"/>
          </p:cNvSpPr>
          <p:nvPr>
            <p:ph type="sldImg"/>
          </p:nvPr>
        </p:nvSpPr>
        <p:spPr>
          <a:xfrm>
            <a:off x="1203325" y="704850"/>
            <a:ext cx="4695825" cy="3521075"/>
          </a:xfrm>
          <a:ln/>
        </p:spPr>
      </p:sp>
      <p:sp>
        <p:nvSpPr>
          <p:cNvPr id="541699" name="Rectangle 3">
            <a:extLst>
              <a:ext uri="{FF2B5EF4-FFF2-40B4-BE49-F238E27FC236}">
                <a16:creationId xmlns:a16="http://schemas.microsoft.com/office/drawing/2014/main" id="{208D8E6F-711B-42D5-B189-4DA7A0EE7B7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Emissions are counted on a project and emission unit basis.</a:t>
            </a:r>
          </a:p>
          <a:p>
            <a:pPr eaLnBrk="1" hangingPunct="1"/>
            <a:r>
              <a:rPr lang="en-US" altLang="en-US" dirty="0">
                <a:latin typeface="Arial" panose="020B0604020202020204" pitchFamily="34" charset="0"/>
                <a:ea typeface="ＭＳ Ｐゴシック" panose="020B0600070205080204" pitchFamily="34" charset="-128"/>
              </a:rPr>
              <a:t>Aggregation means that sources that are substantially related either in time or type should be counted together. For example if a project can be considered to be built in stages over time all stages should be counted together to determine if PSD applies. Note add discussion of court and other. </a:t>
            </a:r>
          </a:p>
          <a:p>
            <a:pPr eaLnBrk="1" hangingPunct="1"/>
            <a:r>
              <a:rPr lang="en-US" altLang="en-US" dirty="0">
                <a:latin typeface="Arial" panose="020B0604020202020204" pitchFamily="34" charset="0"/>
                <a:ea typeface="ＭＳ Ｐゴシック" panose="020B0600070205080204" pitchFamily="34" charset="-128"/>
              </a:rPr>
              <a:t>. We have already talked about aggregation in our discussion of what is a source. Lesson 3 [Slide 56]</a:t>
            </a:r>
          </a:p>
          <a:p>
            <a:pPr eaLnBrk="1" hangingPunct="1"/>
            <a:r>
              <a:rPr lang="en-US" altLang="en-US" dirty="0">
                <a:latin typeface="Arial" panose="020B0604020202020204" pitchFamily="34" charset="0"/>
                <a:ea typeface="ＭＳ Ｐゴシック" panose="020B0600070205080204" pitchFamily="34" charset="-128"/>
              </a:rPr>
              <a:t>Interpreting "Adjacent" for New Source Review and Title V Source Determinations in All Industries Other Than Oil and Gas – 11/26/19</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Source can’t break up related projects (dis aggregate) to avoid PSD permitting.</a:t>
            </a:r>
          </a:p>
          <a:p>
            <a:pPr eaLnBrk="1" hangingPunct="1"/>
            <a:r>
              <a:rPr lang="en-US" altLang="en-US" dirty="0">
                <a:latin typeface="Arial" panose="020B0604020202020204" pitchFamily="34" charset="0"/>
                <a:ea typeface="ＭＳ Ｐゴシック" panose="020B0600070205080204" pitchFamily="34" charset="-128"/>
              </a:rPr>
              <a:t>Exercise on improper dis-aggregation a bit later.</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Use flip chart diagram to show the “source” or “facility” vs “emissions unit” Add coal mine and landfill</a:t>
            </a:r>
          </a:p>
          <a:p>
            <a:pPr eaLnBrk="1" hangingPunct="1"/>
            <a:r>
              <a:rPr lang="en-US" altLang="en-US" b="1" dirty="0">
                <a:latin typeface="Arial" panose="020B0604020202020204" pitchFamily="34" charset="0"/>
                <a:ea typeface="ＭＳ Ｐゴシック" panose="020B0600070205080204" pitchFamily="34" charset="-128"/>
              </a:rPr>
              <a:t>In notebook from Raleigh – 1. common control or ownership, 2. same SIC code [or support facility, 3. contiguous and adjacent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17056941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6" name="Slide Image Placeholder 1">
            <a:extLst>
              <a:ext uri="{FF2B5EF4-FFF2-40B4-BE49-F238E27FC236}">
                <a16:creationId xmlns:a16="http://schemas.microsoft.com/office/drawing/2014/main" id="{1C9A2540-A42A-4E61-B22D-7CE7CF7061C9}"/>
              </a:ext>
            </a:extLst>
          </p:cNvPr>
          <p:cNvSpPr>
            <a:spLocks noGrp="1" noRot="1" noChangeAspect="1" noChangeArrowheads="1" noTextEdit="1"/>
          </p:cNvSpPr>
          <p:nvPr>
            <p:ph type="sldImg"/>
          </p:nvPr>
        </p:nvSpPr>
        <p:spPr>
          <a:xfrm>
            <a:off x="1203325" y="704850"/>
            <a:ext cx="4695825" cy="3521075"/>
          </a:xfrm>
          <a:ln/>
        </p:spPr>
      </p:sp>
      <p:sp>
        <p:nvSpPr>
          <p:cNvPr id="543747" name="Notes Placeholder 2">
            <a:extLst>
              <a:ext uri="{FF2B5EF4-FFF2-40B4-BE49-F238E27FC236}">
                <a16:creationId xmlns:a16="http://schemas.microsoft.com/office/drawing/2014/main" id="{BFAD9D54-B212-469A-AC15-7AA829FD9F6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If &lt; 2 years can’t calculate a 2 year actual emission value</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Here we define a new versus an existing unit. Important since we have different emission rates that trigger PSD. Also important since PSD is in for one and in for all.</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Replacement = exact same as existing unit [like replacing car engine with exact same engine as original, can’t add a turbo or V8 to replace a I4]</a:t>
            </a:r>
          </a:p>
        </p:txBody>
      </p:sp>
      <p:sp>
        <p:nvSpPr>
          <p:cNvPr id="543748" name="Slide Number Placeholder 3">
            <a:extLst>
              <a:ext uri="{FF2B5EF4-FFF2-40B4-BE49-F238E27FC236}">
                <a16:creationId xmlns:a16="http://schemas.microsoft.com/office/drawing/2014/main" id="{CE65E6F1-09C2-455B-ACF2-EE15DFEE3E2E}"/>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FE1187B3-C78B-4D89-9ADF-07A013F82621}" type="slidenum">
              <a:rPr lang="en-US" altLang="en-US" sz="1300">
                <a:latin typeface="Calibri" panose="020F0502020204030204" pitchFamily="34" charset="0"/>
              </a:rPr>
              <a:pPr algn="r" eaLnBrk="1" hangingPunct="1"/>
              <a:t>185</a:t>
            </a:fld>
            <a:endParaRPr lang="en-US" altLang="en-US" sz="1300">
              <a:latin typeface="Calibri" panose="020F0502020204030204" pitchFamily="34" charset="0"/>
            </a:endParaRPr>
          </a:p>
        </p:txBody>
      </p:sp>
    </p:spTree>
    <p:extLst>
      <p:ext uri="{BB962C8B-B14F-4D97-AF65-F5344CB8AC3E}">
        <p14:creationId xmlns:p14="http://schemas.microsoft.com/office/powerpoint/2010/main" val="2634263040"/>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Main concept to remember </a:t>
            </a:r>
          </a:p>
          <a:p>
            <a:r>
              <a:rPr lang="en-US" dirty="0"/>
              <a:t>- If new source emissions &gt; SERs trigger PSD permitting for other pollutants less than the major source threshold</a:t>
            </a:r>
          </a:p>
          <a:p>
            <a:r>
              <a:rPr lang="en-US" dirty="0"/>
              <a:t>– if Mod at existing major source net emissions increase would exceed these SERs then project is subject to PSD permitting</a:t>
            </a:r>
          </a:p>
        </p:txBody>
      </p:sp>
      <p:sp>
        <p:nvSpPr>
          <p:cNvPr id="4" name="Slide Number Placeholder 3"/>
          <p:cNvSpPr>
            <a:spLocks noGrp="1"/>
          </p:cNvSpPr>
          <p:nvPr>
            <p:ph type="sldNum" sz="quarter" idx="5"/>
          </p:nvPr>
        </p:nvSpPr>
        <p:spPr/>
        <p:txBody>
          <a:bodyPr/>
          <a:lstStyle/>
          <a:p>
            <a:fld id="{F70049F0-A67E-42C2-8392-A4D1CF6FADD6}" type="slidenum">
              <a:rPr lang="en-US" altLang="en-US" smtClean="0"/>
              <a:pPr/>
              <a:t>186</a:t>
            </a:fld>
            <a:endParaRPr lang="en-US" altLang="en-US"/>
          </a:p>
        </p:txBody>
      </p:sp>
    </p:spTree>
    <p:extLst>
      <p:ext uri="{BB962C8B-B14F-4D97-AF65-F5344CB8AC3E}">
        <p14:creationId xmlns:p14="http://schemas.microsoft.com/office/powerpoint/2010/main" val="1896143540"/>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2" name="Slide Image Placeholder 1">
            <a:extLst>
              <a:ext uri="{FF2B5EF4-FFF2-40B4-BE49-F238E27FC236}">
                <a16:creationId xmlns:a16="http://schemas.microsoft.com/office/drawing/2014/main" id="{AF180E1B-20F2-41B4-B5BE-91490BBA643E}"/>
              </a:ext>
            </a:extLst>
          </p:cNvPr>
          <p:cNvSpPr>
            <a:spLocks noGrp="1" noRot="1" noChangeAspect="1" noChangeArrowheads="1" noTextEdit="1"/>
          </p:cNvSpPr>
          <p:nvPr>
            <p:ph type="sldImg"/>
          </p:nvPr>
        </p:nvSpPr>
        <p:spPr>
          <a:xfrm>
            <a:off x="1203325" y="704850"/>
            <a:ext cx="4695825" cy="3521075"/>
          </a:xfrm>
          <a:ln/>
        </p:spPr>
      </p:sp>
      <p:sp>
        <p:nvSpPr>
          <p:cNvPr id="547843" name="Notes Placeholder 2">
            <a:extLst>
              <a:ext uri="{FF2B5EF4-FFF2-40B4-BE49-F238E27FC236}">
                <a16:creationId xmlns:a16="http://schemas.microsoft.com/office/drawing/2014/main" id="{7B30C3C4-F19D-49E1-9F03-3563003A56C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If you are adding a new unit to an existing source the test is base line emission to PTE. So, if entire source is new then BAE = 0 and PTE</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Since NSR “reform” in 2002 the test [for existing units] was modified to be base line emissions to projected actuals, but still PTE for new EUs.</a:t>
            </a:r>
          </a:p>
        </p:txBody>
      </p:sp>
      <p:sp>
        <p:nvSpPr>
          <p:cNvPr id="547844" name="Slide Number Placeholder 3">
            <a:extLst>
              <a:ext uri="{FF2B5EF4-FFF2-40B4-BE49-F238E27FC236}">
                <a16:creationId xmlns:a16="http://schemas.microsoft.com/office/drawing/2014/main" id="{3A718B1B-CC55-432B-9D30-ACEA4109BD12}"/>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62BFEE5-44CF-4689-AF1A-3CFE85197C58}" type="slidenum">
              <a:rPr lang="en-US" altLang="en-US" sz="1300">
                <a:latin typeface="Calibri" panose="020F0502020204030204" pitchFamily="34" charset="0"/>
              </a:rPr>
              <a:pPr algn="r" eaLnBrk="1" hangingPunct="1"/>
              <a:t>188</a:t>
            </a:fld>
            <a:endParaRPr lang="en-US" altLang="en-US" sz="1300">
              <a:latin typeface="Calibri" panose="020F0502020204030204" pitchFamily="34" charset="0"/>
            </a:endParaRPr>
          </a:p>
        </p:txBody>
      </p:sp>
    </p:spTree>
    <p:extLst>
      <p:ext uri="{BB962C8B-B14F-4D97-AF65-F5344CB8AC3E}">
        <p14:creationId xmlns:p14="http://schemas.microsoft.com/office/powerpoint/2010/main" val="3797922016"/>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Slide Image Placeholder 1">
            <a:extLst>
              <a:ext uri="{FF2B5EF4-FFF2-40B4-BE49-F238E27FC236}">
                <a16:creationId xmlns:a16="http://schemas.microsoft.com/office/drawing/2014/main" id="{039041D1-00BC-4588-BF45-E872CC83E3B2}"/>
              </a:ext>
            </a:extLst>
          </p:cNvPr>
          <p:cNvSpPr>
            <a:spLocks noGrp="1" noRot="1" noChangeAspect="1" noChangeArrowheads="1" noTextEdit="1"/>
          </p:cNvSpPr>
          <p:nvPr>
            <p:ph type="sldImg"/>
          </p:nvPr>
        </p:nvSpPr>
        <p:spPr>
          <a:xfrm>
            <a:off x="1203325" y="704850"/>
            <a:ext cx="4695825" cy="3521075"/>
          </a:xfrm>
          <a:ln/>
        </p:spPr>
      </p:sp>
      <p:sp>
        <p:nvSpPr>
          <p:cNvPr id="549891" name="Slide Number Placeholder 3">
            <a:extLst>
              <a:ext uri="{FF2B5EF4-FFF2-40B4-BE49-F238E27FC236}">
                <a16:creationId xmlns:a16="http://schemas.microsoft.com/office/drawing/2014/main" id="{159AEF0D-DABA-4EC8-B88F-5017A714FFAB}"/>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458DD6B-E7BA-4804-93A9-92A5C05D1588}" type="slidenum">
              <a:rPr lang="en-US" altLang="en-US" sz="1300">
                <a:latin typeface="Calibri" panose="020F0502020204030204" pitchFamily="34" charset="0"/>
              </a:rPr>
              <a:pPr algn="r" eaLnBrk="1" hangingPunct="1"/>
              <a:t>189</a:t>
            </a:fld>
            <a:endParaRPr lang="en-US" altLang="en-US" sz="1300">
              <a:latin typeface="Calibri" panose="020F0502020204030204" pitchFamily="34" charset="0"/>
            </a:endParaRPr>
          </a:p>
        </p:txBody>
      </p:sp>
      <p:sp>
        <p:nvSpPr>
          <p:cNvPr id="549892" name="Rectangle 4">
            <a:extLst>
              <a:ext uri="{FF2B5EF4-FFF2-40B4-BE49-F238E27FC236}">
                <a16:creationId xmlns:a16="http://schemas.microsoft.com/office/drawing/2014/main" id="{C3DE5E1A-5E26-4E1A-988C-704C6D4695E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r>
              <a:rPr lang="en-US" altLang="en-US" dirty="0">
                <a:latin typeface="Arial" panose="020B0604020202020204" pitchFamily="34" charset="0"/>
                <a:ea typeface="ＭＳ Ｐゴシック" panose="020B0600070205080204" pitchFamily="34" charset="-128"/>
              </a:rPr>
              <a:t>Much more common than new source is mods at existing major sources. On the surface sound fairly straightforward, but determining BAE and PAE is quite complex at existing major sources such as EGUs.</a:t>
            </a:r>
          </a:p>
          <a:p>
            <a:pPr eaLnBrk="1" hangingPunct="1">
              <a:lnSpc>
                <a:spcPct val="90000"/>
              </a:lnSpc>
            </a:pPr>
            <a:r>
              <a:rPr lang="en-US" altLang="en-US" dirty="0">
                <a:latin typeface="Arial" panose="020B0604020202020204" pitchFamily="34" charset="0"/>
                <a:ea typeface="ＭＳ Ｐゴシック" panose="020B0600070205080204" pitchFamily="34" charset="-128"/>
              </a:rPr>
              <a:t>Next slide will discuss</a:t>
            </a:r>
          </a:p>
        </p:txBody>
      </p:sp>
    </p:spTree>
    <p:extLst>
      <p:ext uri="{BB962C8B-B14F-4D97-AF65-F5344CB8AC3E}">
        <p14:creationId xmlns:p14="http://schemas.microsoft.com/office/powerpoint/2010/main" val="1057210490"/>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Slide Image Placeholder 1">
            <a:extLst>
              <a:ext uri="{FF2B5EF4-FFF2-40B4-BE49-F238E27FC236}">
                <a16:creationId xmlns:a16="http://schemas.microsoft.com/office/drawing/2014/main" id="{24973B55-9212-4D33-B8F3-AEB76866C935}"/>
              </a:ext>
            </a:extLst>
          </p:cNvPr>
          <p:cNvSpPr>
            <a:spLocks noGrp="1" noRot="1" noChangeAspect="1" noChangeArrowheads="1" noTextEdit="1"/>
          </p:cNvSpPr>
          <p:nvPr>
            <p:ph type="sldImg"/>
          </p:nvPr>
        </p:nvSpPr>
        <p:spPr>
          <a:xfrm>
            <a:off x="1203325" y="704850"/>
            <a:ext cx="4695825" cy="3521075"/>
          </a:xfrm>
          <a:ln/>
        </p:spPr>
      </p:sp>
      <p:sp>
        <p:nvSpPr>
          <p:cNvPr id="551939" name="Slide Number Placeholder 3">
            <a:extLst>
              <a:ext uri="{FF2B5EF4-FFF2-40B4-BE49-F238E27FC236}">
                <a16:creationId xmlns:a16="http://schemas.microsoft.com/office/drawing/2014/main" id="{F4AA5E21-55C8-455F-BFDA-421C27647F2C}"/>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A5613A8B-5531-4871-AE67-687FA6187E07}" type="slidenum">
              <a:rPr lang="en-US" altLang="en-US" sz="1300">
                <a:latin typeface="Calibri" panose="020F0502020204030204" pitchFamily="34" charset="0"/>
              </a:rPr>
              <a:pPr algn="r" eaLnBrk="1" hangingPunct="1"/>
              <a:t>190</a:t>
            </a:fld>
            <a:endParaRPr lang="en-US" altLang="en-US" sz="1300">
              <a:latin typeface="Calibri" panose="020F0502020204030204" pitchFamily="34" charset="0"/>
            </a:endParaRPr>
          </a:p>
        </p:txBody>
      </p:sp>
      <p:sp>
        <p:nvSpPr>
          <p:cNvPr id="551940" name="Rectangle 4">
            <a:extLst>
              <a:ext uri="{FF2B5EF4-FFF2-40B4-BE49-F238E27FC236}">
                <a16:creationId xmlns:a16="http://schemas.microsoft.com/office/drawing/2014/main" id="{E83909CC-397B-48B8-8552-E635ABE5B7A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As is the case with most things in PSD the baseline to projected actual test is not set in stone. The source can use most anything logical and defensible to go with. In general projected business activity is the best way to go.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Reg </a:t>
            </a:r>
            <a:r>
              <a:rPr lang="en-US" altLang="en-US" dirty="0" err="1">
                <a:latin typeface="Arial" panose="020B0604020202020204" pitchFamily="34" charset="0"/>
                <a:ea typeface="ＭＳ Ｐゴシック" panose="020B0600070205080204" pitchFamily="34" charset="-128"/>
              </a:rPr>
              <a:t>defn</a:t>
            </a:r>
            <a:r>
              <a:rPr lang="en-US" altLang="en-US" dirty="0">
                <a:latin typeface="Arial" panose="020B0604020202020204" pitchFamily="34" charset="0"/>
                <a:ea typeface="ＭＳ Ｐゴシック" panose="020B0600070205080204" pitchFamily="34" charset="-128"/>
              </a:rPr>
              <a:t>:  Baseline actual emissions means the average rate, in tons per year, at which the emissions unit actually emitted the pollutant during any </a:t>
            </a:r>
            <a:r>
              <a:rPr lang="en-US" altLang="en-US" b="1" dirty="0">
                <a:latin typeface="Arial" panose="020B0604020202020204" pitchFamily="34" charset="0"/>
                <a:ea typeface="ＭＳ Ｐゴシック" panose="020B0600070205080204" pitchFamily="34" charset="-128"/>
              </a:rPr>
              <a:t>consecutive 24-month period selected by the owner or operator within the 10-year period immediately preceding either the date the owner or operator begins actual construction of the project, or the date a complete permit application is received by the Administrator for a permit required under this section or by the reviewing authority for a permit required by a plan, whichever is earlier,  </a:t>
            </a:r>
          </a:p>
          <a:p>
            <a:pPr eaLnBrk="1" hangingPunct="1"/>
            <a:r>
              <a:rPr lang="en-US" altLang="en-US" b="1" dirty="0">
                <a:latin typeface="Arial" panose="020B0604020202020204" pitchFamily="34" charset="0"/>
                <a:ea typeface="ＭＳ Ｐゴシック" panose="020B0600070205080204" pitchFamily="34" charset="-128"/>
              </a:rPr>
              <a:t>For electric utilities only a 5 year window is allowed. </a:t>
            </a:r>
          </a:p>
          <a:p>
            <a:pPr eaLnBrk="1" hangingPunct="1"/>
            <a:r>
              <a:rPr lang="en-US" altLang="en-US" dirty="0">
                <a:latin typeface="Arial" panose="020B0604020202020204" pitchFamily="34" charset="0"/>
                <a:ea typeface="ＭＳ Ｐゴシック" panose="020B0600070205080204" pitchFamily="34" charset="-128"/>
              </a:rPr>
              <a:t>or a regulated NSR pollutant, when a project involves multiple emissions units, only one consecutive 24-month period must be used to determine the baseline actual emissions for all the emissions units being changed. A different consecutive 24-month period can be used For each regulated NSR pollutant.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Reg </a:t>
            </a:r>
            <a:r>
              <a:rPr lang="en-US" altLang="en-US" dirty="0" err="1">
                <a:latin typeface="Arial" panose="020B0604020202020204" pitchFamily="34" charset="0"/>
                <a:ea typeface="ＭＳ Ｐゴシック" panose="020B0600070205080204" pitchFamily="34" charset="-128"/>
              </a:rPr>
              <a:t>defn</a:t>
            </a:r>
            <a:r>
              <a:rPr lang="en-US" altLang="en-US" dirty="0">
                <a:latin typeface="Arial" panose="020B0604020202020204" pitchFamily="34" charset="0"/>
                <a:ea typeface="ＭＳ Ｐゴシック" panose="020B0600070205080204" pitchFamily="34" charset="-128"/>
              </a:rPr>
              <a:t>:  projected actual emissions means the maximum annual rate, in tons per year, at which an existing emissions unit is projected to emit a regulated NSR pollutant in any one of the 5 years (12-month period) following the date the unit resumes regular operation after the project, or in any one of the 10 years following that date, if the project involves increasing the emissions unit's design capacity or its potential to emit that regulated NSR pollutant and full utilization of the unit would result in a significant emissions increase or a significant net emissions increase at the major stationary source.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For both fugitive emissions count if on list of 28</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091347862"/>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Slide Image Placeholder 1">
            <a:extLst>
              <a:ext uri="{FF2B5EF4-FFF2-40B4-BE49-F238E27FC236}">
                <a16:creationId xmlns:a16="http://schemas.microsoft.com/office/drawing/2014/main" id="{F9FA2CAF-A590-4608-93F8-5CDFE6DB935F}"/>
              </a:ext>
            </a:extLst>
          </p:cNvPr>
          <p:cNvSpPr>
            <a:spLocks noGrp="1" noRot="1" noChangeAspect="1" noChangeArrowheads="1" noTextEdit="1"/>
          </p:cNvSpPr>
          <p:nvPr>
            <p:ph type="sldImg"/>
          </p:nvPr>
        </p:nvSpPr>
        <p:spPr>
          <a:xfrm>
            <a:off x="1203325" y="704850"/>
            <a:ext cx="4695825" cy="3521075"/>
          </a:xfrm>
          <a:ln/>
        </p:spPr>
      </p:sp>
      <p:sp>
        <p:nvSpPr>
          <p:cNvPr id="553987" name="Notes Placeholder 2">
            <a:extLst>
              <a:ext uri="{FF2B5EF4-FFF2-40B4-BE49-F238E27FC236}">
                <a16:creationId xmlns:a16="http://schemas.microsoft.com/office/drawing/2014/main" id="{CDC1CFC9-7AC4-461B-8B5A-E1551E94730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The key to the hybrid is that number of different types of emission units </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Sum increases only - has been superseded by 2020 project accounting rule</a:t>
            </a:r>
          </a:p>
        </p:txBody>
      </p:sp>
      <p:sp>
        <p:nvSpPr>
          <p:cNvPr id="553988" name="Slide Number Placeholder 3">
            <a:extLst>
              <a:ext uri="{FF2B5EF4-FFF2-40B4-BE49-F238E27FC236}">
                <a16:creationId xmlns:a16="http://schemas.microsoft.com/office/drawing/2014/main" id="{BC833C06-2E3E-4498-89BE-7FF47118CFC5}"/>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BD6D43DD-0B6D-46F2-A607-1C25D20A463A}" type="slidenum">
              <a:rPr lang="en-US" altLang="en-US" sz="1300">
                <a:latin typeface="Calibri" panose="020F0502020204030204" pitchFamily="34" charset="0"/>
              </a:rPr>
              <a:pPr algn="r" eaLnBrk="1" hangingPunct="1"/>
              <a:t>191</a:t>
            </a:fld>
            <a:endParaRPr lang="en-US" altLang="en-US" sz="1300">
              <a:latin typeface="Calibri" panose="020F0502020204030204" pitchFamily="34" charset="0"/>
            </a:endParaRPr>
          </a:p>
        </p:txBody>
      </p:sp>
    </p:spTree>
    <p:extLst>
      <p:ext uri="{BB962C8B-B14F-4D97-AF65-F5344CB8AC3E}">
        <p14:creationId xmlns:p14="http://schemas.microsoft.com/office/powerpoint/2010/main" val="138117494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Slide Image Placeholder 1">
            <a:extLst>
              <a:ext uri="{FF2B5EF4-FFF2-40B4-BE49-F238E27FC236}">
                <a16:creationId xmlns:a16="http://schemas.microsoft.com/office/drawing/2014/main" id="{62A1BAD0-474F-4B59-B353-B0D1CA16C7E1}"/>
              </a:ext>
            </a:extLst>
          </p:cNvPr>
          <p:cNvSpPr>
            <a:spLocks noGrp="1" noRot="1" noChangeAspect="1" noChangeArrowheads="1" noTextEdit="1"/>
          </p:cNvSpPr>
          <p:nvPr>
            <p:ph type="sldImg"/>
          </p:nvPr>
        </p:nvSpPr>
        <p:spPr>
          <a:xfrm>
            <a:off x="1203325" y="706438"/>
            <a:ext cx="4695825" cy="3521075"/>
          </a:xfrm>
          <a:ln/>
          <a:extLs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sp>
      <p:sp>
        <p:nvSpPr>
          <p:cNvPr id="556035" name="Notes Placeholder 2">
            <a:extLst>
              <a:ext uri="{FF2B5EF4-FFF2-40B4-BE49-F238E27FC236}">
                <a16:creationId xmlns:a16="http://schemas.microsoft.com/office/drawing/2014/main" id="{D93C66E2-9BFF-41C6-BC4E-1623E262ECA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pPr>
              <a:spcBef>
                <a:spcPct val="0"/>
              </a:spcBef>
            </a:pPr>
            <a:endParaRPr lang="en-US" altLang="en-US">
              <a:latin typeface="Arial" panose="020B0604020202020204" pitchFamily="34" charset="0"/>
              <a:ea typeface="ＭＳ Ｐゴシック" panose="020B0600070205080204" pitchFamily="34" charset="-128"/>
            </a:endParaRPr>
          </a:p>
        </p:txBody>
      </p:sp>
      <p:sp>
        <p:nvSpPr>
          <p:cNvPr id="556036" name="Slide Number Placeholder 3">
            <a:extLst>
              <a:ext uri="{FF2B5EF4-FFF2-40B4-BE49-F238E27FC236}">
                <a16:creationId xmlns:a16="http://schemas.microsoft.com/office/drawing/2014/main" id="{0A9CC7DD-C844-41E3-B037-F1EF33A0F0CD}"/>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5" tIns="46608" rIns="93215" bIns="46608"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0E68D0E1-ECA9-4065-91E1-81FB6CC8D9B2}" type="slidenum">
              <a:rPr lang="en-US" altLang="en-US" sz="1300">
                <a:solidFill>
                  <a:srgbClr val="000000"/>
                </a:solidFill>
                <a:latin typeface="Calibri" panose="020F0502020204030204" pitchFamily="34" charset="0"/>
              </a:rPr>
              <a:pPr algn="r" eaLnBrk="1" hangingPunct="1"/>
              <a:t>192</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81888119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a:extLst>
              <a:ext uri="{FF2B5EF4-FFF2-40B4-BE49-F238E27FC236}">
                <a16:creationId xmlns:a16="http://schemas.microsoft.com/office/drawing/2014/main" id="{F9B3728A-215F-4691-BDD1-2757B1FB0761}"/>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defTabSz="930275">
              <a:defRPr>
                <a:solidFill>
                  <a:schemeClr val="tx1"/>
                </a:solidFill>
                <a:latin typeface="Arial" panose="020B0604020202020204" pitchFamily="34" charset="0"/>
                <a:ea typeface="ＭＳ Ｐゴシック" panose="020B0600070205080204" pitchFamily="34" charset="-128"/>
              </a:defRPr>
            </a:lvl1pPr>
            <a:lvl2pPr marL="742950" indent="-285750" defTabSz="930275">
              <a:defRPr>
                <a:solidFill>
                  <a:schemeClr val="tx1"/>
                </a:solidFill>
                <a:latin typeface="Arial" panose="020B0604020202020204" pitchFamily="34" charset="0"/>
                <a:ea typeface="ＭＳ Ｐゴシック" panose="020B0600070205080204" pitchFamily="34" charset="-128"/>
              </a:defRPr>
            </a:lvl2pPr>
            <a:lvl3pPr marL="1143000" indent="-228600" defTabSz="930275">
              <a:defRPr>
                <a:solidFill>
                  <a:schemeClr val="tx1"/>
                </a:solidFill>
                <a:latin typeface="Arial" panose="020B0604020202020204" pitchFamily="34" charset="0"/>
                <a:ea typeface="ＭＳ Ｐゴシック" panose="020B0600070205080204" pitchFamily="34" charset="-128"/>
              </a:defRPr>
            </a:lvl3pPr>
            <a:lvl4pPr marL="1600200" indent="-228600" defTabSz="930275">
              <a:defRPr>
                <a:solidFill>
                  <a:schemeClr val="tx1"/>
                </a:solidFill>
                <a:latin typeface="Arial" panose="020B0604020202020204" pitchFamily="34" charset="0"/>
                <a:ea typeface="ＭＳ Ｐゴシック" panose="020B0600070205080204" pitchFamily="34" charset="-128"/>
              </a:defRPr>
            </a:lvl4pPr>
            <a:lvl5pPr marL="2057400" indent="-228600" defTabSz="930275">
              <a:defRPr>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D917ED10-A3E2-4061-AC4E-C08DF7350674}" type="slidenum">
              <a:rPr lang="en-US" altLang="en-US" sz="1300">
                <a:cs typeface="Arial" panose="020B0604020202020204" pitchFamily="34" charset="0"/>
              </a:rPr>
              <a:pPr algn="r" eaLnBrk="1" hangingPunct="1"/>
              <a:t>193</a:t>
            </a:fld>
            <a:endParaRPr lang="en-US" altLang="en-US" sz="1300">
              <a:cs typeface="Arial" panose="020B0604020202020204" pitchFamily="34" charset="0"/>
            </a:endParaRPr>
          </a:p>
        </p:txBody>
      </p:sp>
      <p:sp>
        <p:nvSpPr>
          <p:cNvPr id="535555" name="Rectangle 2">
            <a:extLst>
              <a:ext uri="{FF2B5EF4-FFF2-40B4-BE49-F238E27FC236}">
                <a16:creationId xmlns:a16="http://schemas.microsoft.com/office/drawing/2014/main" id="{3F9EE647-AA1B-4970-9811-5572A9A2D6FA}"/>
              </a:ext>
            </a:extLst>
          </p:cNvPr>
          <p:cNvSpPr>
            <a:spLocks noGrp="1" noRot="1" noChangeAspect="1" noChangeArrowheads="1" noTextEdit="1"/>
          </p:cNvSpPr>
          <p:nvPr>
            <p:ph type="sldImg"/>
          </p:nvPr>
        </p:nvSpPr>
        <p:spPr>
          <a:ln/>
        </p:spPr>
      </p:sp>
      <p:sp>
        <p:nvSpPr>
          <p:cNvPr id="535556" name="Rectangle 3">
            <a:extLst>
              <a:ext uri="{FF2B5EF4-FFF2-40B4-BE49-F238E27FC236}">
                <a16:creationId xmlns:a16="http://schemas.microsoft.com/office/drawing/2014/main" id="{2647B04A-BA18-4F1D-9C80-3AAF336489A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For these sources the threshold for PSD is 100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As we talked earlier The list seems somewhat random and in fact it may be. The only rationale for the list was that there was data on large sources available in 1973.</a:t>
            </a:r>
          </a:p>
          <a:p>
            <a:pPr eaLnBrk="1" hangingPunct="1"/>
            <a:r>
              <a:rPr lang="en-US" altLang="en-US" dirty="0">
                <a:latin typeface="Arial" panose="020B0604020202020204" pitchFamily="34" charset="0"/>
                <a:ea typeface="ＭＳ Ｐゴシック" panose="020B0600070205080204" pitchFamily="34" charset="-128"/>
              </a:rPr>
              <a:t>Fugitive emission count for this list of sources.</a:t>
            </a:r>
          </a:p>
        </p:txBody>
      </p:sp>
    </p:spTree>
    <p:extLst>
      <p:ext uri="{BB962C8B-B14F-4D97-AF65-F5344CB8AC3E}">
        <p14:creationId xmlns:p14="http://schemas.microsoft.com/office/powerpoint/2010/main" val="11773070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ide Image Placeholder 1">
            <a:extLst>
              <a:ext uri="{FF2B5EF4-FFF2-40B4-BE49-F238E27FC236}">
                <a16:creationId xmlns:a16="http://schemas.microsoft.com/office/drawing/2014/main" id="{47C9A49C-9945-473D-9286-FAAC12DBEC30}"/>
              </a:ext>
            </a:extLst>
          </p:cNvPr>
          <p:cNvSpPr>
            <a:spLocks noGrp="1" noRot="1" noChangeAspect="1" noChangeArrowheads="1" noTextEdit="1"/>
          </p:cNvSpPr>
          <p:nvPr>
            <p:ph type="sldImg"/>
          </p:nvPr>
        </p:nvSpPr>
        <p:spPr>
          <a:ln/>
        </p:spPr>
      </p:sp>
      <p:sp>
        <p:nvSpPr>
          <p:cNvPr id="138243" name="Notes Placeholder 2">
            <a:extLst>
              <a:ext uri="{FF2B5EF4-FFF2-40B4-BE49-F238E27FC236}">
                <a16:creationId xmlns:a16="http://schemas.microsoft.com/office/drawing/2014/main" id="{8C52D1EE-3C1C-4EDA-A5B7-729BBBC7E55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
        <p:nvSpPr>
          <p:cNvPr id="138244" name="Slide Number Placeholder 6">
            <a:extLst>
              <a:ext uri="{FF2B5EF4-FFF2-40B4-BE49-F238E27FC236}">
                <a16:creationId xmlns:a16="http://schemas.microsoft.com/office/drawing/2014/main" id="{2BEB0583-D56C-43FE-8D8D-0D33452AB9B9}"/>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0BC2D1D2-F43F-4F68-9A5E-ADC511AE9C17}" type="slidenum">
              <a:rPr lang="en-US" altLang="en-US"/>
              <a:pPr/>
              <a:t>19</a:t>
            </a:fld>
            <a:endParaRPr lang="en-US" altLang="en-US"/>
          </a:p>
        </p:txBody>
      </p:sp>
    </p:spTree>
    <p:extLst>
      <p:ext uri="{BB962C8B-B14F-4D97-AF65-F5344CB8AC3E}">
        <p14:creationId xmlns:p14="http://schemas.microsoft.com/office/powerpoint/2010/main" val="3856843844"/>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2754" name="Rectangle 2">
            <a:extLst>
              <a:ext uri="{FF2B5EF4-FFF2-40B4-BE49-F238E27FC236}">
                <a16:creationId xmlns:a16="http://schemas.microsoft.com/office/drawing/2014/main" id="{5119D073-A13C-42E0-AD98-69D0FBFFB90F}"/>
              </a:ext>
            </a:extLst>
          </p:cNvPr>
          <p:cNvSpPr>
            <a:spLocks noGrp="1" noRot="1" noChangeAspect="1" noChangeArrowheads="1" noTextEdit="1"/>
          </p:cNvSpPr>
          <p:nvPr>
            <p:ph type="sldImg"/>
          </p:nvPr>
        </p:nvSpPr>
        <p:spPr>
          <a:xfrm>
            <a:off x="1203325" y="706438"/>
            <a:ext cx="4695825" cy="3521075"/>
          </a:xfrm>
          <a:noFill/>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sp>
      <p:sp>
        <p:nvSpPr>
          <p:cNvPr id="1482755" name="Rectangle 3">
            <a:extLst>
              <a:ext uri="{FF2B5EF4-FFF2-40B4-BE49-F238E27FC236}">
                <a16:creationId xmlns:a16="http://schemas.microsoft.com/office/drawing/2014/main" id="{5379EAAE-2C1F-462F-B299-5A11A669267F}"/>
              </a:ext>
            </a:extLst>
          </p:cNvPr>
          <p:cNvSpPr>
            <a:spLocks noGrp="1" noChangeArrowheads="1"/>
          </p:cNvSpPr>
          <p:nvPr>
            <p:ph type="body" idx="1"/>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lIns="94196" tIns="47099" rIns="94196" bIns="47099"/>
          <a:lstStyle/>
          <a:p>
            <a:pPr>
              <a:defRPr/>
            </a:pPr>
            <a:r>
              <a:rPr lang="en-US" altLang="en-US" dirty="0">
                <a:latin typeface="Arial" pitchFamily="34" charset="0"/>
                <a:ea typeface="ＭＳ Ｐゴシック" pitchFamily="34" charset="-128"/>
              </a:rPr>
              <a:t>These are the significant emission rates, These may constitute a major modification that trigger PSD for a pollutant if the source is already a major source. </a:t>
            </a:r>
          </a:p>
        </p:txBody>
      </p:sp>
    </p:spTree>
    <p:extLst>
      <p:ext uri="{BB962C8B-B14F-4D97-AF65-F5344CB8AC3E}">
        <p14:creationId xmlns:p14="http://schemas.microsoft.com/office/powerpoint/2010/main" val="1534927862"/>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2">
            <a:extLst>
              <a:ext uri="{FF2B5EF4-FFF2-40B4-BE49-F238E27FC236}">
                <a16:creationId xmlns:a16="http://schemas.microsoft.com/office/drawing/2014/main" id="{14D710AF-4C84-40D9-8485-035BBF2ADD51}"/>
              </a:ext>
            </a:extLst>
          </p:cNvPr>
          <p:cNvSpPr>
            <a:spLocks noGrp="1" noRot="1" noChangeAspect="1" noChangeArrowheads="1" noTextEdit="1"/>
          </p:cNvSpPr>
          <p:nvPr>
            <p:ph type="sldImg"/>
          </p:nvPr>
        </p:nvSpPr>
        <p:spPr>
          <a:xfrm>
            <a:off x="1203325" y="706438"/>
            <a:ext cx="4695825" cy="3521075"/>
          </a:xfrm>
          <a:ln/>
          <a:extLs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sp>
      <p:sp>
        <p:nvSpPr>
          <p:cNvPr id="562179" name="Rectangle 3">
            <a:extLst>
              <a:ext uri="{FF2B5EF4-FFF2-40B4-BE49-F238E27FC236}">
                <a16:creationId xmlns:a16="http://schemas.microsoft.com/office/drawing/2014/main" id="{E9BCFA9F-AA47-4C11-B46A-C3E6194FA0D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r>
              <a:rPr lang="en-US" altLang="en-US" dirty="0">
                <a:latin typeface="Arial" panose="020B0604020202020204" pitchFamily="34" charset="0"/>
                <a:ea typeface="ＭＳ Ｐゴシック" panose="020B0600070205080204" pitchFamily="34" charset="-128"/>
              </a:rPr>
              <a:t>Start with new</a:t>
            </a:r>
          </a:p>
          <a:p>
            <a:r>
              <a:rPr lang="en-US" altLang="en-US" dirty="0">
                <a:latin typeface="Arial" panose="020B0604020202020204" pitchFamily="34" charset="0"/>
                <a:ea typeface="ＭＳ Ｐゴシック" panose="020B0600070205080204" pitchFamily="34" charset="-128"/>
              </a:rPr>
              <a:t>Scenario 1 Chemical plants are a listed category therefore, the plant would be a PSD major source for VOC.  Remind the class fugitives count toward the major source determination because it is a listed source.  It would also be subject to PSD for NOx because of it’s significant emissions increase (greater than 40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a:t>
            </a:r>
          </a:p>
          <a:p>
            <a:r>
              <a:rPr lang="en-US" altLang="en-US" dirty="0">
                <a:latin typeface="Arial" panose="020B0604020202020204" pitchFamily="34" charset="0"/>
                <a:ea typeface="ＭＳ Ｐゴシック" panose="020B0600070205080204" pitchFamily="34" charset="-128"/>
              </a:rPr>
              <a:t>Note if new source then PSD applies, if existing major source would need to determine if the new EU is a significant net emissions increase.</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Scenario 2 Even though the emissions for this source a more than double the first source Under scenario 2 no PSD review is needed. Fugitive emissions do not count for non-listed sources therefore, it is not a major source for any pollutant.  Because it is not a major source PSD does not apply. Minor NSR permitting would apply, e.g., in NY &gt; that 50%</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210 +210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would even not be PSD but now a major source as over 250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so next mod would use SER (e.g., 40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as threshold.</a:t>
            </a:r>
          </a:p>
        </p:txBody>
      </p:sp>
    </p:spTree>
    <p:extLst>
      <p:ext uri="{BB962C8B-B14F-4D97-AF65-F5344CB8AC3E}">
        <p14:creationId xmlns:p14="http://schemas.microsoft.com/office/powerpoint/2010/main" val="1264216538"/>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2">
            <a:extLst>
              <a:ext uri="{FF2B5EF4-FFF2-40B4-BE49-F238E27FC236}">
                <a16:creationId xmlns:a16="http://schemas.microsoft.com/office/drawing/2014/main" id="{A1EF6F5D-A585-4AE7-91B7-33F785135DBD}"/>
              </a:ext>
            </a:extLst>
          </p:cNvPr>
          <p:cNvSpPr>
            <a:spLocks noGrp="1" noRot="1" noChangeAspect="1" noChangeArrowheads="1" noTextEdit="1"/>
          </p:cNvSpPr>
          <p:nvPr>
            <p:ph type="sldImg"/>
          </p:nvPr>
        </p:nvSpPr>
        <p:spPr>
          <a:xfrm>
            <a:off x="698500" y="763588"/>
            <a:ext cx="4692650" cy="3519487"/>
          </a:xfrm>
          <a:ln/>
          <a:extLs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sp>
      <p:sp>
        <p:nvSpPr>
          <p:cNvPr id="564227" name="Rectangle 3">
            <a:extLst>
              <a:ext uri="{FF2B5EF4-FFF2-40B4-BE49-F238E27FC236}">
                <a16:creationId xmlns:a16="http://schemas.microsoft.com/office/drawing/2014/main" id="{EB2F9B53-9106-4E83-A51F-0941C94D627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r>
              <a:rPr lang="en-US" altLang="en-US" dirty="0">
                <a:latin typeface="Arial" panose="020B0604020202020204" pitchFamily="34" charset="0"/>
                <a:ea typeface="ＭＳ Ｐゴシック" panose="020B0600070205080204" pitchFamily="34" charset="-128"/>
              </a:rPr>
              <a:t>These scenarios are different from our first one in that these are new units added at an existing source. Assume increases are “</a:t>
            </a:r>
            <a:r>
              <a:rPr lang="en-US" altLang="en-US" b="1" dirty="0">
                <a:latin typeface="Arial" panose="020B0604020202020204" pitchFamily="34" charset="0"/>
                <a:ea typeface="ＭＳ Ｐゴシック" panose="020B0600070205080204" pitchFamily="34" charset="-128"/>
              </a:rPr>
              <a:t>net significant emission increases</a:t>
            </a:r>
            <a:r>
              <a:rPr lang="en-US" altLang="en-US" dirty="0">
                <a:latin typeface="Arial" panose="020B0604020202020204" pitchFamily="34" charset="0"/>
                <a:ea typeface="ＭＳ Ｐゴシック" panose="020B0600070205080204" pitchFamily="34" charset="-128"/>
              </a:rPr>
              <a:t>” which will talk about more soon. Adding new unit a lot more straightforward than mods at existing units.</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Scenario 3 Because this is not a listed source so the 250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thresholds applies therefore, the hospital is an existing non-major source. The new boiler does not constitute a major mod to a major source (the boiler itself is not a listed category and is less than 250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Final PTE = 440tpy so hospital is now a major source for NOx so next mod will use SER of 40tpy</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Scenario 4 the existing boiler has made our list of 28 (boilers &gt; 250 MMBtu/</a:t>
            </a:r>
            <a:r>
              <a:rPr lang="en-US" altLang="en-US" dirty="0" err="1">
                <a:latin typeface="Arial" panose="020B0604020202020204" pitchFamily="34" charset="0"/>
                <a:ea typeface="ＭＳ Ｐゴシック" panose="020B0600070205080204" pitchFamily="34" charset="-128"/>
              </a:rPr>
              <a:t>hr</a:t>
            </a:r>
            <a:r>
              <a:rPr lang="en-US" altLang="en-US" dirty="0">
                <a:latin typeface="Arial" panose="020B0604020202020204" pitchFamily="34" charset="0"/>
                <a:ea typeface="ＭＳ Ｐゴシック" panose="020B0600070205080204" pitchFamily="34" charset="-128"/>
              </a:rPr>
              <a:t>) and therefore PSD is triggered since the new boiler has a significant emission rate (&gt; 40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Scenario 5 the boiler is itself a major source (&gt; 250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and is subject to PSD as the mod would add 270tpy (&gt;250tpy)</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Scenario 6 is a PSD case since a refinery is a listed source and existing PTE is above 100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and the boiler has a significant emission increase (&gt; 40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a:t>
            </a:r>
          </a:p>
        </p:txBody>
      </p:sp>
    </p:spTree>
    <p:extLst>
      <p:ext uri="{BB962C8B-B14F-4D97-AF65-F5344CB8AC3E}">
        <p14:creationId xmlns:p14="http://schemas.microsoft.com/office/powerpoint/2010/main" val="3122495042"/>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2">
            <a:extLst>
              <a:ext uri="{FF2B5EF4-FFF2-40B4-BE49-F238E27FC236}">
                <a16:creationId xmlns:a16="http://schemas.microsoft.com/office/drawing/2014/main" id="{31E4CA2A-D3A9-4080-AEDC-2A10E0926657}"/>
              </a:ext>
            </a:extLst>
          </p:cNvPr>
          <p:cNvSpPr>
            <a:spLocks noGrp="1" noRot="1" noChangeAspect="1" noChangeArrowheads="1" noTextEdit="1"/>
          </p:cNvSpPr>
          <p:nvPr>
            <p:ph type="sldImg"/>
          </p:nvPr>
        </p:nvSpPr>
        <p:spPr>
          <a:xfrm>
            <a:off x="1243013" y="692150"/>
            <a:ext cx="4694237" cy="3521075"/>
          </a:xfrm>
          <a:ln/>
          <a:extLs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sp>
      <p:sp>
        <p:nvSpPr>
          <p:cNvPr id="566275" name="Rectangle 3">
            <a:extLst>
              <a:ext uri="{FF2B5EF4-FFF2-40B4-BE49-F238E27FC236}">
                <a16:creationId xmlns:a16="http://schemas.microsoft.com/office/drawing/2014/main" id="{4EEDD3FF-0C48-4216-83B9-0C70F569523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r>
              <a:rPr lang="en-US" altLang="en-US" b="1" dirty="0">
                <a:latin typeface="Arial" panose="020B0604020202020204" pitchFamily="34" charset="0"/>
                <a:ea typeface="ＭＳ Ｐゴシック" panose="020B0600070205080204" pitchFamily="34" charset="-128"/>
              </a:rPr>
              <a:t>Modified existing unit</a:t>
            </a:r>
          </a:p>
          <a:p>
            <a:r>
              <a:rPr lang="en-US" altLang="en-US" dirty="0">
                <a:latin typeface="Arial" panose="020B0604020202020204" pitchFamily="34" charset="0"/>
                <a:ea typeface="ＭＳ Ｐゴシック" panose="020B0600070205080204" pitchFamily="34" charset="-128"/>
              </a:rPr>
              <a:t>In order to calculate significant emission increase and then a net significant emission increase, the sources needs to go through an analysis of annual actual emissions to determine their BAE.</a:t>
            </a:r>
          </a:p>
        </p:txBody>
      </p:sp>
    </p:spTree>
    <p:extLst>
      <p:ext uri="{BB962C8B-B14F-4D97-AF65-F5344CB8AC3E}">
        <p14:creationId xmlns:p14="http://schemas.microsoft.com/office/powerpoint/2010/main" val="3183581803"/>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2" name="Slide Image Placeholder 1">
            <a:extLst>
              <a:ext uri="{FF2B5EF4-FFF2-40B4-BE49-F238E27FC236}">
                <a16:creationId xmlns:a16="http://schemas.microsoft.com/office/drawing/2014/main" id="{D6B72176-74EA-43C5-AF0A-9FF463E945B9}"/>
              </a:ext>
            </a:extLst>
          </p:cNvPr>
          <p:cNvSpPr>
            <a:spLocks noGrp="1" noRot="1" noChangeAspect="1" noChangeArrowheads="1" noTextEdit="1"/>
          </p:cNvSpPr>
          <p:nvPr>
            <p:ph type="sldImg"/>
          </p:nvPr>
        </p:nvSpPr>
        <p:spPr>
          <a:xfrm>
            <a:off x="1203325" y="706438"/>
            <a:ext cx="4695825" cy="3521075"/>
          </a:xfrm>
          <a:ln/>
          <a:extLs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sp>
      <p:sp>
        <p:nvSpPr>
          <p:cNvPr id="568323" name="Notes Placeholder 2">
            <a:extLst>
              <a:ext uri="{FF2B5EF4-FFF2-40B4-BE49-F238E27FC236}">
                <a16:creationId xmlns:a16="http://schemas.microsoft.com/office/drawing/2014/main" id="{127D0E80-FC33-432B-B0EA-A2B504D5580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pPr>
              <a:spcBef>
                <a:spcPct val="0"/>
              </a:spcBef>
            </a:pPr>
            <a:r>
              <a:rPr lang="en-US" altLang="en-US" dirty="0">
                <a:latin typeface="Arial" panose="020B0604020202020204" pitchFamily="34" charset="0"/>
                <a:ea typeface="ＭＳ Ｐゴシック" panose="020B0600070205080204" pitchFamily="34" charset="-128"/>
              </a:rPr>
              <a:t>Since it is a electric utility only 5 years count. You pick the highest emissions for 24 consecutive months</a:t>
            </a:r>
          </a:p>
        </p:txBody>
      </p:sp>
      <p:sp>
        <p:nvSpPr>
          <p:cNvPr id="568324" name="Slide Number Placeholder 3">
            <a:extLst>
              <a:ext uri="{FF2B5EF4-FFF2-40B4-BE49-F238E27FC236}">
                <a16:creationId xmlns:a16="http://schemas.microsoft.com/office/drawing/2014/main" id="{B65269D2-4AE1-4846-8780-DD44FB0B726D}"/>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5" tIns="46608" rIns="93215" bIns="46608"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23ABE1B-0761-4B85-84E8-75F142F2E0BE}" type="slidenum">
              <a:rPr lang="en-US" altLang="en-US" sz="1300">
                <a:solidFill>
                  <a:srgbClr val="000000"/>
                </a:solidFill>
                <a:latin typeface="Calibri" panose="020F0502020204030204" pitchFamily="34" charset="0"/>
              </a:rPr>
              <a:pPr algn="r" eaLnBrk="1" hangingPunct="1"/>
              <a:t>198</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1819503004"/>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70" name="Slide Image Placeholder 1">
            <a:extLst>
              <a:ext uri="{FF2B5EF4-FFF2-40B4-BE49-F238E27FC236}">
                <a16:creationId xmlns:a16="http://schemas.microsoft.com/office/drawing/2014/main" id="{DA67BD9A-B179-4EDE-94B3-2C15973FC3BC}"/>
              </a:ext>
            </a:extLst>
          </p:cNvPr>
          <p:cNvSpPr>
            <a:spLocks noGrp="1" noRot="1" noChangeAspect="1" noChangeArrowheads="1" noTextEdit="1"/>
          </p:cNvSpPr>
          <p:nvPr>
            <p:ph type="sldImg"/>
          </p:nvPr>
        </p:nvSpPr>
        <p:spPr>
          <a:xfrm>
            <a:off x="1203325" y="706438"/>
            <a:ext cx="4695825" cy="3521075"/>
          </a:xfrm>
          <a:ln/>
          <a:extLs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sp>
      <p:sp>
        <p:nvSpPr>
          <p:cNvPr id="570371" name="Notes Placeholder 2">
            <a:extLst>
              <a:ext uri="{FF2B5EF4-FFF2-40B4-BE49-F238E27FC236}">
                <a16:creationId xmlns:a16="http://schemas.microsoft.com/office/drawing/2014/main" id="{BDCA403A-67FD-41B5-9075-74F57CF7E15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pPr>
              <a:spcBef>
                <a:spcPct val="0"/>
              </a:spcBef>
            </a:pPr>
            <a:r>
              <a:rPr lang="en-US" altLang="en-US">
                <a:latin typeface="Arial" panose="020B0604020202020204" pitchFamily="34" charset="0"/>
                <a:ea typeface="ＭＳ Ｐゴシック" panose="020B0600070205080204" pitchFamily="34" charset="-128"/>
              </a:rPr>
              <a:t>For a non utility you use 10 years – highest is 2003 and 2004 </a:t>
            </a:r>
          </a:p>
          <a:p>
            <a:pPr>
              <a:spcBef>
                <a:spcPct val="0"/>
              </a:spcBef>
            </a:pPr>
            <a:r>
              <a:rPr lang="en-US" altLang="en-US">
                <a:latin typeface="Arial" panose="020B0604020202020204" pitchFamily="34" charset="0"/>
                <a:ea typeface="ＭＳ Ｐゴシック" panose="020B0600070205080204" pitchFamily="34" charset="-128"/>
              </a:rPr>
              <a:t>This slide also has the complication of control. You have the ten years but must include the control.  You must adjust for required controls so 1999 and 2000 adjusted is less than 2003 and 2004</a:t>
            </a:r>
          </a:p>
          <a:p>
            <a:pPr>
              <a:spcBef>
                <a:spcPct val="0"/>
              </a:spcBef>
            </a:pPr>
            <a:endParaRPr lang="en-US" altLang="en-US">
              <a:latin typeface="Arial" panose="020B0604020202020204" pitchFamily="34" charset="0"/>
              <a:ea typeface="ＭＳ Ｐゴシック" panose="020B0600070205080204" pitchFamily="34" charset="-128"/>
            </a:endParaRPr>
          </a:p>
          <a:p>
            <a:pPr>
              <a:spcBef>
                <a:spcPct val="0"/>
              </a:spcBef>
            </a:pPr>
            <a:r>
              <a:rPr lang="en-US" altLang="en-US">
                <a:latin typeface="Arial" panose="020B0604020202020204" pitchFamily="34" charset="0"/>
                <a:ea typeface="ＭＳ Ｐゴシック" panose="020B0600070205080204" pitchFamily="34" charset="-128"/>
              </a:rPr>
              <a:t>You cant get credit for what you have to do!</a:t>
            </a:r>
            <a:br>
              <a:rPr lang="en-US" altLang="en-US">
                <a:latin typeface="Arial" panose="020B0604020202020204" pitchFamily="34" charset="0"/>
                <a:ea typeface="ＭＳ Ｐゴシック" panose="020B0600070205080204" pitchFamily="34" charset="-128"/>
              </a:rPr>
            </a:br>
            <a:endParaRPr lang="en-US" altLang="en-US">
              <a:latin typeface="Arial" panose="020B0604020202020204" pitchFamily="34" charset="0"/>
              <a:ea typeface="ＭＳ Ｐゴシック" panose="020B0600070205080204" pitchFamily="34" charset="-128"/>
            </a:endParaRPr>
          </a:p>
        </p:txBody>
      </p:sp>
      <p:sp>
        <p:nvSpPr>
          <p:cNvPr id="570372" name="Slide Number Placeholder 3">
            <a:extLst>
              <a:ext uri="{FF2B5EF4-FFF2-40B4-BE49-F238E27FC236}">
                <a16:creationId xmlns:a16="http://schemas.microsoft.com/office/drawing/2014/main" id="{BE217665-F0B0-4CA2-859A-BF328925B330}"/>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5" tIns="46608" rIns="93215" bIns="46608"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7B95BD3-6AC2-4410-8658-74805D1675F8}" type="slidenum">
              <a:rPr lang="en-US" altLang="en-US" sz="1300">
                <a:solidFill>
                  <a:srgbClr val="000000"/>
                </a:solidFill>
                <a:latin typeface="Calibri" panose="020F0502020204030204" pitchFamily="34" charset="0"/>
              </a:rPr>
              <a:pPr algn="r" eaLnBrk="1" hangingPunct="1"/>
              <a:t>199</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232537800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Slide Image Placeholder 1">
            <a:extLst>
              <a:ext uri="{FF2B5EF4-FFF2-40B4-BE49-F238E27FC236}">
                <a16:creationId xmlns:a16="http://schemas.microsoft.com/office/drawing/2014/main" id="{2F97922D-12B9-4629-ABAF-CA6B2EB547E1}"/>
              </a:ext>
            </a:extLst>
          </p:cNvPr>
          <p:cNvSpPr>
            <a:spLocks noGrp="1" noRot="1" noChangeAspect="1" noChangeArrowheads="1" noTextEdit="1"/>
          </p:cNvSpPr>
          <p:nvPr>
            <p:ph type="sldImg"/>
          </p:nvPr>
        </p:nvSpPr>
        <p:spPr>
          <a:xfrm>
            <a:off x="1203325" y="706438"/>
            <a:ext cx="4695825" cy="3521075"/>
          </a:xfrm>
          <a:ln/>
        </p:spPr>
      </p:sp>
      <p:sp>
        <p:nvSpPr>
          <p:cNvPr id="574467" name="Notes Placeholder 2">
            <a:extLst>
              <a:ext uri="{FF2B5EF4-FFF2-40B4-BE49-F238E27FC236}">
                <a16:creationId xmlns:a16="http://schemas.microsoft.com/office/drawing/2014/main" id="{88DA8E65-A4FD-48DE-B9B0-AB30AF8D549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216" tIns="47108" rIns="94216" bIns="47108"/>
          <a:lstStyle/>
          <a:p>
            <a:pPr>
              <a:spcBef>
                <a:spcPct val="0"/>
              </a:spcBef>
            </a:pPr>
            <a:r>
              <a:rPr lang="en-US" altLang="en-US" dirty="0">
                <a:latin typeface="Arial" panose="020B0604020202020204" pitchFamily="34" charset="0"/>
                <a:ea typeface="ＭＳ Ｐゴシック" panose="020B0600070205080204" pitchFamily="34" charset="-128"/>
              </a:rPr>
              <a:t>Since we have multiple emission units must use same two years. Looks like (2002 and 2003) 930 and 135 or </a:t>
            </a:r>
            <a:r>
              <a:rPr lang="en-US" altLang="en-US" b="1" dirty="0">
                <a:latin typeface="Arial" panose="020B0604020202020204" pitchFamily="34" charset="0"/>
                <a:ea typeface="ＭＳ Ｐゴシック" panose="020B0600070205080204" pitchFamily="34" charset="-128"/>
              </a:rPr>
              <a:t>1065.</a:t>
            </a:r>
          </a:p>
          <a:p>
            <a:pPr>
              <a:spcBef>
                <a:spcPct val="0"/>
              </a:spcBef>
            </a:pPr>
            <a:r>
              <a:rPr lang="en-US" altLang="en-US" dirty="0">
                <a:latin typeface="Arial" panose="020B0604020202020204" pitchFamily="34" charset="0"/>
                <a:ea typeface="ＭＳ Ｐゴシック" panose="020B0600070205080204" pitchFamily="34" charset="-128"/>
              </a:rPr>
              <a:t>‘02 – ’03: 960+900/2= 930, 150+120/2 = 135 </a:t>
            </a:r>
          </a:p>
          <a:p>
            <a:pPr>
              <a:spcBef>
                <a:spcPct val="0"/>
              </a:spcBef>
            </a:pPr>
            <a:r>
              <a:rPr lang="en-US" altLang="en-US" dirty="0">
                <a:latin typeface="Arial" panose="020B0604020202020204" pitchFamily="34" charset="0"/>
                <a:ea typeface="ＭＳ Ｐゴシック" panose="020B0600070205080204" pitchFamily="34" charset="-128"/>
              </a:rPr>
              <a:t>Disregard the white color</a:t>
            </a:r>
          </a:p>
          <a:p>
            <a:pPr>
              <a:spcBef>
                <a:spcPct val="0"/>
              </a:spcBef>
            </a:pPr>
            <a:r>
              <a:rPr lang="en-US" altLang="en-US" dirty="0">
                <a:latin typeface="Arial" panose="020B0604020202020204" pitchFamily="34" charset="0"/>
                <a:ea typeface="ＭＳ Ｐゴシック" panose="020B0600070205080204" pitchFamily="34" charset="-128"/>
              </a:rPr>
              <a:t>Same baseline period for all units in project CFR 40 51.21 (a)(28)(</a:t>
            </a:r>
            <a:r>
              <a:rPr lang="en-US" altLang="en-US" i="1" dirty="0">
                <a:latin typeface="Arial" panose="020B0604020202020204" pitchFamily="34" charset="0"/>
                <a:ea typeface="ＭＳ Ｐゴシック" panose="020B0600070205080204" pitchFamily="34" charset="-128"/>
              </a:rPr>
              <a:t>c</a:t>
            </a:r>
            <a:r>
              <a:rPr lang="en-US" altLang="en-US" dirty="0">
                <a:latin typeface="Arial" panose="020B0604020202020204" pitchFamily="34" charset="0"/>
                <a:ea typeface="ＭＳ Ｐゴシック" panose="020B0600070205080204" pitchFamily="34" charset="-128"/>
              </a:rPr>
              <a:t>)</a:t>
            </a:r>
          </a:p>
          <a:p>
            <a:pPr>
              <a:spcBef>
                <a:spcPct val="0"/>
              </a:spcBef>
            </a:pPr>
            <a:r>
              <a:rPr lang="en-US" altLang="en-US" dirty="0">
                <a:latin typeface="Arial" panose="020B0604020202020204" pitchFamily="34" charset="0"/>
                <a:ea typeface="ＭＳ Ｐゴシック" panose="020B0600070205080204" pitchFamily="34" charset="-128"/>
              </a:rPr>
              <a:t>SEE next slide</a:t>
            </a:r>
          </a:p>
        </p:txBody>
      </p:sp>
      <p:sp>
        <p:nvSpPr>
          <p:cNvPr id="574468" name="Slide Number Placeholder 3">
            <a:extLst>
              <a:ext uri="{FF2B5EF4-FFF2-40B4-BE49-F238E27FC236}">
                <a16:creationId xmlns:a16="http://schemas.microsoft.com/office/drawing/2014/main" id="{F3A7174F-5CA7-464F-8F9D-10DC873FA0A5}"/>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5" tIns="46608" rIns="93215" bIns="46608" anchor="b"/>
          <a:lstStyle>
            <a:lvl1pPr defTabSz="881063">
              <a:defRPr>
                <a:solidFill>
                  <a:schemeClr val="tx1"/>
                </a:solidFill>
                <a:latin typeface="Arial" panose="020B0604020202020204" pitchFamily="34" charset="0"/>
                <a:ea typeface="ＭＳ Ｐゴシック" panose="020B0600070205080204" pitchFamily="34" charset="-128"/>
              </a:defRPr>
            </a:lvl1pPr>
            <a:lvl2pPr marL="715963" indent="-274638" defTabSz="881063">
              <a:defRPr>
                <a:solidFill>
                  <a:schemeClr val="tx1"/>
                </a:solidFill>
                <a:latin typeface="Arial" panose="020B0604020202020204" pitchFamily="34" charset="0"/>
                <a:ea typeface="ＭＳ Ｐゴシック" panose="020B0600070205080204" pitchFamily="34" charset="-128"/>
              </a:defRPr>
            </a:lvl2pPr>
            <a:lvl3pPr marL="1101725" indent="-220663" defTabSz="881063">
              <a:defRPr>
                <a:solidFill>
                  <a:schemeClr val="tx1"/>
                </a:solidFill>
                <a:latin typeface="Arial" panose="020B0604020202020204" pitchFamily="34" charset="0"/>
                <a:ea typeface="ＭＳ Ｐゴシック" panose="020B0600070205080204" pitchFamily="34" charset="-128"/>
              </a:defRPr>
            </a:lvl3pPr>
            <a:lvl4pPr marL="1543050" indent="-220663" defTabSz="881063">
              <a:defRPr>
                <a:solidFill>
                  <a:schemeClr val="tx1"/>
                </a:solidFill>
                <a:latin typeface="Arial" panose="020B0604020202020204" pitchFamily="34" charset="0"/>
                <a:ea typeface="ＭＳ Ｐゴシック" panose="020B0600070205080204" pitchFamily="34" charset="-128"/>
              </a:defRPr>
            </a:lvl4pPr>
            <a:lvl5pPr marL="1982788" indent="-220663" defTabSz="881063">
              <a:defRPr>
                <a:solidFill>
                  <a:schemeClr val="tx1"/>
                </a:solidFill>
                <a:latin typeface="Arial" panose="020B0604020202020204" pitchFamily="34" charset="0"/>
                <a:ea typeface="ＭＳ Ｐゴシック" panose="020B0600070205080204" pitchFamily="34" charset="-128"/>
              </a:defRPr>
            </a:lvl5pPr>
            <a:lvl6pPr marL="2439988" indent="-220663" defTabSz="88106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897188" indent="-220663" defTabSz="88106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354388" indent="-220663" defTabSz="88106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11588" indent="-220663" defTabSz="881063"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CD79828-8224-47A5-B02A-9F6147E9915E}" type="slidenum">
              <a:rPr lang="en-US" altLang="en-US" sz="1300">
                <a:solidFill>
                  <a:srgbClr val="000000"/>
                </a:solidFill>
                <a:latin typeface="Calibri" panose="020F0502020204030204" pitchFamily="34" charset="0"/>
                <a:cs typeface="Arial" panose="020B0604020202020204" pitchFamily="34" charset="0"/>
              </a:rPr>
              <a:pPr algn="r" eaLnBrk="1" hangingPunct="1"/>
              <a:t>200</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063131692"/>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Slide Image Placeholder 1">
            <a:extLst>
              <a:ext uri="{FF2B5EF4-FFF2-40B4-BE49-F238E27FC236}">
                <a16:creationId xmlns:a16="http://schemas.microsoft.com/office/drawing/2014/main" id="{0546D9D4-2C18-4F80-B72A-3AA6345CB972}"/>
              </a:ext>
            </a:extLst>
          </p:cNvPr>
          <p:cNvSpPr>
            <a:spLocks noGrp="1" noRot="1" noChangeAspect="1" noChangeArrowheads="1" noTextEdit="1"/>
          </p:cNvSpPr>
          <p:nvPr>
            <p:ph type="sldImg"/>
          </p:nvPr>
        </p:nvSpPr>
        <p:spPr>
          <a:xfrm>
            <a:off x="1203325" y="706438"/>
            <a:ext cx="4695825" cy="3521075"/>
          </a:xfrm>
          <a:ln/>
          <a:extLs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sp>
      <p:sp>
        <p:nvSpPr>
          <p:cNvPr id="576515" name="Notes Placeholder 2">
            <a:extLst>
              <a:ext uri="{FF2B5EF4-FFF2-40B4-BE49-F238E27FC236}">
                <a16:creationId xmlns:a16="http://schemas.microsoft.com/office/drawing/2014/main" id="{B2354B60-F776-4167-BFAA-98C56A0ADF3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pPr>
              <a:spcBef>
                <a:spcPct val="0"/>
              </a:spcBef>
            </a:pPr>
            <a:r>
              <a:rPr lang="en-US" altLang="en-US" dirty="0">
                <a:latin typeface="Arial" panose="020B0604020202020204" pitchFamily="34" charset="0"/>
                <a:ea typeface="ＭＳ Ｐゴシック" panose="020B0600070205080204" pitchFamily="34" charset="-128"/>
              </a:rPr>
              <a:t>Since we have multiple emission units must use same two years. Looks like (2002 and 2003) 930 and 135 or 1065.</a:t>
            </a:r>
          </a:p>
          <a:p>
            <a:pPr>
              <a:spcBef>
                <a:spcPct val="0"/>
              </a:spcBef>
            </a:pPr>
            <a:endParaRPr lang="en-US" altLang="en-US" dirty="0">
              <a:latin typeface="Arial" panose="020B0604020202020204" pitchFamily="34" charset="0"/>
              <a:ea typeface="ＭＳ Ｐゴシック" panose="020B0600070205080204" pitchFamily="34" charset="-128"/>
            </a:endParaRPr>
          </a:p>
          <a:p>
            <a:pPr>
              <a:spcBef>
                <a:spcPct val="0"/>
              </a:spcBef>
            </a:pPr>
            <a:r>
              <a:rPr lang="en-US" altLang="en-US" dirty="0">
                <a:latin typeface="Arial" panose="020B0604020202020204" pitchFamily="34" charset="0"/>
                <a:ea typeface="ＭＳ Ｐゴシック" panose="020B0600070205080204" pitchFamily="34" charset="-128"/>
              </a:rPr>
              <a:t>Same baseline period for all units in project CFR 40 51.21 (a)(28)(</a:t>
            </a:r>
            <a:r>
              <a:rPr lang="en-US" altLang="en-US" i="1" dirty="0">
                <a:latin typeface="Arial" panose="020B0604020202020204" pitchFamily="34" charset="0"/>
                <a:ea typeface="ＭＳ Ｐゴシック" panose="020B0600070205080204" pitchFamily="34" charset="-128"/>
              </a:rPr>
              <a:t>c</a:t>
            </a:r>
            <a:r>
              <a:rPr lang="en-US" altLang="en-US" dirty="0">
                <a:latin typeface="Arial" panose="020B0604020202020204" pitchFamily="34" charset="0"/>
                <a:ea typeface="ＭＳ Ｐゴシック" panose="020B0600070205080204" pitchFamily="34" charset="-128"/>
              </a:rPr>
              <a:t>)</a:t>
            </a:r>
          </a:p>
          <a:p>
            <a:pPr>
              <a:spcBef>
                <a:spcPct val="0"/>
              </a:spcBef>
            </a:pPr>
            <a:endParaRPr lang="en-US" altLang="en-US" dirty="0">
              <a:latin typeface="Arial" panose="020B0604020202020204" pitchFamily="34" charset="0"/>
              <a:ea typeface="ＭＳ Ｐゴシック" panose="020B0600070205080204" pitchFamily="34" charset="-128"/>
            </a:endParaRPr>
          </a:p>
          <a:p>
            <a:pPr>
              <a:spcBef>
                <a:spcPct val="0"/>
              </a:spcBef>
            </a:pPr>
            <a:r>
              <a:rPr lang="en-US" altLang="en-US" dirty="0">
                <a:latin typeface="Arial" panose="020B0604020202020204" pitchFamily="34" charset="0"/>
                <a:ea typeface="ＭＳ Ｐゴシック" panose="020B0600070205080204" pitchFamily="34" charset="-128"/>
              </a:rPr>
              <a:t>Can't cherry pick higher 2 year period for unit one in ‘05/’06</a:t>
            </a:r>
          </a:p>
        </p:txBody>
      </p:sp>
      <p:sp>
        <p:nvSpPr>
          <p:cNvPr id="576516" name="Slide Number Placeholder 3">
            <a:extLst>
              <a:ext uri="{FF2B5EF4-FFF2-40B4-BE49-F238E27FC236}">
                <a16:creationId xmlns:a16="http://schemas.microsoft.com/office/drawing/2014/main" id="{F2FCEBE9-8CEA-4B0B-BB63-D79FAD1E613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5" tIns="46608" rIns="93215" bIns="46608"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BE87C7F-CC5C-451A-95C0-589D8DFEC968}" type="slidenum">
              <a:rPr lang="en-US" altLang="en-US" sz="1300">
                <a:solidFill>
                  <a:srgbClr val="000000"/>
                </a:solidFill>
                <a:latin typeface="Calibri" panose="020F0502020204030204" pitchFamily="34" charset="0"/>
              </a:rPr>
              <a:pPr algn="r" eaLnBrk="1" hangingPunct="1"/>
              <a:t>201</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1704205578"/>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2" name="Slide Image Placeholder 1">
            <a:extLst>
              <a:ext uri="{FF2B5EF4-FFF2-40B4-BE49-F238E27FC236}">
                <a16:creationId xmlns:a16="http://schemas.microsoft.com/office/drawing/2014/main" id="{78173CD0-9115-4866-8FD6-732846855231}"/>
              </a:ext>
            </a:extLst>
          </p:cNvPr>
          <p:cNvSpPr>
            <a:spLocks noGrp="1" noRot="1" noChangeAspect="1" noChangeArrowheads="1" noTextEdit="1"/>
          </p:cNvSpPr>
          <p:nvPr>
            <p:ph type="sldImg"/>
          </p:nvPr>
        </p:nvSpPr>
        <p:spPr>
          <a:xfrm>
            <a:off x="1203325" y="706438"/>
            <a:ext cx="4695825" cy="3521075"/>
          </a:xfrm>
          <a:ln/>
          <a:extLs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sp>
      <p:sp>
        <p:nvSpPr>
          <p:cNvPr id="578563" name="Notes Placeholder 2">
            <a:extLst>
              <a:ext uri="{FF2B5EF4-FFF2-40B4-BE49-F238E27FC236}">
                <a16:creationId xmlns:a16="http://schemas.microsoft.com/office/drawing/2014/main" id="{ECA188D8-AD91-4BCE-AC2C-F69DE93841A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pPr>
              <a:spcBef>
                <a:spcPct val="0"/>
              </a:spcBef>
            </a:pPr>
            <a:r>
              <a:rPr lang="en-US" altLang="en-US" dirty="0">
                <a:latin typeface="Arial" panose="020B0604020202020204" pitchFamily="34" charset="0"/>
                <a:ea typeface="ＭＳ Ｐゴシック" panose="020B0600070205080204" pitchFamily="34" charset="-128"/>
              </a:rPr>
              <a:t>Only one unit so we get whatever years work best for each pollutant 950 for NOx (2005-2006) and 135 for VOC (2002-2003)</a:t>
            </a:r>
          </a:p>
          <a:p>
            <a:pPr>
              <a:spcBef>
                <a:spcPct val="0"/>
              </a:spcBef>
            </a:pPr>
            <a:endParaRPr lang="en-US" altLang="en-US" dirty="0">
              <a:latin typeface="Arial" panose="020B0604020202020204" pitchFamily="34" charset="0"/>
              <a:ea typeface="ＭＳ Ｐゴシック" panose="020B0600070205080204" pitchFamily="34" charset="-128"/>
            </a:endParaRPr>
          </a:p>
          <a:p>
            <a:pPr>
              <a:spcBef>
                <a:spcPct val="0"/>
              </a:spcBef>
            </a:pPr>
            <a:r>
              <a:rPr lang="en-US" altLang="en-US" dirty="0">
                <a:latin typeface="Arial" panose="020B0604020202020204" pitchFamily="34" charset="0"/>
                <a:ea typeface="ＭＳ Ｐゴシック" panose="020B0600070205080204" pitchFamily="34" charset="-128"/>
              </a:rPr>
              <a:t>Different baseline period for each pollutant CFR 40 51.21 (a)(28)(c)</a:t>
            </a:r>
          </a:p>
          <a:p>
            <a:pPr>
              <a:spcBef>
                <a:spcPct val="0"/>
              </a:spcBef>
            </a:pPr>
            <a:endParaRPr lang="en-US" altLang="en-US" dirty="0">
              <a:latin typeface="Arial" panose="020B0604020202020204" pitchFamily="34" charset="0"/>
              <a:ea typeface="ＭＳ Ｐゴシック" panose="020B0600070205080204" pitchFamily="34" charset="-128"/>
            </a:endParaRPr>
          </a:p>
          <a:p>
            <a:pPr>
              <a:spcBef>
                <a:spcPct val="0"/>
              </a:spcBef>
            </a:pPr>
            <a:r>
              <a:rPr lang="en-US" altLang="en-US" dirty="0">
                <a:latin typeface="Arial" panose="020B0604020202020204" pitchFamily="34" charset="0"/>
                <a:ea typeface="ＭＳ Ｐゴシック" panose="020B0600070205080204" pitchFamily="34" charset="-128"/>
              </a:rPr>
              <a:t>950 and 135</a:t>
            </a:r>
          </a:p>
        </p:txBody>
      </p:sp>
      <p:sp>
        <p:nvSpPr>
          <p:cNvPr id="578564" name="Slide Number Placeholder 3">
            <a:extLst>
              <a:ext uri="{FF2B5EF4-FFF2-40B4-BE49-F238E27FC236}">
                <a16:creationId xmlns:a16="http://schemas.microsoft.com/office/drawing/2014/main" id="{7E7FC076-329A-451B-91CB-2848610EC551}"/>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5" tIns="46608" rIns="93215" bIns="46608"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9DE44FF-396E-4096-9168-CC1C91FEE2A5}" type="slidenum">
              <a:rPr lang="en-US" altLang="en-US" sz="1300">
                <a:solidFill>
                  <a:srgbClr val="000000"/>
                </a:solidFill>
                <a:latin typeface="Calibri" panose="020F0502020204030204" pitchFamily="34" charset="0"/>
              </a:rPr>
              <a:pPr algn="r" eaLnBrk="1" hangingPunct="1"/>
              <a:t>202</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3404730028"/>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Slide Image Placeholder 1">
            <a:extLst>
              <a:ext uri="{FF2B5EF4-FFF2-40B4-BE49-F238E27FC236}">
                <a16:creationId xmlns:a16="http://schemas.microsoft.com/office/drawing/2014/main" id="{A4EA284E-4C83-4BF2-9B6D-07014F2D1DEE}"/>
              </a:ext>
            </a:extLst>
          </p:cNvPr>
          <p:cNvSpPr>
            <a:spLocks noGrp="1" noRot="1" noChangeAspect="1" noChangeArrowheads="1" noTextEdit="1"/>
          </p:cNvSpPr>
          <p:nvPr>
            <p:ph type="sldImg"/>
          </p:nvPr>
        </p:nvSpPr>
        <p:spPr>
          <a:xfrm>
            <a:off x="1203325" y="706438"/>
            <a:ext cx="4695825" cy="3521075"/>
          </a:xfrm>
          <a:ln/>
          <a:extLs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sp>
      <p:sp>
        <p:nvSpPr>
          <p:cNvPr id="572419" name="Notes Placeholder 2">
            <a:extLst>
              <a:ext uri="{FF2B5EF4-FFF2-40B4-BE49-F238E27FC236}">
                <a16:creationId xmlns:a16="http://schemas.microsoft.com/office/drawing/2014/main" id="{26D6D668-9021-4A9A-B106-2F38CC453B8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pPr>
              <a:spcBef>
                <a:spcPct val="0"/>
              </a:spcBef>
            </a:pPr>
            <a:r>
              <a:rPr lang="en-US" altLang="en-US" dirty="0">
                <a:latin typeface="Arial" panose="020B0604020202020204" pitchFamily="34" charset="0"/>
                <a:ea typeface="ＭＳ Ｐゴシック" panose="020B0600070205080204" pitchFamily="34" charset="-128"/>
              </a:rPr>
              <a:t>Here the projected actuals are set in 2 ways. If the project does not involve a physical change in unit or an increase in PTE you use 5 years, if it does use 10 years.</a:t>
            </a:r>
          </a:p>
          <a:p>
            <a:pPr>
              <a:spcBef>
                <a:spcPct val="0"/>
              </a:spcBef>
            </a:pPr>
            <a:endParaRPr lang="en-US" altLang="en-US" dirty="0">
              <a:latin typeface="Arial" panose="020B0604020202020204" pitchFamily="34" charset="0"/>
              <a:ea typeface="ＭＳ Ｐゴシック" panose="020B0600070205080204" pitchFamily="34" charset="-128"/>
            </a:endParaRPr>
          </a:p>
          <a:p>
            <a:pPr>
              <a:spcBef>
                <a:spcPct val="0"/>
              </a:spcBef>
            </a:pPr>
            <a:r>
              <a:rPr lang="en-US" altLang="en-US" dirty="0">
                <a:latin typeface="Arial" panose="020B0604020202020204" pitchFamily="34" charset="0"/>
                <a:ea typeface="ＭＳ Ｐゴシック" panose="020B0600070205080204" pitchFamily="34" charset="-128"/>
              </a:rPr>
              <a:t>Unlike BAE there is not averaging years (or months) for PAE – just pick one year (consecutive 12 months) out into the future 5 years or 10 years.</a:t>
            </a:r>
          </a:p>
        </p:txBody>
      </p:sp>
      <p:sp>
        <p:nvSpPr>
          <p:cNvPr id="572420" name="Slide Number Placeholder 3">
            <a:extLst>
              <a:ext uri="{FF2B5EF4-FFF2-40B4-BE49-F238E27FC236}">
                <a16:creationId xmlns:a16="http://schemas.microsoft.com/office/drawing/2014/main" id="{522394E4-C0C7-4048-98AC-174081C14AE1}"/>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5" tIns="46608" rIns="93215" bIns="46608"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0CA61846-09EF-497E-AD92-C23D0BD68C1B}" type="slidenum">
              <a:rPr lang="en-US" altLang="en-US" sz="1300">
                <a:solidFill>
                  <a:srgbClr val="000000"/>
                </a:solidFill>
                <a:latin typeface="Calibri" panose="020F0502020204030204" pitchFamily="34" charset="0"/>
              </a:rPr>
              <a:pPr algn="r" eaLnBrk="1" hangingPunct="1"/>
              <a:t>203</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18017892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Image Placeholder 1">
            <a:extLst>
              <a:ext uri="{FF2B5EF4-FFF2-40B4-BE49-F238E27FC236}">
                <a16:creationId xmlns:a16="http://schemas.microsoft.com/office/drawing/2014/main" id="{ADFDD79E-0914-46F7-A84C-A29101A7638D}"/>
              </a:ext>
            </a:extLst>
          </p:cNvPr>
          <p:cNvSpPr>
            <a:spLocks noGrp="1" noRot="1" noChangeAspect="1" noChangeArrowheads="1" noTextEdit="1"/>
          </p:cNvSpPr>
          <p:nvPr>
            <p:ph type="sldImg"/>
          </p:nvPr>
        </p:nvSpPr>
        <p:spPr>
          <a:ln/>
        </p:spPr>
      </p:sp>
      <p:sp>
        <p:nvSpPr>
          <p:cNvPr id="109571" name="Notes Placeholder 2">
            <a:extLst>
              <a:ext uri="{FF2B5EF4-FFF2-40B4-BE49-F238E27FC236}">
                <a16:creationId xmlns:a16="http://schemas.microsoft.com/office/drawing/2014/main" id="{1DF70E15-9D7A-4CC0-AB7D-E30A9AE7393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Today thru Thursday – end about three </a:t>
            </a:r>
          </a:p>
          <a:p>
            <a:pPr eaLnBrk="1" hangingPunct="1"/>
            <a:r>
              <a:rPr lang="en-US" altLang="en-US" dirty="0">
                <a:latin typeface="Arial" panose="020B0604020202020204" pitchFamily="34" charset="0"/>
                <a:ea typeface="ＭＳ Ｐゴシック" panose="020B0600070205080204" pitchFamily="34" charset="-128"/>
              </a:rPr>
              <a:t>	</a:t>
            </a:r>
          </a:p>
        </p:txBody>
      </p:sp>
      <p:sp>
        <p:nvSpPr>
          <p:cNvPr id="109572" name="Slide Number Placeholder 6">
            <a:extLst>
              <a:ext uri="{FF2B5EF4-FFF2-40B4-BE49-F238E27FC236}">
                <a16:creationId xmlns:a16="http://schemas.microsoft.com/office/drawing/2014/main" id="{5F617FEF-2A61-447A-AD43-618D7076946D}"/>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D7E1607B-0900-4B61-84B1-73B349E2758D}" type="slidenum">
              <a:rPr lang="en-US" altLang="en-US"/>
              <a:pPr/>
              <a:t>2</a:t>
            </a:fld>
            <a:endParaRPr lang="en-US" altLang="en-US"/>
          </a:p>
        </p:txBody>
      </p:sp>
    </p:spTree>
    <p:extLst>
      <p:ext uri="{BB962C8B-B14F-4D97-AF65-F5344CB8AC3E}">
        <p14:creationId xmlns:p14="http://schemas.microsoft.com/office/powerpoint/2010/main" val="141009664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a:extLst>
              <a:ext uri="{FF2B5EF4-FFF2-40B4-BE49-F238E27FC236}">
                <a16:creationId xmlns:a16="http://schemas.microsoft.com/office/drawing/2014/main" id="{4198888A-5EAD-4796-A3BA-DD9057E9576E}"/>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95F9AD41-8D76-4333-9FFA-BC38A14CBD63}" type="slidenum">
              <a:rPr lang="en-US" altLang="en-US"/>
              <a:pPr/>
              <a:t>20</a:t>
            </a:fld>
            <a:endParaRPr lang="en-US" altLang="en-US"/>
          </a:p>
        </p:txBody>
      </p:sp>
      <p:sp>
        <p:nvSpPr>
          <p:cNvPr id="140291" name="Rectangle 2">
            <a:extLst>
              <a:ext uri="{FF2B5EF4-FFF2-40B4-BE49-F238E27FC236}">
                <a16:creationId xmlns:a16="http://schemas.microsoft.com/office/drawing/2014/main" id="{C6DAB162-8B47-4211-9B9A-98C2BF303F31}"/>
              </a:ext>
            </a:extLst>
          </p:cNvPr>
          <p:cNvSpPr>
            <a:spLocks noGrp="1" noRot="1" noChangeAspect="1" noChangeArrowheads="1" noTextEdit="1"/>
          </p:cNvSpPr>
          <p:nvPr>
            <p:ph type="sldImg"/>
          </p:nvPr>
        </p:nvSpPr>
        <p:spPr>
          <a:ln/>
        </p:spPr>
      </p:sp>
      <p:sp>
        <p:nvSpPr>
          <p:cNvPr id="252931" name="Rectangle 3">
            <a:extLst>
              <a:ext uri="{FF2B5EF4-FFF2-40B4-BE49-F238E27FC236}">
                <a16:creationId xmlns:a16="http://schemas.microsoft.com/office/drawing/2014/main" id="{154F0639-942D-4118-961A-18D88C107150}"/>
              </a:ext>
            </a:extLst>
          </p:cNvPr>
          <p:cNvSpPr>
            <a:spLocks noGrp="1" noChangeArrowheads="1"/>
          </p:cNvSpPr>
          <p:nvPr>
            <p:ph type="body" idx="1"/>
          </p:nvPr>
        </p:nvSpPr>
        <p:spPr/>
        <p:txBody>
          <a:bodyPr/>
          <a:lstStyle/>
          <a:p>
            <a:pPr marL="233065" indent="-233065" eaLnBrk="1" hangingPunct="1">
              <a:buFontTx/>
              <a:buChar char="•"/>
              <a:defRPr/>
            </a:pPr>
            <a:r>
              <a:rPr lang="en-US" altLang="en-US">
                <a:latin typeface="Disney Simple"/>
                <a:ea typeface="ＭＳ Ｐゴシック" pitchFamily="34" charset="-128"/>
                <a:cs typeface="ＭＳ Ｐゴシック" charset="0"/>
              </a:rPr>
              <a:t>Pre-construction review includes two phases:</a:t>
            </a:r>
          </a:p>
          <a:p>
            <a:pPr marL="699195" lvl="1" indent="-233065" eaLnBrk="1" hangingPunct="1">
              <a:buFontTx/>
              <a:buAutoNum type="arabicPeriod"/>
              <a:defRPr/>
            </a:pPr>
            <a:r>
              <a:rPr lang="en-US" altLang="en-US">
                <a:latin typeface="Disney Simple"/>
                <a:ea typeface="ＭＳ Ｐゴシック" pitchFamily="34" charset="-128"/>
                <a:cs typeface="+mn-cs"/>
              </a:rPr>
              <a:t>Authority to Construct/Permit to Construct</a:t>
            </a:r>
          </a:p>
          <a:p>
            <a:pPr marL="699195" lvl="1" indent="-233065" eaLnBrk="1" hangingPunct="1">
              <a:buFontTx/>
              <a:buAutoNum type="arabicPeriod"/>
              <a:defRPr/>
            </a:pPr>
            <a:r>
              <a:rPr lang="en-US" altLang="en-US">
                <a:latin typeface="Disney Simple"/>
                <a:ea typeface="ＭＳ Ｐゴシック" pitchFamily="34" charset="-128"/>
                <a:cs typeface="+mn-cs"/>
              </a:rPr>
              <a:t>Permit to Operate</a:t>
            </a:r>
          </a:p>
          <a:p>
            <a:pPr marL="233065" indent="-233065" eaLnBrk="1" hangingPunct="1">
              <a:buFontTx/>
              <a:buChar char="•"/>
              <a:defRPr/>
            </a:pPr>
            <a:r>
              <a:rPr lang="en-US" altLang="en-US">
                <a:latin typeface="Disney Simple"/>
                <a:ea typeface="ＭＳ Ｐゴシック" pitchFamily="34" charset="-128"/>
                <a:cs typeface="ＭＳ Ｐゴシック" charset="0"/>
              </a:rPr>
              <a:t>The state/local NSR/PSD program commonly applies to sources even if they are too small to be subject to Title V</a:t>
            </a:r>
          </a:p>
          <a:p>
            <a:pPr marL="233065" indent="-233065" eaLnBrk="1" hangingPunct="1">
              <a:buFontTx/>
              <a:buChar char="•"/>
              <a:defRPr/>
            </a:pPr>
            <a:r>
              <a:rPr lang="en-US" altLang="en-US">
                <a:latin typeface="Disney Simple"/>
                <a:ea typeface="ＭＳ Ｐゴシック" pitchFamily="34" charset="-128"/>
                <a:cs typeface="ＭＳ Ｐゴシック" charset="0"/>
              </a:rPr>
              <a:t>PSD is the pre-construction review program in effect in attainment areas</a:t>
            </a:r>
          </a:p>
          <a:p>
            <a:pPr marL="233065" indent="-233065" eaLnBrk="1" hangingPunct="1">
              <a:buFontTx/>
              <a:buChar char="•"/>
              <a:defRPr/>
            </a:pPr>
            <a:r>
              <a:rPr lang="en-US" altLang="en-US">
                <a:latin typeface="Disney Simple"/>
                <a:ea typeface="ＭＳ Ｐゴシック" pitchFamily="34" charset="-128"/>
                <a:cs typeface="ＭＳ Ｐゴシック" charset="0"/>
              </a:rPr>
              <a:t>Although it is a federal program – delineated in the Clean Air Act - it has been delegated to most states</a:t>
            </a:r>
          </a:p>
          <a:p>
            <a:pPr marL="233065" indent="-233065" eaLnBrk="1" hangingPunct="1">
              <a:buFontTx/>
              <a:buChar char="•"/>
              <a:defRPr/>
            </a:pPr>
            <a:r>
              <a:rPr lang="en-US" altLang="en-US">
                <a:latin typeface="Disney Simple"/>
                <a:ea typeface="ＭＳ Ｐゴシック" pitchFamily="34" charset="-128"/>
                <a:cs typeface="ＭＳ Ｐゴシック" charset="0"/>
              </a:rPr>
              <a:t>The standards for control technology and air quality protection are less stringent than the NSR program applicable to nonattainment areas</a:t>
            </a:r>
          </a:p>
          <a:p>
            <a:pPr marL="233065" indent="-233065" eaLnBrk="1" hangingPunct="1">
              <a:buFontTx/>
              <a:buChar char="•"/>
              <a:defRPr/>
            </a:pPr>
            <a:r>
              <a:rPr lang="en-US" altLang="en-US">
                <a:latin typeface="Disney Simple"/>
                <a:ea typeface="ＭＳ Ｐゴシック" pitchFamily="34" charset="-128"/>
                <a:cs typeface="ＭＳ Ｐゴシック" charset="0"/>
              </a:rPr>
              <a:t>State and local programs incorporated in SIPs in nonattainment areas</a:t>
            </a:r>
          </a:p>
          <a:p>
            <a:pPr marL="233065" indent="-233065" eaLnBrk="1" hangingPunct="1">
              <a:buFontTx/>
              <a:buChar char="•"/>
              <a:defRPr/>
            </a:pPr>
            <a:r>
              <a:rPr lang="en-US" altLang="en-US">
                <a:latin typeface="Disney Simple"/>
                <a:ea typeface="ＭＳ Ｐゴシック" pitchFamily="34" charset="-128"/>
                <a:cs typeface="ＭＳ Ｐゴシック" charset="0"/>
              </a:rPr>
              <a:t>Applicability thresholds vary from state to state, depending on</a:t>
            </a:r>
          </a:p>
          <a:p>
            <a:pPr marL="699195" lvl="1" indent="-233065" eaLnBrk="1" hangingPunct="1">
              <a:buFontTx/>
              <a:buChar char="•"/>
              <a:defRPr/>
            </a:pPr>
            <a:r>
              <a:rPr lang="en-US" altLang="en-US">
                <a:latin typeface="Disney Simple"/>
                <a:ea typeface="ＭＳ Ｐゴシック" pitchFamily="34" charset="-128"/>
                <a:cs typeface="+mn-cs"/>
              </a:rPr>
              <a:t>Attainment status</a:t>
            </a:r>
          </a:p>
          <a:p>
            <a:pPr marL="699195" lvl="1" indent="-233065" eaLnBrk="1" hangingPunct="1">
              <a:buFontTx/>
              <a:buChar char="•"/>
              <a:defRPr/>
            </a:pPr>
            <a:r>
              <a:rPr lang="en-US" altLang="en-US">
                <a:latin typeface="Disney Simple"/>
                <a:ea typeface="ＭＳ Ｐゴシック" pitchFamily="34" charset="-128"/>
                <a:cs typeface="+mn-cs"/>
              </a:rPr>
              <a:t>Category of nonattainment</a:t>
            </a:r>
          </a:p>
          <a:p>
            <a:pPr marL="233065" indent="-233065" eaLnBrk="1" hangingPunct="1">
              <a:defRPr/>
            </a:pPr>
            <a:endParaRPr lang="en-US" altLang="en-US">
              <a:latin typeface="Disney Simple"/>
              <a:ea typeface="ＭＳ Ｐゴシック" pitchFamily="34" charset="-128"/>
              <a:cs typeface="ＭＳ Ｐゴシック" charset="0"/>
            </a:endParaRPr>
          </a:p>
          <a:p>
            <a:pPr marL="233065" indent="-233065" eaLnBrk="1" hangingPunct="1">
              <a:buFontTx/>
              <a:buChar char="•"/>
              <a:defRPr/>
            </a:pPr>
            <a:endParaRPr lang="en-US" altLang="en-US">
              <a:latin typeface="Arial" pitchFamily="34" charset="0"/>
              <a:ea typeface="ＭＳ Ｐゴシック" pitchFamily="34" charset="-128"/>
              <a:cs typeface="ＭＳ Ｐゴシック" charset="0"/>
            </a:endParaRPr>
          </a:p>
        </p:txBody>
      </p:sp>
    </p:spTree>
    <p:extLst>
      <p:ext uri="{BB962C8B-B14F-4D97-AF65-F5344CB8AC3E}">
        <p14:creationId xmlns:p14="http://schemas.microsoft.com/office/powerpoint/2010/main" val="3889576367"/>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Rectangle 2">
            <a:extLst>
              <a:ext uri="{FF2B5EF4-FFF2-40B4-BE49-F238E27FC236}">
                <a16:creationId xmlns:a16="http://schemas.microsoft.com/office/drawing/2014/main" id="{E3160D00-90A8-49E1-8696-8E7F71ABBDBD}"/>
              </a:ext>
            </a:extLst>
          </p:cNvPr>
          <p:cNvSpPr>
            <a:spLocks noGrp="1" noRot="1" noChangeAspect="1" noChangeArrowheads="1" noTextEdit="1"/>
          </p:cNvSpPr>
          <p:nvPr>
            <p:ph type="sldImg"/>
          </p:nvPr>
        </p:nvSpPr>
        <p:spPr>
          <a:xfrm>
            <a:off x="1203325" y="769938"/>
            <a:ext cx="4695825" cy="3521075"/>
          </a:xfrm>
          <a:ln/>
        </p:spPr>
      </p:sp>
      <p:sp>
        <p:nvSpPr>
          <p:cNvPr id="580611" name="Rectangle 3">
            <a:extLst>
              <a:ext uri="{FF2B5EF4-FFF2-40B4-BE49-F238E27FC236}">
                <a16:creationId xmlns:a16="http://schemas.microsoft.com/office/drawing/2014/main" id="{CE366619-6797-4AD4-91D3-663E1B60DC4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Okay, back to major mods at an existing major source:  Once we go through this exercise we compare the emissions increase for the project with the list shown earlier. We have also to look at whether or not we have a net increase.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Remember 2 step process. So next we need to talk about PSD netting</a:t>
            </a:r>
          </a:p>
        </p:txBody>
      </p:sp>
    </p:spTree>
    <p:extLst>
      <p:ext uri="{BB962C8B-B14F-4D97-AF65-F5344CB8AC3E}">
        <p14:creationId xmlns:p14="http://schemas.microsoft.com/office/powerpoint/2010/main" val="187681220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2">
            <a:extLst>
              <a:ext uri="{FF2B5EF4-FFF2-40B4-BE49-F238E27FC236}">
                <a16:creationId xmlns:a16="http://schemas.microsoft.com/office/drawing/2014/main" id="{3A07E4AD-5431-40FD-B523-94988FE59995}"/>
              </a:ext>
            </a:extLst>
          </p:cNvPr>
          <p:cNvSpPr>
            <a:spLocks noGrp="1" noRot="1" noChangeAspect="1" noChangeArrowheads="1" noTextEdit="1"/>
          </p:cNvSpPr>
          <p:nvPr>
            <p:ph type="sldImg"/>
          </p:nvPr>
        </p:nvSpPr>
        <p:spPr>
          <a:xfrm>
            <a:off x="1203325" y="704850"/>
            <a:ext cx="4695825" cy="3521075"/>
          </a:xfrm>
          <a:ln/>
        </p:spPr>
      </p:sp>
      <p:sp>
        <p:nvSpPr>
          <p:cNvPr id="582659" name="Rectangle 3">
            <a:extLst>
              <a:ext uri="{FF2B5EF4-FFF2-40B4-BE49-F238E27FC236}">
                <a16:creationId xmlns:a16="http://schemas.microsoft.com/office/drawing/2014/main" id="{1FFE34A1-2CB0-477B-909A-CD8DBCE36F5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Recordkeeping is set up in normal fashion and is designed to make sure that the source does not exceed significance level. The obligation is on the source to show that their modification hasn’t exceeded the SER for future years.</a:t>
            </a:r>
          </a:p>
          <a:p>
            <a:pPr eaLnBrk="1" hangingPunct="1"/>
            <a:r>
              <a:rPr lang="en-US" altLang="en-US" dirty="0">
                <a:latin typeface="Arial" panose="020B0604020202020204" pitchFamily="34" charset="0"/>
                <a:ea typeface="ＭＳ Ｐゴシック" panose="020B0600070205080204" pitchFamily="34" charset="-128"/>
              </a:rPr>
              <a:t>There is a lesson later on recordkeeping.</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Remember slide 189? PAE – BAE = SER? For existing EUs</a:t>
            </a:r>
          </a:p>
        </p:txBody>
      </p:sp>
    </p:spTree>
    <p:extLst>
      <p:ext uri="{BB962C8B-B14F-4D97-AF65-F5344CB8AC3E}">
        <p14:creationId xmlns:p14="http://schemas.microsoft.com/office/powerpoint/2010/main" val="415827947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6" name="Slide Image Placeholder 1">
            <a:extLst>
              <a:ext uri="{FF2B5EF4-FFF2-40B4-BE49-F238E27FC236}">
                <a16:creationId xmlns:a16="http://schemas.microsoft.com/office/drawing/2014/main" id="{7E5B60E9-306D-4088-BD8F-93BBB1CF3A50}"/>
              </a:ext>
            </a:extLst>
          </p:cNvPr>
          <p:cNvSpPr>
            <a:spLocks noGrp="1" noRot="1" noChangeAspect="1" noChangeArrowheads="1" noTextEdit="1"/>
          </p:cNvSpPr>
          <p:nvPr>
            <p:ph type="sldImg"/>
          </p:nvPr>
        </p:nvSpPr>
        <p:spPr>
          <a:xfrm>
            <a:off x="1203325" y="704850"/>
            <a:ext cx="4695825" cy="3521075"/>
          </a:xfrm>
          <a:ln/>
        </p:spPr>
      </p:sp>
      <p:sp>
        <p:nvSpPr>
          <p:cNvPr id="584707" name="Notes Placeholder 2">
            <a:extLst>
              <a:ext uri="{FF2B5EF4-FFF2-40B4-BE49-F238E27FC236}">
                <a16:creationId xmlns:a16="http://schemas.microsoft.com/office/drawing/2014/main" id="{A5F54D76-5F88-4A1D-A447-E2440320001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Now we have to look at net increases and consider contemporaneous increases and decreases. We use a five year period for this.</a:t>
            </a:r>
          </a:p>
          <a:p>
            <a:pPr eaLnBrk="1" hangingPunct="1">
              <a:spcBef>
                <a:spcPct val="0"/>
              </a:spcBef>
            </a:pPr>
            <a:r>
              <a:rPr lang="en-US" altLang="en-US" dirty="0">
                <a:latin typeface="Arial" panose="020B0604020202020204" pitchFamily="34" charset="0"/>
                <a:ea typeface="ＭＳ Ｐゴシック" panose="020B0600070205080204" pitchFamily="34" charset="-128"/>
              </a:rPr>
              <a:t>First have to have a sig emission increase for the project – step 1 </a:t>
            </a:r>
          </a:p>
        </p:txBody>
      </p:sp>
      <p:sp>
        <p:nvSpPr>
          <p:cNvPr id="584708" name="Slide Number Placeholder 3">
            <a:extLst>
              <a:ext uri="{FF2B5EF4-FFF2-40B4-BE49-F238E27FC236}">
                <a16:creationId xmlns:a16="http://schemas.microsoft.com/office/drawing/2014/main" id="{0E913132-DDB1-40F6-9126-B76C216A8A94}"/>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30D07A65-7F82-4DAB-9986-86FDFF6287CF}" type="slidenum">
              <a:rPr lang="en-US" altLang="en-US" sz="1300">
                <a:latin typeface="Calibri" panose="020F0502020204030204" pitchFamily="34" charset="0"/>
              </a:rPr>
              <a:pPr algn="r" eaLnBrk="1" hangingPunct="1"/>
              <a:t>206</a:t>
            </a:fld>
            <a:endParaRPr lang="en-US" altLang="en-US" sz="1300">
              <a:latin typeface="Calibri" panose="020F0502020204030204" pitchFamily="34" charset="0"/>
            </a:endParaRPr>
          </a:p>
        </p:txBody>
      </p:sp>
    </p:spTree>
    <p:extLst>
      <p:ext uri="{BB962C8B-B14F-4D97-AF65-F5344CB8AC3E}">
        <p14:creationId xmlns:p14="http://schemas.microsoft.com/office/powerpoint/2010/main" val="3319273765"/>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54" name="Rectangle 2">
            <a:extLst>
              <a:ext uri="{FF2B5EF4-FFF2-40B4-BE49-F238E27FC236}">
                <a16:creationId xmlns:a16="http://schemas.microsoft.com/office/drawing/2014/main" id="{D275A0D7-4CE5-4293-BBC0-718E520C890D}"/>
              </a:ext>
            </a:extLst>
          </p:cNvPr>
          <p:cNvSpPr>
            <a:spLocks noGrp="1" noRot="1" noChangeAspect="1" noChangeArrowheads="1" noTextEdit="1"/>
          </p:cNvSpPr>
          <p:nvPr>
            <p:ph type="sldImg"/>
          </p:nvPr>
        </p:nvSpPr>
        <p:spPr>
          <a:xfrm>
            <a:off x="1203325" y="704850"/>
            <a:ext cx="4695825" cy="3521075"/>
          </a:xfrm>
          <a:ln/>
        </p:spPr>
      </p:sp>
      <p:sp>
        <p:nvSpPr>
          <p:cNvPr id="586755" name="Rectangle 3">
            <a:extLst>
              <a:ext uri="{FF2B5EF4-FFF2-40B4-BE49-F238E27FC236}">
                <a16:creationId xmlns:a16="http://schemas.microsoft.com/office/drawing/2014/main" id="{1373C741-4BC1-432A-8755-FD55C87A26A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Diagram shows what the five year period. Source looks at facility wide increases and decreases for the period five years back from the date construction commenced. </a:t>
            </a:r>
          </a:p>
          <a:p>
            <a:pPr eaLnBrk="1" hangingPunct="1"/>
            <a:r>
              <a:rPr lang="en-US" altLang="en-US" dirty="0">
                <a:latin typeface="Arial" panose="020B0604020202020204" pitchFamily="34" charset="0"/>
                <a:ea typeface="ＭＳ Ｐゴシック" panose="020B0600070205080204" pitchFamily="34" charset="-128"/>
              </a:rPr>
              <a:t>Estimate permit issued construction commenced and operation begins </a:t>
            </a:r>
          </a:p>
        </p:txBody>
      </p:sp>
    </p:spTree>
    <p:extLst>
      <p:ext uri="{BB962C8B-B14F-4D97-AF65-F5344CB8AC3E}">
        <p14:creationId xmlns:p14="http://schemas.microsoft.com/office/powerpoint/2010/main" val="3794099016"/>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2" name="Rectangle 2">
            <a:extLst>
              <a:ext uri="{FF2B5EF4-FFF2-40B4-BE49-F238E27FC236}">
                <a16:creationId xmlns:a16="http://schemas.microsoft.com/office/drawing/2014/main" id="{D158BF6D-5B2A-4E18-BC16-7A809BE91E36}"/>
              </a:ext>
            </a:extLst>
          </p:cNvPr>
          <p:cNvSpPr>
            <a:spLocks noGrp="1" noRot="1" noChangeAspect="1" noChangeArrowheads="1" noTextEdit="1"/>
          </p:cNvSpPr>
          <p:nvPr>
            <p:ph type="sldImg"/>
          </p:nvPr>
        </p:nvSpPr>
        <p:spPr>
          <a:xfrm>
            <a:off x="1203325" y="704850"/>
            <a:ext cx="4695825" cy="3521075"/>
          </a:xfrm>
          <a:ln/>
        </p:spPr>
      </p:sp>
      <p:sp>
        <p:nvSpPr>
          <p:cNvPr id="588803" name="Rectangle 3">
            <a:extLst>
              <a:ext uri="{FF2B5EF4-FFF2-40B4-BE49-F238E27FC236}">
                <a16:creationId xmlns:a16="http://schemas.microsoft.com/office/drawing/2014/main" id="{9AD80C17-6C4F-4F27-BCCC-BBA2BB604F6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lvl="2" eaLnBrk="1" hangingPunct="1"/>
            <a:r>
              <a:rPr lang="en-US" altLang="en-US" sz="1000" dirty="0">
                <a:latin typeface="Arial" panose="020B0604020202020204" pitchFamily="34" charset="0"/>
                <a:ea typeface="ＭＳ Ｐゴシック" panose="020B0600070205080204" pitchFamily="34" charset="-128"/>
              </a:rPr>
              <a:t>Creditable Increases</a:t>
            </a:r>
          </a:p>
          <a:p>
            <a:pPr lvl="3" eaLnBrk="1" hangingPunct="1"/>
            <a:r>
              <a:rPr lang="en-US" altLang="en-US" dirty="0">
                <a:latin typeface="Arial" panose="020B0604020202020204" pitchFamily="34" charset="0"/>
                <a:ea typeface="ＭＳ Ｐゴシック" panose="020B0600070205080204" pitchFamily="34" charset="-128"/>
              </a:rPr>
              <a:t>Previous change in, or change in the method of operation</a:t>
            </a:r>
          </a:p>
          <a:p>
            <a:pPr lvl="3" eaLnBrk="1" hangingPunct="1"/>
            <a:r>
              <a:rPr lang="en-US" altLang="en-US" dirty="0">
                <a:latin typeface="Arial" panose="020B0604020202020204" pitchFamily="34" charset="0"/>
                <a:ea typeface="ＭＳ Ｐゴシック" panose="020B0600070205080204" pitchFamily="34" charset="-128"/>
              </a:rPr>
              <a:t>Actual emissions after the change minus actual emissions before the change</a:t>
            </a:r>
          </a:p>
          <a:p>
            <a:pPr lvl="3" eaLnBrk="1" hangingPunct="1"/>
            <a:r>
              <a:rPr lang="en-US" altLang="en-US" dirty="0">
                <a:latin typeface="Arial" panose="020B0604020202020204" pitchFamily="34" charset="0"/>
                <a:ea typeface="ＭＳ Ｐゴシック" panose="020B0600070205080204" pitchFamily="34" charset="-128"/>
              </a:rPr>
              <a:t>Actual emissions before the change</a:t>
            </a:r>
          </a:p>
          <a:p>
            <a:pPr lvl="4" eaLnBrk="1" hangingPunct="1"/>
            <a:r>
              <a:rPr lang="en-US" altLang="en-US" dirty="0">
                <a:latin typeface="Arial" panose="020B0604020202020204" pitchFamily="34" charset="0"/>
                <a:ea typeface="ＭＳ Ｐゴシック" panose="020B0600070205080204" pitchFamily="34" charset="-128"/>
              </a:rPr>
              <a:t>BAE calculation (w/o same 24 month period for same pollutant limitation)</a:t>
            </a:r>
          </a:p>
          <a:p>
            <a:pPr lvl="3" eaLnBrk="1" hangingPunct="1"/>
            <a:r>
              <a:rPr lang="en-US" altLang="en-US" dirty="0">
                <a:latin typeface="Arial" panose="020B0604020202020204" pitchFamily="34" charset="0"/>
                <a:ea typeface="ＭＳ Ｐゴシック" panose="020B0600070205080204" pitchFamily="34" charset="-128"/>
              </a:rPr>
              <a:t>Actual emissions after the change</a:t>
            </a:r>
          </a:p>
          <a:p>
            <a:pPr lvl="3" eaLnBrk="1" hangingPunct="1"/>
            <a:r>
              <a:rPr lang="en-US" altLang="en-US" dirty="0">
                <a:latin typeface="Arial" panose="020B0604020202020204" pitchFamily="34" charset="0"/>
                <a:ea typeface="ＭＳ Ｐゴシック" panose="020B0600070205080204" pitchFamily="34" charset="-128"/>
              </a:rPr>
              <a:t>Normally, previous 2 years</a:t>
            </a:r>
          </a:p>
          <a:p>
            <a:pPr eaLnBrk="1" hangingPunct="1"/>
            <a:r>
              <a:rPr lang="en-US" altLang="en-US" dirty="0">
                <a:latin typeface="Arial" panose="020B0604020202020204" pitchFamily="34" charset="0"/>
                <a:ea typeface="ＭＳ Ｐゴシック" panose="020B0600070205080204" pitchFamily="34" charset="-128"/>
              </a:rPr>
              <a:t> </a:t>
            </a:r>
          </a:p>
          <a:p>
            <a:pPr lvl="2" eaLnBrk="1" hangingPunct="1"/>
            <a:r>
              <a:rPr lang="en-US" altLang="en-US" sz="1000" dirty="0">
                <a:latin typeface="Arial" panose="020B0604020202020204" pitchFamily="34" charset="0"/>
                <a:ea typeface="ＭＳ Ｐゴシック" panose="020B0600070205080204" pitchFamily="34" charset="-128"/>
              </a:rPr>
              <a:t>Creditable Decrease</a:t>
            </a:r>
          </a:p>
          <a:p>
            <a:pPr lvl="3" eaLnBrk="1" hangingPunct="1"/>
            <a:r>
              <a:rPr lang="en-US" altLang="en-US" dirty="0">
                <a:latin typeface="Arial" panose="020B0604020202020204" pitchFamily="34" charset="0"/>
                <a:ea typeface="ＭＳ Ｐゴシック" panose="020B0600070205080204" pitchFamily="34" charset="-128"/>
              </a:rPr>
              <a:t>Same pollutant</a:t>
            </a:r>
          </a:p>
          <a:p>
            <a:pPr lvl="3" eaLnBrk="1" hangingPunct="1"/>
            <a:r>
              <a:rPr lang="en-US" altLang="en-US" b="1" u="sng" dirty="0">
                <a:latin typeface="Arial" panose="020B0604020202020204" pitchFamily="34" charset="0"/>
                <a:ea typeface="ＭＳ Ｐゴシック" panose="020B0600070205080204" pitchFamily="34" charset="-128"/>
              </a:rPr>
              <a:t>Actual</a:t>
            </a:r>
            <a:r>
              <a:rPr lang="en-US" altLang="en-US" dirty="0">
                <a:latin typeface="Arial" panose="020B0604020202020204" pitchFamily="34" charset="0"/>
                <a:ea typeface="ＭＳ Ｐゴシック" panose="020B0600070205080204" pitchFamily="34" charset="-128"/>
              </a:rPr>
              <a:t> decreases occurring prior to the current modification beginning operation. Decreases have to be real and enforceable. Can’t count PTE.</a:t>
            </a:r>
          </a:p>
          <a:p>
            <a:pPr lvl="3" eaLnBrk="1" hangingPunct="1"/>
            <a:r>
              <a:rPr lang="en-US" altLang="en-US" dirty="0">
                <a:latin typeface="Arial" panose="020B0604020202020204" pitchFamily="34" charset="0"/>
                <a:ea typeface="ＭＳ Ｐゴシック" panose="020B0600070205080204" pitchFamily="34" charset="-128"/>
              </a:rPr>
              <a:t>Enforceable prior to modification beginning construction</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109602616"/>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50" name="Slide Image Placeholder 1">
            <a:extLst>
              <a:ext uri="{FF2B5EF4-FFF2-40B4-BE49-F238E27FC236}">
                <a16:creationId xmlns:a16="http://schemas.microsoft.com/office/drawing/2014/main" id="{D55EEE54-E6EB-433F-A60E-A26C85328A8C}"/>
              </a:ext>
            </a:extLst>
          </p:cNvPr>
          <p:cNvSpPr>
            <a:spLocks noGrp="1" noRot="1" noChangeAspect="1" noChangeArrowheads="1" noTextEdit="1"/>
          </p:cNvSpPr>
          <p:nvPr>
            <p:ph type="sldImg"/>
          </p:nvPr>
        </p:nvSpPr>
        <p:spPr>
          <a:xfrm>
            <a:off x="1203325" y="704850"/>
            <a:ext cx="4695825" cy="3521075"/>
          </a:xfrm>
          <a:ln/>
        </p:spPr>
      </p:sp>
      <p:sp>
        <p:nvSpPr>
          <p:cNvPr id="590851" name="Notes Placeholder 2">
            <a:extLst>
              <a:ext uri="{FF2B5EF4-FFF2-40B4-BE49-F238E27FC236}">
                <a16:creationId xmlns:a16="http://schemas.microsoft.com/office/drawing/2014/main" id="{6D3A4456-A702-4A76-9080-C000B591682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590852" name="Slide Number Placeholder 3">
            <a:extLst>
              <a:ext uri="{FF2B5EF4-FFF2-40B4-BE49-F238E27FC236}">
                <a16:creationId xmlns:a16="http://schemas.microsoft.com/office/drawing/2014/main" id="{9BBBF922-AEBB-4AC5-8169-C9C7E9F39AA6}"/>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7BE24E44-D344-4EE6-9295-946812A3FBB9}" type="slidenum">
              <a:rPr lang="en-US" altLang="en-US" sz="1300">
                <a:latin typeface="Calibri" panose="020F0502020204030204" pitchFamily="34" charset="0"/>
              </a:rPr>
              <a:pPr algn="r" eaLnBrk="1" hangingPunct="1"/>
              <a:t>209</a:t>
            </a:fld>
            <a:endParaRPr lang="en-US" altLang="en-US" sz="1300">
              <a:latin typeface="Calibri" panose="020F0502020204030204" pitchFamily="34" charset="0"/>
            </a:endParaRPr>
          </a:p>
        </p:txBody>
      </p:sp>
    </p:spTree>
    <p:extLst>
      <p:ext uri="{BB962C8B-B14F-4D97-AF65-F5344CB8AC3E}">
        <p14:creationId xmlns:p14="http://schemas.microsoft.com/office/powerpoint/2010/main" val="3349684696"/>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Slide Image Placeholder 1">
            <a:extLst>
              <a:ext uri="{FF2B5EF4-FFF2-40B4-BE49-F238E27FC236}">
                <a16:creationId xmlns:a16="http://schemas.microsoft.com/office/drawing/2014/main" id="{B591D2E1-4D5A-4A2B-8A3F-F32E0D1B8DAB}"/>
              </a:ext>
            </a:extLst>
          </p:cNvPr>
          <p:cNvSpPr>
            <a:spLocks noGrp="1" noRot="1" noChangeAspect="1" noChangeArrowheads="1" noTextEdit="1"/>
          </p:cNvSpPr>
          <p:nvPr>
            <p:ph type="sldImg"/>
          </p:nvPr>
        </p:nvSpPr>
        <p:spPr>
          <a:xfrm>
            <a:off x="1203325" y="704850"/>
            <a:ext cx="4695825" cy="3521075"/>
          </a:xfrm>
          <a:ln/>
        </p:spPr>
      </p:sp>
      <p:sp>
        <p:nvSpPr>
          <p:cNvPr id="592899" name="Notes Placeholder 2">
            <a:extLst>
              <a:ext uri="{FF2B5EF4-FFF2-40B4-BE49-F238E27FC236}">
                <a16:creationId xmlns:a16="http://schemas.microsoft.com/office/drawing/2014/main" id="{FCC3A2AD-11A6-4506-96E4-AA2E8BCEBEA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b="1" dirty="0">
                <a:latin typeface="Arial" panose="020B0604020202020204" pitchFamily="34" charset="0"/>
                <a:ea typeface="ＭＳ Ｐゴシック" panose="020B0600070205080204" pitchFamily="34" charset="-128"/>
              </a:rPr>
              <a:t>Step 1 - If the increase is only 28 tons then not significant for NOx (&lt;40tpy NOx) so netting not required and PSD does not apply [just minor source permitting if applicable] </a:t>
            </a:r>
          </a:p>
          <a:p>
            <a:pPr eaLnBrk="1" hangingPunct="1">
              <a:spcBef>
                <a:spcPct val="0"/>
              </a:spcBef>
            </a:pPr>
            <a:endParaRPr lang="en-US" altLang="en-US" b="1" dirty="0">
              <a:latin typeface="Arial" panose="020B0604020202020204" pitchFamily="34" charset="0"/>
              <a:ea typeface="ＭＳ Ｐゴシック" panose="020B0600070205080204" pitchFamily="34" charset="-128"/>
            </a:endParaRPr>
          </a:p>
          <a:p>
            <a:pPr eaLnBrk="1" hangingPunct="1">
              <a:spcBef>
                <a:spcPct val="0"/>
              </a:spcBef>
            </a:pPr>
            <a:r>
              <a:rPr lang="en-US" altLang="en-US" b="1" dirty="0">
                <a:latin typeface="Arial" panose="020B0604020202020204" pitchFamily="34" charset="0"/>
                <a:ea typeface="ＭＳ Ｐゴシック" panose="020B0600070205080204" pitchFamily="34" charset="-128"/>
              </a:rPr>
              <a:t>So lets continue assuming PM10</a:t>
            </a:r>
          </a:p>
          <a:p>
            <a:pPr eaLnBrk="1" hangingPunct="1">
              <a:spcBef>
                <a:spcPct val="0"/>
              </a:spcBef>
            </a:pPr>
            <a:r>
              <a:rPr lang="en-US" altLang="en-US" b="1" dirty="0">
                <a:latin typeface="Arial" panose="020B0604020202020204" pitchFamily="34" charset="0"/>
                <a:ea typeface="ＭＳ Ｐゴシック" panose="020B0600070205080204" pitchFamily="34" charset="-128"/>
              </a:rPr>
              <a:t>In example 1 the 5/1/02 decrease lies outside the five year period and the 1/1/09 25 </a:t>
            </a:r>
            <a:r>
              <a:rPr lang="en-US" altLang="en-US" b="1" dirty="0" err="1">
                <a:latin typeface="Arial" panose="020B0604020202020204" pitchFamily="34" charset="0"/>
                <a:ea typeface="ＭＳ Ｐゴシック" panose="020B0600070205080204" pitchFamily="34" charset="-128"/>
              </a:rPr>
              <a:t>tpy</a:t>
            </a:r>
            <a:r>
              <a:rPr lang="en-US" altLang="en-US" b="1" dirty="0">
                <a:latin typeface="Arial" panose="020B0604020202020204" pitchFamily="34" charset="0"/>
                <a:ea typeface="ＭＳ Ｐゴシック" panose="020B0600070205080204" pitchFamily="34" charset="-128"/>
              </a:rPr>
              <a:t> increase occurs after the unit begins operation and both do not does not count. Net increase is 10 + 45 – 65[-10tpy] + 28 = 18 </a:t>
            </a:r>
            <a:r>
              <a:rPr lang="en-US" altLang="en-US" b="1" dirty="0" err="1">
                <a:latin typeface="Arial" panose="020B0604020202020204" pitchFamily="34" charset="0"/>
                <a:ea typeface="ＭＳ Ｐゴシック" panose="020B0600070205080204" pitchFamily="34" charset="-128"/>
              </a:rPr>
              <a:t>tpy</a:t>
            </a:r>
            <a:r>
              <a:rPr lang="en-US" altLang="en-US" b="1" dirty="0">
                <a:latin typeface="Arial" panose="020B0604020202020204" pitchFamily="34" charset="0"/>
                <a:ea typeface="ＭＳ Ｐゴシック" panose="020B0600070205080204" pitchFamily="34" charset="-128"/>
              </a:rPr>
              <a:t> and so a significant net increase has occurred (18 &gt; 15tpy).</a:t>
            </a:r>
          </a:p>
          <a:p>
            <a:pPr eaLnBrk="1" hangingPunct="1">
              <a:spcBef>
                <a:spcPct val="0"/>
              </a:spcBef>
            </a:pPr>
            <a:endParaRPr lang="en-US" altLang="en-US" b="1"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In example 2 the 55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is a significant emission increase of </a:t>
            </a:r>
            <a:r>
              <a:rPr lang="en-US" altLang="en-US" dirty="0" err="1">
                <a:latin typeface="Arial" panose="020B0604020202020204" pitchFamily="34" charset="0"/>
                <a:ea typeface="ＭＳ Ｐゴシック" panose="020B0600070205080204" pitchFamily="34" charset="-128"/>
              </a:rPr>
              <a:t>Nox</a:t>
            </a:r>
            <a:r>
              <a:rPr lang="en-US" altLang="en-US" dirty="0">
                <a:latin typeface="Arial" panose="020B0604020202020204" pitchFamily="34" charset="0"/>
                <a:ea typeface="ＭＳ Ｐゴシック" panose="020B0600070205080204" pitchFamily="34" charset="-128"/>
              </a:rPr>
              <a:t> (55&gt;40tpy) and the net increase is 45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(55 – 10tpy) and a significant net increase happened.</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Example 3 - If you drop the 8/1/06 and earlier because they have already been used. The 55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is a significant emission NOx increase, but the 65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decrease offsets the increase and a significant net increase has not occurred.</a:t>
            </a:r>
          </a:p>
        </p:txBody>
      </p:sp>
      <p:sp>
        <p:nvSpPr>
          <p:cNvPr id="592900" name="Slide Number Placeholder 3">
            <a:extLst>
              <a:ext uri="{FF2B5EF4-FFF2-40B4-BE49-F238E27FC236}">
                <a16:creationId xmlns:a16="http://schemas.microsoft.com/office/drawing/2014/main" id="{62A724EE-3C9A-4E55-847D-FD76FE020131}"/>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3E397C6-5A75-4798-BF9C-CE32AD078C72}" type="slidenum">
              <a:rPr lang="en-US" altLang="en-US" sz="1300">
                <a:latin typeface="Calibri" panose="020F0502020204030204" pitchFamily="34" charset="0"/>
              </a:rPr>
              <a:pPr algn="r" eaLnBrk="1" hangingPunct="1"/>
              <a:t>210</a:t>
            </a:fld>
            <a:endParaRPr lang="en-US" altLang="en-US" sz="1300">
              <a:latin typeface="Calibri" panose="020F0502020204030204" pitchFamily="34" charset="0"/>
            </a:endParaRPr>
          </a:p>
        </p:txBody>
      </p:sp>
    </p:spTree>
    <p:extLst>
      <p:ext uri="{BB962C8B-B14F-4D97-AF65-F5344CB8AC3E}">
        <p14:creationId xmlns:p14="http://schemas.microsoft.com/office/powerpoint/2010/main" val="1755355017"/>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a:extLst>
              <a:ext uri="{FF2B5EF4-FFF2-40B4-BE49-F238E27FC236}">
                <a16:creationId xmlns:a16="http://schemas.microsoft.com/office/drawing/2014/main" id="{0B3B80D5-3960-41D7-8EC2-8AD85AB9AD70}"/>
              </a:ext>
            </a:extLst>
          </p:cNvPr>
          <p:cNvSpPr>
            <a:spLocks noGrp="1" noRot="1" noChangeAspect="1" noChangeArrowheads="1" noTextEdit="1"/>
          </p:cNvSpPr>
          <p:nvPr>
            <p:ph type="sldImg"/>
          </p:nvPr>
        </p:nvSpPr>
        <p:spPr>
          <a:xfrm>
            <a:off x="1203325" y="704850"/>
            <a:ext cx="4695825" cy="3521075"/>
          </a:xfrm>
          <a:ln/>
        </p:spPr>
      </p:sp>
      <p:sp>
        <p:nvSpPr>
          <p:cNvPr id="594947" name="Rectangle 3">
            <a:extLst>
              <a:ext uri="{FF2B5EF4-FFF2-40B4-BE49-F238E27FC236}">
                <a16:creationId xmlns:a16="http://schemas.microsoft.com/office/drawing/2014/main" id="{6F35201F-6F2A-4305-ABFF-6455EEDC54F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This diagram illustrates what we have been talking about. It shows that the 5/1/02 decrease falls outside and the 1/1/09 25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increase occurs after operation begins </a:t>
            </a:r>
          </a:p>
        </p:txBody>
      </p:sp>
    </p:spTree>
    <p:extLst>
      <p:ext uri="{BB962C8B-B14F-4D97-AF65-F5344CB8AC3E}">
        <p14:creationId xmlns:p14="http://schemas.microsoft.com/office/powerpoint/2010/main" val="380477529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Slide Image Placeholder 1">
            <a:extLst>
              <a:ext uri="{FF2B5EF4-FFF2-40B4-BE49-F238E27FC236}">
                <a16:creationId xmlns:a16="http://schemas.microsoft.com/office/drawing/2014/main" id="{19827E65-8272-494D-B158-8EEFAFC1E73A}"/>
              </a:ext>
            </a:extLst>
          </p:cNvPr>
          <p:cNvSpPr>
            <a:spLocks noGrp="1" noRot="1" noChangeAspect="1" noChangeArrowheads="1" noTextEdit="1"/>
          </p:cNvSpPr>
          <p:nvPr>
            <p:ph type="sldImg"/>
          </p:nvPr>
        </p:nvSpPr>
        <p:spPr>
          <a:xfrm>
            <a:off x="1203325" y="704850"/>
            <a:ext cx="4695825" cy="3521075"/>
          </a:xfrm>
          <a:ln/>
        </p:spPr>
      </p:sp>
      <p:sp>
        <p:nvSpPr>
          <p:cNvPr id="596995" name="Notes Placeholder 2">
            <a:extLst>
              <a:ext uri="{FF2B5EF4-FFF2-40B4-BE49-F238E27FC236}">
                <a16:creationId xmlns:a16="http://schemas.microsoft.com/office/drawing/2014/main" id="{E4152728-850C-45D6-96FB-CBF351695F3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Lesson 8</a:t>
            </a:r>
          </a:p>
        </p:txBody>
      </p:sp>
      <p:sp>
        <p:nvSpPr>
          <p:cNvPr id="596996" name="Slide Number Placeholder 3">
            <a:extLst>
              <a:ext uri="{FF2B5EF4-FFF2-40B4-BE49-F238E27FC236}">
                <a16:creationId xmlns:a16="http://schemas.microsoft.com/office/drawing/2014/main" id="{BC5F0E16-8FC0-4ACD-84CD-49CE6697E68A}"/>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C3C4598-97BB-4445-9F20-5CFFD102CA9F}" type="slidenum">
              <a:rPr lang="en-US" altLang="en-US" sz="1300">
                <a:latin typeface="Calibri" panose="020F0502020204030204" pitchFamily="34" charset="0"/>
              </a:rPr>
              <a:pPr algn="r" eaLnBrk="1" hangingPunct="1"/>
              <a:t>212</a:t>
            </a:fld>
            <a:endParaRPr lang="en-US" altLang="en-US" sz="1300">
              <a:latin typeface="Calibri" panose="020F0502020204030204" pitchFamily="34" charset="0"/>
            </a:endParaRPr>
          </a:p>
        </p:txBody>
      </p:sp>
    </p:spTree>
    <p:extLst>
      <p:ext uri="{BB962C8B-B14F-4D97-AF65-F5344CB8AC3E}">
        <p14:creationId xmlns:p14="http://schemas.microsoft.com/office/powerpoint/2010/main" val="3793560376"/>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Slide Image Placeholder 1">
            <a:extLst>
              <a:ext uri="{FF2B5EF4-FFF2-40B4-BE49-F238E27FC236}">
                <a16:creationId xmlns:a16="http://schemas.microsoft.com/office/drawing/2014/main" id="{354CE542-533F-46AA-AD8A-681185C6F668}"/>
              </a:ext>
            </a:extLst>
          </p:cNvPr>
          <p:cNvSpPr>
            <a:spLocks noGrp="1" noRot="1" noChangeAspect="1" noChangeArrowheads="1" noTextEdit="1"/>
          </p:cNvSpPr>
          <p:nvPr>
            <p:ph type="sldImg"/>
          </p:nvPr>
        </p:nvSpPr>
        <p:spPr>
          <a:xfrm>
            <a:off x="1203325" y="704850"/>
            <a:ext cx="4695825" cy="3521075"/>
          </a:xfrm>
          <a:ln/>
        </p:spPr>
      </p:sp>
      <p:sp>
        <p:nvSpPr>
          <p:cNvPr id="599043" name="Notes Placeholder 2">
            <a:extLst>
              <a:ext uri="{FF2B5EF4-FFF2-40B4-BE49-F238E27FC236}">
                <a16:creationId xmlns:a16="http://schemas.microsoft.com/office/drawing/2014/main" id="{69371836-1E14-4B9A-9A5F-AF1B250A315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All we have talked about is how to determine if PSD permitting applies. Now we have to consider what you have to do.</a:t>
            </a:r>
          </a:p>
        </p:txBody>
      </p:sp>
      <p:sp>
        <p:nvSpPr>
          <p:cNvPr id="599044" name="Slide Number Placeholder 3">
            <a:extLst>
              <a:ext uri="{FF2B5EF4-FFF2-40B4-BE49-F238E27FC236}">
                <a16:creationId xmlns:a16="http://schemas.microsoft.com/office/drawing/2014/main" id="{B95E63EA-FE2A-46F8-BB32-DEA6ED0A0DCA}"/>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A68099E6-CA0D-4E94-B8A6-922482FB20FB}" type="slidenum">
              <a:rPr lang="en-US" altLang="en-US" sz="1300">
                <a:latin typeface="Calibri" panose="020F0502020204030204" pitchFamily="34" charset="0"/>
              </a:rPr>
              <a:pPr algn="r" eaLnBrk="1" hangingPunct="1"/>
              <a:t>213</a:t>
            </a:fld>
            <a:endParaRPr lang="en-US" altLang="en-US" sz="1300">
              <a:latin typeface="Calibri" panose="020F0502020204030204" pitchFamily="34" charset="0"/>
            </a:endParaRPr>
          </a:p>
        </p:txBody>
      </p:sp>
    </p:spTree>
    <p:extLst>
      <p:ext uri="{BB962C8B-B14F-4D97-AF65-F5344CB8AC3E}">
        <p14:creationId xmlns:p14="http://schemas.microsoft.com/office/powerpoint/2010/main" val="64488932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a:extLst>
              <a:ext uri="{FF2B5EF4-FFF2-40B4-BE49-F238E27FC236}">
                <a16:creationId xmlns:a16="http://schemas.microsoft.com/office/drawing/2014/main" id="{52776718-37FC-4838-8292-79C03652F82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C33F56EB-D74F-4ED3-BB72-B88FEFEAD042}" type="slidenum">
              <a:rPr lang="en-US" altLang="en-US"/>
              <a:pPr/>
              <a:t>21</a:t>
            </a:fld>
            <a:endParaRPr lang="en-US" altLang="en-US"/>
          </a:p>
        </p:txBody>
      </p:sp>
      <p:sp>
        <p:nvSpPr>
          <p:cNvPr id="142339" name="Rectangle 2">
            <a:extLst>
              <a:ext uri="{FF2B5EF4-FFF2-40B4-BE49-F238E27FC236}">
                <a16:creationId xmlns:a16="http://schemas.microsoft.com/office/drawing/2014/main" id="{39FC8FAF-E8EF-4E8D-91F9-070F88679207}"/>
              </a:ext>
            </a:extLst>
          </p:cNvPr>
          <p:cNvSpPr>
            <a:spLocks noGrp="1" noRot="1" noChangeAspect="1" noChangeArrowheads="1" noTextEdit="1"/>
          </p:cNvSpPr>
          <p:nvPr>
            <p:ph type="sldImg"/>
          </p:nvPr>
        </p:nvSpPr>
        <p:spPr>
          <a:ln/>
        </p:spPr>
      </p:sp>
      <p:sp>
        <p:nvSpPr>
          <p:cNvPr id="142340" name="Rectangle 3">
            <a:extLst>
              <a:ext uri="{FF2B5EF4-FFF2-40B4-BE49-F238E27FC236}">
                <a16:creationId xmlns:a16="http://schemas.microsoft.com/office/drawing/2014/main" id="{42991AE7-8459-4086-8266-E6B27843F35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Pre-construction permits are – necessarily – required prior to the construction, or modification, that triggers the permit requirement. </a:t>
            </a:r>
          </a:p>
          <a:p>
            <a:pPr eaLnBrk="1" hangingPunct="1"/>
            <a:r>
              <a:rPr lang="en-US" altLang="en-US" dirty="0">
                <a:latin typeface="Arial" panose="020B0604020202020204" pitchFamily="34" charset="0"/>
                <a:ea typeface="ＭＳ Ｐゴシック" panose="020B0600070205080204" pitchFamily="34" charset="-128"/>
              </a:rPr>
              <a:t>The permitting agency should be contacted early in the process to discuss application requirements and timelines.</a:t>
            </a:r>
          </a:p>
        </p:txBody>
      </p:sp>
    </p:spTree>
    <p:extLst>
      <p:ext uri="{BB962C8B-B14F-4D97-AF65-F5344CB8AC3E}">
        <p14:creationId xmlns:p14="http://schemas.microsoft.com/office/powerpoint/2010/main" val="645915422"/>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Slide Image Placeholder 1">
            <a:extLst>
              <a:ext uri="{FF2B5EF4-FFF2-40B4-BE49-F238E27FC236}">
                <a16:creationId xmlns:a16="http://schemas.microsoft.com/office/drawing/2014/main" id="{0811F15A-B1D6-4DCF-983B-416FD84DFE79}"/>
              </a:ext>
            </a:extLst>
          </p:cNvPr>
          <p:cNvSpPr>
            <a:spLocks noGrp="1" noRot="1" noChangeAspect="1" noChangeArrowheads="1" noTextEdit="1"/>
          </p:cNvSpPr>
          <p:nvPr>
            <p:ph type="sldImg"/>
          </p:nvPr>
        </p:nvSpPr>
        <p:spPr>
          <a:xfrm>
            <a:off x="1203325" y="704850"/>
            <a:ext cx="4695825" cy="3521075"/>
          </a:xfrm>
          <a:ln/>
        </p:spPr>
      </p:sp>
      <p:sp>
        <p:nvSpPr>
          <p:cNvPr id="601091" name="Notes Placeholder 2">
            <a:extLst>
              <a:ext uri="{FF2B5EF4-FFF2-40B4-BE49-F238E27FC236}">
                <a16:creationId xmlns:a16="http://schemas.microsoft.com/office/drawing/2014/main" id="{E853AD0E-94CA-4540-948B-42A54462BF7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All PSD sources must apply BACT and determine a BACT limit (with your help) that will go into the PSD permit. BACT is equivalent to NSPS but for a particular source not for the source category. We will spend a goodly amount of time on BACT in Lesson 11</a:t>
            </a:r>
          </a:p>
        </p:txBody>
      </p:sp>
      <p:sp>
        <p:nvSpPr>
          <p:cNvPr id="601092" name="Slide Number Placeholder 3">
            <a:extLst>
              <a:ext uri="{FF2B5EF4-FFF2-40B4-BE49-F238E27FC236}">
                <a16:creationId xmlns:a16="http://schemas.microsoft.com/office/drawing/2014/main" id="{66F0B482-5AEF-4B2C-AEDD-19922F0E797F}"/>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129D275-A18C-43CA-8D31-7A69298B490C}" type="slidenum">
              <a:rPr lang="en-US" altLang="en-US" sz="1300">
                <a:latin typeface="Calibri" panose="020F0502020204030204" pitchFamily="34" charset="0"/>
              </a:rPr>
              <a:pPr algn="r" eaLnBrk="1" hangingPunct="1"/>
              <a:t>214</a:t>
            </a:fld>
            <a:endParaRPr lang="en-US" altLang="en-US" sz="1300">
              <a:latin typeface="Calibri" panose="020F0502020204030204" pitchFamily="34" charset="0"/>
            </a:endParaRPr>
          </a:p>
        </p:txBody>
      </p:sp>
    </p:spTree>
    <p:extLst>
      <p:ext uri="{BB962C8B-B14F-4D97-AF65-F5344CB8AC3E}">
        <p14:creationId xmlns:p14="http://schemas.microsoft.com/office/powerpoint/2010/main" val="239879101"/>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8" name="Rectangle 2">
            <a:extLst>
              <a:ext uri="{FF2B5EF4-FFF2-40B4-BE49-F238E27FC236}">
                <a16:creationId xmlns:a16="http://schemas.microsoft.com/office/drawing/2014/main" id="{7A28EE41-1898-4B4D-9B7F-CB60FD94CC59}"/>
              </a:ext>
            </a:extLst>
          </p:cNvPr>
          <p:cNvSpPr>
            <a:spLocks noGrp="1" noRot="1" noChangeAspect="1" noChangeArrowheads="1" noTextEdit="1"/>
          </p:cNvSpPr>
          <p:nvPr>
            <p:ph type="sldImg"/>
          </p:nvPr>
        </p:nvSpPr>
        <p:spPr>
          <a:xfrm>
            <a:off x="1203325" y="704850"/>
            <a:ext cx="4695825" cy="3521075"/>
          </a:xfrm>
          <a:ln/>
        </p:spPr>
      </p:sp>
      <p:sp>
        <p:nvSpPr>
          <p:cNvPr id="603139" name="Rectangle 3">
            <a:extLst>
              <a:ext uri="{FF2B5EF4-FFF2-40B4-BE49-F238E27FC236}">
                <a16:creationId xmlns:a16="http://schemas.microsoft.com/office/drawing/2014/main" id="{E36669F5-809D-4FE5-BD83-5D75F0184D5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Top down is a 5 step process that</a:t>
            </a:r>
          </a:p>
          <a:p>
            <a:pPr eaLnBrk="1" hangingPunct="1"/>
            <a:r>
              <a:rPr lang="en-US" altLang="en-US" dirty="0">
                <a:latin typeface="Arial" panose="020B0604020202020204" pitchFamily="34" charset="0"/>
                <a:ea typeface="ＭＳ Ｐゴシック" panose="020B0600070205080204" pitchFamily="34" charset="-128"/>
              </a:rPr>
              <a:t>STEP 1--Identify All Control Technologies . . . . . .STEP 2--Eliminate Technically Infeasible Options. . . STEP 3--Rank Remaining Control Technologies by Control Effectiveness. . . . STEP 4--Evaluate Most Effective Controls and Document</a:t>
            </a:r>
          </a:p>
          <a:p>
            <a:pPr eaLnBrk="1" hangingPunct="1"/>
            <a:r>
              <a:rPr lang="en-US" altLang="en-US" dirty="0">
                <a:latin typeface="Arial" panose="020B0604020202020204" pitchFamily="34" charset="0"/>
                <a:ea typeface="ＭＳ Ｐゴシック" panose="020B0600070205080204" pitchFamily="34" charset="-128"/>
              </a:rPr>
              <a:t>Results . . . STEP 5--Select BACT . .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Cost effective varies from state to state and by pollutants. For some states it may be as low as $4000 per ton and in other states it may be as high as $15,000 per ton removed.</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Guidance is from 1979 so there are better guidance available:  https://www.epa.gov/sites/default/files/2015-07/documents/bactupsd.pdf</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Show NSR workbook manual aka puzzle book cover jpg - Chapter B is about BACT</a:t>
            </a:r>
          </a:p>
        </p:txBody>
      </p:sp>
    </p:spTree>
    <p:extLst>
      <p:ext uri="{BB962C8B-B14F-4D97-AF65-F5344CB8AC3E}">
        <p14:creationId xmlns:p14="http://schemas.microsoft.com/office/powerpoint/2010/main" val="2509851323"/>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6" name="Slide Image Placeholder 1">
            <a:extLst>
              <a:ext uri="{FF2B5EF4-FFF2-40B4-BE49-F238E27FC236}">
                <a16:creationId xmlns:a16="http://schemas.microsoft.com/office/drawing/2014/main" id="{782938C6-91DE-42F3-9262-D39634C9EBCA}"/>
              </a:ext>
            </a:extLst>
          </p:cNvPr>
          <p:cNvSpPr>
            <a:spLocks noGrp="1" noRot="1" noChangeAspect="1" noChangeArrowheads="1" noTextEdit="1"/>
          </p:cNvSpPr>
          <p:nvPr>
            <p:ph type="sldImg"/>
          </p:nvPr>
        </p:nvSpPr>
        <p:spPr>
          <a:xfrm>
            <a:off x="1203325" y="704850"/>
            <a:ext cx="4695825" cy="3521075"/>
          </a:xfrm>
          <a:ln/>
        </p:spPr>
      </p:sp>
      <p:sp>
        <p:nvSpPr>
          <p:cNvPr id="605187" name="Notes Placeholder 2">
            <a:extLst>
              <a:ext uri="{FF2B5EF4-FFF2-40B4-BE49-F238E27FC236}">
                <a16:creationId xmlns:a16="http://schemas.microsoft.com/office/drawing/2014/main" id="{54C51E95-C08F-4F76-BE2A-20D6F55F2F1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i.e., BACT must be the same or more stringent than NSPS limits.</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The remainder of BACT will discussed a bit later as a separate lesson [11]</a:t>
            </a:r>
          </a:p>
        </p:txBody>
      </p:sp>
      <p:sp>
        <p:nvSpPr>
          <p:cNvPr id="605188" name="Slide Number Placeholder 3">
            <a:extLst>
              <a:ext uri="{FF2B5EF4-FFF2-40B4-BE49-F238E27FC236}">
                <a16:creationId xmlns:a16="http://schemas.microsoft.com/office/drawing/2014/main" id="{D8FA0694-4D18-41AE-A8CB-0D1E478D50E3}"/>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B50C608C-54EF-42BB-B831-8B10CB2DBC31}" type="slidenum">
              <a:rPr lang="en-US" altLang="en-US" sz="1300">
                <a:latin typeface="Calibri" panose="020F0502020204030204" pitchFamily="34" charset="0"/>
              </a:rPr>
              <a:pPr algn="r" eaLnBrk="1" hangingPunct="1"/>
              <a:t>216</a:t>
            </a:fld>
            <a:endParaRPr lang="en-US" altLang="en-US" sz="1300">
              <a:latin typeface="Calibri" panose="020F0502020204030204" pitchFamily="34" charset="0"/>
            </a:endParaRPr>
          </a:p>
        </p:txBody>
      </p:sp>
    </p:spTree>
    <p:extLst>
      <p:ext uri="{BB962C8B-B14F-4D97-AF65-F5344CB8AC3E}">
        <p14:creationId xmlns:p14="http://schemas.microsoft.com/office/powerpoint/2010/main" val="100874740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4" name="Rectangle 2">
            <a:extLst>
              <a:ext uri="{FF2B5EF4-FFF2-40B4-BE49-F238E27FC236}">
                <a16:creationId xmlns:a16="http://schemas.microsoft.com/office/drawing/2014/main" id="{D1EF6E29-F70F-4EFB-8999-23F809D5251C}"/>
              </a:ext>
            </a:extLst>
          </p:cNvPr>
          <p:cNvSpPr>
            <a:spLocks noGrp="1" noRot="1" noChangeAspect="1" noChangeArrowheads="1" noTextEdit="1"/>
          </p:cNvSpPr>
          <p:nvPr>
            <p:ph type="sldImg"/>
          </p:nvPr>
        </p:nvSpPr>
        <p:spPr>
          <a:xfrm>
            <a:off x="1203325" y="704850"/>
            <a:ext cx="4695825" cy="3521075"/>
          </a:xfrm>
          <a:ln/>
        </p:spPr>
      </p:sp>
      <p:sp>
        <p:nvSpPr>
          <p:cNvPr id="607235" name="Rectangle 3">
            <a:extLst>
              <a:ext uri="{FF2B5EF4-FFF2-40B4-BE49-F238E27FC236}">
                <a16:creationId xmlns:a16="http://schemas.microsoft.com/office/drawing/2014/main" id="{032954E9-48B7-4BA8-8DE0-1FDFABF8AE7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After BACT, sources must demonstrate that they will not allow an increment to be exceeded or a standard to be violated. This is done through specific modeling exercises for most NSR pollutants. Modeling will be discussed later lesson 13.</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So what is increment?</a:t>
            </a:r>
          </a:p>
        </p:txBody>
      </p:sp>
    </p:spTree>
    <p:extLst>
      <p:ext uri="{BB962C8B-B14F-4D97-AF65-F5344CB8AC3E}">
        <p14:creationId xmlns:p14="http://schemas.microsoft.com/office/powerpoint/2010/main" val="2360046571"/>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Slide Image Placeholder 1">
            <a:extLst>
              <a:ext uri="{FF2B5EF4-FFF2-40B4-BE49-F238E27FC236}">
                <a16:creationId xmlns:a16="http://schemas.microsoft.com/office/drawing/2014/main" id="{4F614535-9433-4BC5-B6CA-0A5D258AE4A4}"/>
              </a:ext>
            </a:extLst>
          </p:cNvPr>
          <p:cNvSpPr>
            <a:spLocks noGrp="1" noRot="1" noChangeAspect="1" noChangeArrowheads="1" noTextEdit="1"/>
          </p:cNvSpPr>
          <p:nvPr>
            <p:ph type="sldImg"/>
          </p:nvPr>
        </p:nvSpPr>
        <p:spPr>
          <a:xfrm>
            <a:off x="1203325" y="704850"/>
            <a:ext cx="4695825" cy="3521075"/>
          </a:xfrm>
          <a:ln/>
        </p:spPr>
      </p:sp>
      <p:sp>
        <p:nvSpPr>
          <p:cNvPr id="609283" name="Notes Placeholder 2">
            <a:extLst>
              <a:ext uri="{FF2B5EF4-FFF2-40B4-BE49-F238E27FC236}">
                <a16:creationId xmlns:a16="http://schemas.microsoft.com/office/drawing/2014/main" id="{7B9CF753-95E5-4A1E-B425-37EDD275EA1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One way to look at the increment is that it is the maximum amount of degradation (or deterioration) that is allowed in an area. </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Increment consumption is more than just this one source. It includes all the other sources in the area including minor sources and secondary emissions associated with the source being reviewed. S</a:t>
            </a:r>
            <a:r>
              <a:rPr lang="en-US" altLang="en-US" i="1" dirty="0">
                <a:latin typeface="Arial" panose="020B0604020202020204" pitchFamily="34" charset="0"/>
                <a:ea typeface="ＭＳ Ｐゴシック" panose="020B0600070205080204" pitchFamily="34" charset="-128"/>
              </a:rPr>
              <a:t>econdary emissions</a:t>
            </a:r>
            <a:r>
              <a:rPr lang="en-US" altLang="en-US" dirty="0">
                <a:latin typeface="Arial" panose="020B0604020202020204" pitchFamily="34" charset="0"/>
                <a:ea typeface="ＭＳ Ｐゴシック" panose="020B0600070205080204" pitchFamily="34" charset="-128"/>
              </a:rPr>
              <a:t> means emissions which would occur as a result of the construction or operation of a major stationary source or major modification, but do not come from the major stationary source or major modification itself. Secondary emissions include emissions from any offsite support facility which would not be constructed or increase its emissions except as a result of the construction or operation of the major stationary source or major modification.  </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Show increments in CFR 52.21(c) [also specified in the CAA at 163 for SO2 and PM]</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Closest to NY Class I in VT – Lye Brook Wilderness area</a:t>
            </a:r>
          </a:p>
          <a:p>
            <a:pPr eaLnBrk="1" hangingPunct="1">
              <a:spcBef>
                <a:spcPct val="0"/>
              </a:spcBef>
            </a:pPr>
            <a:r>
              <a:rPr lang="en-US" altLang="en-US" dirty="0">
                <a:latin typeface="Arial" panose="020B0604020202020204" pitchFamily="34" charset="0"/>
                <a:ea typeface="ＭＳ Ｐゴシック" panose="020B0600070205080204" pitchFamily="34" charset="-128"/>
              </a:rPr>
              <a:t>Not all park and wilderness areas are Class 1 </a:t>
            </a:r>
          </a:p>
        </p:txBody>
      </p:sp>
      <p:sp>
        <p:nvSpPr>
          <p:cNvPr id="609284" name="Slide Number Placeholder 3">
            <a:extLst>
              <a:ext uri="{FF2B5EF4-FFF2-40B4-BE49-F238E27FC236}">
                <a16:creationId xmlns:a16="http://schemas.microsoft.com/office/drawing/2014/main" id="{1AA3D35E-74F6-4AB0-A4E1-CA35C7599FFB}"/>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333487F8-EACB-49FA-8BA9-35719F53EC81}" type="slidenum">
              <a:rPr lang="en-US" altLang="en-US" sz="1300">
                <a:latin typeface="Calibri" panose="020F0502020204030204" pitchFamily="34" charset="0"/>
              </a:rPr>
              <a:pPr algn="r" eaLnBrk="1" hangingPunct="1"/>
              <a:t>218</a:t>
            </a:fld>
            <a:endParaRPr lang="en-US" altLang="en-US" sz="1300">
              <a:latin typeface="Calibri" panose="020F0502020204030204" pitchFamily="34" charset="0"/>
            </a:endParaRPr>
          </a:p>
        </p:txBody>
      </p:sp>
    </p:spTree>
    <p:extLst>
      <p:ext uri="{BB962C8B-B14F-4D97-AF65-F5344CB8AC3E}">
        <p14:creationId xmlns:p14="http://schemas.microsoft.com/office/powerpoint/2010/main" val="4289840755"/>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Slide Image Placeholder 1">
            <a:extLst>
              <a:ext uri="{FF2B5EF4-FFF2-40B4-BE49-F238E27FC236}">
                <a16:creationId xmlns:a16="http://schemas.microsoft.com/office/drawing/2014/main" id="{9D4B802C-58B4-42CF-9FF5-FA14132C7581}"/>
              </a:ext>
            </a:extLst>
          </p:cNvPr>
          <p:cNvSpPr>
            <a:spLocks noGrp="1" noRot="1" noChangeAspect="1" noChangeArrowheads="1" noTextEdit="1"/>
          </p:cNvSpPr>
          <p:nvPr>
            <p:ph type="sldImg"/>
          </p:nvPr>
        </p:nvSpPr>
        <p:spPr>
          <a:xfrm>
            <a:off x="1203325" y="704850"/>
            <a:ext cx="4695825" cy="3521075"/>
          </a:xfrm>
          <a:ln/>
        </p:spPr>
      </p:sp>
      <p:sp>
        <p:nvSpPr>
          <p:cNvPr id="611331" name="Notes Placeholder 2">
            <a:extLst>
              <a:ext uri="{FF2B5EF4-FFF2-40B4-BE49-F238E27FC236}">
                <a16:creationId xmlns:a16="http://schemas.microsoft.com/office/drawing/2014/main" id="{43EA1129-D7A2-456F-BFA9-6D926EE585C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Several terms that are important for the increment.</a:t>
            </a:r>
          </a:p>
          <a:p>
            <a:pPr eaLnBrk="1" hangingPunct="1">
              <a:spcBef>
                <a:spcPct val="0"/>
              </a:spcBef>
            </a:pPr>
            <a:r>
              <a:rPr lang="en-US" altLang="en-US" i="1" dirty="0">
                <a:latin typeface="Arial" panose="020B0604020202020204" pitchFamily="34" charset="0"/>
                <a:ea typeface="ＭＳ Ｐゴシック" panose="020B0600070205080204" pitchFamily="34" charset="-128"/>
              </a:rPr>
              <a:t>Baseline area</a:t>
            </a:r>
            <a:r>
              <a:rPr lang="en-US" altLang="en-US" dirty="0">
                <a:latin typeface="Arial" panose="020B0604020202020204" pitchFamily="34" charset="0"/>
                <a:ea typeface="ＭＳ Ｐゴシック" panose="020B0600070205080204" pitchFamily="34" charset="-128"/>
              </a:rPr>
              <a:t> means any intrastate area (and every part thereof) designated as attainment or unclassifiable under section 107(d)(1)(A)(ii) or (iii) of the Act in which the major source or major modification establishing the minor source baseline date would construct or would have an air quality impact for the pollutant for which the baseline date is established, as follows: equal to or greater than 1 µg/m3 (annual average) for SO2, NO2, or PM10; or equal or greater than 0.3 µg/m3 (annual average) for PM2.5. </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Minor Source Baseline date is the first PSD application for permit submitted.</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Assume all triggered now?? – or maybe not per NC</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611332" name="Slide Number Placeholder 3">
            <a:extLst>
              <a:ext uri="{FF2B5EF4-FFF2-40B4-BE49-F238E27FC236}">
                <a16:creationId xmlns:a16="http://schemas.microsoft.com/office/drawing/2014/main" id="{1510664D-D9E4-4342-8BE8-C7C2FEF381B7}"/>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098BF649-94E6-487A-98F1-FFA87289283A}" type="slidenum">
              <a:rPr lang="en-US" altLang="en-US" sz="1300">
                <a:latin typeface="Calibri" panose="020F0502020204030204" pitchFamily="34" charset="0"/>
              </a:rPr>
              <a:pPr algn="r" eaLnBrk="1" hangingPunct="1"/>
              <a:t>219</a:t>
            </a:fld>
            <a:endParaRPr lang="en-US" altLang="en-US" sz="1300">
              <a:latin typeface="Calibri" panose="020F0502020204030204" pitchFamily="34" charset="0"/>
            </a:endParaRPr>
          </a:p>
        </p:txBody>
      </p:sp>
    </p:spTree>
    <p:extLst>
      <p:ext uri="{BB962C8B-B14F-4D97-AF65-F5344CB8AC3E}">
        <p14:creationId xmlns:p14="http://schemas.microsoft.com/office/powerpoint/2010/main" val="268160008"/>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8" name="Slide Image Placeholder 1">
            <a:extLst>
              <a:ext uri="{FF2B5EF4-FFF2-40B4-BE49-F238E27FC236}">
                <a16:creationId xmlns:a16="http://schemas.microsoft.com/office/drawing/2014/main" id="{D67B334D-85B7-4846-8866-2C866999EE03}"/>
              </a:ext>
            </a:extLst>
          </p:cNvPr>
          <p:cNvSpPr>
            <a:spLocks noGrp="1" noRot="1" noChangeAspect="1" noChangeArrowheads="1" noTextEdit="1"/>
          </p:cNvSpPr>
          <p:nvPr>
            <p:ph type="sldImg"/>
          </p:nvPr>
        </p:nvSpPr>
        <p:spPr>
          <a:xfrm>
            <a:off x="1203325" y="704850"/>
            <a:ext cx="4695825" cy="3521075"/>
          </a:xfrm>
          <a:ln/>
        </p:spPr>
      </p:sp>
      <p:sp>
        <p:nvSpPr>
          <p:cNvPr id="613379" name="Notes Placeholder 2">
            <a:extLst>
              <a:ext uri="{FF2B5EF4-FFF2-40B4-BE49-F238E27FC236}">
                <a16:creationId xmlns:a16="http://schemas.microsoft.com/office/drawing/2014/main" id="{1CF056D9-A897-4832-910C-F1B83078274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Major Source baseline date then Trigger date then Minor Source baseline date.</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Check with your planning group or POC on Increment</a:t>
            </a:r>
          </a:p>
        </p:txBody>
      </p:sp>
      <p:sp>
        <p:nvSpPr>
          <p:cNvPr id="613380" name="Slide Number Placeholder 3">
            <a:extLst>
              <a:ext uri="{FF2B5EF4-FFF2-40B4-BE49-F238E27FC236}">
                <a16:creationId xmlns:a16="http://schemas.microsoft.com/office/drawing/2014/main" id="{D339E528-2A4D-41AC-A659-A1500D8E9B76}"/>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3C8A38BE-1A3E-4E3A-B9B6-F7C3AFB5D6D2}" type="slidenum">
              <a:rPr lang="en-US" altLang="en-US" sz="1300">
                <a:latin typeface="Calibri" panose="020F0502020204030204" pitchFamily="34" charset="0"/>
              </a:rPr>
              <a:pPr algn="r" eaLnBrk="1" hangingPunct="1"/>
              <a:t>220</a:t>
            </a:fld>
            <a:endParaRPr lang="en-US" altLang="en-US" sz="1300">
              <a:latin typeface="Calibri" panose="020F0502020204030204" pitchFamily="34" charset="0"/>
            </a:endParaRPr>
          </a:p>
        </p:txBody>
      </p:sp>
    </p:spTree>
    <p:extLst>
      <p:ext uri="{BB962C8B-B14F-4D97-AF65-F5344CB8AC3E}">
        <p14:creationId xmlns:p14="http://schemas.microsoft.com/office/powerpoint/2010/main" val="3005692626"/>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6" name="Slide Image Placeholder 1">
            <a:extLst>
              <a:ext uri="{FF2B5EF4-FFF2-40B4-BE49-F238E27FC236}">
                <a16:creationId xmlns:a16="http://schemas.microsoft.com/office/drawing/2014/main" id="{4EC5F176-7493-4394-BD7B-8B0DAFA086CB}"/>
              </a:ext>
            </a:extLst>
          </p:cNvPr>
          <p:cNvSpPr>
            <a:spLocks noGrp="1" noRot="1" noChangeAspect="1" noChangeArrowheads="1" noTextEdit="1"/>
          </p:cNvSpPr>
          <p:nvPr>
            <p:ph type="sldImg"/>
          </p:nvPr>
        </p:nvSpPr>
        <p:spPr>
          <a:xfrm>
            <a:off x="1203325" y="704850"/>
            <a:ext cx="4695825" cy="3521075"/>
          </a:xfrm>
          <a:ln/>
        </p:spPr>
      </p:sp>
      <p:sp>
        <p:nvSpPr>
          <p:cNvPr id="615427" name="Notes Placeholder 2">
            <a:extLst>
              <a:ext uri="{FF2B5EF4-FFF2-40B4-BE49-F238E27FC236}">
                <a16:creationId xmlns:a16="http://schemas.microsoft.com/office/drawing/2014/main" id="{7A484F61-D1C1-4E1E-935B-3D8BCFA78D4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Examples of various dates</a:t>
            </a:r>
          </a:p>
          <a:p>
            <a:pPr eaLnBrk="1" hangingPunct="1"/>
            <a:r>
              <a:rPr lang="en-US" altLang="en-US" dirty="0">
                <a:latin typeface="Arial" panose="020B0604020202020204" pitchFamily="34" charset="0"/>
                <a:ea typeface="ＭＳ Ｐゴシック" panose="020B0600070205080204" pitchFamily="34" charset="-128"/>
              </a:rPr>
              <a:t>PM10 24hr Increment is 30ug/m3 for a class 2 area, so baseline conc + 30 is limit for new source [plus what other sources have consumed]. Even though below the NAAQs of 150ug/m3.</a:t>
            </a:r>
          </a:p>
        </p:txBody>
      </p:sp>
      <p:sp>
        <p:nvSpPr>
          <p:cNvPr id="615428" name="Slide Number Placeholder 3">
            <a:extLst>
              <a:ext uri="{FF2B5EF4-FFF2-40B4-BE49-F238E27FC236}">
                <a16:creationId xmlns:a16="http://schemas.microsoft.com/office/drawing/2014/main" id="{5C460417-C66F-421D-BE71-B43904449A07}"/>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B6725CF-44F9-42D6-8648-E34900723E49}" type="slidenum">
              <a:rPr lang="en-US" altLang="en-US" sz="1300">
                <a:latin typeface="Calibri" panose="020F0502020204030204" pitchFamily="34" charset="0"/>
              </a:rPr>
              <a:pPr algn="r" eaLnBrk="1" hangingPunct="1"/>
              <a:t>221</a:t>
            </a:fld>
            <a:endParaRPr lang="en-US" altLang="en-US" sz="1300">
              <a:latin typeface="Calibri" panose="020F0502020204030204" pitchFamily="34" charset="0"/>
            </a:endParaRPr>
          </a:p>
        </p:txBody>
      </p:sp>
    </p:spTree>
    <p:extLst>
      <p:ext uri="{BB962C8B-B14F-4D97-AF65-F5344CB8AC3E}">
        <p14:creationId xmlns:p14="http://schemas.microsoft.com/office/powerpoint/2010/main" val="2599491418"/>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4" name="Rectangle 2">
            <a:extLst>
              <a:ext uri="{FF2B5EF4-FFF2-40B4-BE49-F238E27FC236}">
                <a16:creationId xmlns:a16="http://schemas.microsoft.com/office/drawing/2014/main" id="{23084B88-A4B3-4E35-8990-4956B8138AF7}"/>
              </a:ext>
            </a:extLst>
          </p:cNvPr>
          <p:cNvSpPr>
            <a:spLocks noGrp="1" noRot="1" noChangeAspect="1" noChangeArrowheads="1" noTextEdit="1"/>
          </p:cNvSpPr>
          <p:nvPr>
            <p:ph type="sldImg"/>
          </p:nvPr>
        </p:nvSpPr>
        <p:spPr>
          <a:xfrm>
            <a:off x="1203325" y="704850"/>
            <a:ext cx="4695825" cy="3521075"/>
          </a:xfrm>
          <a:ln/>
        </p:spPr>
      </p:sp>
      <p:sp>
        <p:nvSpPr>
          <p:cNvPr id="617475" name="Rectangle 3">
            <a:extLst>
              <a:ext uri="{FF2B5EF4-FFF2-40B4-BE49-F238E27FC236}">
                <a16:creationId xmlns:a16="http://schemas.microsoft.com/office/drawing/2014/main" id="{13E62500-9B1B-4A6B-8B47-719CFAF4A01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SILs are low levels where it is unlikely that the increment or any standard will be exceeded from the project only. If above the SIL then complete analysis needs to be done.</a:t>
            </a:r>
          </a:p>
          <a:p>
            <a:pPr eaLnBrk="1" hangingPunct="1"/>
            <a:r>
              <a:rPr lang="en-US" altLang="en-US" dirty="0">
                <a:latin typeface="Arial" panose="020B0604020202020204" pitchFamily="34" charset="0"/>
                <a:ea typeface="ＭＳ Ｐゴシック" panose="020B0600070205080204" pitchFamily="34" charset="-128"/>
              </a:rPr>
              <a:t>SILs are not the same as SERs, conc ug/m3 vs </a:t>
            </a:r>
            <a:r>
              <a:rPr lang="en-US" altLang="en-US" dirty="0" err="1">
                <a:latin typeface="Arial" panose="020B0604020202020204" pitchFamily="34" charset="0"/>
                <a:ea typeface="ＭＳ Ｐゴシック" panose="020B0600070205080204" pitchFamily="34" charset="-128"/>
              </a:rPr>
              <a:t>tpy</a:t>
            </a:r>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Defined in 51.165(b) or recent ‘18 and ‘24 EPA guidance for PM2.5 and O3</a:t>
            </a:r>
          </a:p>
          <a:p>
            <a:pPr eaLnBrk="1" hangingPunct="1"/>
            <a:r>
              <a:rPr lang="en-US" altLang="en-US" dirty="0">
                <a:latin typeface="Arial" panose="020B0604020202020204" pitchFamily="34" charset="0"/>
                <a:ea typeface="ＭＳ Ｐゴシック" panose="020B0600070205080204" pitchFamily="34" charset="-128"/>
              </a:rPr>
              <a:t>Range 1 to 5 ug/m3 24 hour to annual</a:t>
            </a:r>
          </a:p>
        </p:txBody>
      </p:sp>
    </p:spTree>
    <p:extLst>
      <p:ext uri="{BB962C8B-B14F-4D97-AF65-F5344CB8AC3E}">
        <p14:creationId xmlns:p14="http://schemas.microsoft.com/office/powerpoint/2010/main" val="1101164167"/>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Rectangle 2">
            <a:extLst>
              <a:ext uri="{FF2B5EF4-FFF2-40B4-BE49-F238E27FC236}">
                <a16:creationId xmlns:a16="http://schemas.microsoft.com/office/drawing/2014/main" id="{6F91FDAA-C57E-448C-9DF8-F15BFBB7A744}"/>
              </a:ext>
            </a:extLst>
          </p:cNvPr>
          <p:cNvSpPr>
            <a:spLocks noGrp="1" noRot="1" noChangeAspect="1" noChangeArrowheads="1" noTextEdit="1"/>
          </p:cNvSpPr>
          <p:nvPr>
            <p:ph type="sldImg"/>
          </p:nvPr>
        </p:nvSpPr>
        <p:spPr>
          <a:xfrm>
            <a:off x="1203325" y="704850"/>
            <a:ext cx="4695825" cy="3521075"/>
          </a:xfrm>
          <a:ln/>
        </p:spPr>
      </p:sp>
      <p:sp>
        <p:nvSpPr>
          <p:cNvPr id="619523" name="Rectangle 3">
            <a:extLst>
              <a:ext uri="{FF2B5EF4-FFF2-40B4-BE49-F238E27FC236}">
                <a16:creationId xmlns:a16="http://schemas.microsoft.com/office/drawing/2014/main" id="{CE6FEC03-BF0D-4B95-9F96-188B78EFCC1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The definition of secondary emissions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Need to be included in AQ impact analysis and increment analysis [not included in the screening SIL modeling]</a:t>
            </a:r>
          </a:p>
        </p:txBody>
      </p:sp>
    </p:spTree>
    <p:extLst>
      <p:ext uri="{BB962C8B-B14F-4D97-AF65-F5344CB8AC3E}">
        <p14:creationId xmlns:p14="http://schemas.microsoft.com/office/powerpoint/2010/main" val="249692813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Slide Image Placeholder 1">
            <a:extLst>
              <a:ext uri="{FF2B5EF4-FFF2-40B4-BE49-F238E27FC236}">
                <a16:creationId xmlns:a16="http://schemas.microsoft.com/office/drawing/2014/main" id="{1F891F89-F877-43A8-AE1B-8573D8615E41}"/>
              </a:ext>
            </a:extLst>
          </p:cNvPr>
          <p:cNvSpPr>
            <a:spLocks noGrp="1" noRot="1" noChangeAspect="1" noChangeArrowheads="1" noTextEdit="1"/>
          </p:cNvSpPr>
          <p:nvPr>
            <p:ph type="sldImg"/>
          </p:nvPr>
        </p:nvSpPr>
        <p:spPr>
          <a:ln/>
        </p:spPr>
      </p:sp>
      <p:sp>
        <p:nvSpPr>
          <p:cNvPr id="312323" name="Notes Placeholder 2">
            <a:extLst>
              <a:ext uri="{FF2B5EF4-FFF2-40B4-BE49-F238E27FC236}">
                <a16:creationId xmlns:a16="http://schemas.microsoft.com/office/drawing/2014/main" id="{1F5EE11A-21FF-464C-9B27-4EEB50B03BA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312324" name="Slide Number Placeholder 3">
            <a:extLst>
              <a:ext uri="{FF2B5EF4-FFF2-40B4-BE49-F238E27FC236}">
                <a16:creationId xmlns:a16="http://schemas.microsoft.com/office/drawing/2014/main" id="{C101B6CA-C4D4-4FA7-AB29-3E0E1C0BBF3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79DC604-3176-4523-97EC-0E278ECA34AB}" type="slidenum">
              <a:rPr lang="en-US" altLang="en-US" sz="1300">
                <a:latin typeface="Calibri" panose="020F0502020204030204" pitchFamily="34" charset="0"/>
                <a:cs typeface="Arial" panose="020B0604020202020204" pitchFamily="34" charset="0"/>
              </a:rPr>
              <a:pPr algn="r" eaLnBrk="1" hangingPunct="1"/>
              <a:t>22</a:t>
            </a:fld>
            <a:endParaRPr lang="en-US" altLang="en-US" sz="1300">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250340316"/>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70" name="Slide Image Placeholder 1">
            <a:extLst>
              <a:ext uri="{FF2B5EF4-FFF2-40B4-BE49-F238E27FC236}">
                <a16:creationId xmlns:a16="http://schemas.microsoft.com/office/drawing/2014/main" id="{EBC3CF5F-830A-4423-A429-07C598E256B3}"/>
              </a:ext>
            </a:extLst>
          </p:cNvPr>
          <p:cNvSpPr>
            <a:spLocks noGrp="1" noRot="1" noChangeAspect="1" noChangeArrowheads="1" noTextEdit="1"/>
          </p:cNvSpPr>
          <p:nvPr>
            <p:ph type="sldImg"/>
          </p:nvPr>
        </p:nvSpPr>
        <p:spPr>
          <a:xfrm>
            <a:off x="1203325" y="704850"/>
            <a:ext cx="4695825" cy="3521075"/>
          </a:xfrm>
          <a:ln/>
        </p:spPr>
      </p:sp>
      <p:sp>
        <p:nvSpPr>
          <p:cNvPr id="621571" name="Notes Placeholder 2">
            <a:extLst>
              <a:ext uri="{FF2B5EF4-FFF2-40B4-BE49-F238E27FC236}">
                <a16:creationId xmlns:a16="http://schemas.microsoft.com/office/drawing/2014/main" id="{8CDF96DA-EDD0-4CA2-BA07-4D75C331A95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In scenario 1 the source is okay since the total impact is 61+10 or 71 and all is well [Note: assume project only is over the SO2 SIL of 5ug/m3 for 24hr, so an increment analysis is needed</a:t>
            </a:r>
          </a:p>
          <a:p>
            <a:pPr eaLnBrk="1" hangingPunct="1">
              <a:spcBef>
                <a:spcPct val="0"/>
              </a:spcBef>
            </a:pPr>
            <a:r>
              <a:rPr lang="en-US" altLang="en-US" dirty="0">
                <a:latin typeface="Arial" panose="020B0604020202020204" pitchFamily="34" charset="0"/>
                <a:ea typeface="ＭＳ Ｐゴシック" panose="020B0600070205080204" pitchFamily="34" charset="-128"/>
              </a:rPr>
              <a:t>Increment of 91ug/m3 means project is in a class II area [if the source was near a class I area the allowed SO2 24hr increment would only be 5ug/3]</a:t>
            </a:r>
          </a:p>
          <a:p>
            <a:pPr eaLnBrk="1" hangingPunct="1">
              <a:spcBef>
                <a:spcPct val="0"/>
              </a:spcBef>
            </a:pPr>
            <a:r>
              <a:rPr lang="en-US" altLang="en-US" dirty="0">
                <a:latin typeface="Arial" panose="020B0604020202020204" pitchFamily="34" charset="0"/>
                <a:ea typeface="ＭＳ Ｐゴシック" panose="020B0600070205080204" pitchFamily="34" charset="-128"/>
              </a:rPr>
              <a:t>In scenario 2 the consumption is 96 ug/m and all is not well.</a:t>
            </a:r>
          </a:p>
          <a:p>
            <a:pPr eaLnBrk="1" hangingPunct="1">
              <a:spcBef>
                <a:spcPct val="0"/>
              </a:spcBef>
            </a:pPr>
            <a:r>
              <a:rPr lang="en-US" altLang="en-US" dirty="0">
                <a:latin typeface="Arial" panose="020B0604020202020204" pitchFamily="34" charset="0"/>
                <a:ea typeface="ＭＳ Ｐゴシック" panose="020B0600070205080204" pitchFamily="34" charset="-128"/>
              </a:rPr>
              <a:t>In scenario 3 the available increment is only 65ug/m (not 91) and all is not well</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NB: The current SO2 NAAQS (as of 2010) is a 1 hour standard – 196.5 ug/m3 (75 ppb), the 24-hour standard was revoked in 2010, however the SO2 increment remains in regulation based on a 24-hour averaging period.</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621572" name="Slide Number Placeholder 3">
            <a:extLst>
              <a:ext uri="{FF2B5EF4-FFF2-40B4-BE49-F238E27FC236}">
                <a16:creationId xmlns:a16="http://schemas.microsoft.com/office/drawing/2014/main" id="{F2735AEB-7808-4349-957E-E87B425C56B6}"/>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F57EA1F0-8FB2-4AB3-98F0-B288917A06AF}" type="slidenum">
              <a:rPr lang="en-US" altLang="en-US" sz="1300">
                <a:latin typeface="Calibri" panose="020F0502020204030204" pitchFamily="34" charset="0"/>
              </a:rPr>
              <a:pPr algn="r" eaLnBrk="1" hangingPunct="1"/>
              <a:t>224</a:t>
            </a:fld>
            <a:endParaRPr lang="en-US" altLang="en-US" sz="1300">
              <a:latin typeface="Calibri" panose="020F0502020204030204" pitchFamily="34" charset="0"/>
            </a:endParaRPr>
          </a:p>
        </p:txBody>
      </p:sp>
    </p:spTree>
    <p:extLst>
      <p:ext uri="{BB962C8B-B14F-4D97-AF65-F5344CB8AC3E}">
        <p14:creationId xmlns:p14="http://schemas.microsoft.com/office/powerpoint/2010/main" val="136921803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8" name="Rectangle 2">
            <a:extLst>
              <a:ext uri="{FF2B5EF4-FFF2-40B4-BE49-F238E27FC236}">
                <a16:creationId xmlns:a16="http://schemas.microsoft.com/office/drawing/2014/main" id="{3EF194E9-800C-4BA0-8FD4-3D6AFD748C91}"/>
              </a:ext>
            </a:extLst>
          </p:cNvPr>
          <p:cNvSpPr>
            <a:spLocks noGrp="1" noRot="1" noChangeAspect="1" noChangeArrowheads="1" noTextEdit="1"/>
          </p:cNvSpPr>
          <p:nvPr>
            <p:ph type="sldImg"/>
          </p:nvPr>
        </p:nvSpPr>
        <p:spPr>
          <a:xfrm>
            <a:off x="1203325" y="704850"/>
            <a:ext cx="4695825" cy="3521075"/>
          </a:xfrm>
          <a:ln/>
        </p:spPr>
      </p:sp>
      <p:sp>
        <p:nvSpPr>
          <p:cNvPr id="623619" name="Rectangle 3">
            <a:extLst>
              <a:ext uri="{FF2B5EF4-FFF2-40B4-BE49-F238E27FC236}">
                <a16:creationId xmlns:a16="http://schemas.microsoft.com/office/drawing/2014/main" id="{706F8642-F775-4C5F-896C-C2FC4B7F33A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There is no reg SIL for PM 2.5 since it was found arbitrary by a court. </a:t>
            </a:r>
          </a:p>
          <a:p>
            <a:pPr eaLnBrk="1" hangingPunct="1"/>
            <a:r>
              <a:rPr lang="en-US" altLang="en-US" dirty="0">
                <a:latin typeface="Arial" panose="020B0604020202020204" pitchFamily="34" charset="0"/>
                <a:ea typeface="ＭＳ Ｐゴシック" panose="020B0600070205080204" pitchFamily="34" charset="-128"/>
              </a:rPr>
              <a:t>Note: there are no reg SILs for ozone or for short term (1 hour) SO2 and </a:t>
            </a:r>
            <a:r>
              <a:rPr lang="en-US" altLang="en-US" dirty="0" err="1">
                <a:latin typeface="Arial" panose="020B0604020202020204" pitchFamily="34" charset="0"/>
                <a:ea typeface="ＭＳ Ｐゴシック" panose="020B0600070205080204" pitchFamily="34" charset="-128"/>
              </a:rPr>
              <a:t>Nox</a:t>
            </a:r>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PM2.5 and O3 addressed in EPA ’18/’24 guidance</a:t>
            </a:r>
          </a:p>
          <a:p>
            <a:pPr eaLnBrk="1" hangingPunct="1"/>
            <a:r>
              <a:rPr lang="en-US" altLang="en-US" dirty="0">
                <a:latin typeface="Arial" panose="020B0604020202020204" pitchFamily="34" charset="0"/>
                <a:ea typeface="ＭＳ Ｐゴシック" panose="020B0600070205080204" pitchFamily="34" charset="-128"/>
              </a:rPr>
              <a:t>It is also the case that short term NOx and </a:t>
            </a:r>
            <a:r>
              <a:rPr lang="en-US" altLang="en-US" dirty="0" err="1">
                <a:latin typeface="Arial" panose="020B0604020202020204" pitchFamily="34" charset="0"/>
                <a:ea typeface="ＭＳ Ｐゴシック" panose="020B0600070205080204" pitchFamily="34" charset="-128"/>
              </a:rPr>
              <a:t>SOx</a:t>
            </a:r>
            <a:r>
              <a:rPr lang="en-US" altLang="en-US" dirty="0">
                <a:latin typeface="Arial" panose="020B0604020202020204" pitchFamily="34" charset="0"/>
                <a:ea typeface="ＭＳ Ｐゴシック" panose="020B0600070205080204" pitchFamily="34" charset="-128"/>
              </a:rPr>
              <a:t> standards have much more impact on stationary sources then longer term standards.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Can also change the project to reduce the ambient impacts on a </a:t>
            </a:r>
            <a:r>
              <a:rPr lang="en-US" altLang="en-US" b="1" dirty="0">
                <a:latin typeface="Arial" panose="020B0604020202020204" pitchFamily="34" charset="0"/>
                <a:ea typeface="ＭＳ Ｐゴシック" panose="020B0600070205080204" pitchFamily="34" charset="-128"/>
              </a:rPr>
              <a:t>NA area</a:t>
            </a:r>
          </a:p>
        </p:txBody>
      </p:sp>
    </p:spTree>
    <p:extLst>
      <p:ext uri="{BB962C8B-B14F-4D97-AF65-F5344CB8AC3E}">
        <p14:creationId xmlns:p14="http://schemas.microsoft.com/office/powerpoint/2010/main" val="1775667550"/>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Slide Image Placeholder 1">
            <a:extLst>
              <a:ext uri="{FF2B5EF4-FFF2-40B4-BE49-F238E27FC236}">
                <a16:creationId xmlns:a16="http://schemas.microsoft.com/office/drawing/2014/main" id="{8FD64ECE-A845-4616-A2E7-F316D239F6AF}"/>
              </a:ext>
            </a:extLst>
          </p:cNvPr>
          <p:cNvSpPr>
            <a:spLocks noGrp="1" noRot="1" noChangeAspect="1" noChangeArrowheads="1" noTextEdit="1"/>
          </p:cNvSpPr>
          <p:nvPr>
            <p:ph type="sldImg"/>
          </p:nvPr>
        </p:nvSpPr>
        <p:spPr>
          <a:xfrm>
            <a:off x="1203325" y="704850"/>
            <a:ext cx="4695825" cy="3521075"/>
          </a:xfrm>
          <a:ln/>
        </p:spPr>
      </p:sp>
      <p:sp>
        <p:nvSpPr>
          <p:cNvPr id="625667" name="Notes Placeholder 2">
            <a:extLst>
              <a:ext uri="{FF2B5EF4-FFF2-40B4-BE49-F238E27FC236}">
                <a16:creationId xmlns:a16="http://schemas.microsoft.com/office/drawing/2014/main" id="{6DCBF3AE-0F8E-4FCF-B120-EBFBDA3ECD7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Monitoring can be required if the baseline cannot be determined and the new source’s impact exceeds the SIL. Can require monitoring for any pollutant. Post construction can be required if necessary to evaluate impact. Generally not done</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Significant Monitoring Concentration (SMCs) exception ??????</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625668" name="Slide Number Placeholder 3">
            <a:extLst>
              <a:ext uri="{FF2B5EF4-FFF2-40B4-BE49-F238E27FC236}">
                <a16:creationId xmlns:a16="http://schemas.microsoft.com/office/drawing/2014/main" id="{890F959C-F1F1-4EC2-9DCF-20D7A908F721}"/>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3B0CAFE-39E5-4A91-825C-68FC78EFE227}" type="slidenum">
              <a:rPr lang="en-US" altLang="en-US" sz="1300">
                <a:latin typeface="Calibri" panose="020F0502020204030204" pitchFamily="34" charset="0"/>
              </a:rPr>
              <a:pPr algn="r" eaLnBrk="1" hangingPunct="1"/>
              <a:t>226</a:t>
            </a:fld>
            <a:endParaRPr lang="en-US" altLang="en-US" sz="1300">
              <a:latin typeface="Calibri" panose="020F0502020204030204" pitchFamily="34" charset="0"/>
            </a:endParaRPr>
          </a:p>
        </p:txBody>
      </p:sp>
    </p:spTree>
    <p:extLst>
      <p:ext uri="{BB962C8B-B14F-4D97-AF65-F5344CB8AC3E}">
        <p14:creationId xmlns:p14="http://schemas.microsoft.com/office/powerpoint/2010/main" val="3103946455"/>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Slide Image Placeholder 1">
            <a:extLst>
              <a:ext uri="{FF2B5EF4-FFF2-40B4-BE49-F238E27FC236}">
                <a16:creationId xmlns:a16="http://schemas.microsoft.com/office/drawing/2014/main" id="{346738A8-B395-4DB8-994E-B4B4EFD3A9F3}"/>
              </a:ext>
            </a:extLst>
          </p:cNvPr>
          <p:cNvSpPr>
            <a:spLocks noGrp="1" noRot="1" noChangeAspect="1" noChangeArrowheads="1" noTextEdit="1"/>
          </p:cNvSpPr>
          <p:nvPr>
            <p:ph type="sldImg"/>
          </p:nvPr>
        </p:nvSpPr>
        <p:spPr>
          <a:xfrm>
            <a:off x="1203325" y="704850"/>
            <a:ext cx="4695825" cy="3521075"/>
          </a:xfrm>
          <a:ln/>
        </p:spPr>
      </p:sp>
      <p:sp>
        <p:nvSpPr>
          <p:cNvPr id="627715" name="Notes Placeholder 2">
            <a:extLst>
              <a:ext uri="{FF2B5EF4-FFF2-40B4-BE49-F238E27FC236}">
                <a16:creationId xmlns:a16="http://schemas.microsoft.com/office/drawing/2014/main" id="{A8CEBF2A-F2F2-45FA-BEE2-D93A35F8162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Sources have the requirement to provide data to access source impact</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627716" name="Slide Number Placeholder 3">
            <a:extLst>
              <a:ext uri="{FF2B5EF4-FFF2-40B4-BE49-F238E27FC236}">
                <a16:creationId xmlns:a16="http://schemas.microsoft.com/office/drawing/2014/main" id="{19B32F5C-202D-45DC-A530-78FAA1011B11}"/>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3F3C24AF-A21B-420A-843F-5028E1542388}" type="slidenum">
              <a:rPr lang="en-US" altLang="en-US" sz="1300">
                <a:latin typeface="Calibri" panose="020F0502020204030204" pitchFamily="34" charset="0"/>
              </a:rPr>
              <a:pPr algn="r" eaLnBrk="1" hangingPunct="1"/>
              <a:t>227</a:t>
            </a:fld>
            <a:endParaRPr lang="en-US" altLang="en-US" sz="1300">
              <a:latin typeface="Calibri" panose="020F0502020204030204" pitchFamily="34" charset="0"/>
            </a:endParaRPr>
          </a:p>
        </p:txBody>
      </p:sp>
    </p:spTree>
    <p:extLst>
      <p:ext uri="{BB962C8B-B14F-4D97-AF65-F5344CB8AC3E}">
        <p14:creationId xmlns:p14="http://schemas.microsoft.com/office/powerpoint/2010/main" val="3601530598"/>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Slide Image Placeholder 1">
            <a:extLst>
              <a:ext uri="{FF2B5EF4-FFF2-40B4-BE49-F238E27FC236}">
                <a16:creationId xmlns:a16="http://schemas.microsoft.com/office/drawing/2014/main" id="{BAA42FF3-0C05-4C8D-A662-4E41A61760D6}"/>
              </a:ext>
            </a:extLst>
          </p:cNvPr>
          <p:cNvSpPr>
            <a:spLocks noGrp="1" noRot="1" noChangeAspect="1" noChangeArrowheads="1" noTextEdit="1"/>
          </p:cNvSpPr>
          <p:nvPr>
            <p:ph type="sldImg"/>
          </p:nvPr>
        </p:nvSpPr>
        <p:spPr>
          <a:xfrm>
            <a:off x="1203325" y="704850"/>
            <a:ext cx="4695825" cy="3521075"/>
          </a:xfrm>
          <a:ln/>
        </p:spPr>
      </p:sp>
      <p:sp>
        <p:nvSpPr>
          <p:cNvPr id="629763" name="Notes Placeholder 2">
            <a:extLst>
              <a:ext uri="{FF2B5EF4-FFF2-40B4-BE49-F238E27FC236}">
                <a16:creationId xmlns:a16="http://schemas.microsoft.com/office/drawing/2014/main" id="{A055E66F-79F9-42D1-923F-31D1D5E62F0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In addition to direct air quality impact the permit application must address other impacts. The most important and potentially delaying is the impact on federal land</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This additional impact analysis is required even if the proposed projects emission are modeled below the SILs, but the analysis can be a “screening” Below SIL just gets applicant out of more comprehensive NAAQs and increment modeling</a:t>
            </a:r>
          </a:p>
        </p:txBody>
      </p:sp>
      <p:sp>
        <p:nvSpPr>
          <p:cNvPr id="629764" name="Slide Number Placeholder 3">
            <a:extLst>
              <a:ext uri="{FF2B5EF4-FFF2-40B4-BE49-F238E27FC236}">
                <a16:creationId xmlns:a16="http://schemas.microsoft.com/office/drawing/2014/main" id="{728E997A-D023-44EA-9DCD-EA818005A56C}"/>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B708CC2-757D-486B-817B-2A9E64F1E622}" type="slidenum">
              <a:rPr lang="en-US" altLang="en-US" sz="1300">
                <a:latin typeface="Calibri" panose="020F0502020204030204" pitchFamily="34" charset="0"/>
              </a:rPr>
              <a:pPr algn="r" eaLnBrk="1" hangingPunct="1"/>
              <a:t>228</a:t>
            </a:fld>
            <a:endParaRPr lang="en-US" altLang="en-US" sz="1300">
              <a:latin typeface="Calibri" panose="020F0502020204030204" pitchFamily="34" charset="0"/>
            </a:endParaRPr>
          </a:p>
        </p:txBody>
      </p:sp>
    </p:spTree>
    <p:extLst>
      <p:ext uri="{BB962C8B-B14F-4D97-AF65-F5344CB8AC3E}">
        <p14:creationId xmlns:p14="http://schemas.microsoft.com/office/powerpoint/2010/main" val="672614951"/>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10" name="Slide Image Placeholder 1">
            <a:extLst>
              <a:ext uri="{FF2B5EF4-FFF2-40B4-BE49-F238E27FC236}">
                <a16:creationId xmlns:a16="http://schemas.microsoft.com/office/drawing/2014/main" id="{8BAE192A-C4BB-4F83-9020-3DD73AD7591A}"/>
              </a:ext>
            </a:extLst>
          </p:cNvPr>
          <p:cNvSpPr>
            <a:spLocks noGrp="1" noRot="1" noChangeAspect="1" noChangeArrowheads="1" noTextEdit="1"/>
          </p:cNvSpPr>
          <p:nvPr>
            <p:ph type="sldImg"/>
          </p:nvPr>
        </p:nvSpPr>
        <p:spPr>
          <a:xfrm>
            <a:off x="1203325" y="704850"/>
            <a:ext cx="4695825" cy="3521075"/>
          </a:xfrm>
          <a:ln/>
        </p:spPr>
      </p:sp>
      <p:sp>
        <p:nvSpPr>
          <p:cNvPr id="631811" name="Notes Placeholder 2">
            <a:extLst>
              <a:ext uri="{FF2B5EF4-FFF2-40B4-BE49-F238E27FC236}">
                <a16:creationId xmlns:a16="http://schemas.microsoft.com/office/drawing/2014/main" id="{408556E5-8D5C-4790-8B99-DDA49924FF2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If preliminary analysis shows over the SIL at the class I area</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Lye Brook Wilderness area VT</a:t>
            </a:r>
          </a:p>
          <a:p>
            <a:pPr eaLnBrk="1" hangingPunct="1">
              <a:spcBef>
                <a:spcPct val="0"/>
              </a:spcBef>
            </a:pPr>
            <a:r>
              <a:rPr lang="en-US" altLang="en-US" dirty="0">
                <a:latin typeface="Arial" panose="020B0604020202020204" pitchFamily="34" charset="0"/>
                <a:ea typeface="ＭＳ Ｐゴシック" panose="020B0600070205080204" pitchFamily="34" charset="-128"/>
              </a:rPr>
              <a:t>New Jersey National Wilderness Areas Brigantine</a:t>
            </a:r>
          </a:p>
          <a:p>
            <a:pPr eaLnBrk="1" hangingPunct="1">
              <a:spcBef>
                <a:spcPct val="0"/>
              </a:spcBef>
            </a:pPr>
            <a:r>
              <a:rPr lang="en-US" altLang="en-US" dirty="0">
                <a:latin typeface="Arial" panose="020B0604020202020204" pitchFamily="34" charset="0"/>
                <a:ea typeface="ＭＳ Ｐゴシック" panose="020B0600070205080204" pitchFamily="34" charset="-128"/>
              </a:rPr>
              <a:t>New Hampshire National Wilderness Areas Great Gulf, Presidential Range-Dry</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631812" name="Slide Number Placeholder 3">
            <a:extLst>
              <a:ext uri="{FF2B5EF4-FFF2-40B4-BE49-F238E27FC236}">
                <a16:creationId xmlns:a16="http://schemas.microsoft.com/office/drawing/2014/main" id="{848034E2-3C7D-4FA6-9D4C-0EABE9252BBA}"/>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D09C6DF-A5C7-42AE-90E5-54FAF94078C6}" type="slidenum">
              <a:rPr lang="en-US" altLang="en-US" sz="1300">
                <a:latin typeface="Calibri" panose="020F0502020204030204" pitchFamily="34" charset="0"/>
              </a:rPr>
              <a:pPr algn="r" eaLnBrk="1" hangingPunct="1"/>
              <a:t>229</a:t>
            </a:fld>
            <a:endParaRPr lang="en-US" altLang="en-US" sz="1300">
              <a:latin typeface="Calibri" panose="020F0502020204030204" pitchFamily="34" charset="0"/>
            </a:endParaRPr>
          </a:p>
        </p:txBody>
      </p:sp>
    </p:spTree>
    <p:extLst>
      <p:ext uri="{BB962C8B-B14F-4D97-AF65-F5344CB8AC3E}">
        <p14:creationId xmlns:p14="http://schemas.microsoft.com/office/powerpoint/2010/main" val="2648910386"/>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8" name="Slide Image Placeholder 1">
            <a:extLst>
              <a:ext uri="{FF2B5EF4-FFF2-40B4-BE49-F238E27FC236}">
                <a16:creationId xmlns:a16="http://schemas.microsoft.com/office/drawing/2014/main" id="{990FF8C9-4748-406A-BEBB-C3AC987C4D82}"/>
              </a:ext>
            </a:extLst>
          </p:cNvPr>
          <p:cNvSpPr>
            <a:spLocks noGrp="1" noRot="1" noChangeAspect="1" noChangeArrowheads="1" noTextEdit="1"/>
          </p:cNvSpPr>
          <p:nvPr>
            <p:ph type="sldImg"/>
          </p:nvPr>
        </p:nvSpPr>
        <p:spPr>
          <a:xfrm>
            <a:off x="1203325" y="704850"/>
            <a:ext cx="4695825" cy="3521075"/>
          </a:xfrm>
          <a:ln/>
        </p:spPr>
      </p:sp>
      <p:sp>
        <p:nvSpPr>
          <p:cNvPr id="633859" name="Notes Placeholder 2">
            <a:extLst>
              <a:ext uri="{FF2B5EF4-FFF2-40B4-BE49-F238E27FC236}">
                <a16:creationId xmlns:a16="http://schemas.microsoft.com/office/drawing/2014/main" id="{C877A1BD-CD9E-46F9-A7D9-DAFBF4487CC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PAL is a multi unit emission limit where the source has the flexibility to transfer emissions among unit. – AKA facility wide cap or bubble permit</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PAL permit is set at BAE plus the SER for that pollutant across the entire facility</a:t>
            </a:r>
          </a:p>
        </p:txBody>
      </p:sp>
      <p:sp>
        <p:nvSpPr>
          <p:cNvPr id="633860" name="Slide Number Placeholder 3">
            <a:extLst>
              <a:ext uri="{FF2B5EF4-FFF2-40B4-BE49-F238E27FC236}">
                <a16:creationId xmlns:a16="http://schemas.microsoft.com/office/drawing/2014/main" id="{5AF68542-C258-402D-96FA-3167A31A8125}"/>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B1C8994-87EA-476D-BA48-99EE913DC108}" type="slidenum">
              <a:rPr lang="en-US" altLang="en-US" sz="1300">
                <a:latin typeface="Calibri" panose="020F0502020204030204" pitchFamily="34" charset="0"/>
              </a:rPr>
              <a:pPr algn="r" eaLnBrk="1" hangingPunct="1"/>
              <a:t>230</a:t>
            </a:fld>
            <a:endParaRPr lang="en-US" altLang="en-US" sz="1300">
              <a:latin typeface="Calibri" panose="020F0502020204030204" pitchFamily="34" charset="0"/>
            </a:endParaRPr>
          </a:p>
        </p:txBody>
      </p:sp>
    </p:spTree>
    <p:extLst>
      <p:ext uri="{BB962C8B-B14F-4D97-AF65-F5344CB8AC3E}">
        <p14:creationId xmlns:p14="http://schemas.microsoft.com/office/powerpoint/2010/main" val="467428251"/>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Slide Image Placeholder 1">
            <a:extLst>
              <a:ext uri="{FF2B5EF4-FFF2-40B4-BE49-F238E27FC236}">
                <a16:creationId xmlns:a16="http://schemas.microsoft.com/office/drawing/2014/main" id="{058475C7-2512-4F62-A572-E91AC3A66E5C}"/>
              </a:ext>
            </a:extLst>
          </p:cNvPr>
          <p:cNvSpPr>
            <a:spLocks noGrp="1" noRot="1" noChangeAspect="1" noChangeArrowheads="1" noTextEdit="1"/>
          </p:cNvSpPr>
          <p:nvPr>
            <p:ph type="sldImg"/>
          </p:nvPr>
        </p:nvSpPr>
        <p:spPr>
          <a:xfrm>
            <a:off x="1203325" y="704850"/>
            <a:ext cx="4695825" cy="3521075"/>
          </a:xfrm>
          <a:ln/>
        </p:spPr>
      </p:sp>
      <p:sp>
        <p:nvSpPr>
          <p:cNvPr id="635907" name="Notes Placeholder 2">
            <a:extLst>
              <a:ext uri="{FF2B5EF4-FFF2-40B4-BE49-F238E27FC236}">
                <a16:creationId xmlns:a16="http://schemas.microsoft.com/office/drawing/2014/main" id="{D56CDB1D-ABAF-40D8-96E1-6697268F090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How the permit is issued generally conforms to state procedures with the need to send it to EPA and maybe FLM</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At least 30 day comment period </a:t>
            </a:r>
          </a:p>
        </p:txBody>
      </p:sp>
      <p:sp>
        <p:nvSpPr>
          <p:cNvPr id="635908" name="Slide Number Placeholder 3">
            <a:extLst>
              <a:ext uri="{FF2B5EF4-FFF2-40B4-BE49-F238E27FC236}">
                <a16:creationId xmlns:a16="http://schemas.microsoft.com/office/drawing/2014/main" id="{EB7D81E2-1E02-4B70-8285-CA82BD908CCA}"/>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75BE010-4CB6-4AAF-B6CD-6CD7E466BB94}" type="slidenum">
              <a:rPr lang="en-US" altLang="en-US" sz="1300">
                <a:latin typeface="Calibri" panose="020F0502020204030204" pitchFamily="34" charset="0"/>
              </a:rPr>
              <a:pPr algn="r" eaLnBrk="1" hangingPunct="1"/>
              <a:t>231</a:t>
            </a:fld>
            <a:endParaRPr lang="en-US" altLang="en-US" sz="1300">
              <a:latin typeface="Calibri" panose="020F0502020204030204" pitchFamily="34" charset="0"/>
            </a:endParaRPr>
          </a:p>
        </p:txBody>
      </p:sp>
    </p:spTree>
    <p:extLst>
      <p:ext uri="{BB962C8B-B14F-4D97-AF65-F5344CB8AC3E}">
        <p14:creationId xmlns:p14="http://schemas.microsoft.com/office/powerpoint/2010/main" val="2094231316"/>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4" name="Slide Image Placeholder 1">
            <a:extLst>
              <a:ext uri="{FF2B5EF4-FFF2-40B4-BE49-F238E27FC236}">
                <a16:creationId xmlns:a16="http://schemas.microsoft.com/office/drawing/2014/main" id="{1A168A22-82C2-4216-8839-01926218B546}"/>
              </a:ext>
            </a:extLst>
          </p:cNvPr>
          <p:cNvSpPr>
            <a:spLocks noGrp="1" noRot="1" noChangeAspect="1" noChangeArrowheads="1" noTextEdit="1"/>
          </p:cNvSpPr>
          <p:nvPr>
            <p:ph type="sldImg"/>
          </p:nvPr>
        </p:nvSpPr>
        <p:spPr>
          <a:xfrm>
            <a:off x="1203325" y="704850"/>
            <a:ext cx="4695825" cy="3521075"/>
          </a:xfrm>
          <a:ln/>
        </p:spPr>
      </p:sp>
      <p:sp>
        <p:nvSpPr>
          <p:cNvPr id="637955" name="Notes Placeholder 2">
            <a:extLst>
              <a:ext uri="{FF2B5EF4-FFF2-40B4-BE49-F238E27FC236}">
                <a16:creationId xmlns:a16="http://schemas.microsoft.com/office/drawing/2014/main" id="{7358B21E-8409-454A-AEC2-5113DFA7336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This is what we have talked about for the morning. Looking at this slide  PSD looks very complex and it is. In fact one of the best features of PSD and the NSR we talked about yesterday is that they are so complicated that sources will go to great lengths to avoid coming under the regulations. This means that sources will control more and take other restrictions to avoid these regs. This is not a bad thing.</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Deseret Waste Coal Fired Unit SOB overview – [will revisit SOB for the BACT and modeling sections in those lessons.]??</a:t>
            </a:r>
          </a:p>
        </p:txBody>
      </p:sp>
      <p:sp>
        <p:nvSpPr>
          <p:cNvPr id="637956" name="Slide Number Placeholder 3">
            <a:extLst>
              <a:ext uri="{FF2B5EF4-FFF2-40B4-BE49-F238E27FC236}">
                <a16:creationId xmlns:a16="http://schemas.microsoft.com/office/drawing/2014/main" id="{91CE196C-F240-4EC3-B38E-91B8B6E2BDE7}"/>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CBB173E9-12D5-4F3D-9239-7FD6DAC53873}" type="slidenum">
              <a:rPr lang="en-US" altLang="en-US" sz="1300">
                <a:latin typeface="Calibri" panose="020F0502020204030204" pitchFamily="34" charset="0"/>
              </a:rPr>
              <a:pPr algn="r" eaLnBrk="1" hangingPunct="1"/>
              <a:t>232</a:t>
            </a:fld>
            <a:endParaRPr lang="en-US" altLang="en-US" sz="1300">
              <a:latin typeface="Calibri" panose="020F0502020204030204" pitchFamily="34" charset="0"/>
            </a:endParaRPr>
          </a:p>
        </p:txBody>
      </p:sp>
    </p:spTree>
    <p:extLst>
      <p:ext uri="{BB962C8B-B14F-4D97-AF65-F5344CB8AC3E}">
        <p14:creationId xmlns:p14="http://schemas.microsoft.com/office/powerpoint/2010/main" val="2010768994"/>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a:extLst>
              <a:ext uri="{FF2B5EF4-FFF2-40B4-BE49-F238E27FC236}">
                <a16:creationId xmlns:a16="http://schemas.microsoft.com/office/drawing/2014/main" id="{3311BE04-4572-48E4-B15A-419A47949336}"/>
              </a:ext>
            </a:extLst>
          </p:cNvPr>
          <p:cNvSpPr>
            <a:spLocks noGrp="1" noRot="1" noChangeAspect="1" noChangeArrowheads="1" noTextEdit="1"/>
          </p:cNvSpPr>
          <p:nvPr>
            <p:ph type="sldImg"/>
          </p:nvPr>
        </p:nvSpPr>
        <p:spPr>
          <a:xfrm>
            <a:off x="1203325" y="704850"/>
            <a:ext cx="4695825" cy="3521075"/>
          </a:xfrm>
          <a:ln/>
        </p:spPr>
      </p:sp>
      <p:sp>
        <p:nvSpPr>
          <p:cNvPr id="654339" name="Rectangle 3">
            <a:extLst>
              <a:ext uri="{FF2B5EF4-FFF2-40B4-BE49-F238E27FC236}">
                <a16:creationId xmlns:a16="http://schemas.microsoft.com/office/drawing/2014/main" id="{DD42B90B-CBD9-4623-A3E1-D5D9568C7D64}"/>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69756759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Slide Image Placeholder 1">
            <a:extLst>
              <a:ext uri="{FF2B5EF4-FFF2-40B4-BE49-F238E27FC236}">
                <a16:creationId xmlns:a16="http://schemas.microsoft.com/office/drawing/2014/main" id="{83F19BD6-35A4-4CE6-921F-527EAEEB59DD}"/>
              </a:ext>
            </a:extLst>
          </p:cNvPr>
          <p:cNvSpPr>
            <a:spLocks noGrp="1" noRot="1" noChangeAspect="1" noChangeArrowheads="1" noTextEdit="1"/>
          </p:cNvSpPr>
          <p:nvPr>
            <p:ph type="sldImg"/>
          </p:nvPr>
        </p:nvSpPr>
        <p:spPr>
          <a:ln/>
        </p:spPr>
      </p:sp>
      <p:sp>
        <p:nvSpPr>
          <p:cNvPr id="148483" name="Notes Placeholder 2">
            <a:extLst>
              <a:ext uri="{FF2B5EF4-FFF2-40B4-BE49-F238E27FC236}">
                <a16:creationId xmlns:a16="http://schemas.microsoft.com/office/drawing/2014/main" id="{902E40EF-05A8-4A78-BF68-2A69769A247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Carl</a:t>
            </a: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Background on CAA standards to set stage for CAA permitting</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What is the permit trying to protect?</a:t>
            </a:r>
          </a:p>
        </p:txBody>
      </p:sp>
      <p:sp>
        <p:nvSpPr>
          <p:cNvPr id="148484" name="Slide Number Placeholder 3">
            <a:extLst>
              <a:ext uri="{FF2B5EF4-FFF2-40B4-BE49-F238E27FC236}">
                <a16:creationId xmlns:a16="http://schemas.microsoft.com/office/drawing/2014/main" id="{87BE8E06-6BD8-4467-8C8D-97F9FE4BAC5C}"/>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C26341A-CE2C-4B2B-8942-7DDEBEEDF5C5}" type="slidenum">
              <a:rPr lang="en-US" altLang="en-US" sz="1300">
                <a:solidFill>
                  <a:srgbClr val="000000"/>
                </a:solidFill>
                <a:latin typeface="Calibri" panose="020F0502020204030204" pitchFamily="34" charset="0"/>
                <a:cs typeface="Arial" panose="020B0604020202020204" pitchFamily="34" charset="0"/>
              </a:rPr>
              <a:pPr algn="r" eaLnBrk="1" hangingPunct="1"/>
              <a:t>23</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886928110"/>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6" name="Rectangle 2">
            <a:extLst>
              <a:ext uri="{FF2B5EF4-FFF2-40B4-BE49-F238E27FC236}">
                <a16:creationId xmlns:a16="http://schemas.microsoft.com/office/drawing/2014/main" id="{FE229086-4485-4ED5-9EBC-72326C1E4E53}"/>
              </a:ext>
            </a:extLst>
          </p:cNvPr>
          <p:cNvSpPr>
            <a:spLocks noGrp="1" noRot="1" noChangeAspect="1" noChangeArrowheads="1" noTextEdit="1"/>
          </p:cNvSpPr>
          <p:nvPr>
            <p:ph type="sldImg"/>
          </p:nvPr>
        </p:nvSpPr>
        <p:spPr>
          <a:xfrm>
            <a:off x="1241425" y="692150"/>
            <a:ext cx="4692650" cy="3519488"/>
          </a:xfrm>
          <a:ln/>
        </p:spPr>
      </p:sp>
      <p:sp>
        <p:nvSpPr>
          <p:cNvPr id="656387" name="Rectangle 3">
            <a:extLst>
              <a:ext uri="{FF2B5EF4-FFF2-40B4-BE49-F238E27FC236}">
                <a16:creationId xmlns:a16="http://schemas.microsoft.com/office/drawing/2014/main" id="{72DC2EF9-8270-47ED-A699-A7E4A12EDFF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Carl</a:t>
            </a:r>
          </a:p>
        </p:txBody>
      </p:sp>
    </p:spTree>
    <p:extLst>
      <p:ext uri="{BB962C8B-B14F-4D97-AF65-F5344CB8AC3E}">
        <p14:creationId xmlns:p14="http://schemas.microsoft.com/office/powerpoint/2010/main" val="822412025"/>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Rectangle 2">
            <a:extLst>
              <a:ext uri="{FF2B5EF4-FFF2-40B4-BE49-F238E27FC236}">
                <a16:creationId xmlns:a16="http://schemas.microsoft.com/office/drawing/2014/main" id="{E3160D00-90A8-49E1-8696-8E7F71ABBDBD}"/>
              </a:ext>
            </a:extLst>
          </p:cNvPr>
          <p:cNvSpPr>
            <a:spLocks noGrp="1" noRot="1" noChangeAspect="1" noChangeArrowheads="1" noTextEdit="1"/>
          </p:cNvSpPr>
          <p:nvPr>
            <p:ph type="sldImg"/>
          </p:nvPr>
        </p:nvSpPr>
        <p:spPr>
          <a:xfrm>
            <a:off x="1203325" y="769938"/>
            <a:ext cx="4695825" cy="3521075"/>
          </a:xfrm>
          <a:ln/>
        </p:spPr>
      </p:sp>
      <p:sp>
        <p:nvSpPr>
          <p:cNvPr id="580611" name="Rectangle 3">
            <a:extLst>
              <a:ext uri="{FF2B5EF4-FFF2-40B4-BE49-F238E27FC236}">
                <a16:creationId xmlns:a16="http://schemas.microsoft.com/office/drawing/2014/main" id="{CE366619-6797-4AD4-91D3-663E1B60DC4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To determine whether</a:t>
            </a:r>
            <a:r>
              <a:rPr lang="en-US" altLang="en-US" baseline="0" dirty="0">
                <a:latin typeface="Arial" panose="020B0604020202020204" pitchFamily="34" charset="0"/>
                <a:ea typeface="ＭＳ Ｐゴシック" panose="020B0600070205080204" pitchFamily="34" charset="-128"/>
              </a:rPr>
              <a:t> or not a </a:t>
            </a:r>
            <a:r>
              <a:rPr lang="en-US" altLang="en-US" dirty="0"/>
              <a:t>physical change or change in the method of operation for a </a:t>
            </a:r>
            <a:r>
              <a:rPr lang="en-US" altLang="en-US" baseline="0" dirty="0">
                <a:latin typeface="Arial" panose="020B0604020202020204" pitchFamily="34" charset="0"/>
                <a:ea typeface="ＭＳ Ｐゴシック" panose="020B0600070205080204" pitchFamily="34" charset="-128"/>
              </a:rPr>
              <a:t>proposed modification at an existing major stationary source is a Major Modification </a:t>
            </a:r>
            <a:r>
              <a:rPr lang="en-US" altLang="en-US" dirty="0"/>
              <a:t>subject to NSR Pre-Construction permitting review </a:t>
            </a:r>
            <a:r>
              <a:rPr lang="en-US" altLang="en-US" baseline="0" dirty="0">
                <a:latin typeface="Arial" panose="020B0604020202020204" pitchFamily="34" charset="0"/>
                <a:ea typeface="ＭＳ Ｐゴシック" panose="020B0600070205080204" pitchFamily="34" charset="-128"/>
              </a:rPr>
              <a:t>one has to use a </a:t>
            </a:r>
            <a:r>
              <a:rPr lang="en-US" altLang="en-US" b="1" baseline="0" dirty="0">
                <a:latin typeface="Arial" panose="020B0604020202020204" pitchFamily="34" charset="0"/>
                <a:ea typeface="ＭＳ Ｐゴシック" panose="020B0600070205080204" pitchFamily="34" charset="-128"/>
              </a:rPr>
              <a:t>two step test</a:t>
            </a:r>
            <a:r>
              <a:rPr lang="en-US" altLang="en-US" b="1" dirty="0">
                <a:latin typeface="Arial" panose="020B0604020202020204" pitchFamily="34" charset="0"/>
                <a:ea typeface="ＭＳ Ｐゴシック" panose="020B0600070205080204" pitchFamily="34" charset="-128"/>
              </a:rPr>
              <a:t>.</a:t>
            </a:r>
          </a:p>
        </p:txBody>
      </p:sp>
    </p:spTree>
    <p:extLst>
      <p:ext uri="{BB962C8B-B14F-4D97-AF65-F5344CB8AC3E}">
        <p14:creationId xmlns:p14="http://schemas.microsoft.com/office/powerpoint/2010/main" val="383892828"/>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Rectangle 2">
            <a:extLst>
              <a:ext uri="{FF2B5EF4-FFF2-40B4-BE49-F238E27FC236}">
                <a16:creationId xmlns:a16="http://schemas.microsoft.com/office/drawing/2014/main" id="{E3160D00-90A8-49E1-8696-8E7F71ABBDBD}"/>
              </a:ext>
            </a:extLst>
          </p:cNvPr>
          <p:cNvSpPr>
            <a:spLocks noGrp="1" noRot="1" noChangeAspect="1" noChangeArrowheads="1" noTextEdit="1"/>
          </p:cNvSpPr>
          <p:nvPr>
            <p:ph type="sldImg"/>
          </p:nvPr>
        </p:nvSpPr>
        <p:spPr>
          <a:xfrm>
            <a:off x="1203325" y="769938"/>
            <a:ext cx="4695825" cy="3521075"/>
          </a:xfrm>
          <a:ln/>
        </p:spPr>
      </p:sp>
      <p:sp>
        <p:nvSpPr>
          <p:cNvPr id="580611" name="Rectangle 3">
            <a:extLst>
              <a:ext uri="{FF2B5EF4-FFF2-40B4-BE49-F238E27FC236}">
                <a16:creationId xmlns:a16="http://schemas.microsoft.com/office/drawing/2014/main" id="{CE366619-6797-4AD4-91D3-663E1B60DC4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In March 2018, EPA Administrator issued a memo titled “Project Emissions Accounting Under the NSR Preconstruction</a:t>
            </a:r>
            <a:r>
              <a:rPr lang="en-US" altLang="en-US" baseline="0" dirty="0">
                <a:latin typeface="Arial" panose="020B0604020202020204" pitchFamily="34" charset="0"/>
                <a:ea typeface="ＭＳ Ｐゴシック" panose="020B0600070205080204" pitchFamily="34" charset="-128"/>
              </a:rPr>
              <a:t> Permitting Program.”  </a:t>
            </a:r>
          </a:p>
          <a:p>
            <a:pPr eaLnBrk="1" hangingPunct="1"/>
            <a:r>
              <a:rPr lang="en-US" altLang="en-US" baseline="0" dirty="0">
                <a:latin typeface="Arial" panose="020B0604020202020204" pitchFamily="34" charset="0"/>
                <a:ea typeface="ＭＳ Ｐゴシック" panose="020B0600070205080204" pitchFamily="34" charset="-128"/>
              </a:rPr>
              <a:t>On August 1, 2019, EPA proposed for a 60 days comment period after publication in Federal Register to clarify the process for evaluating whether the NSR permitting program would apply to a proposed modified source of air emissions.  This proposal would make it clear that both emission increases and decreases from a major modification are to be considered during Step 1 of the two-step NSR applicability test.  This process is known as “Project Emissions Accounting” or previously as “Project Netting.”</a:t>
            </a:r>
          </a:p>
          <a:p>
            <a:pPr eaLnBrk="1" hangingPunct="1"/>
            <a:r>
              <a:rPr lang="en-US" altLang="en-US" dirty="0">
                <a:latin typeface="Arial" panose="020B0604020202020204" pitchFamily="34" charset="0"/>
                <a:ea typeface="ＭＳ Ｐゴシック" panose="020B0600070205080204" pitchFamily="34" charset="-128"/>
              </a:rPr>
              <a:t>On October 22, 2020,</a:t>
            </a:r>
            <a:r>
              <a:rPr lang="en-US" altLang="en-US" baseline="0" dirty="0">
                <a:latin typeface="Arial" panose="020B0604020202020204" pitchFamily="34" charset="0"/>
                <a:ea typeface="ＭＳ Ｐゴシック" panose="020B0600070205080204" pitchFamily="34" charset="-128"/>
              </a:rPr>
              <a:t> the EPA finalized a rule to clarify the process for evaluating whether the NSR (both PSD and Non-attainment NSR) permitting program would apply to a proposed modification of a source of air emissions.  This final rule clarifies that both emission increases and decreases from a major modification are to be considered during Step 1 of the two-step NSR applicability test.  This process is known as “Project Emissions Accounting.”</a:t>
            </a:r>
          </a:p>
          <a:p>
            <a:pPr eaLnBrk="1" hangingPunct="1"/>
            <a:r>
              <a:rPr lang="en-US" altLang="en-US" baseline="0" dirty="0">
                <a:latin typeface="Arial" panose="020B0604020202020204" pitchFamily="34" charset="0"/>
                <a:ea typeface="ＭＳ Ｐゴシック" panose="020B0600070205080204" pitchFamily="34" charset="-128"/>
              </a:rPr>
              <a:t>The final rule revises the NSR applicability regulations that apply to projects that include a combination of new and existing units and makes it clear that project emissions accounting is allowed as part of Step 1 of the two-step NSR major applicability test.</a:t>
            </a:r>
          </a:p>
          <a:p>
            <a:pPr eaLnBrk="1" hangingPunct="1"/>
            <a:endParaRPr lang="en-US" altLang="en-US" baseline="0" dirty="0">
              <a:latin typeface="Arial" panose="020B0604020202020204" pitchFamily="34" charset="0"/>
              <a:ea typeface="ＭＳ Ｐゴシック" panose="020B0600070205080204" pitchFamily="34" charset="-128"/>
            </a:endParaRPr>
          </a:p>
          <a:p>
            <a:pPr eaLnBrk="1" hangingPunct="1"/>
            <a:r>
              <a:rPr lang="en-US" altLang="en-US" baseline="0" dirty="0">
                <a:latin typeface="Arial" panose="020B0604020202020204" pitchFamily="34" charset="0"/>
                <a:ea typeface="ＭＳ Ｐゴシック" panose="020B0600070205080204" pitchFamily="34" charset="-128"/>
              </a:rPr>
              <a:t>Added paragraph (G):  The “sum of the difference” as used in paragraphs (c), (d) and (f) of this section shall include both increases and decreases in emissions calculated in accordance with those paragraphs.</a:t>
            </a:r>
          </a:p>
          <a:p>
            <a:pPr eaLnBrk="1" hangingPunct="1"/>
            <a:endParaRPr lang="en-US" altLang="en-US" baseline="0" dirty="0">
              <a:latin typeface="Arial" panose="020B0604020202020204" pitchFamily="34" charset="0"/>
              <a:ea typeface="ＭＳ Ｐゴシック" panose="020B0600070205080204" pitchFamily="34" charset="-128"/>
            </a:endParaRPr>
          </a:p>
          <a:p>
            <a:pPr eaLnBrk="1" hangingPunct="1"/>
            <a:r>
              <a:rPr lang="en-US" altLang="en-US" baseline="0" dirty="0">
                <a:latin typeface="Arial" panose="020B0604020202020204" pitchFamily="34" charset="0"/>
                <a:ea typeface="ＭＳ Ｐゴシック" panose="020B0600070205080204" pitchFamily="34" charset="-128"/>
              </a:rPr>
              <a:t>ATPA can be used for step 1, Actual to PTE used for step 2 for non project EU – see R5 memo from 2011.</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812485003"/>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Rectangle 2">
            <a:extLst>
              <a:ext uri="{FF2B5EF4-FFF2-40B4-BE49-F238E27FC236}">
                <a16:creationId xmlns:a16="http://schemas.microsoft.com/office/drawing/2014/main" id="{E3160D00-90A8-49E1-8696-8E7F71ABBDBD}"/>
              </a:ext>
            </a:extLst>
          </p:cNvPr>
          <p:cNvSpPr>
            <a:spLocks noGrp="1" noRot="1" noChangeAspect="1" noChangeArrowheads="1" noTextEdit="1"/>
          </p:cNvSpPr>
          <p:nvPr>
            <p:ph type="sldImg"/>
          </p:nvPr>
        </p:nvSpPr>
        <p:spPr>
          <a:xfrm>
            <a:off x="1203325" y="769938"/>
            <a:ext cx="4695825" cy="3521075"/>
          </a:xfrm>
          <a:ln/>
        </p:spPr>
      </p:sp>
      <p:sp>
        <p:nvSpPr>
          <p:cNvPr id="580611" name="Rectangle 3">
            <a:extLst>
              <a:ext uri="{FF2B5EF4-FFF2-40B4-BE49-F238E27FC236}">
                <a16:creationId xmlns:a16="http://schemas.microsoft.com/office/drawing/2014/main" id="{CE366619-6797-4AD4-91D3-663E1B60DC4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This final rule applies to EPA and permitting authorities that</a:t>
            </a:r>
            <a:r>
              <a:rPr lang="en-US" altLang="en-US" baseline="0" dirty="0">
                <a:latin typeface="Arial" panose="020B0604020202020204" pitchFamily="34" charset="0"/>
                <a:ea typeface="ＭＳ Ｐゴシック" panose="020B0600070205080204" pitchFamily="34" charset="-128"/>
              </a:rPr>
              <a:t> have been delegated federal authority from EPA to issue NSR (both PSD and NNSR) permits on behalf of EPA. </a:t>
            </a:r>
          </a:p>
          <a:p>
            <a:pPr eaLnBrk="1" hangingPunct="1"/>
            <a:r>
              <a:rPr lang="en-US" altLang="en-US" baseline="0" dirty="0">
                <a:latin typeface="Arial" panose="020B0604020202020204" pitchFamily="34" charset="0"/>
                <a:ea typeface="ＭＳ Ｐゴシック" panose="020B0600070205080204" pitchFamily="34" charset="-128"/>
              </a:rPr>
              <a:t>State and Local Air Agencies that implement the NSR program through EPA-approved State Implementation Plan (SIP), are NOT required to modify their programs to account for this final rule and may continue to implement their current program without change.  </a:t>
            </a:r>
          </a:p>
          <a:p>
            <a:pPr eaLnBrk="1" hangingPunct="1"/>
            <a:endParaRPr lang="en-US" altLang="en-US" baseline="0" dirty="0">
              <a:latin typeface="Arial" panose="020B0604020202020204" pitchFamily="34" charset="0"/>
              <a:ea typeface="ＭＳ Ｐゴシック" panose="020B0600070205080204" pitchFamily="34" charset="-128"/>
            </a:endParaRPr>
          </a:p>
          <a:p>
            <a:pPr eaLnBrk="1" hangingPunct="1"/>
            <a:r>
              <a:rPr lang="en-US" altLang="en-US" baseline="0" dirty="0">
                <a:latin typeface="Arial" panose="020B0604020202020204" pitchFamily="34" charset="0"/>
                <a:ea typeface="ＭＳ Ｐゴシック" panose="020B0600070205080204" pitchFamily="34" charset="-128"/>
              </a:rPr>
              <a:t>EPA has concluded that permitting authorities that do not allow for project emission accounting have at least as stringent applicability requirements as those required by the Act or EPA’s implementing regulations and, therefore, are not required to submit SIP revisions or stringency determinations to EPA as a result of this action.</a:t>
            </a:r>
          </a:p>
          <a:p>
            <a:pPr eaLnBrk="1" hangingPunct="1"/>
            <a:endParaRPr lang="en-US" altLang="en-US" baseline="0" dirty="0">
              <a:latin typeface="Arial" panose="020B0604020202020204" pitchFamily="34" charset="0"/>
              <a:ea typeface="ＭＳ Ｐゴシック" panose="020B0600070205080204" pitchFamily="34" charset="-128"/>
            </a:endParaRPr>
          </a:p>
          <a:p>
            <a:pPr eaLnBrk="1" hangingPunct="1"/>
            <a:r>
              <a:rPr lang="en-US" altLang="en-US" strike="sngStrike" dirty="0">
                <a:latin typeface="Arial" panose="020B0604020202020204" pitchFamily="34" charset="0"/>
                <a:ea typeface="ＭＳ Ｐゴシック" panose="020B0600070205080204" pitchFamily="34" charset="-128"/>
              </a:rPr>
              <a:t>Proposed Rule:  Revisions to Regulations Related to Project Emissions Accounting - February 22, 2024. Apply “guard rails”</a:t>
            </a:r>
          </a:p>
        </p:txBody>
      </p:sp>
    </p:spTree>
    <p:extLst>
      <p:ext uri="{BB962C8B-B14F-4D97-AF65-F5344CB8AC3E}">
        <p14:creationId xmlns:p14="http://schemas.microsoft.com/office/powerpoint/2010/main" val="3686498459"/>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2" name="Rectangle 2">
            <a:extLst>
              <a:ext uri="{FF2B5EF4-FFF2-40B4-BE49-F238E27FC236}">
                <a16:creationId xmlns:a16="http://schemas.microsoft.com/office/drawing/2014/main" id="{0FBD73AE-94B5-4C73-8C3F-571936F3F2DF}"/>
              </a:ext>
            </a:extLst>
          </p:cNvPr>
          <p:cNvSpPr>
            <a:spLocks noGrp="1" noRot="1" noChangeAspect="1" noChangeArrowheads="1" noTextEdit="1"/>
          </p:cNvSpPr>
          <p:nvPr>
            <p:ph type="sldImg"/>
          </p:nvPr>
        </p:nvSpPr>
        <p:spPr>
          <a:xfrm>
            <a:off x="1203325" y="704850"/>
            <a:ext cx="4695825" cy="3521075"/>
          </a:xfrm>
          <a:ln/>
        </p:spPr>
      </p:sp>
      <p:sp>
        <p:nvSpPr>
          <p:cNvPr id="640003" name="Rectangle 3">
            <a:extLst>
              <a:ext uri="{FF2B5EF4-FFF2-40B4-BE49-F238E27FC236}">
                <a16:creationId xmlns:a16="http://schemas.microsoft.com/office/drawing/2014/main" id="{DBBCAE2F-4FBD-4BF1-B2EF-1585DE1B580B}"/>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endParaRPr lang="en-US" altLang="en-US" sz="1600" dirty="0">
              <a:latin typeface="Disney Simple"/>
              <a:ea typeface="ＭＳ Ｐゴシック" panose="020B0600070205080204" pitchFamily="34" charset="-128"/>
            </a:endParaRPr>
          </a:p>
        </p:txBody>
      </p:sp>
    </p:spTree>
    <p:extLst>
      <p:ext uri="{BB962C8B-B14F-4D97-AF65-F5344CB8AC3E}">
        <p14:creationId xmlns:p14="http://schemas.microsoft.com/office/powerpoint/2010/main" val="3536551691"/>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2">
            <a:extLst>
              <a:ext uri="{FF2B5EF4-FFF2-40B4-BE49-F238E27FC236}">
                <a16:creationId xmlns:a16="http://schemas.microsoft.com/office/drawing/2014/main" id="{F791288F-C486-4DDE-A7C5-6CB0C76859BF}"/>
              </a:ext>
            </a:extLst>
          </p:cNvPr>
          <p:cNvSpPr>
            <a:spLocks noGrp="1" noRot="1" noChangeAspect="1" noChangeArrowheads="1" noTextEdit="1"/>
          </p:cNvSpPr>
          <p:nvPr>
            <p:ph type="sldImg"/>
          </p:nvPr>
        </p:nvSpPr>
        <p:spPr>
          <a:xfrm>
            <a:off x="1203325" y="704850"/>
            <a:ext cx="4695825" cy="3521075"/>
          </a:xfrm>
          <a:ln/>
        </p:spPr>
      </p:sp>
      <p:sp>
        <p:nvSpPr>
          <p:cNvPr id="642051" name="Rectangle 3">
            <a:extLst>
              <a:ext uri="{FF2B5EF4-FFF2-40B4-BE49-F238E27FC236}">
                <a16:creationId xmlns:a16="http://schemas.microsoft.com/office/drawing/2014/main" id="{697D90F3-CBBB-4A24-A291-47B252A493C1}"/>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We go through this exercise to  demonstrate how you can use the ‘02 “reforms” to get out of things.</a:t>
            </a:r>
          </a:p>
        </p:txBody>
      </p:sp>
    </p:spTree>
    <p:extLst>
      <p:ext uri="{BB962C8B-B14F-4D97-AF65-F5344CB8AC3E}">
        <p14:creationId xmlns:p14="http://schemas.microsoft.com/office/powerpoint/2010/main" val="1906262819"/>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6" name="Rectangle 2">
            <a:extLst>
              <a:ext uri="{FF2B5EF4-FFF2-40B4-BE49-F238E27FC236}">
                <a16:creationId xmlns:a16="http://schemas.microsoft.com/office/drawing/2014/main" id="{79CB5F05-ABE4-47DB-B5DE-AA72823BBBA8}"/>
              </a:ext>
            </a:extLst>
          </p:cNvPr>
          <p:cNvSpPr>
            <a:spLocks noGrp="1" noRot="1" noChangeAspect="1" noChangeArrowheads="1" noTextEdit="1"/>
          </p:cNvSpPr>
          <p:nvPr>
            <p:ph type="sldImg"/>
          </p:nvPr>
        </p:nvSpPr>
        <p:spPr>
          <a:xfrm>
            <a:off x="1203325" y="704850"/>
            <a:ext cx="4695825" cy="3521075"/>
          </a:xfrm>
          <a:ln/>
        </p:spPr>
      </p:sp>
      <p:sp>
        <p:nvSpPr>
          <p:cNvPr id="646147" name="Rectangle 3">
            <a:extLst>
              <a:ext uri="{FF2B5EF4-FFF2-40B4-BE49-F238E27FC236}">
                <a16:creationId xmlns:a16="http://schemas.microsoft.com/office/drawing/2014/main" id="{2796C461-33FB-4400-8E03-9F8AA440950D}"/>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i.e., the project’s emissions would exceed the SER for that pollutant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Netting is also used in NA NSR</a:t>
            </a:r>
          </a:p>
        </p:txBody>
      </p:sp>
    </p:spTree>
    <p:extLst>
      <p:ext uri="{BB962C8B-B14F-4D97-AF65-F5344CB8AC3E}">
        <p14:creationId xmlns:p14="http://schemas.microsoft.com/office/powerpoint/2010/main" val="1721316436"/>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2">
            <a:extLst>
              <a:ext uri="{FF2B5EF4-FFF2-40B4-BE49-F238E27FC236}">
                <a16:creationId xmlns:a16="http://schemas.microsoft.com/office/drawing/2014/main" id="{A62C42BD-16F6-4A15-B01E-7E61C22CB317}"/>
              </a:ext>
            </a:extLst>
          </p:cNvPr>
          <p:cNvSpPr>
            <a:spLocks noGrp="1" noRot="1" noChangeAspect="1" noChangeArrowheads="1" noTextEdit="1"/>
          </p:cNvSpPr>
          <p:nvPr>
            <p:ph type="sldImg"/>
          </p:nvPr>
        </p:nvSpPr>
        <p:spPr>
          <a:xfrm>
            <a:off x="1203325" y="704850"/>
            <a:ext cx="4695825" cy="3521075"/>
          </a:xfrm>
          <a:ln/>
        </p:spPr>
      </p:sp>
      <p:sp>
        <p:nvSpPr>
          <p:cNvPr id="648195" name="Rectangle 3">
            <a:extLst>
              <a:ext uri="{FF2B5EF4-FFF2-40B4-BE49-F238E27FC236}">
                <a16:creationId xmlns:a16="http://schemas.microsoft.com/office/drawing/2014/main" id="{C1F14600-5D29-4709-89AD-A7C3D121A3B6}"/>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Here is what netting is. Netting is nothing more then all of the increases associated with the mod minus the decreases plus other increases. Note there is a time component in the whole process.</a:t>
            </a:r>
          </a:p>
        </p:txBody>
      </p:sp>
    </p:spTree>
    <p:extLst>
      <p:ext uri="{BB962C8B-B14F-4D97-AF65-F5344CB8AC3E}">
        <p14:creationId xmlns:p14="http://schemas.microsoft.com/office/powerpoint/2010/main" val="1905167944"/>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2" name="Rectangle 2">
            <a:extLst>
              <a:ext uri="{FF2B5EF4-FFF2-40B4-BE49-F238E27FC236}">
                <a16:creationId xmlns:a16="http://schemas.microsoft.com/office/drawing/2014/main" id="{D5749BCC-2B79-48ED-9E81-3316BC629C58}"/>
              </a:ext>
            </a:extLst>
          </p:cNvPr>
          <p:cNvSpPr>
            <a:spLocks noGrp="1" noRot="1" noChangeAspect="1" noChangeArrowheads="1" noTextEdit="1"/>
          </p:cNvSpPr>
          <p:nvPr>
            <p:ph type="sldImg"/>
          </p:nvPr>
        </p:nvSpPr>
        <p:spPr>
          <a:xfrm>
            <a:off x="1203325" y="703263"/>
            <a:ext cx="4695825" cy="3521075"/>
          </a:xfrm>
          <a:ln/>
        </p:spPr>
      </p:sp>
      <p:sp>
        <p:nvSpPr>
          <p:cNvPr id="650243" name="Rectangle 3">
            <a:extLst>
              <a:ext uri="{FF2B5EF4-FFF2-40B4-BE49-F238E27FC236}">
                <a16:creationId xmlns:a16="http://schemas.microsoft.com/office/drawing/2014/main" id="{41EE59CA-C2C1-4F6F-8EE8-88A2F19CED42}"/>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The time period affects the creditable increases and decreases.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&lt; 5 years from construction commenced + time to start operation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Refer to slides in PSD lesson #205</a:t>
            </a:r>
          </a:p>
        </p:txBody>
      </p:sp>
    </p:spTree>
    <p:extLst>
      <p:ext uri="{BB962C8B-B14F-4D97-AF65-F5344CB8AC3E}">
        <p14:creationId xmlns:p14="http://schemas.microsoft.com/office/powerpoint/2010/main" val="145801702"/>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Rectangle 2">
            <a:extLst>
              <a:ext uri="{FF2B5EF4-FFF2-40B4-BE49-F238E27FC236}">
                <a16:creationId xmlns:a16="http://schemas.microsoft.com/office/drawing/2014/main" id="{CE3C0B0E-1F81-491B-ABE5-F4E1264AAEB9}"/>
              </a:ext>
            </a:extLst>
          </p:cNvPr>
          <p:cNvSpPr>
            <a:spLocks noGrp="1" noRot="1" noChangeAspect="1" noChangeArrowheads="1" noTextEdit="1"/>
          </p:cNvSpPr>
          <p:nvPr>
            <p:ph type="sldImg"/>
          </p:nvPr>
        </p:nvSpPr>
        <p:spPr>
          <a:ln/>
        </p:spPr>
      </p:sp>
      <p:sp>
        <p:nvSpPr>
          <p:cNvPr id="652291" name="Rectangle 3">
            <a:extLst>
              <a:ext uri="{FF2B5EF4-FFF2-40B4-BE49-F238E27FC236}">
                <a16:creationId xmlns:a16="http://schemas.microsoft.com/office/drawing/2014/main" id="{1BA8176D-BFC4-4FBC-8501-D5788A65F7C0}"/>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As we have discussed we use projected actual emissions for </a:t>
            </a:r>
            <a:r>
              <a:rPr lang="en-US" altLang="en-US" b="1" dirty="0">
                <a:latin typeface="Arial" panose="020B0604020202020204" pitchFamily="34" charset="0"/>
                <a:ea typeface="ＭＳ Ｐゴシック" panose="020B0600070205080204" pitchFamily="34" charset="-128"/>
              </a:rPr>
              <a:t>existing units </a:t>
            </a:r>
            <a:r>
              <a:rPr lang="en-US" altLang="en-US" dirty="0">
                <a:latin typeface="Arial" panose="020B0604020202020204" pitchFamily="34" charset="0"/>
                <a:ea typeface="ＭＳ Ｐゴシック" panose="020B0600070205080204" pitchFamily="34" charset="-128"/>
              </a:rPr>
              <a:t>[new units use PTE]</a:t>
            </a:r>
          </a:p>
          <a:p>
            <a:pPr eaLnBrk="1" hangingPunct="1"/>
            <a:r>
              <a:rPr lang="en-US" altLang="en-US" dirty="0">
                <a:latin typeface="Arial" panose="020B0604020202020204" pitchFamily="34" charset="0"/>
                <a:ea typeface="ＭＳ Ｐゴシック" panose="020B0600070205080204" pitchFamily="34" charset="-128"/>
              </a:rPr>
              <a:t>PAE </a:t>
            </a:r>
            <a:r>
              <a:rPr lang="en-US" altLang="en-US" dirty="0" err="1">
                <a:latin typeface="Arial" panose="020B0604020202020204" pitchFamily="34" charset="0"/>
                <a:ea typeface="ＭＳ Ｐゴシック" panose="020B0600070205080204" pitchFamily="34" charset="-128"/>
              </a:rPr>
              <a:t>defn</a:t>
            </a:r>
            <a:r>
              <a:rPr lang="en-US" altLang="en-US" dirty="0">
                <a:latin typeface="Arial" panose="020B0604020202020204" pitchFamily="34" charset="0"/>
                <a:ea typeface="ＭＳ Ｐゴシック" panose="020B0600070205080204" pitchFamily="34" charset="-128"/>
              </a:rPr>
              <a:t> from PSD regs</a:t>
            </a:r>
          </a:p>
        </p:txBody>
      </p:sp>
    </p:spTree>
    <p:extLst>
      <p:ext uri="{BB962C8B-B14F-4D97-AF65-F5344CB8AC3E}">
        <p14:creationId xmlns:p14="http://schemas.microsoft.com/office/powerpoint/2010/main" val="119128274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ide Image Placeholder 1">
            <a:extLst>
              <a:ext uri="{FF2B5EF4-FFF2-40B4-BE49-F238E27FC236}">
                <a16:creationId xmlns:a16="http://schemas.microsoft.com/office/drawing/2014/main" id="{872732AB-7FA0-4D43-9560-E692464CE169}"/>
              </a:ext>
            </a:extLst>
          </p:cNvPr>
          <p:cNvSpPr>
            <a:spLocks noGrp="1" noRot="1" noChangeAspect="1" noChangeArrowheads="1" noTextEdit="1"/>
          </p:cNvSpPr>
          <p:nvPr>
            <p:ph type="sldImg"/>
          </p:nvPr>
        </p:nvSpPr>
        <p:spPr>
          <a:ln/>
        </p:spPr>
      </p:sp>
      <p:sp>
        <p:nvSpPr>
          <p:cNvPr id="150531" name="Notes Placeholder 2">
            <a:extLst>
              <a:ext uri="{FF2B5EF4-FFF2-40B4-BE49-F238E27FC236}">
                <a16:creationId xmlns:a16="http://schemas.microsoft.com/office/drawing/2014/main" id="{523CC94A-3EC6-4B76-9A17-3461D355216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Criteria Poll = SO2/</a:t>
            </a:r>
            <a:r>
              <a:rPr lang="en-US" altLang="en-US" dirty="0" err="1">
                <a:latin typeface="Arial" panose="020B0604020202020204" pitchFamily="34" charset="0"/>
                <a:ea typeface="ＭＳ Ｐゴシック" panose="020B0600070205080204" pitchFamily="34" charset="-128"/>
              </a:rPr>
              <a:t>Nox</a:t>
            </a:r>
            <a:r>
              <a:rPr lang="en-US" altLang="en-US" dirty="0">
                <a:latin typeface="Arial" panose="020B0604020202020204" pitchFamily="34" charset="0"/>
                <a:ea typeface="ＭＳ Ｐゴシック" panose="020B0600070205080204" pitchFamily="34" charset="-128"/>
              </a:rPr>
              <a:t> PM10/2.5 O3 CO Pb [have NAAQS]</a:t>
            </a:r>
          </a:p>
        </p:txBody>
      </p:sp>
      <p:sp>
        <p:nvSpPr>
          <p:cNvPr id="150532" name="Slide Number Placeholder 3">
            <a:extLst>
              <a:ext uri="{FF2B5EF4-FFF2-40B4-BE49-F238E27FC236}">
                <a16:creationId xmlns:a16="http://schemas.microsoft.com/office/drawing/2014/main" id="{BFAA8E3E-B6BB-48A3-B604-40EB023BA2AA}"/>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A0A9BE30-1D2B-4C8F-94E7-0F1D7FC29B6E}" type="slidenum">
              <a:rPr lang="en-US" altLang="en-US" sz="1300">
                <a:solidFill>
                  <a:srgbClr val="000000"/>
                </a:solidFill>
                <a:latin typeface="Calibri" panose="020F0502020204030204" pitchFamily="34" charset="0"/>
                <a:cs typeface="Arial" panose="020B0604020202020204" pitchFamily="34" charset="0"/>
              </a:rPr>
              <a:pPr algn="r" eaLnBrk="1" hangingPunct="1"/>
              <a:t>24</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90630440"/>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4" name="Rectangle 2">
            <a:extLst>
              <a:ext uri="{FF2B5EF4-FFF2-40B4-BE49-F238E27FC236}">
                <a16:creationId xmlns:a16="http://schemas.microsoft.com/office/drawing/2014/main" id="{2776E6E3-1487-4993-B7E6-60A845A5C8B6}"/>
              </a:ext>
            </a:extLst>
          </p:cNvPr>
          <p:cNvSpPr>
            <a:spLocks noGrp="1" noRot="1" noChangeAspect="1" noChangeArrowheads="1" noTextEdit="1"/>
          </p:cNvSpPr>
          <p:nvPr>
            <p:ph type="sldImg"/>
          </p:nvPr>
        </p:nvSpPr>
        <p:spPr>
          <a:ln/>
        </p:spPr>
      </p:sp>
      <p:sp>
        <p:nvSpPr>
          <p:cNvPr id="658435" name="Rectangle 3">
            <a:extLst>
              <a:ext uri="{FF2B5EF4-FFF2-40B4-BE49-F238E27FC236}">
                <a16:creationId xmlns:a16="http://schemas.microsoft.com/office/drawing/2014/main" id="{0817BF55-C203-49FE-B87F-2714BB9162C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Let’s look at the three netting exercises in your handout. All of these came from the puzzle book. We would like you to divide into 6 groups and discuss among yourselves and then we will go through it all together.</a:t>
            </a:r>
          </a:p>
        </p:txBody>
      </p:sp>
    </p:spTree>
    <p:extLst>
      <p:ext uri="{BB962C8B-B14F-4D97-AF65-F5344CB8AC3E}">
        <p14:creationId xmlns:p14="http://schemas.microsoft.com/office/powerpoint/2010/main" val="1438580670"/>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2" name="Rectangle 2">
            <a:extLst>
              <a:ext uri="{FF2B5EF4-FFF2-40B4-BE49-F238E27FC236}">
                <a16:creationId xmlns:a16="http://schemas.microsoft.com/office/drawing/2014/main" id="{890002EE-0DB4-4040-A6CB-6C2ACE1720AC}"/>
              </a:ext>
            </a:extLst>
          </p:cNvPr>
          <p:cNvSpPr>
            <a:spLocks noGrp="1" noRot="1" noChangeAspect="1" noChangeArrowheads="1" noTextEdit="1"/>
          </p:cNvSpPr>
          <p:nvPr>
            <p:ph type="sldImg"/>
          </p:nvPr>
        </p:nvSpPr>
        <p:spPr>
          <a:xfrm>
            <a:off x="1203325" y="703263"/>
            <a:ext cx="4695825" cy="3521075"/>
          </a:xfrm>
          <a:ln/>
        </p:spPr>
      </p:sp>
      <p:sp>
        <p:nvSpPr>
          <p:cNvPr id="660483" name="Rectangle 3">
            <a:extLst>
              <a:ext uri="{FF2B5EF4-FFF2-40B4-BE49-F238E27FC236}">
                <a16:creationId xmlns:a16="http://schemas.microsoft.com/office/drawing/2014/main" id="{3E8A7EF4-B639-415D-9525-5EED76D285AB}"/>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207" tIns="47104" rIns="94207" bIns="47104"/>
          <a:lstStyle/>
          <a:p>
            <a:pPr eaLnBrk="1" hangingPunct="1"/>
            <a:r>
              <a:rPr lang="en-US" altLang="en-US" dirty="0">
                <a:latin typeface="Arial" panose="020B0604020202020204" pitchFamily="34" charset="0"/>
                <a:ea typeface="ＭＳ Ｐゴシック" panose="020B0600070205080204" pitchFamily="34" charset="-128"/>
              </a:rPr>
              <a:t>Lets go through some simple math  Please read and feel free to ask questions. The example came from the “puzzle book” EPA’s draft manual on PSD.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Okay somewhat of a trick question since netting does not apply since the source is not major and PSD does apply</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BTW, if source was major then could net out of PSD [-75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+110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 35 &lt; 40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a:t>
            </a:r>
          </a:p>
          <a:p>
            <a:pPr eaLnBrk="1" hangingPunct="1"/>
            <a:r>
              <a:rPr lang="en-US" altLang="en-US" b="1" dirty="0">
                <a:latin typeface="Arial" panose="020B0604020202020204" pitchFamily="34" charset="0"/>
                <a:ea typeface="ＭＳ Ｐゴシック" panose="020B0600070205080204" pitchFamily="34" charset="-128"/>
              </a:rPr>
              <a:t>Also, shouldn’t new unit use PTE ((not projected actual) unless it is a replacement unit</a:t>
            </a:r>
          </a:p>
        </p:txBody>
      </p:sp>
    </p:spTree>
    <p:extLst>
      <p:ext uri="{BB962C8B-B14F-4D97-AF65-F5344CB8AC3E}">
        <p14:creationId xmlns:p14="http://schemas.microsoft.com/office/powerpoint/2010/main" val="844194542"/>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30" name="Rectangle 2">
            <a:extLst>
              <a:ext uri="{FF2B5EF4-FFF2-40B4-BE49-F238E27FC236}">
                <a16:creationId xmlns:a16="http://schemas.microsoft.com/office/drawing/2014/main" id="{14A47D49-330E-4C55-AF75-9B3673A20946}"/>
              </a:ext>
            </a:extLst>
          </p:cNvPr>
          <p:cNvSpPr>
            <a:spLocks noGrp="1" noRot="1" noChangeAspect="1" noChangeArrowheads="1" noTextEdit="1"/>
          </p:cNvSpPr>
          <p:nvPr>
            <p:ph type="sldImg"/>
          </p:nvPr>
        </p:nvSpPr>
        <p:spPr>
          <a:xfrm>
            <a:off x="1087438" y="615950"/>
            <a:ext cx="4695825" cy="3521075"/>
          </a:xfrm>
          <a:ln/>
        </p:spPr>
      </p:sp>
      <p:sp>
        <p:nvSpPr>
          <p:cNvPr id="662531" name="Rectangle 3">
            <a:extLst>
              <a:ext uri="{FF2B5EF4-FFF2-40B4-BE49-F238E27FC236}">
                <a16:creationId xmlns:a16="http://schemas.microsoft.com/office/drawing/2014/main" id="{511638F4-3CE3-4F9E-AD7A-1D796F015BFF}"/>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207" tIns="47104" rIns="94207" bIns="47104"/>
          <a:lstStyle/>
          <a:p>
            <a:pPr eaLnBrk="1" hangingPunct="1"/>
            <a:r>
              <a:rPr lang="en-US" altLang="en-US">
                <a:latin typeface="Arial" panose="020B0604020202020204" pitchFamily="34" charset="0"/>
                <a:ea typeface="ＭＳ Ｐゴシック" panose="020B0600070205080204" pitchFamily="34" charset="-128"/>
              </a:rPr>
              <a:t>Recall we have a two step process. For NOx we stop since the increase in NOx is not significant. For SO2 when netting is examined increases and decreases are counted:</a:t>
            </a:r>
          </a:p>
          <a:p>
            <a:pPr eaLnBrk="1" hangingPunct="1"/>
            <a:endParaRPr lang="en-US" altLang="en-US">
              <a:latin typeface="Arial" panose="020B0604020202020204" pitchFamily="34" charset="0"/>
              <a:ea typeface="ＭＳ Ｐゴシック" panose="020B0600070205080204" pitchFamily="34" charset="-128"/>
            </a:endParaRPr>
          </a:p>
          <a:p>
            <a:pPr eaLnBrk="1" hangingPunct="1"/>
            <a:r>
              <a:rPr lang="en-US" altLang="en-US">
                <a:latin typeface="Arial" panose="020B0604020202020204" pitchFamily="34" charset="0"/>
                <a:ea typeface="ＭＳ Ｐゴシック" panose="020B0600070205080204" pitchFamily="34" charset="-128"/>
              </a:rPr>
              <a:t>+15 t/y – 50 t/y + 80 t/y = +45 t/y  PSD applies.</a:t>
            </a:r>
          </a:p>
        </p:txBody>
      </p:sp>
    </p:spTree>
    <p:extLst>
      <p:ext uri="{BB962C8B-B14F-4D97-AF65-F5344CB8AC3E}">
        <p14:creationId xmlns:p14="http://schemas.microsoft.com/office/powerpoint/2010/main" val="1338537004"/>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8" name="Rectangle 2">
            <a:extLst>
              <a:ext uri="{FF2B5EF4-FFF2-40B4-BE49-F238E27FC236}">
                <a16:creationId xmlns:a16="http://schemas.microsoft.com/office/drawing/2014/main" id="{2F080950-5445-4059-9829-7CFEF355DD00}"/>
              </a:ext>
            </a:extLst>
          </p:cNvPr>
          <p:cNvSpPr>
            <a:spLocks noGrp="1" noRot="1" noChangeAspect="1" noChangeArrowheads="1" noTextEdit="1"/>
          </p:cNvSpPr>
          <p:nvPr>
            <p:ph type="sldImg"/>
          </p:nvPr>
        </p:nvSpPr>
        <p:spPr>
          <a:xfrm>
            <a:off x="1203325" y="703263"/>
            <a:ext cx="4695825" cy="3521075"/>
          </a:xfrm>
          <a:ln/>
        </p:spPr>
      </p:sp>
      <p:sp>
        <p:nvSpPr>
          <p:cNvPr id="664579" name="Rectangle 3">
            <a:extLst>
              <a:ext uri="{FF2B5EF4-FFF2-40B4-BE49-F238E27FC236}">
                <a16:creationId xmlns:a16="http://schemas.microsoft.com/office/drawing/2014/main" id="{809E7FF6-21B0-4761-B3A2-909D994E0E2F}"/>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207" tIns="47104" rIns="94207" bIns="47104"/>
          <a:lstStyle/>
          <a:p>
            <a:pPr eaLnBrk="1" hangingPunct="1"/>
            <a:r>
              <a:rPr lang="en-US" altLang="en-US" dirty="0">
                <a:latin typeface="Arial" panose="020B0604020202020204" pitchFamily="34" charset="0"/>
                <a:ea typeface="ＭＳ Ｐゴシック" panose="020B0600070205080204" pitchFamily="34" charset="-128"/>
              </a:rPr>
              <a:t>Somewhat hard to read but here we have a case that looks like someone is in trouble. The extruder</a:t>
            </a:r>
          </a:p>
          <a:p>
            <a:pPr eaLnBrk="1" hangingPunct="1"/>
            <a:r>
              <a:rPr lang="en-US" altLang="en-US" dirty="0">
                <a:latin typeface="Arial" panose="020B0604020202020204" pitchFamily="34" charset="0"/>
                <a:ea typeface="ＭＳ Ｐゴシック" panose="020B0600070205080204" pitchFamily="34" charset="-128"/>
              </a:rPr>
              <a:t>39+12=51</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i="1" dirty="0">
                <a:latin typeface="Arial" panose="020B0604020202020204" pitchFamily="34" charset="0"/>
                <a:ea typeface="ＭＳ Ｐゴシック" panose="020B0600070205080204" pitchFamily="34" charset="-128"/>
              </a:rPr>
              <a:t>The EPA would likely consider these proposals as</a:t>
            </a:r>
          </a:p>
          <a:p>
            <a:pPr eaLnBrk="1" hangingPunct="1"/>
            <a:r>
              <a:rPr lang="en-US" altLang="en-US" i="1" dirty="0">
                <a:latin typeface="Arial" panose="020B0604020202020204" pitchFamily="34" charset="0"/>
                <a:ea typeface="ＭＳ Ｐゴシック" panose="020B0600070205080204" pitchFamily="34" charset="-128"/>
              </a:rPr>
              <a:t>an attempt to circumvent the regulations because the two proposals are</a:t>
            </a:r>
          </a:p>
          <a:p>
            <a:pPr eaLnBrk="1" hangingPunct="1"/>
            <a:r>
              <a:rPr lang="en-US" altLang="en-US" i="1" dirty="0">
                <a:latin typeface="Arial" panose="020B0604020202020204" pitchFamily="34" charset="0"/>
                <a:ea typeface="ＭＳ Ｐゴシック" panose="020B0600070205080204" pitchFamily="34" charset="-128"/>
              </a:rPr>
              <a:t>related in terms of an</a:t>
            </a:r>
          </a:p>
          <a:p>
            <a:pPr eaLnBrk="1" hangingPunct="1"/>
            <a:r>
              <a:rPr lang="en-US" altLang="en-US" i="1" dirty="0">
                <a:latin typeface="Arial" panose="020B0604020202020204" pitchFamily="34" charset="0"/>
                <a:ea typeface="ＭＳ Ｐゴシック" panose="020B0600070205080204" pitchFamily="34" charset="-128"/>
              </a:rPr>
              <a:t>overall project to increase source-wide production capacity. The</a:t>
            </a:r>
          </a:p>
          <a:p>
            <a:pPr eaLnBrk="1" hangingPunct="1"/>
            <a:r>
              <a:rPr lang="en-US" altLang="en-US" i="1" dirty="0">
                <a:latin typeface="Arial" panose="020B0604020202020204" pitchFamily="34" charset="0"/>
                <a:ea typeface="ＭＳ Ｐゴシック" panose="020B0600070205080204" pitchFamily="34" charset="-128"/>
              </a:rPr>
              <a:t>important point in this example is that the two proposals are sufficiently</a:t>
            </a:r>
          </a:p>
          <a:p>
            <a:pPr eaLnBrk="1" hangingPunct="1"/>
            <a:r>
              <a:rPr lang="en-US" altLang="en-US" i="1" dirty="0">
                <a:latin typeface="Arial" panose="020B0604020202020204" pitchFamily="34" charset="0"/>
                <a:ea typeface="ＭＳ Ｐゴシック" panose="020B0600070205080204" pitchFamily="34" charset="-128"/>
              </a:rPr>
              <a:t>related that the PSD regulations would consider them a single project.</a:t>
            </a:r>
          </a:p>
        </p:txBody>
      </p:sp>
    </p:spTree>
    <p:extLst>
      <p:ext uri="{BB962C8B-B14F-4D97-AF65-F5344CB8AC3E}">
        <p14:creationId xmlns:p14="http://schemas.microsoft.com/office/powerpoint/2010/main" val="1992188377"/>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a:extLst>
              <a:ext uri="{FF2B5EF4-FFF2-40B4-BE49-F238E27FC236}">
                <a16:creationId xmlns:a16="http://schemas.microsoft.com/office/drawing/2014/main" id="{3311BE04-4572-48E4-B15A-419A47949336}"/>
              </a:ext>
            </a:extLst>
          </p:cNvPr>
          <p:cNvSpPr>
            <a:spLocks noGrp="1" noRot="1" noChangeAspect="1" noChangeArrowheads="1" noTextEdit="1"/>
          </p:cNvSpPr>
          <p:nvPr>
            <p:ph type="sldImg"/>
          </p:nvPr>
        </p:nvSpPr>
        <p:spPr>
          <a:xfrm>
            <a:off x="1203325" y="704850"/>
            <a:ext cx="4695825" cy="3521075"/>
          </a:xfrm>
          <a:ln/>
        </p:spPr>
      </p:sp>
      <p:sp>
        <p:nvSpPr>
          <p:cNvPr id="654339" name="Rectangle 3">
            <a:extLst>
              <a:ext uri="{FF2B5EF4-FFF2-40B4-BE49-F238E27FC236}">
                <a16:creationId xmlns:a16="http://schemas.microsoft.com/office/drawing/2014/main" id="{DD42B90B-CBD9-4623-A3E1-D5D9568C7D64}"/>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504748429"/>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2">
            <a:extLst>
              <a:ext uri="{FF2B5EF4-FFF2-40B4-BE49-F238E27FC236}">
                <a16:creationId xmlns:a16="http://schemas.microsoft.com/office/drawing/2014/main" id="{CA1C7EFE-1A22-4F41-B01B-CF15F2919009}"/>
              </a:ext>
            </a:extLst>
          </p:cNvPr>
          <p:cNvSpPr>
            <a:spLocks noGrp="1" noRot="1" noChangeAspect="1" noChangeArrowheads="1" noTextEdit="1"/>
          </p:cNvSpPr>
          <p:nvPr>
            <p:ph type="sldImg"/>
          </p:nvPr>
        </p:nvSpPr>
        <p:spPr>
          <a:ln/>
        </p:spPr>
      </p:sp>
      <p:sp>
        <p:nvSpPr>
          <p:cNvPr id="410627" name="Rectangle 3">
            <a:extLst>
              <a:ext uri="{FF2B5EF4-FFF2-40B4-BE49-F238E27FC236}">
                <a16:creationId xmlns:a16="http://schemas.microsoft.com/office/drawing/2014/main" id="{178DC200-BC7F-45EF-ADA5-68AEBF2113F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Ted</a:t>
            </a:r>
          </a:p>
        </p:txBody>
      </p:sp>
    </p:spTree>
    <p:extLst>
      <p:ext uri="{BB962C8B-B14F-4D97-AF65-F5344CB8AC3E}">
        <p14:creationId xmlns:p14="http://schemas.microsoft.com/office/powerpoint/2010/main" val="1296941921"/>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2">
            <a:extLst>
              <a:ext uri="{FF2B5EF4-FFF2-40B4-BE49-F238E27FC236}">
                <a16:creationId xmlns:a16="http://schemas.microsoft.com/office/drawing/2014/main" id="{746693D6-AE82-42D3-A1DB-6C3B7EF9F2E2}"/>
              </a:ext>
            </a:extLst>
          </p:cNvPr>
          <p:cNvSpPr>
            <a:spLocks noGrp="1" noRot="1" noChangeAspect="1" noChangeArrowheads="1" noTextEdit="1"/>
          </p:cNvSpPr>
          <p:nvPr>
            <p:ph type="sldImg"/>
          </p:nvPr>
        </p:nvSpPr>
        <p:spPr>
          <a:ln/>
        </p:spPr>
      </p:sp>
      <p:sp>
        <p:nvSpPr>
          <p:cNvPr id="412675" name="Rectangle 3">
            <a:extLst>
              <a:ext uri="{FF2B5EF4-FFF2-40B4-BE49-F238E27FC236}">
                <a16:creationId xmlns:a16="http://schemas.microsoft.com/office/drawing/2014/main" id="{E196B92E-E195-4285-956F-A7B7856FF7A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559914775"/>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2">
            <a:extLst>
              <a:ext uri="{FF2B5EF4-FFF2-40B4-BE49-F238E27FC236}">
                <a16:creationId xmlns:a16="http://schemas.microsoft.com/office/drawing/2014/main" id="{DFEA140C-15E1-4557-B9E2-1E1EFD381E76}"/>
              </a:ext>
            </a:extLst>
          </p:cNvPr>
          <p:cNvSpPr>
            <a:spLocks noGrp="1" noRot="1" noChangeAspect="1" noChangeArrowheads="1" noTextEdit="1"/>
          </p:cNvSpPr>
          <p:nvPr>
            <p:ph type="sldImg"/>
          </p:nvPr>
        </p:nvSpPr>
        <p:spPr>
          <a:ln/>
        </p:spPr>
      </p:sp>
      <p:sp>
        <p:nvSpPr>
          <p:cNvPr id="414723" name="Rectangle 3">
            <a:extLst>
              <a:ext uri="{FF2B5EF4-FFF2-40B4-BE49-F238E27FC236}">
                <a16:creationId xmlns:a16="http://schemas.microsoft.com/office/drawing/2014/main" id="{D049C609-0E20-4CF6-8867-D91701F23AE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Heart of permit</a:t>
            </a:r>
          </a:p>
          <a:p>
            <a:pPr eaLnBrk="1" hangingPunct="1">
              <a:buFontTx/>
              <a:buChar char="•"/>
            </a:pPr>
            <a:r>
              <a:rPr lang="en-US" altLang="en-US" sz="1600">
                <a:latin typeface="Disney Simple"/>
                <a:ea typeface="ＭＳ Ｐゴシック" panose="020B0600070205080204" pitchFamily="34" charset="-128"/>
              </a:rPr>
              <a:t>Three broad groupings</a:t>
            </a:r>
          </a:p>
          <a:p>
            <a:pPr lvl="1" eaLnBrk="1" hangingPunct="1">
              <a:buFontTx/>
              <a:buChar char="•"/>
            </a:pPr>
            <a:r>
              <a:rPr lang="en-US" altLang="en-US" sz="1600">
                <a:latin typeface="Disney Simple"/>
                <a:ea typeface="ＭＳ Ｐゴシック" panose="020B0600070205080204" pitchFamily="34" charset="-128"/>
              </a:rPr>
              <a:t>Performance-based limits</a:t>
            </a:r>
          </a:p>
          <a:p>
            <a:pPr lvl="1" eaLnBrk="1" hangingPunct="1">
              <a:buFontTx/>
              <a:buChar char="•"/>
            </a:pPr>
            <a:r>
              <a:rPr lang="en-US" altLang="en-US" sz="1600">
                <a:latin typeface="Disney Simple"/>
                <a:ea typeface="ＭＳ Ｐゴシック" panose="020B0600070205080204" pitchFamily="34" charset="-128"/>
              </a:rPr>
              <a:t>Technology-based limits</a:t>
            </a:r>
          </a:p>
          <a:p>
            <a:pPr lvl="1" eaLnBrk="1" hangingPunct="1">
              <a:buFontTx/>
              <a:buChar char="•"/>
            </a:pPr>
            <a:r>
              <a:rPr lang="en-US" altLang="en-US" sz="1600">
                <a:latin typeface="Disney Simple"/>
                <a:ea typeface="ＭＳ Ｐゴシック" panose="020B0600070205080204" pitchFamily="34" charset="-128"/>
              </a:rPr>
              <a:t>Other limits</a:t>
            </a:r>
          </a:p>
          <a:p>
            <a:pPr lvl="2" eaLnBrk="1" hangingPunct="1">
              <a:buFontTx/>
              <a:buChar char="•"/>
            </a:pPr>
            <a:r>
              <a:rPr lang="en-US" altLang="en-US" sz="1600">
                <a:latin typeface="Disney Simple"/>
                <a:ea typeface="ＭＳ Ｐゴシック" panose="020B0600070205080204" pitchFamily="34" charset="-128"/>
              </a:rPr>
              <a:t>Applicability thresholds</a:t>
            </a:r>
          </a:p>
          <a:p>
            <a:pPr lvl="2" eaLnBrk="1" hangingPunct="1">
              <a:buFontTx/>
              <a:buChar char="•"/>
            </a:pPr>
            <a:r>
              <a:rPr lang="en-US" altLang="en-US" sz="1600">
                <a:latin typeface="Disney Simple"/>
                <a:ea typeface="ＭＳ Ｐゴシック" panose="020B0600070205080204" pitchFamily="34" charset="-128"/>
              </a:rPr>
              <a:t>Surrogate</a:t>
            </a:r>
          </a:p>
          <a:p>
            <a:pPr eaLnBrk="1" hangingPunct="1">
              <a:buFontTx/>
              <a:buChar char="•"/>
            </a:pPr>
            <a:r>
              <a:rPr lang="en-US" altLang="en-US" sz="1600">
                <a:latin typeface="Disney Simple"/>
                <a:ea typeface="ＭＳ Ｐゴシック" panose="020B0600070205080204" pitchFamily="34" charset="-128"/>
              </a:rPr>
              <a:t>Listed in regulations</a:t>
            </a:r>
          </a:p>
          <a:p>
            <a:pPr eaLnBrk="1" hangingPunct="1">
              <a:buFontTx/>
              <a:buChar char="•"/>
            </a:pPr>
            <a:r>
              <a:rPr lang="en-US" altLang="en-US" sz="1600">
                <a:latin typeface="Disney Simple"/>
                <a:ea typeface="ＭＳ Ｐゴシック" panose="020B0600070205080204" pitchFamily="34" charset="-128"/>
              </a:rPr>
              <a:t>Established through NSR permits</a:t>
            </a:r>
          </a:p>
          <a:p>
            <a:pPr lvl="1" eaLnBrk="1" hangingPunct="1">
              <a:buFontTx/>
              <a:buChar char="•"/>
            </a:pPr>
            <a:r>
              <a:rPr lang="en-US" altLang="en-US" sz="1600">
                <a:latin typeface="Disney Simple"/>
                <a:ea typeface="ＭＳ Ｐゴシック" panose="020B0600070205080204" pitchFamily="34" charset="-128"/>
              </a:rPr>
              <a:t>BACT determinations</a:t>
            </a:r>
          </a:p>
          <a:p>
            <a:pPr lvl="1" eaLnBrk="1" hangingPunct="1">
              <a:buFontTx/>
              <a:buChar char="•"/>
            </a:pPr>
            <a:r>
              <a:rPr lang="en-US" altLang="en-US" sz="1600">
                <a:latin typeface="Disney Simple"/>
                <a:ea typeface="ＭＳ Ｐゴシック" panose="020B0600070205080204" pitchFamily="34" charset="-128"/>
              </a:rPr>
              <a:t>LAER determinations</a:t>
            </a:r>
          </a:p>
          <a:p>
            <a:pPr eaLnBrk="1" hangingPunct="1">
              <a:buFontTx/>
              <a:buChar char="•"/>
            </a:pPr>
            <a:r>
              <a:rPr lang="en-US" altLang="en-US" sz="1600">
                <a:latin typeface="Disney Simple"/>
                <a:ea typeface="ＭＳ Ｐゴシック" panose="020B0600070205080204" pitchFamily="34" charset="-128"/>
              </a:rPr>
              <a:t>Netting/offsets/emission trades</a:t>
            </a:r>
          </a:p>
          <a:p>
            <a:pPr lvl="1" eaLnBrk="1" hangingPunct="1">
              <a:buFontTx/>
              <a:buChar char="•"/>
            </a:pPr>
            <a:endParaRPr lang="en-US" altLang="en-US" sz="1600">
              <a:latin typeface="Disney Simple"/>
              <a:ea typeface="ＭＳ Ｐゴシック" panose="020B0600070205080204" pitchFamily="34" charset="-128"/>
            </a:endParaRPr>
          </a:p>
          <a:p>
            <a:pPr eaLnBrk="1" hangingPunct="1">
              <a:buFontTx/>
              <a:buChar char="•"/>
            </a:pP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1475296551"/>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2">
            <a:extLst>
              <a:ext uri="{FF2B5EF4-FFF2-40B4-BE49-F238E27FC236}">
                <a16:creationId xmlns:a16="http://schemas.microsoft.com/office/drawing/2014/main" id="{4D58BFB0-6352-4E3D-AC6D-215CD6E52B6A}"/>
              </a:ext>
            </a:extLst>
          </p:cNvPr>
          <p:cNvSpPr>
            <a:spLocks noGrp="1" noRot="1" noChangeAspect="1" noChangeArrowheads="1" noTextEdit="1"/>
          </p:cNvSpPr>
          <p:nvPr>
            <p:ph type="sldImg"/>
          </p:nvPr>
        </p:nvSpPr>
        <p:spPr>
          <a:ln/>
        </p:spPr>
      </p:sp>
      <p:sp>
        <p:nvSpPr>
          <p:cNvPr id="416771" name="Rectangle 3">
            <a:extLst>
              <a:ext uri="{FF2B5EF4-FFF2-40B4-BE49-F238E27FC236}">
                <a16:creationId xmlns:a16="http://schemas.microsoft.com/office/drawing/2014/main" id="{CA28B402-6671-4079-A8C2-2FFCFF1E1F2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buFontTx/>
              <a:buChar char="•"/>
            </a:pPr>
            <a:r>
              <a:rPr lang="en-US" altLang="en-US" sz="1400">
                <a:latin typeface="Disney Simple"/>
                <a:ea typeface="ＭＳ Ｐゴシック" panose="020B0600070205080204" pitchFamily="34" charset="-128"/>
              </a:rPr>
              <a:t>Emission rate</a:t>
            </a:r>
          </a:p>
          <a:p>
            <a:pPr lvl="1" eaLnBrk="1" hangingPunct="1">
              <a:lnSpc>
                <a:spcPct val="90000"/>
              </a:lnSpc>
              <a:buFontTx/>
              <a:buChar char="•"/>
            </a:pPr>
            <a:r>
              <a:rPr lang="en-US" altLang="en-US" sz="1400">
                <a:latin typeface="Disney Simple"/>
                <a:ea typeface="ＭＳ Ｐゴシック" panose="020B0600070205080204" pitchFamily="34" charset="-128"/>
              </a:rPr>
              <a:t>Mass per unit of time</a:t>
            </a:r>
          </a:p>
          <a:p>
            <a:pPr lvl="1" eaLnBrk="1" hangingPunct="1">
              <a:lnSpc>
                <a:spcPct val="90000"/>
              </a:lnSpc>
              <a:buFontTx/>
              <a:buChar char="•"/>
            </a:pPr>
            <a:r>
              <a:rPr lang="en-US" altLang="en-US" sz="1400">
                <a:latin typeface="Disney Simple"/>
                <a:ea typeface="ＭＳ Ｐゴシック" panose="020B0600070205080204" pitchFamily="34" charset="-128"/>
              </a:rPr>
              <a:t>Mass per throughput unit</a:t>
            </a:r>
          </a:p>
          <a:p>
            <a:pPr eaLnBrk="1" hangingPunct="1">
              <a:lnSpc>
                <a:spcPct val="90000"/>
              </a:lnSpc>
              <a:buFontTx/>
              <a:buChar char="•"/>
            </a:pPr>
            <a:r>
              <a:rPr lang="en-US" altLang="en-US" sz="1400">
                <a:latin typeface="Disney Simple"/>
                <a:ea typeface="ＭＳ Ｐゴシック" panose="020B0600070205080204" pitchFamily="34" charset="-128"/>
              </a:rPr>
              <a:t>Averaging time</a:t>
            </a:r>
          </a:p>
          <a:p>
            <a:pPr lvl="1" eaLnBrk="1" hangingPunct="1">
              <a:lnSpc>
                <a:spcPct val="90000"/>
              </a:lnSpc>
              <a:buFontTx/>
              <a:buChar char="•"/>
            </a:pPr>
            <a:r>
              <a:rPr lang="en-US" altLang="en-US" sz="1400">
                <a:latin typeface="Disney Simple"/>
                <a:ea typeface="ＭＳ Ｐゴシック" panose="020B0600070205080204" pitchFamily="34" charset="-128"/>
              </a:rPr>
              <a:t>Hour, 24 hour, 30 days, etc.</a:t>
            </a:r>
          </a:p>
          <a:p>
            <a:pPr lvl="1" eaLnBrk="1" hangingPunct="1">
              <a:lnSpc>
                <a:spcPct val="90000"/>
              </a:lnSpc>
              <a:buFontTx/>
              <a:buChar char="•"/>
            </a:pPr>
            <a:r>
              <a:rPr lang="en-US" altLang="en-US" sz="1400">
                <a:latin typeface="Disney Simple"/>
                <a:ea typeface="ＭＳ Ｐゴシック" panose="020B0600070205080204" pitchFamily="34" charset="-128"/>
              </a:rPr>
              <a:t>Shorter is more restrictive</a:t>
            </a:r>
          </a:p>
          <a:p>
            <a:pPr eaLnBrk="1" hangingPunct="1">
              <a:lnSpc>
                <a:spcPct val="90000"/>
              </a:lnSpc>
              <a:buFontTx/>
              <a:buChar char="•"/>
            </a:pPr>
            <a:r>
              <a:rPr lang="en-US" altLang="en-US" sz="1400">
                <a:latin typeface="Disney Simple"/>
                <a:ea typeface="ＭＳ Ｐゴシック" panose="020B0600070205080204" pitchFamily="34" charset="-128"/>
              </a:rPr>
              <a:t>Flexibility</a:t>
            </a:r>
          </a:p>
          <a:p>
            <a:pPr lvl="1" eaLnBrk="1" hangingPunct="1">
              <a:lnSpc>
                <a:spcPct val="90000"/>
              </a:lnSpc>
              <a:buFontTx/>
              <a:buChar char="•"/>
            </a:pPr>
            <a:r>
              <a:rPr lang="en-US" altLang="en-US" sz="1400">
                <a:latin typeface="Disney Simple"/>
                <a:ea typeface="ＭＳ Ｐゴシック" panose="020B0600070205080204" pitchFamily="34" charset="-128"/>
              </a:rPr>
              <a:t>If one emission unit difficult to control, permittee can over control another emission unit (facility-wide bubble)</a:t>
            </a:r>
          </a:p>
          <a:p>
            <a:pPr eaLnBrk="1" hangingPunct="1">
              <a:lnSpc>
                <a:spcPct val="90000"/>
              </a:lnSpc>
              <a:buFontTx/>
              <a:buChar char="•"/>
            </a:pPr>
            <a:r>
              <a:rPr lang="en-US" altLang="en-US" sz="1400">
                <a:latin typeface="Disney Simple"/>
                <a:ea typeface="ＭＳ Ｐゴシック" panose="020B0600070205080204" pitchFamily="34" charset="-128"/>
              </a:rPr>
              <a:t>Authorized by statute or rule</a:t>
            </a:r>
          </a:p>
          <a:p>
            <a:pPr lvl="1" eaLnBrk="1" hangingPunct="1">
              <a:lnSpc>
                <a:spcPct val="90000"/>
              </a:lnSpc>
              <a:buFontTx/>
              <a:buChar char="•"/>
            </a:pPr>
            <a:r>
              <a:rPr lang="en-US" altLang="en-US" sz="1400">
                <a:latin typeface="Disney Simple"/>
                <a:ea typeface="ＭＳ Ｐゴシック" panose="020B0600070205080204" pitchFamily="34" charset="-128"/>
              </a:rPr>
              <a:t>NAAQS </a:t>
            </a:r>
          </a:p>
          <a:p>
            <a:pPr lvl="1" eaLnBrk="1" hangingPunct="1">
              <a:lnSpc>
                <a:spcPct val="90000"/>
              </a:lnSpc>
              <a:buFontTx/>
              <a:buChar char="•"/>
            </a:pPr>
            <a:r>
              <a:rPr lang="en-US" altLang="en-US" sz="1400">
                <a:latin typeface="Disney Simple"/>
                <a:ea typeface="ＭＳ Ｐゴシック" panose="020B0600070205080204" pitchFamily="34" charset="-128"/>
              </a:rPr>
              <a:t>SIP emission limits</a:t>
            </a:r>
          </a:p>
          <a:p>
            <a:pPr lvl="1" eaLnBrk="1" hangingPunct="1">
              <a:lnSpc>
                <a:spcPct val="90000"/>
              </a:lnSpc>
              <a:buFontTx/>
              <a:buChar char="•"/>
            </a:pPr>
            <a:r>
              <a:rPr lang="en-US" altLang="en-US" sz="1400">
                <a:latin typeface="Disney Simple"/>
                <a:ea typeface="ＭＳ Ｐゴシック" panose="020B0600070205080204" pitchFamily="34" charset="-128"/>
              </a:rPr>
              <a:t>PSD impact analyses</a:t>
            </a:r>
          </a:p>
          <a:p>
            <a:pPr lvl="1" eaLnBrk="1" hangingPunct="1">
              <a:lnSpc>
                <a:spcPct val="90000"/>
              </a:lnSpc>
              <a:buFontTx/>
              <a:buChar char="•"/>
            </a:pPr>
            <a:r>
              <a:rPr lang="en-US" altLang="en-US" sz="1400">
                <a:latin typeface="Disney Simple"/>
                <a:ea typeface="ＭＳ Ｐゴシック" panose="020B0600070205080204" pitchFamily="34" charset="-128"/>
              </a:rPr>
              <a:t>SO</a:t>
            </a:r>
            <a:r>
              <a:rPr lang="en-US" altLang="en-US" sz="1400" baseline="-25000">
                <a:latin typeface="Disney Simple"/>
                <a:ea typeface="ＭＳ Ｐゴシック" panose="020B0600070205080204" pitchFamily="34" charset="-128"/>
              </a:rPr>
              <a:t>2 </a:t>
            </a:r>
            <a:r>
              <a:rPr lang="en-US" altLang="en-US" sz="1400">
                <a:latin typeface="Disney Simple"/>
                <a:ea typeface="ＭＳ Ｐゴシック" panose="020B0600070205080204" pitchFamily="34" charset="-128"/>
              </a:rPr>
              <a:t>and NOx caps for emissions from utilities</a:t>
            </a:r>
          </a:p>
          <a:p>
            <a:pPr lvl="1" eaLnBrk="1" hangingPunct="1">
              <a:lnSpc>
                <a:spcPct val="90000"/>
              </a:lnSpc>
              <a:buFontTx/>
              <a:buChar char="•"/>
            </a:pPr>
            <a:endParaRPr lang="en-US" altLang="en-US" sz="1400">
              <a:latin typeface="Disney Simple"/>
              <a:ea typeface="ＭＳ Ｐゴシック" panose="020B0600070205080204" pitchFamily="34" charset="-128"/>
            </a:endParaRPr>
          </a:p>
          <a:p>
            <a:pPr eaLnBrk="1" hangingPunct="1">
              <a:lnSpc>
                <a:spcPct val="90000"/>
              </a:lnSpc>
              <a:buFontTx/>
              <a:buChar char="•"/>
            </a:pPr>
            <a:r>
              <a:rPr lang="en-US" altLang="en-US" sz="1400">
                <a:latin typeface="Disney Simple"/>
                <a:ea typeface="ＭＳ Ｐゴシック" panose="020B0600070205080204" pitchFamily="34" charset="-128"/>
              </a:rPr>
              <a:t>More in Lesson 8</a:t>
            </a:r>
          </a:p>
          <a:p>
            <a:pPr lvl="1" eaLnBrk="1" hangingPunct="1">
              <a:lnSpc>
                <a:spcPct val="90000"/>
              </a:lnSpc>
              <a:buFontTx/>
              <a:buChar char="•"/>
            </a:pPr>
            <a:endParaRPr lang="en-US" altLang="en-US" sz="1400">
              <a:latin typeface="Disney Simple"/>
              <a:ea typeface="ＭＳ Ｐゴシック" panose="020B0600070205080204" pitchFamily="34" charset="-128"/>
            </a:endParaRPr>
          </a:p>
        </p:txBody>
      </p:sp>
    </p:spTree>
    <p:extLst>
      <p:ext uri="{BB962C8B-B14F-4D97-AF65-F5344CB8AC3E}">
        <p14:creationId xmlns:p14="http://schemas.microsoft.com/office/powerpoint/2010/main" val="2779016401"/>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2">
            <a:extLst>
              <a:ext uri="{FF2B5EF4-FFF2-40B4-BE49-F238E27FC236}">
                <a16:creationId xmlns:a16="http://schemas.microsoft.com/office/drawing/2014/main" id="{7717D5EB-6DCA-43B9-84C5-FDA18587DE22}"/>
              </a:ext>
            </a:extLst>
          </p:cNvPr>
          <p:cNvSpPr>
            <a:spLocks noGrp="1" noRot="1" noChangeAspect="1" noChangeArrowheads="1" noTextEdit="1"/>
          </p:cNvSpPr>
          <p:nvPr>
            <p:ph type="sldImg"/>
          </p:nvPr>
        </p:nvSpPr>
        <p:spPr>
          <a:ln/>
        </p:spPr>
      </p:sp>
      <p:sp>
        <p:nvSpPr>
          <p:cNvPr id="418819" name="Rectangle 3">
            <a:extLst>
              <a:ext uri="{FF2B5EF4-FFF2-40B4-BE49-F238E27FC236}">
                <a16:creationId xmlns:a16="http://schemas.microsoft.com/office/drawing/2014/main" id="{E4E5A8E0-B670-4C61-A70C-05287B04555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3132435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Slide Image Placeholder 1">
            <a:extLst>
              <a:ext uri="{FF2B5EF4-FFF2-40B4-BE49-F238E27FC236}">
                <a16:creationId xmlns:a16="http://schemas.microsoft.com/office/drawing/2014/main" id="{40B9BE9B-32E3-4134-BAC5-EA79BCF8A758}"/>
              </a:ext>
            </a:extLst>
          </p:cNvPr>
          <p:cNvSpPr>
            <a:spLocks noGrp="1" noRot="1" noChangeAspect="1" noChangeArrowheads="1" noTextEdit="1"/>
          </p:cNvSpPr>
          <p:nvPr>
            <p:ph type="sldImg"/>
          </p:nvPr>
        </p:nvSpPr>
        <p:spPr>
          <a:ln/>
        </p:spPr>
      </p:sp>
      <p:sp>
        <p:nvSpPr>
          <p:cNvPr id="152579" name="Notes Placeholder 2">
            <a:extLst>
              <a:ext uri="{FF2B5EF4-FFF2-40B4-BE49-F238E27FC236}">
                <a16:creationId xmlns:a16="http://schemas.microsoft.com/office/drawing/2014/main" id="{B2B4E5E8-7517-4195-87AB-0517B213CDAE}"/>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a:latin typeface="Arial" panose="020B0604020202020204" pitchFamily="34" charset="0"/>
                <a:ea typeface="ＭＳ Ｐゴシック" panose="020B0600070205080204" pitchFamily="34" charset="-128"/>
              </a:rPr>
              <a:t>This topic will be discussed in more detail later in this class.</a:t>
            </a:r>
          </a:p>
        </p:txBody>
      </p:sp>
      <p:sp>
        <p:nvSpPr>
          <p:cNvPr id="152580" name="Header Placeholder 3">
            <a:extLst>
              <a:ext uri="{FF2B5EF4-FFF2-40B4-BE49-F238E27FC236}">
                <a16:creationId xmlns:a16="http://schemas.microsoft.com/office/drawing/2014/main" id="{5C62439E-4C94-4F27-BF3C-8ABD45780577}"/>
              </a:ext>
            </a:extLst>
          </p:cNvPr>
          <p:cNvSpPr txBox="1">
            <a:spLocks noGrp="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latin typeface="Calibri" panose="020F0502020204030204" pitchFamily="34" charset="0"/>
                <a:cs typeface="Arial" panose="020B0604020202020204" pitchFamily="34" charset="0"/>
              </a:rPr>
              <a:t>NACT 334 - INTRODUCTION</a:t>
            </a:r>
          </a:p>
        </p:txBody>
      </p:sp>
      <p:sp>
        <p:nvSpPr>
          <p:cNvPr id="152581" name="Date Placeholder 4">
            <a:extLst>
              <a:ext uri="{FF2B5EF4-FFF2-40B4-BE49-F238E27FC236}">
                <a16:creationId xmlns:a16="http://schemas.microsoft.com/office/drawing/2014/main" id="{2B04D47B-F08E-4EB7-A998-9DF82BD2A9E4}"/>
              </a:ext>
            </a:extLst>
          </p:cNvPr>
          <p:cNvSpPr txBox="1">
            <a:spLocks noGrp="1"/>
          </p:cNvSpPr>
          <p:nvPr/>
        </p:nvSpPr>
        <p:spPr bwMode="auto">
          <a:xfrm>
            <a:off x="4022485"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r>
              <a:rPr lang="en-US" altLang="en-US" sz="1300">
                <a:solidFill>
                  <a:srgbClr val="000000"/>
                </a:solidFill>
                <a:latin typeface="Calibri" panose="020F0502020204030204" pitchFamily="34" charset="0"/>
                <a:cs typeface="Arial" panose="020B0604020202020204" pitchFamily="34" charset="0"/>
              </a:rPr>
              <a:t>3/2/2014</a:t>
            </a:r>
          </a:p>
        </p:txBody>
      </p:sp>
      <p:sp>
        <p:nvSpPr>
          <p:cNvPr id="152582" name="Footer Placeholder 5">
            <a:extLst>
              <a:ext uri="{FF2B5EF4-FFF2-40B4-BE49-F238E27FC236}">
                <a16:creationId xmlns:a16="http://schemas.microsoft.com/office/drawing/2014/main" id="{FCC32241-9E97-4ECB-8740-ECCC46D83669}"/>
              </a:ext>
            </a:extLst>
          </p:cNvPr>
          <p:cNvSpPr txBox="1">
            <a:spLocks noGrp="1"/>
          </p:cNvSpPr>
          <p:nvPr/>
        </p:nvSpPr>
        <p:spPr bwMode="auto">
          <a:xfrm>
            <a:off x="0"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300">
              <a:solidFill>
                <a:srgbClr val="000000"/>
              </a:solidFill>
              <a:latin typeface="Calibri" panose="020F0502020204030204" pitchFamily="34" charset="0"/>
              <a:cs typeface="Arial" panose="020B0604020202020204" pitchFamily="34" charset="0"/>
            </a:endParaRPr>
          </a:p>
        </p:txBody>
      </p:sp>
      <p:sp>
        <p:nvSpPr>
          <p:cNvPr id="152583" name="Slide Number Placeholder 6">
            <a:extLst>
              <a:ext uri="{FF2B5EF4-FFF2-40B4-BE49-F238E27FC236}">
                <a16:creationId xmlns:a16="http://schemas.microsoft.com/office/drawing/2014/main" id="{4FADAE06-47C5-40E4-9BF4-FD5A06FD556C}"/>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DF78B731-2461-4269-99BA-F301576A56C4}" type="slidenum">
              <a:rPr lang="en-US" altLang="en-US" sz="1300">
                <a:solidFill>
                  <a:srgbClr val="000000"/>
                </a:solidFill>
                <a:latin typeface="Calibri" panose="020F0502020204030204" pitchFamily="34" charset="0"/>
                <a:cs typeface="Arial" panose="020B0604020202020204" pitchFamily="34" charset="0"/>
              </a:rPr>
              <a:pPr algn="r" eaLnBrk="1" hangingPunct="1"/>
              <a:t>25</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92685447"/>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2">
            <a:extLst>
              <a:ext uri="{FF2B5EF4-FFF2-40B4-BE49-F238E27FC236}">
                <a16:creationId xmlns:a16="http://schemas.microsoft.com/office/drawing/2014/main" id="{C654DFB1-5772-4A58-ADE8-81DE6CEAF6D7}"/>
              </a:ext>
            </a:extLst>
          </p:cNvPr>
          <p:cNvSpPr>
            <a:spLocks noGrp="1" noRot="1" noChangeAspect="1" noChangeArrowheads="1" noTextEdit="1"/>
          </p:cNvSpPr>
          <p:nvPr>
            <p:ph type="sldImg"/>
          </p:nvPr>
        </p:nvSpPr>
        <p:spPr>
          <a:ln/>
        </p:spPr>
      </p:sp>
      <p:sp>
        <p:nvSpPr>
          <p:cNvPr id="420867" name="Rectangle 3">
            <a:extLst>
              <a:ext uri="{FF2B5EF4-FFF2-40B4-BE49-F238E27FC236}">
                <a16:creationId xmlns:a16="http://schemas.microsoft.com/office/drawing/2014/main" id="{C0269EFB-525E-475D-82FB-D3160BED7C0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142074472"/>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2">
            <a:extLst>
              <a:ext uri="{FF2B5EF4-FFF2-40B4-BE49-F238E27FC236}">
                <a16:creationId xmlns:a16="http://schemas.microsoft.com/office/drawing/2014/main" id="{8C3EA52D-A2F6-4A3B-893F-213301DEA05F}"/>
              </a:ext>
            </a:extLst>
          </p:cNvPr>
          <p:cNvSpPr>
            <a:spLocks noGrp="1" noRot="1" noChangeAspect="1" noChangeArrowheads="1" noTextEdit="1"/>
          </p:cNvSpPr>
          <p:nvPr>
            <p:ph type="sldImg"/>
          </p:nvPr>
        </p:nvSpPr>
        <p:spPr>
          <a:ln/>
        </p:spPr>
      </p:sp>
      <p:sp>
        <p:nvSpPr>
          <p:cNvPr id="422915" name="Rectangle 3">
            <a:extLst>
              <a:ext uri="{FF2B5EF4-FFF2-40B4-BE49-F238E27FC236}">
                <a16:creationId xmlns:a16="http://schemas.microsoft.com/office/drawing/2014/main" id="{0462C783-7CB1-458B-B6F2-83707A05450C}"/>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387435418"/>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2">
            <a:extLst>
              <a:ext uri="{FF2B5EF4-FFF2-40B4-BE49-F238E27FC236}">
                <a16:creationId xmlns:a16="http://schemas.microsoft.com/office/drawing/2014/main" id="{8FBD4BE8-4F54-4FE2-933E-7D69749FC91A}"/>
              </a:ext>
            </a:extLst>
          </p:cNvPr>
          <p:cNvSpPr>
            <a:spLocks noGrp="1" noRot="1" noChangeAspect="1" noChangeArrowheads="1" noTextEdit="1"/>
          </p:cNvSpPr>
          <p:nvPr>
            <p:ph type="sldImg"/>
          </p:nvPr>
        </p:nvSpPr>
        <p:spPr>
          <a:ln/>
        </p:spPr>
      </p:sp>
      <p:sp>
        <p:nvSpPr>
          <p:cNvPr id="424963" name="Rectangle 3">
            <a:extLst>
              <a:ext uri="{FF2B5EF4-FFF2-40B4-BE49-F238E27FC236}">
                <a16:creationId xmlns:a16="http://schemas.microsoft.com/office/drawing/2014/main" id="{4018231C-036A-48DD-AF6C-02400444288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Compliance determination</a:t>
            </a:r>
          </a:p>
          <a:p>
            <a:pPr lvl="1" eaLnBrk="1" hangingPunct="1">
              <a:buFontTx/>
              <a:buChar char="•"/>
            </a:pPr>
            <a:r>
              <a:rPr lang="en-US" altLang="en-US" sz="1600">
                <a:latin typeface="Disney Simple"/>
                <a:ea typeface="ＭＳ Ｐゴシック" panose="020B0600070205080204" pitchFamily="34" charset="-128"/>
              </a:rPr>
              <a:t>Is it in place?</a:t>
            </a:r>
          </a:p>
        </p:txBody>
      </p:sp>
    </p:spTree>
    <p:extLst>
      <p:ext uri="{BB962C8B-B14F-4D97-AF65-F5344CB8AC3E}">
        <p14:creationId xmlns:p14="http://schemas.microsoft.com/office/powerpoint/2010/main" val="1970959045"/>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2">
            <a:extLst>
              <a:ext uri="{FF2B5EF4-FFF2-40B4-BE49-F238E27FC236}">
                <a16:creationId xmlns:a16="http://schemas.microsoft.com/office/drawing/2014/main" id="{A1EA5A4C-F7E8-4A22-B238-47C14B977364}"/>
              </a:ext>
            </a:extLst>
          </p:cNvPr>
          <p:cNvSpPr>
            <a:spLocks noGrp="1" noRot="1" noChangeAspect="1" noChangeArrowheads="1" noTextEdit="1"/>
          </p:cNvSpPr>
          <p:nvPr>
            <p:ph type="sldImg"/>
          </p:nvPr>
        </p:nvSpPr>
        <p:spPr>
          <a:ln/>
        </p:spPr>
      </p:sp>
      <p:sp>
        <p:nvSpPr>
          <p:cNvPr id="427011" name="Rectangle 3">
            <a:extLst>
              <a:ext uri="{FF2B5EF4-FFF2-40B4-BE49-F238E27FC236}">
                <a16:creationId xmlns:a16="http://schemas.microsoft.com/office/drawing/2014/main" id="{CEE79A8D-0D3F-40C4-8419-ADA29D1FE8CE}"/>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These emission limits are indirect</a:t>
            </a:r>
          </a:p>
          <a:p>
            <a:pPr lvl="1" eaLnBrk="1" hangingPunct="1">
              <a:buFontTx/>
              <a:buChar char="•"/>
            </a:pPr>
            <a:r>
              <a:rPr lang="en-US" altLang="en-US" sz="1600">
                <a:latin typeface="Disney Simple"/>
                <a:ea typeface="ＭＳ Ｐゴシック" panose="020B0600070205080204" pitchFamily="34" charset="-128"/>
              </a:rPr>
              <a:t>Parametric</a:t>
            </a:r>
          </a:p>
          <a:p>
            <a:pPr lvl="1" eaLnBrk="1" hangingPunct="1">
              <a:buFontTx/>
              <a:buChar char="•"/>
            </a:pPr>
            <a:r>
              <a:rPr lang="en-US" altLang="en-US" sz="1600">
                <a:latin typeface="Disney Simple"/>
                <a:ea typeface="ＭＳ Ｐゴシック" panose="020B0600070205080204" pitchFamily="34" charset="-128"/>
              </a:rPr>
              <a:t>Temperature</a:t>
            </a:r>
          </a:p>
          <a:p>
            <a:pPr lvl="1" eaLnBrk="1" hangingPunct="1">
              <a:buFontTx/>
              <a:buChar char="•"/>
            </a:pPr>
            <a:r>
              <a:rPr lang="en-US" altLang="en-US" sz="1600">
                <a:latin typeface="Disney Simple"/>
                <a:ea typeface="ＭＳ Ｐゴシック" panose="020B0600070205080204" pitchFamily="34" charset="-128"/>
              </a:rPr>
              <a:t>Pressure-drop</a:t>
            </a:r>
          </a:p>
          <a:p>
            <a:pPr eaLnBrk="1" hangingPunct="1">
              <a:buFontTx/>
              <a:buChar char="•"/>
            </a:pPr>
            <a:r>
              <a:rPr lang="en-US" altLang="en-US" sz="1600">
                <a:latin typeface="Disney Simple"/>
                <a:ea typeface="ＭＳ Ｐゴシック" panose="020B0600070205080204" pitchFamily="34" charset="-128"/>
              </a:rPr>
              <a:t>Design parameters</a:t>
            </a:r>
          </a:p>
          <a:p>
            <a:pPr lvl="1" eaLnBrk="1" hangingPunct="1">
              <a:buFontTx/>
              <a:buChar char="•"/>
            </a:pPr>
            <a:r>
              <a:rPr lang="en-US" altLang="en-US" sz="1600">
                <a:latin typeface="Disney Simple"/>
                <a:ea typeface="ＭＳ Ｐゴシック" panose="020B0600070205080204" pitchFamily="34" charset="-128"/>
              </a:rPr>
              <a:t>Heat-input</a:t>
            </a:r>
          </a:p>
          <a:p>
            <a:pPr lvl="1" eaLnBrk="1" hangingPunct="1">
              <a:buFontTx/>
              <a:buChar char="•"/>
            </a:pPr>
            <a:r>
              <a:rPr lang="en-US" altLang="en-US" sz="1600">
                <a:latin typeface="Disney Simple"/>
                <a:ea typeface="ＭＳ Ｐゴシック" panose="020B0600070205080204" pitchFamily="34" charset="-128"/>
              </a:rPr>
              <a:t>Minimum control efficiencies</a:t>
            </a:r>
          </a:p>
          <a:p>
            <a:pPr lvl="1" eaLnBrk="1" hangingPunct="1">
              <a:buFontTx/>
              <a:buChar char="•"/>
            </a:pPr>
            <a:r>
              <a:rPr lang="en-US" altLang="en-US" sz="1600">
                <a:latin typeface="Disney Simple"/>
                <a:ea typeface="ＭＳ Ｐゴシック" panose="020B0600070205080204" pitchFamily="34" charset="-128"/>
              </a:rPr>
              <a:t>Minimum reagent feed-rates</a:t>
            </a:r>
          </a:p>
          <a:p>
            <a:pPr eaLnBrk="1" hangingPunct="1">
              <a:buFontTx/>
              <a:buChar char="•"/>
            </a:pPr>
            <a:r>
              <a:rPr lang="en-US" altLang="en-US" sz="1600">
                <a:latin typeface="Disney Simple"/>
                <a:ea typeface="ＭＳ Ｐゴシック" panose="020B0600070205080204" pitchFamily="34" charset="-128"/>
              </a:rPr>
              <a:t>Applicability thresholds</a:t>
            </a:r>
          </a:p>
          <a:p>
            <a:pPr lvl="1" eaLnBrk="1" hangingPunct="1">
              <a:buFontTx/>
              <a:buChar char="•"/>
            </a:pPr>
            <a:r>
              <a:rPr lang="en-US" altLang="en-US" sz="1600">
                <a:latin typeface="Disney Simple"/>
                <a:ea typeface="ＭＳ Ｐゴシック" panose="020B0600070205080204" pitchFamily="34" charset="-128"/>
              </a:rPr>
              <a:t>Major source definition</a:t>
            </a:r>
          </a:p>
          <a:p>
            <a:pPr lvl="1" eaLnBrk="1" hangingPunct="1">
              <a:buFontTx/>
              <a:buChar char="•"/>
            </a:pPr>
            <a:r>
              <a:rPr lang="en-US" altLang="en-US" sz="1600">
                <a:latin typeface="Disney Simple"/>
                <a:ea typeface="ＭＳ Ｐゴシック" panose="020B0600070205080204" pitchFamily="34" charset="-128"/>
              </a:rPr>
              <a:t>Prohibitory rules</a:t>
            </a:r>
          </a:p>
        </p:txBody>
      </p:sp>
    </p:spTree>
    <p:extLst>
      <p:ext uri="{BB962C8B-B14F-4D97-AF65-F5344CB8AC3E}">
        <p14:creationId xmlns:p14="http://schemas.microsoft.com/office/powerpoint/2010/main" val="1630219559"/>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2">
            <a:extLst>
              <a:ext uri="{FF2B5EF4-FFF2-40B4-BE49-F238E27FC236}">
                <a16:creationId xmlns:a16="http://schemas.microsoft.com/office/drawing/2014/main" id="{7704994D-2500-41FC-97B0-CEDA143D61AC}"/>
              </a:ext>
            </a:extLst>
          </p:cNvPr>
          <p:cNvSpPr>
            <a:spLocks noGrp="1" noRot="1" noChangeAspect="1" noChangeArrowheads="1" noTextEdit="1"/>
          </p:cNvSpPr>
          <p:nvPr>
            <p:ph type="sldImg"/>
          </p:nvPr>
        </p:nvSpPr>
        <p:spPr>
          <a:ln/>
        </p:spPr>
      </p:sp>
      <p:sp>
        <p:nvSpPr>
          <p:cNvPr id="429059" name="Rectangle 3">
            <a:extLst>
              <a:ext uri="{FF2B5EF4-FFF2-40B4-BE49-F238E27FC236}">
                <a16:creationId xmlns:a16="http://schemas.microsoft.com/office/drawing/2014/main" id="{565327A9-E3F1-430D-B126-E078F38444C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Yes, and NSR</a:t>
            </a:r>
          </a:p>
        </p:txBody>
      </p:sp>
    </p:spTree>
    <p:extLst>
      <p:ext uri="{BB962C8B-B14F-4D97-AF65-F5344CB8AC3E}">
        <p14:creationId xmlns:p14="http://schemas.microsoft.com/office/powerpoint/2010/main" val="1819555166"/>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2">
            <a:extLst>
              <a:ext uri="{FF2B5EF4-FFF2-40B4-BE49-F238E27FC236}">
                <a16:creationId xmlns:a16="http://schemas.microsoft.com/office/drawing/2014/main" id="{CB5905CB-6865-41D8-8617-64EEBB411B81}"/>
              </a:ext>
            </a:extLst>
          </p:cNvPr>
          <p:cNvSpPr>
            <a:spLocks noGrp="1" noRot="1" noChangeAspect="1" noChangeArrowheads="1" noTextEdit="1"/>
          </p:cNvSpPr>
          <p:nvPr>
            <p:ph type="sldImg"/>
          </p:nvPr>
        </p:nvSpPr>
        <p:spPr>
          <a:ln/>
        </p:spPr>
      </p:sp>
      <p:sp>
        <p:nvSpPr>
          <p:cNvPr id="431107" name="Rectangle 3">
            <a:extLst>
              <a:ext uri="{FF2B5EF4-FFF2-40B4-BE49-F238E27FC236}">
                <a16:creationId xmlns:a16="http://schemas.microsoft.com/office/drawing/2014/main" id="{E3F68F5B-F8C4-46EC-9633-FE969A722A7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Redundant okay just cant be inconsistent or conflicting.</a:t>
            </a:r>
          </a:p>
        </p:txBody>
      </p:sp>
    </p:spTree>
    <p:extLst>
      <p:ext uri="{BB962C8B-B14F-4D97-AF65-F5344CB8AC3E}">
        <p14:creationId xmlns:p14="http://schemas.microsoft.com/office/powerpoint/2010/main" val="3037643"/>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2">
            <a:extLst>
              <a:ext uri="{FF2B5EF4-FFF2-40B4-BE49-F238E27FC236}">
                <a16:creationId xmlns:a16="http://schemas.microsoft.com/office/drawing/2014/main" id="{33FF6B47-A45C-4F22-958A-A70940B1F97F}"/>
              </a:ext>
            </a:extLst>
          </p:cNvPr>
          <p:cNvSpPr>
            <a:spLocks noGrp="1" noRot="1" noChangeAspect="1" noChangeArrowheads="1" noTextEdit="1"/>
          </p:cNvSpPr>
          <p:nvPr>
            <p:ph type="sldImg"/>
          </p:nvPr>
        </p:nvSpPr>
        <p:spPr>
          <a:ln/>
        </p:spPr>
      </p:sp>
      <p:sp>
        <p:nvSpPr>
          <p:cNvPr id="433155" name="Rectangle 3">
            <a:extLst>
              <a:ext uri="{FF2B5EF4-FFF2-40B4-BE49-F238E27FC236}">
                <a16:creationId xmlns:a16="http://schemas.microsoft.com/office/drawing/2014/main" id="{76E67C23-32B9-4A31-A2F2-BE3F3935D30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Need to establish basis for limitation.  It may seem obvious now, but questions/issues may arise later after staff turnover, etc.</a:t>
            </a:r>
          </a:p>
          <a:p>
            <a:pPr lvl="1" eaLnBrk="1" hangingPunct="1">
              <a:buFontTx/>
              <a:buChar char="•"/>
            </a:pPr>
            <a:r>
              <a:rPr lang="en-US" altLang="en-US" sz="1600">
                <a:latin typeface="Disney Simple"/>
                <a:ea typeface="ＭＳ Ｐゴシック" panose="020B0600070205080204" pitchFamily="34" charset="-128"/>
              </a:rPr>
              <a:t>If basis not specified in the permit, then in the support document</a:t>
            </a:r>
          </a:p>
          <a:p>
            <a:pPr eaLnBrk="1" hangingPunct="1">
              <a:buFontTx/>
              <a:buChar char="•"/>
            </a:pPr>
            <a:r>
              <a:rPr lang="en-US" altLang="en-US" sz="1600">
                <a:latin typeface="Disney Simple"/>
                <a:ea typeface="ＭＳ Ｐゴシック" panose="020B0600070205080204" pitchFamily="34" charset="-128"/>
              </a:rPr>
              <a:t>Documentation helps inspectors understand why limitations are imposed </a:t>
            </a:r>
            <a:r>
              <a:rPr lang="en-US" altLang="en-US" sz="1600">
                <a:latin typeface="Arial" panose="020B0604020202020204" pitchFamily="34" charset="0"/>
                <a:ea typeface="ＭＳ Ｐゴシック" panose="020B0600070205080204" pitchFamily="34" charset="-128"/>
              </a:rPr>
              <a:t>–</a:t>
            </a:r>
            <a:r>
              <a:rPr lang="en-US" altLang="en-US" sz="1600">
                <a:latin typeface="Disney Simple"/>
                <a:ea typeface="ＭＳ Ｐゴシック" panose="020B0600070205080204" pitchFamily="34" charset="-128"/>
              </a:rPr>
              <a:t> may help with inspections.</a:t>
            </a:r>
          </a:p>
        </p:txBody>
      </p:sp>
    </p:spTree>
    <p:extLst>
      <p:ext uri="{BB962C8B-B14F-4D97-AF65-F5344CB8AC3E}">
        <p14:creationId xmlns:p14="http://schemas.microsoft.com/office/powerpoint/2010/main" val="1658401522"/>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2">
            <a:extLst>
              <a:ext uri="{FF2B5EF4-FFF2-40B4-BE49-F238E27FC236}">
                <a16:creationId xmlns:a16="http://schemas.microsoft.com/office/drawing/2014/main" id="{409B3F77-25A2-4544-A6E4-6BA5484D20AF}"/>
              </a:ext>
            </a:extLst>
          </p:cNvPr>
          <p:cNvSpPr>
            <a:spLocks noGrp="1" noRot="1" noChangeAspect="1" noChangeArrowheads="1" noTextEdit="1"/>
          </p:cNvSpPr>
          <p:nvPr>
            <p:ph type="sldImg"/>
          </p:nvPr>
        </p:nvSpPr>
        <p:spPr>
          <a:ln/>
        </p:spPr>
      </p:sp>
      <p:sp>
        <p:nvSpPr>
          <p:cNvPr id="435203" name="Rectangle 3">
            <a:extLst>
              <a:ext uri="{FF2B5EF4-FFF2-40B4-BE49-F238E27FC236}">
                <a16:creationId xmlns:a16="http://schemas.microsoft.com/office/drawing/2014/main" id="{68140FD5-69E9-48CC-A399-8D2EA3F8F84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927485010"/>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2">
            <a:extLst>
              <a:ext uri="{FF2B5EF4-FFF2-40B4-BE49-F238E27FC236}">
                <a16:creationId xmlns:a16="http://schemas.microsoft.com/office/drawing/2014/main" id="{BD32694B-9480-49A0-890B-319A8073E534}"/>
              </a:ext>
            </a:extLst>
          </p:cNvPr>
          <p:cNvSpPr>
            <a:spLocks noGrp="1" noRot="1" noChangeAspect="1" noChangeArrowheads="1" noTextEdit="1"/>
          </p:cNvSpPr>
          <p:nvPr>
            <p:ph type="sldImg"/>
          </p:nvPr>
        </p:nvSpPr>
        <p:spPr>
          <a:ln/>
        </p:spPr>
      </p:sp>
      <p:sp>
        <p:nvSpPr>
          <p:cNvPr id="437251" name="Rectangle 3">
            <a:extLst>
              <a:ext uri="{FF2B5EF4-FFF2-40B4-BE49-F238E27FC236}">
                <a16:creationId xmlns:a16="http://schemas.microsoft.com/office/drawing/2014/main" id="{BC3FDE61-BF82-4568-82ED-B8B50858950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006638495"/>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2">
            <a:extLst>
              <a:ext uri="{FF2B5EF4-FFF2-40B4-BE49-F238E27FC236}">
                <a16:creationId xmlns:a16="http://schemas.microsoft.com/office/drawing/2014/main" id="{CAA51717-8B59-43DB-94D0-A04F911EE8B1}"/>
              </a:ext>
            </a:extLst>
          </p:cNvPr>
          <p:cNvSpPr>
            <a:spLocks noGrp="1" noRot="1" noChangeAspect="1" noChangeArrowheads="1" noTextEdit="1"/>
          </p:cNvSpPr>
          <p:nvPr>
            <p:ph type="sldImg"/>
          </p:nvPr>
        </p:nvSpPr>
        <p:spPr>
          <a:ln/>
        </p:spPr>
      </p:sp>
      <p:sp>
        <p:nvSpPr>
          <p:cNvPr id="439299" name="Rectangle 3">
            <a:extLst>
              <a:ext uri="{FF2B5EF4-FFF2-40B4-BE49-F238E27FC236}">
                <a16:creationId xmlns:a16="http://schemas.microsoft.com/office/drawing/2014/main" id="{ACC0B56B-4BE7-4BCF-AD2C-AB53F8A8D7E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867803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Slide Image Placeholder 1">
            <a:extLst>
              <a:ext uri="{FF2B5EF4-FFF2-40B4-BE49-F238E27FC236}">
                <a16:creationId xmlns:a16="http://schemas.microsoft.com/office/drawing/2014/main" id="{0F7E0899-EAD0-46E0-B034-8407CB94FAD6}"/>
              </a:ext>
            </a:extLst>
          </p:cNvPr>
          <p:cNvSpPr>
            <a:spLocks noGrp="1" noRot="1" noChangeAspect="1" noChangeArrowheads="1" noTextEdit="1"/>
          </p:cNvSpPr>
          <p:nvPr>
            <p:ph type="sldImg"/>
          </p:nvPr>
        </p:nvSpPr>
        <p:spPr>
          <a:ln/>
        </p:spPr>
      </p:sp>
      <p:sp>
        <p:nvSpPr>
          <p:cNvPr id="154627" name="Notes Placeholder 2">
            <a:extLst>
              <a:ext uri="{FF2B5EF4-FFF2-40B4-BE49-F238E27FC236}">
                <a16:creationId xmlns:a16="http://schemas.microsoft.com/office/drawing/2014/main" id="{1BE7A763-24CE-40BC-917F-CF2BBBC3D1F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Primary = public health of sensitive populations</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Secondary = protect vegetation and env</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b="1" dirty="0">
                <a:latin typeface="Arial" panose="020B0604020202020204" pitchFamily="34" charset="0"/>
                <a:ea typeface="ＭＳ Ｐゴシック" panose="020B0600070205080204" pitchFamily="34" charset="-128"/>
              </a:rPr>
              <a:t>Found in the 40 CFR Part 50</a:t>
            </a:r>
          </a:p>
        </p:txBody>
      </p:sp>
      <p:sp>
        <p:nvSpPr>
          <p:cNvPr id="154628" name="Slide Number Placeholder 3">
            <a:extLst>
              <a:ext uri="{FF2B5EF4-FFF2-40B4-BE49-F238E27FC236}">
                <a16:creationId xmlns:a16="http://schemas.microsoft.com/office/drawing/2014/main" id="{B641C4A2-411D-48B6-8450-EC54338634B4}"/>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22DC6DE-92AB-42B7-8DAC-E538E0B3D32A}" type="slidenum">
              <a:rPr lang="en-US" altLang="en-US" sz="1300">
                <a:solidFill>
                  <a:srgbClr val="000000"/>
                </a:solidFill>
                <a:latin typeface="Calibri" panose="020F0502020204030204" pitchFamily="34" charset="0"/>
                <a:cs typeface="Arial" panose="020B0604020202020204" pitchFamily="34" charset="0"/>
              </a:rPr>
              <a:pPr algn="r" eaLnBrk="1" hangingPunct="1"/>
              <a:t>26</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514526118"/>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BF6BE65E-C088-4F13-88F5-C20BEFB34B49}"/>
              </a:ext>
            </a:extLst>
          </p:cNvPr>
          <p:cNvSpPr>
            <a:spLocks noGrp="1"/>
          </p:cNvSpPr>
          <p:nvPr>
            <p:ph type="body" idx="1"/>
          </p:nvPr>
        </p:nvSpPr>
        <p:spPr/>
        <p:txBody>
          <a:bodyPr/>
          <a:lstStyle/>
          <a:p>
            <a:r>
              <a:rPr lang="en-US" dirty="0"/>
              <a:t>Carl</a:t>
            </a:r>
          </a:p>
        </p:txBody>
      </p:sp>
    </p:spTree>
    <p:extLst>
      <p:ext uri="{BB962C8B-B14F-4D97-AF65-F5344CB8AC3E}">
        <p14:creationId xmlns:p14="http://schemas.microsoft.com/office/powerpoint/2010/main" val="596015932"/>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2258" name="Rectangle 2">
            <a:extLst>
              <a:ext uri="{FF2B5EF4-FFF2-40B4-BE49-F238E27FC236}">
                <a16:creationId xmlns:a16="http://schemas.microsoft.com/office/drawing/2014/main" id="{A20F0D82-701A-489E-A4A6-C69D1313ABBF}"/>
              </a:ext>
            </a:extLst>
          </p:cNvPr>
          <p:cNvSpPr>
            <a:spLocks noGrp="1" noRot="1" noChangeAspect="1" noChangeArrowheads="1" noTextEdit="1"/>
          </p:cNvSpPr>
          <p:nvPr>
            <p:ph type="sldImg"/>
          </p:nvPr>
        </p:nvSpPr>
        <p:spPr>
          <a:ln/>
        </p:spPr>
      </p:sp>
      <p:sp>
        <p:nvSpPr>
          <p:cNvPr id="992259" name="Rectangle 3">
            <a:extLst>
              <a:ext uri="{FF2B5EF4-FFF2-40B4-BE49-F238E27FC236}">
                <a16:creationId xmlns:a16="http://schemas.microsoft.com/office/drawing/2014/main" id="{855E69CE-B7F2-4301-BA6F-F6E2207346E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E.g., Nox </a:t>
            </a:r>
            <a:r>
              <a:rPr lang="en-US" altLang="en-US" dirty="0" err="1">
                <a:latin typeface="Arial" panose="020B0604020202020204" pitchFamily="34" charset="0"/>
                <a:ea typeface="ＭＳ Ｐゴシック" panose="020B0600070205080204" pitchFamily="34" charset="-128"/>
              </a:rPr>
              <a:t>lbs</a:t>
            </a:r>
            <a:r>
              <a:rPr lang="en-US" altLang="en-US" dirty="0">
                <a:latin typeface="Arial" panose="020B0604020202020204" pitchFamily="34" charset="0"/>
                <a:ea typeface="ＭＳ Ｐゴシック" panose="020B0600070205080204" pitchFamily="34" charset="-128"/>
              </a:rPr>
              <a:t>/MMBTU [emission limit] 30 day rolling [avg time]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Averaging time can have a significant impact on the severity of the permit. The appropriate averaging time is vital to protect the NAAQS and for permit enforcement.</a:t>
            </a:r>
          </a:p>
        </p:txBody>
      </p:sp>
    </p:spTree>
    <p:extLst>
      <p:ext uri="{BB962C8B-B14F-4D97-AF65-F5344CB8AC3E}">
        <p14:creationId xmlns:p14="http://schemas.microsoft.com/office/powerpoint/2010/main" val="3631522143"/>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4306" name="Rectangle 2">
            <a:extLst>
              <a:ext uri="{FF2B5EF4-FFF2-40B4-BE49-F238E27FC236}">
                <a16:creationId xmlns:a16="http://schemas.microsoft.com/office/drawing/2014/main" id="{F7352AC7-9C5A-440F-A5B2-65476DE2CEA5}"/>
              </a:ext>
            </a:extLst>
          </p:cNvPr>
          <p:cNvSpPr>
            <a:spLocks noGrp="1" noRot="1" noChangeAspect="1" noChangeArrowheads="1" noTextEdit="1"/>
          </p:cNvSpPr>
          <p:nvPr>
            <p:ph type="sldImg"/>
          </p:nvPr>
        </p:nvSpPr>
        <p:spPr>
          <a:ln/>
        </p:spPr>
      </p:sp>
      <p:sp>
        <p:nvSpPr>
          <p:cNvPr id="994307" name="Rectangle 3">
            <a:extLst>
              <a:ext uri="{FF2B5EF4-FFF2-40B4-BE49-F238E27FC236}">
                <a16:creationId xmlns:a16="http://schemas.microsoft.com/office/drawing/2014/main" id="{FE237901-F72E-4982-9028-A79FC836A61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dirty="0">
                <a:latin typeface="Disney Simple"/>
                <a:ea typeface="ＭＳ Ｐゴシック" panose="020B0600070205080204" pitchFamily="34" charset="-128"/>
              </a:rPr>
              <a:t>Emission limits meaningless without averaging time</a:t>
            </a:r>
          </a:p>
          <a:p>
            <a:pPr lvl="1" eaLnBrk="1" hangingPunct="1">
              <a:buFontTx/>
              <a:buChar char="•"/>
            </a:pPr>
            <a:r>
              <a:rPr lang="en-US" altLang="en-US" sz="1600" dirty="0">
                <a:latin typeface="Disney Simple"/>
                <a:ea typeface="ＭＳ Ｐゴシック" panose="020B0600070205080204" pitchFamily="34" charset="-128"/>
              </a:rPr>
              <a:t>Particularly performance-based</a:t>
            </a:r>
          </a:p>
          <a:p>
            <a:pPr lvl="1" eaLnBrk="1" hangingPunct="1">
              <a:buFontTx/>
              <a:buChar char="•"/>
            </a:pPr>
            <a:r>
              <a:rPr lang="en-US" altLang="en-US" sz="1600" dirty="0">
                <a:latin typeface="Disney Simple"/>
                <a:ea typeface="ＭＳ Ｐゴシック" panose="020B0600070205080204" pitchFamily="34" charset="-128"/>
              </a:rPr>
              <a:t>May be applicable to technology-based</a:t>
            </a:r>
          </a:p>
          <a:p>
            <a:pPr lvl="2" eaLnBrk="1" hangingPunct="1">
              <a:buFontTx/>
              <a:buChar char="•"/>
            </a:pPr>
            <a:r>
              <a:rPr lang="en-US" altLang="en-US" sz="1600" dirty="0">
                <a:latin typeface="Disney Simple"/>
                <a:ea typeface="ＭＳ Ｐゴシック" panose="020B0600070205080204" pitchFamily="34" charset="-128"/>
              </a:rPr>
              <a:t>Solvent content of coating</a:t>
            </a:r>
          </a:p>
          <a:p>
            <a:pPr eaLnBrk="1" hangingPunct="1">
              <a:buFontTx/>
              <a:buChar char="•"/>
            </a:pPr>
            <a:r>
              <a:rPr lang="en-US" altLang="en-US" sz="1600" dirty="0">
                <a:latin typeface="Disney Simple"/>
                <a:ea typeface="ＭＳ Ｐゴシック" panose="020B0600070205080204" pitchFamily="34" charset="-128"/>
              </a:rPr>
              <a:t>Short averaging time for 24-hour standard PM2.5, PM10, O3, </a:t>
            </a:r>
            <a:r>
              <a:rPr lang="en-US" altLang="en-US" sz="1600" dirty="0" err="1">
                <a:latin typeface="Disney Simple"/>
                <a:ea typeface="ＭＳ Ｐゴシック" panose="020B0600070205080204" pitchFamily="34" charset="-128"/>
              </a:rPr>
              <a:t>Nox</a:t>
            </a:r>
            <a:r>
              <a:rPr lang="en-US" altLang="en-US" sz="1600" dirty="0">
                <a:latin typeface="Disney Simple"/>
                <a:ea typeface="ＭＳ Ｐゴシック" panose="020B0600070205080204" pitchFamily="34" charset="-128"/>
              </a:rPr>
              <a:t>, SO2 </a:t>
            </a:r>
          </a:p>
          <a:p>
            <a:pPr eaLnBrk="1" hangingPunct="1">
              <a:buFontTx/>
              <a:buChar char="•"/>
            </a:pPr>
            <a:r>
              <a:rPr lang="en-US" altLang="en-US" sz="1600" dirty="0">
                <a:latin typeface="Disney Simple"/>
                <a:ea typeface="ＭＳ Ｐゴシック" panose="020B0600070205080204" pitchFamily="34" charset="-128"/>
              </a:rPr>
              <a:t>Longer for annual std., i.e. PM2.5</a:t>
            </a:r>
          </a:p>
          <a:p>
            <a:pPr eaLnBrk="1" hangingPunct="1">
              <a:buFontTx/>
              <a:buChar char="•"/>
            </a:pPr>
            <a:r>
              <a:rPr lang="en-US" altLang="en-US" sz="1600" dirty="0">
                <a:latin typeface="Disney Simple"/>
                <a:ea typeface="ＭＳ Ｐゴシック" panose="020B0600070205080204" pitchFamily="34" charset="-128"/>
              </a:rPr>
              <a:t>Monthly or annual averaging time would not be protective of an 8 hour or 24 hour ambient standard, such as ozone/PM2.5</a:t>
            </a:r>
          </a:p>
          <a:p>
            <a:pPr eaLnBrk="1" hangingPunct="1"/>
            <a:endParaRPr lang="en-US" altLang="en-US" sz="1600" dirty="0">
              <a:latin typeface="Disney Simple"/>
              <a:ea typeface="ＭＳ Ｐゴシック" panose="020B0600070205080204" pitchFamily="34" charset="-128"/>
            </a:endParaRPr>
          </a:p>
        </p:txBody>
      </p:sp>
    </p:spTree>
    <p:extLst>
      <p:ext uri="{BB962C8B-B14F-4D97-AF65-F5344CB8AC3E}">
        <p14:creationId xmlns:p14="http://schemas.microsoft.com/office/powerpoint/2010/main" val="924924637"/>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4" name="Rectangle 2">
            <a:extLst>
              <a:ext uri="{FF2B5EF4-FFF2-40B4-BE49-F238E27FC236}">
                <a16:creationId xmlns:a16="http://schemas.microsoft.com/office/drawing/2014/main" id="{764E622E-F8BB-4B69-9AF8-3F68AAEEB9A8}"/>
              </a:ext>
            </a:extLst>
          </p:cNvPr>
          <p:cNvSpPr>
            <a:spLocks noGrp="1" noRot="1" noChangeAspect="1" noChangeArrowheads="1" noTextEdit="1"/>
          </p:cNvSpPr>
          <p:nvPr>
            <p:ph type="sldImg"/>
          </p:nvPr>
        </p:nvSpPr>
        <p:spPr>
          <a:ln/>
        </p:spPr>
      </p:sp>
      <p:sp>
        <p:nvSpPr>
          <p:cNvPr id="996355" name="Rectangle 3">
            <a:extLst>
              <a:ext uri="{FF2B5EF4-FFF2-40B4-BE49-F238E27FC236}">
                <a16:creationId xmlns:a16="http://schemas.microsoft.com/office/drawing/2014/main" id="{0AB70DF4-9C7E-4084-8010-AC1B0498003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buFontTx/>
              <a:buChar char="•"/>
            </a:pPr>
            <a:r>
              <a:rPr lang="en-US" altLang="en-US" sz="1600">
                <a:latin typeface="Disney Simple"/>
                <a:ea typeface="ＭＳ Ｐゴシック" panose="020B0600070205080204" pitchFamily="34" charset="-128"/>
              </a:rPr>
              <a:t>Seasonal averages may be appropriate for some source types</a:t>
            </a:r>
          </a:p>
          <a:p>
            <a:pPr lvl="1" eaLnBrk="1" hangingPunct="1">
              <a:lnSpc>
                <a:spcPct val="90000"/>
              </a:lnSpc>
              <a:buFontTx/>
              <a:buChar char="•"/>
            </a:pPr>
            <a:r>
              <a:rPr lang="en-US" altLang="en-US" sz="1600">
                <a:latin typeface="Disney Simple"/>
                <a:ea typeface="ＭＳ Ｐゴシック" panose="020B0600070205080204" pitchFamily="34" charset="-128"/>
              </a:rPr>
              <a:t>Agricultural operations</a:t>
            </a:r>
          </a:p>
          <a:p>
            <a:pPr lvl="1" eaLnBrk="1" hangingPunct="1">
              <a:lnSpc>
                <a:spcPct val="90000"/>
              </a:lnSpc>
              <a:buFontTx/>
              <a:buChar char="•"/>
            </a:pPr>
            <a:r>
              <a:rPr lang="en-US" altLang="en-US" sz="1600">
                <a:latin typeface="Disney Simple"/>
                <a:ea typeface="ＭＳ Ｐゴシック" panose="020B0600070205080204" pitchFamily="34" charset="-128"/>
              </a:rPr>
              <a:t>Concrete manufacturing</a:t>
            </a:r>
          </a:p>
          <a:p>
            <a:pPr lvl="1" eaLnBrk="1" hangingPunct="1">
              <a:lnSpc>
                <a:spcPct val="90000"/>
              </a:lnSpc>
              <a:buFontTx/>
              <a:buChar char="•"/>
            </a:pPr>
            <a:endParaRPr lang="en-US" altLang="en-US" sz="1600">
              <a:latin typeface="Disney Simple"/>
              <a:ea typeface="ＭＳ Ｐゴシック" panose="020B0600070205080204" pitchFamily="34" charset="-128"/>
            </a:endParaRPr>
          </a:p>
          <a:p>
            <a:pPr eaLnBrk="1" hangingPunct="1">
              <a:lnSpc>
                <a:spcPct val="90000"/>
              </a:lnSpc>
              <a:buFontTx/>
              <a:buChar char="•"/>
            </a:pPr>
            <a:r>
              <a:rPr lang="en-US" altLang="en-US" sz="1600">
                <a:latin typeface="Disney Simple"/>
                <a:ea typeface="ＭＳ Ｐゴシック" panose="020B0600070205080204" pitchFamily="34" charset="-128"/>
              </a:rPr>
              <a:t>If not specified, danger for agency to assume it is instantaneous</a:t>
            </a:r>
          </a:p>
          <a:p>
            <a:pPr lvl="1" eaLnBrk="1" hangingPunct="1">
              <a:lnSpc>
                <a:spcPct val="90000"/>
              </a:lnSpc>
              <a:buFontTx/>
              <a:buChar char="•"/>
            </a:pPr>
            <a:r>
              <a:rPr lang="en-US" altLang="en-US" sz="1600">
                <a:latin typeface="Disney Simple"/>
                <a:ea typeface="ＭＳ Ｐゴシック" panose="020B0600070205080204" pitchFamily="34" charset="-128"/>
              </a:rPr>
              <a:t>lb/MM Btu implies instantaneous </a:t>
            </a:r>
          </a:p>
          <a:p>
            <a:pPr lvl="1" eaLnBrk="1" hangingPunct="1">
              <a:lnSpc>
                <a:spcPct val="90000"/>
              </a:lnSpc>
              <a:buFontTx/>
              <a:buChar char="•"/>
            </a:pPr>
            <a:r>
              <a:rPr lang="en-US" altLang="en-US" sz="1600">
                <a:latin typeface="Disney Simple"/>
                <a:ea typeface="ＭＳ Ｐゴシック" panose="020B0600070205080204" pitchFamily="34" charset="-128"/>
              </a:rPr>
              <a:t>lb/hr is not necessarily an hourly limit but could be</a:t>
            </a:r>
          </a:p>
          <a:p>
            <a:pPr lvl="2" eaLnBrk="1" hangingPunct="1">
              <a:lnSpc>
                <a:spcPct val="90000"/>
              </a:lnSpc>
              <a:buFontTx/>
              <a:buChar char="•"/>
            </a:pPr>
            <a:r>
              <a:rPr lang="en-US" altLang="en-US" sz="1600">
                <a:latin typeface="Disney Simple"/>
                <a:ea typeface="ＭＳ Ｐゴシック" panose="020B0600070205080204" pitchFamily="34" charset="-128"/>
              </a:rPr>
              <a:t>An instantaneous rate</a:t>
            </a:r>
          </a:p>
          <a:p>
            <a:pPr lvl="2" eaLnBrk="1" hangingPunct="1">
              <a:lnSpc>
                <a:spcPct val="90000"/>
              </a:lnSpc>
              <a:buFontTx/>
              <a:buChar char="•"/>
            </a:pPr>
            <a:r>
              <a:rPr lang="en-US" altLang="en-US" sz="1600">
                <a:latin typeface="Disney Simple"/>
                <a:ea typeface="ＭＳ Ｐゴシック" panose="020B0600070205080204" pitchFamily="34" charset="-128"/>
              </a:rPr>
              <a:t>An hourly total</a:t>
            </a:r>
          </a:p>
          <a:p>
            <a:pPr lvl="2" eaLnBrk="1" hangingPunct="1">
              <a:lnSpc>
                <a:spcPct val="90000"/>
              </a:lnSpc>
              <a:buFontTx/>
              <a:buChar char="•"/>
            </a:pPr>
            <a:r>
              <a:rPr lang="en-US" altLang="en-US" sz="1600">
                <a:latin typeface="Disney Simple"/>
                <a:ea typeface="ＭＳ Ｐゴシック" panose="020B0600070205080204" pitchFamily="34" charset="-128"/>
              </a:rPr>
              <a:t>An average over some period of time (3 hours, 24 hours, week, month, year)</a:t>
            </a:r>
          </a:p>
          <a:p>
            <a:pPr eaLnBrk="1" hangingPunct="1">
              <a:lnSpc>
                <a:spcPct val="90000"/>
              </a:lnSpc>
              <a:buFontTx/>
              <a:buChar char="•"/>
            </a:pP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1156377013"/>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2" name="Rectangle 2">
            <a:extLst>
              <a:ext uri="{FF2B5EF4-FFF2-40B4-BE49-F238E27FC236}">
                <a16:creationId xmlns:a16="http://schemas.microsoft.com/office/drawing/2014/main" id="{13204BC8-9CE1-462B-B6F4-A90FBA541F35}"/>
              </a:ext>
            </a:extLst>
          </p:cNvPr>
          <p:cNvSpPr>
            <a:spLocks noGrp="1" noRot="1" noChangeAspect="1" noChangeArrowheads="1" noTextEdit="1"/>
          </p:cNvSpPr>
          <p:nvPr>
            <p:ph type="sldImg"/>
          </p:nvPr>
        </p:nvSpPr>
        <p:spPr>
          <a:ln/>
        </p:spPr>
      </p:sp>
      <p:sp>
        <p:nvSpPr>
          <p:cNvPr id="998403" name="Rectangle 3">
            <a:extLst>
              <a:ext uri="{FF2B5EF4-FFF2-40B4-BE49-F238E27FC236}">
                <a16:creationId xmlns:a16="http://schemas.microsoft.com/office/drawing/2014/main" id="{9FE7568D-3529-4ED5-8D64-7F121B44957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dirty="0">
                <a:latin typeface="Disney Simple"/>
                <a:ea typeface="ＭＳ Ｐゴシック" panose="020B0600070205080204" pitchFamily="34" charset="-128"/>
              </a:rPr>
              <a:t>Performance based = </a:t>
            </a:r>
            <a:r>
              <a:rPr lang="en-US" altLang="en-US" sz="1600" dirty="0" err="1">
                <a:latin typeface="Disney Simple"/>
                <a:ea typeface="ＭＳ Ｐゴシック" panose="020B0600070205080204" pitchFamily="34" charset="-128"/>
              </a:rPr>
              <a:t>lbs</a:t>
            </a:r>
            <a:r>
              <a:rPr lang="en-US" altLang="en-US" sz="1600" dirty="0">
                <a:latin typeface="Disney Simple"/>
                <a:ea typeface="ＭＳ Ｐゴシック" panose="020B0600070205080204" pitchFamily="34" charset="-128"/>
              </a:rPr>
              <a:t>/MMBtu or </a:t>
            </a:r>
            <a:r>
              <a:rPr lang="en-US" altLang="en-US" sz="1600" dirty="0" err="1">
                <a:latin typeface="Disney Simple"/>
                <a:ea typeface="ＭＳ Ｐゴシック" panose="020B0600070205080204" pitchFamily="34" charset="-128"/>
              </a:rPr>
              <a:t>lbs</a:t>
            </a:r>
            <a:r>
              <a:rPr lang="en-US" altLang="en-US" sz="1600" dirty="0">
                <a:latin typeface="Disney Simple"/>
                <a:ea typeface="ＭＳ Ｐゴシック" panose="020B0600070205080204" pitchFamily="34" charset="-128"/>
              </a:rPr>
              <a:t>/ton clinker</a:t>
            </a:r>
          </a:p>
          <a:p>
            <a:pPr eaLnBrk="1" hangingPunct="1">
              <a:buFontTx/>
              <a:buChar char="•"/>
            </a:pPr>
            <a:r>
              <a:rPr lang="en-US" altLang="en-US" sz="1600" dirty="0">
                <a:latin typeface="Disney Simple"/>
                <a:ea typeface="ＭＳ Ｐゴシック" panose="020B0600070205080204" pitchFamily="34" charset="-128"/>
              </a:rPr>
              <a:t>May be confusing if not spelled out clearly</a:t>
            </a:r>
          </a:p>
          <a:p>
            <a:pPr eaLnBrk="1" hangingPunct="1">
              <a:buFontTx/>
              <a:buChar char="•"/>
            </a:pPr>
            <a:r>
              <a:rPr lang="en-US" altLang="en-US" sz="1600" dirty="0">
                <a:latin typeface="Disney Simple"/>
                <a:ea typeface="ＭＳ Ｐゴシック" panose="020B0600070205080204" pitchFamily="34" charset="-128"/>
              </a:rPr>
              <a:t>Terminology must be unambiguous</a:t>
            </a:r>
          </a:p>
        </p:txBody>
      </p:sp>
    </p:spTree>
    <p:extLst>
      <p:ext uri="{BB962C8B-B14F-4D97-AF65-F5344CB8AC3E}">
        <p14:creationId xmlns:p14="http://schemas.microsoft.com/office/powerpoint/2010/main" val="2666996047"/>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0450" name="Rectangle 2">
            <a:extLst>
              <a:ext uri="{FF2B5EF4-FFF2-40B4-BE49-F238E27FC236}">
                <a16:creationId xmlns:a16="http://schemas.microsoft.com/office/drawing/2014/main" id="{A4616CB1-AE26-44E5-A4AB-A4E71D318599}"/>
              </a:ext>
            </a:extLst>
          </p:cNvPr>
          <p:cNvSpPr>
            <a:spLocks noGrp="1" noRot="1" noChangeAspect="1" noChangeArrowheads="1" noTextEdit="1"/>
          </p:cNvSpPr>
          <p:nvPr>
            <p:ph type="sldImg"/>
          </p:nvPr>
        </p:nvSpPr>
        <p:spPr>
          <a:ln/>
        </p:spPr>
      </p:sp>
      <p:sp>
        <p:nvSpPr>
          <p:cNvPr id="1000451" name="Rectangle 3">
            <a:extLst>
              <a:ext uri="{FF2B5EF4-FFF2-40B4-BE49-F238E27FC236}">
                <a16:creationId xmlns:a16="http://schemas.microsoft.com/office/drawing/2014/main" id="{D12CC7D5-3438-4797-B505-26E432C8A0D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Example - Automobile Lease Agreement</a:t>
            </a:r>
          </a:p>
          <a:p>
            <a:pPr lvl="1" eaLnBrk="1" hangingPunct="1">
              <a:buFontTx/>
              <a:buChar char="•"/>
            </a:pPr>
            <a:r>
              <a:rPr lang="en-US" altLang="en-US" sz="1600">
                <a:latin typeface="Disney Simple"/>
                <a:ea typeface="ＭＳ Ｐゴシック" panose="020B0600070205080204" pitchFamily="34" charset="-128"/>
              </a:rPr>
              <a:t>Long term</a:t>
            </a:r>
          </a:p>
          <a:p>
            <a:pPr lvl="2" eaLnBrk="1" hangingPunct="1">
              <a:buFontTx/>
              <a:buChar char="•"/>
            </a:pPr>
            <a:r>
              <a:rPr lang="en-US" altLang="en-US" sz="1600">
                <a:latin typeface="Disney Simple"/>
                <a:ea typeface="ＭＳ Ｐゴシック" panose="020B0600070205080204" pitchFamily="34" charset="-128"/>
              </a:rPr>
              <a:t>24000 miles per year</a:t>
            </a:r>
          </a:p>
          <a:p>
            <a:pPr lvl="2" eaLnBrk="1" hangingPunct="1">
              <a:buFontTx/>
              <a:buChar char="•"/>
            </a:pPr>
            <a:r>
              <a:rPr lang="en-US" altLang="en-US" sz="1600">
                <a:latin typeface="Disney Simple"/>
                <a:ea typeface="ＭＳ Ｐゴシック" panose="020B0600070205080204" pitchFamily="34" charset="-128"/>
              </a:rPr>
              <a:t>2000 miles per month</a:t>
            </a:r>
          </a:p>
          <a:p>
            <a:pPr lvl="1" eaLnBrk="1" hangingPunct="1">
              <a:buFontTx/>
              <a:buChar char="•"/>
            </a:pPr>
            <a:r>
              <a:rPr lang="en-US" altLang="en-US" sz="1600">
                <a:latin typeface="Disney Simple"/>
                <a:ea typeface="ＭＳ Ｐゴシック" panose="020B0600070205080204" pitchFamily="34" charset="-128"/>
              </a:rPr>
              <a:t>Short term</a:t>
            </a:r>
          </a:p>
          <a:p>
            <a:pPr lvl="2" eaLnBrk="1" hangingPunct="1">
              <a:buFontTx/>
              <a:buChar char="•"/>
            </a:pPr>
            <a:r>
              <a:rPr lang="en-US" altLang="en-US" sz="1600">
                <a:latin typeface="Disney Simple"/>
                <a:ea typeface="ＭＳ Ｐゴシック" panose="020B0600070205080204" pitchFamily="34" charset="-128"/>
              </a:rPr>
              <a:t>66.7 miles per day</a:t>
            </a:r>
          </a:p>
          <a:p>
            <a:pPr eaLnBrk="1" hangingPunct="1">
              <a:buFontTx/>
              <a:buChar char="•"/>
            </a:pPr>
            <a:r>
              <a:rPr lang="en-US" altLang="en-US" sz="1600">
                <a:latin typeface="Disney Simple"/>
                <a:ea typeface="ＭＳ Ｐゴシック" panose="020B0600070205080204" pitchFamily="34" charset="-128"/>
              </a:rPr>
              <a:t>The daily limit is more restrictive, even though they are the same - mathematically</a:t>
            </a:r>
          </a:p>
          <a:p>
            <a:pPr eaLnBrk="1" hangingPunct="1"/>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1912925478"/>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2498" name="Rectangle 2">
            <a:extLst>
              <a:ext uri="{FF2B5EF4-FFF2-40B4-BE49-F238E27FC236}">
                <a16:creationId xmlns:a16="http://schemas.microsoft.com/office/drawing/2014/main" id="{C01C4640-3937-45F7-BAF0-7E62AD2464F6}"/>
              </a:ext>
            </a:extLst>
          </p:cNvPr>
          <p:cNvSpPr>
            <a:spLocks noGrp="1" noRot="1" noChangeAspect="1" noChangeArrowheads="1" noTextEdit="1"/>
          </p:cNvSpPr>
          <p:nvPr>
            <p:ph type="sldImg"/>
          </p:nvPr>
        </p:nvSpPr>
        <p:spPr>
          <a:ln/>
        </p:spPr>
      </p:sp>
      <p:sp>
        <p:nvSpPr>
          <p:cNvPr id="1002499" name="Rectangle 3">
            <a:extLst>
              <a:ext uri="{FF2B5EF4-FFF2-40B4-BE49-F238E27FC236}">
                <a16:creationId xmlns:a16="http://schemas.microsoft.com/office/drawing/2014/main" id="{7232B7E3-1633-424B-833E-0A41D728CB9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Obviously sources like the longest averaging time. Can’t do very short unless you have source buy in. Watch for hidden strictness in apparently long term averaging time. One thing that happens is something like 5 tons per month or 60 tons per year. These are not the same and the 60 tons is not relevant.</a:t>
            </a:r>
          </a:p>
        </p:txBody>
      </p:sp>
    </p:spTree>
    <p:extLst>
      <p:ext uri="{BB962C8B-B14F-4D97-AF65-F5344CB8AC3E}">
        <p14:creationId xmlns:p14="http://schemas.microsoft.com/office/powerpoint/2010/main" val="1759493233"/>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4546" name="Rectangle 2">
            <a:extLst>
              <a:ext uri="{FF2B5EF4-FFF2-40B4-BE49-F238E27FC236}">
                <a16:creationId xmlns:a16="http://schemas.microsoft.com/office/drawing/2014/main" id="{A7743F8B-CE96-413B-8002-FF311EBD8F61}"/>
              </a:ext>
            </a:extLst>
          </p:cNvPr>
          <p:cNvSpPr>
            <a:spLocks noGrp="1" noRot="1" noChangeAspect="1" noChangeArrowheads="1" noTextEdit="1"/>
          </p:cNvSpPr>
          <p:nvPr>
            <p:ph type="sldImg"/>
          </p:nvPr>
        </p:nvSpPr>
        <p:spPr>
          <a:ln/>
        </p:spPr>
      </p:sp>
      <p:sp>
        <p:nvSpPr>
          <p:cNvPr id="1004547" name="Rectangle 3">
            <a:extLst>
              <a:ext uri="{FF2B5EF4-FFF2-40B4-BE49-F238E27FC236}">
                <a16:creationId xmlns:a16="http://schemas.microsoft.com/office/drawing/2014/main" id="{4AE2B0FC-6289-401A-B9DD-0466330641F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dirty="0">
                <a:latin typeface="Disney Simple"/>
                <a:ea typeface="ＭＳ Ｐゴシック" panose="020B0600070205080204" pitchFamily="34" charset="-128"/>
              </a:rPr>
              <a:t>Averaging times, if needed must be determined by permit writer</a:t>
            </a:r>
          </a:p>
          <a:p>
            <a:pPr eaLnBrk="1" hangingPunct="1">
              <a:buFontTx/>
              <a:buChar char="•"/>
            </a:pPr>
            <a:r>
              <a:rPr lang="en-US" altLang="en-US" sz="1600" dirty="0">
                <a:latin typeface="Disney Simple"/>
                <a:ea typeface="ＭＳ Ｐゴシック" panose="020B0600070205080204" pitchFamily="34" charset="-128"/>
              </a:rPr>
              <a:t>Ease of inspection should be considered</a:t>
            </a:r>
          </a:p>
          <a:p>
            <a:pPr eaLnBrk="1" hangingPunct="1">
              <a:buFontTx/>
              <a:buChar char="•"/>
            </a:pPr>
            <a:r>
              <a:rPr lang="en-US" altLang="en-US" sz="1600" dirty="0">
                <a:latin typeface="Disney Simple"/>
                <a:ea typeface="ＭＳ Ｐゴシック" panose="020B0600070205080204" pitchFamily="34" charset="-128"/>
              </a:rPr>
              <a:t>Borrow from comparable guidance, regulations, or other comparable permits</a:t>
            </a:r>
          </a:p>
          <a:p>
            <a:pPr eaLnBrk="1" hangingPunct="1">
              <a:buFontTx/>
              <a:buChar char="•"/>
            </a:pPr>
            <a:endParaRPr lang="en-US" altLang="en-US" sz="1600" dirty="0">
              <a:latin typeface="Disney Simple"/>
              <a:ea typeface="ＭＳ Ｐゴシック" panose="020B0600070205080204" pitchFamily="34" charset="-128"/>
            </a:endParaRPr>
          </a:p>
          <a:p>
            <a:pPr eaLnBrk="1" hangingPunct="1">
              <a:buFontTx/>
              <a:buChar char="•"/>
            </a:pPr>
            <a:r>
              <a:rPr lang="en-US" altLang="en-US" sz="1600" dirty="0">
                <a:latin typeface="Disney Simple"/>
                <a:ea typeface="ＭＳ Ｐゴシック" panose="020B0600070205080204" pitchFamily="34" charset="-128"/>
              </a:rPr>
              <a:t>Work practice permit conditions: </a:t>
            </a:r>
          </a:p>
          <a:p>
            <a:pPr eaLnBrk="1" hangingPunct="1">
              <a:buFontTx/>
              <a:buChar char="•"/>
            </a:pPr>
            <a:r>
              <a:rPr lang="en-US" altLang="en-US" sz="1600" dirty="0">
                <a:latin typeface="Disney Simple"/>
                <a:ea typeface="ＭＳ Ｐゴシック" panose="020B0600070205080204" pitchFamily="34" charset="-128"/>
              </a:rPr>
              <a:t> Operational limits: Restricting the hours of operation or the amount of raw materials processed.</a:t>
            </a:r>
          </a:p>
          <a:p>
            <a:pPr eaLnBrk="1" hangingPunct="1">
              <a:buFontTx/>
              <a:buChar char="•"/>
            </a:pPr>
            <a:r>
              <a:rPr lang="en-US" altLang="en-US" sz="1600" b="1" dirty="0">
                <a:latin typeface="Disney Simple"/>
                <a:ea typeface="ＭＳ Ｐゴシック" panose="020B0600070205080204" pitchFamily="34" charset="-128"/>
              </a:rPr>
              <a:t>Maintenance requirements</a:t>
            </a:r>
            <a:r>
              <a:rPr lang="en-US" altLang="en-US" sz="1600" dirty="0">
                <a:latin typeface="Disney Simple"/>
                <a:ea typeface="ＭＳ Ｐゴシック" panose="020B0600070205080204" pitchFamily="34" charset="-128"/>
              </a:rPr>
              <a:t>: Specifying procedures and frequencies for equipment inspection and maintenance to minimize leaks and inefficiencies.</a:t>
            </a:r>
          </a:p>
          <a:p>
            <a:pPr eaLnBrk="1" hangingPunct="1">
              <a:buFontTx/>
              <a:buChar char="•"/>
            </a:pPr>
            <a:r>
              <a:rPr lang="en-US" altLang="en-US" sz="1600" b="1" dirty="0">
                <a:latin typeface="Disney Simple"/>
                <a:ea typeface="ＭＳ Ｐゴシック" panose="020B0600070205080204" pitchFamily="34" charset="-128"/>
              </a:rPr>
              <a:t>Fuel restrictions</a:t>
            </a:r>
            <a:r>
              <a:rPr lang="en-US" altLang="en-US" sz="1600" dirty="0">
                <a:latin typeface="Disney Simple"/>
                <a:ea typeface="ＭＳ Ｐゴシック" panose="020B0600070205080204" pitchFamily="34" charset="-128"/>
              </a:rPr>
              <a:t>: Mandating the use of a specific type or grade of fuel to reduce emissions.</a:t>
            </a:r>
          </a:p>
          <a:p>
            <a:pPr eaLnBrk="1" hangingPunct="1">
              <a:buFontTx/>
              <a:buChar char="•"/>
            </a:pPr>
            <a:r>
              <a:rPr lang="en-US" altLang="en-US" sz="1600" b="1" dirty="0">
                <a:latin typeface="Disney Simple"/>
                <a:ea typeface="ＭＳ Ｐゴシック" panose="020B0600070205080204" pitchFamily="34" charset="-128"/>
              </a:rPr>
              <a:t>Equipment specifications</a:t>
            </a:r>
            <a:r>
              <a:rPr lang="en-US" altLang="en-US" sz="1600" dirty="0">
                <a:latin typeface="Disney Simple"/>
                <a:ea typeface="ＭＳ Ｐゴシック" panose="020B0600070205080204" pitchFamily="34" charset="-128"/>
              </a:rPr>
              <a:t>: Requiring certain equipment, such as low-leak valves, to be installed and used.</a:t>
            </a:r>
          </a:p>
          <a:p>
            <a:pPr eaLnBrk="1" hangingPunct="1">
              <a:buFontTx/>
              <a:buChar char="•"/>
            </a:pPr>
            <a:r>
              <a:rPr lang="en-US" altLang="en-US" sz="1600" b="1" dirty="0">
                <a:latin typeface="Disney Simple"/>
                <a:ea typeface="ＭＳ Ｐゴシック" panose="020B0600070205080204" pitchFamily="34" charset="-128"/>
              </a:rPr>
              <a:t>Storage and handling procedures</a:t>
            </a:r>
            <a:r>
              <a:rPr lang="en-US" altLang="en-US" sz="1600" dirty="0">
                <a:latin typeface="Disney Simple"/>
                <a:ea typeface="ＭＳ Ｐゴシック" panose="020B0600070205080204" pitchFamily="34" charset="-128"/>
              </a:rPr>
              <a:t>: Mandating specific techniques for storing and handling materials to minimize fugitive emissions.</a:t>
            </a:r>
          </a:p>
          <a:p>
            <a:pPr eaLnBrk="1" hangingPunct="1">
              <a:buFontTx/>
              <a:buChar char="•"/>
            </a:pPr>
            <a:r>
              <a:rPr lang="en-US" altLang="en-US" sz="1600" dirty="0">
                <a:latin typeface="Disney Simple"/>
                <a:ea typeface="ＭＳ Ｐゴシック" panose="020B0600070205080204" pitchFamily="34" charset="-128"/>
              </a:rPr>
              <a:t>Record-keeping requirements: Documenting and tracking specific operational practices to demonstrate compliance</a:t>
            </a:r>
          </a:p>
          <a:p>
            <a:pPr eaLnBrk="1" hangingPunct="1">
              <a:buFontTx/>
              <a:buChar char="•"/>
            </a:pPr>
            <a:endParaRPr lang="en-US" altLang="en-US" sz="1600" dirty="0">
              <a:latin typeface="Disney Simple"/>
              <a:ea typeface="ＭＳ Ｐゴシック" panose="020B0600070205080204" pitchFamily="34" charset="-128"/>
            </a:endParaRPr>
          </a:p>
        </p:txBody>
      </p:sp>
    </p:spTree>
    <p:extLst>
      <p:ext uri="{BB962C8B-B14F-4D97-AF65-F5344CB8AC3E}">
        <p14:creationId xmlns:p14="http://schemas.microsoft.com/office/powerpoint/2010/main" val="2113233873"/>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6594" name="Rectangle 2">
            <a:extLst>
              <a:ext uri="{FF2B5EF4-FFF2-40B4-BE49-F238E27FC236}">
                <a16:creationId xmlns:a16="http://schemas.microsoft.com/office/drawing/2014/main" id="{387A0D67-1309-4D6E-8913-209BCBF73990}"/>
              </a:ext>
            </a:extLst>
          </p:cNvPr>
          <p:cNvSpPr>
            <a:spLocks noGrp="1" noRot="1" noChangeAspect="1" noChangeArrowheads="1" noTextEdit="1"/>
          </p:cNvSpPr>
          <p:nvPr>
            <p:ph type="sldImg"/>
          </p:nvPr>
        </p:nvSpPr>
        <p:spPr>
          <a:ln/>
        </p:spPr>
      </p:sp>
      <p:sp>
        <p:nvSpPr>
          <p:cNvPr id="1006595" name="Rectangle 3">
            <a:extLst>
              <a:ext uri="{FF2B5EF4-FFF2-40B4-BE49-F238E27FC236}">
                <a16:creationId xmlns:a16="http://schemas.microsoft.com/office/drawing/2014/main" id="{79489A4F-CFE9-4F0A-B3B3-4CEFBBFC4B5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dirty="0">
                <a:latin typeface="Disney Simple"/>
                <a:ea typeface="ＭＳ Ｐゴシック" panose="020B0600070205080204" pitchFamily="34" charset="-128"/>
              </a:rPr>
              <a:t>The language could also address a calendar year, or could be 20 tons per six month period</a:t>
            </a:r>
          </a:p>
          <a:p>
            <a:pPr eaLnBrk="1" hangingPunct="1">
              <a:buFontTx/>
              <a:buChar char="•"/>
            </a:pPr>
            <a:endParaRPr lang="en-US" altLang="en-US" sz="1600" dirty="0">
              <a:latin typeface="Disney Simple"/>
              <a:ea typeface="ＭＳ Ｐゴシック" panose="020B0600070205080204" pitchFamily="34" charset="-128"/>
            </a:endParaRPr>
          </a:p>
          <a:p>
            <a:pPr eaLnBrk="1" hangingPunct="1">
              <a:buFontTx/>
              <a:buChar char="•"/>
            </a:pPr>
            <a:r>
              <a:rPr lang="en-US" altLang="en-US" sz="1600" dirty="0">
                <a:latin typeface="Disney Simple"/>
                <a:ea typeface="ＭＳ Ｐゴシック" panose="020B0600070205080204" pitchFamily="34" charset="-128"/>
              </a:rPr>
              <a:t>Remember </a:t>
            </a:r>
            <a:r>
              <a:rPr lang="en-US" altLang="en-US" sz="1600" dirty="0">
                <a:latin typeface="Arial" panose="020B0604020202020204" pitchFamily="34" charset="0"/>
                <a:ea typeface="ＭＳ Ｐゴシック" panose="020B0600070205080204" pitchFamily="34" charset="-128"/>
              </a:rPr>
              <a:t>–</a:t>
            </a:r>
            <a:r>
              <a:rPr lang="en-US" altLang="en-US" sz="1600" dirty="0">
                <a:latin typeface="Disney Simple"/>
                <a:ea typeface="ＭＳ Ｐゴシック" panose="020B0600070205080204" pitchFamily="34" charset="-128"/>
              </a:rPr>
              <a:t> there is not a single </a:t>
            </a:r>
            <a:r>
              <a:rPr lang="en-US" altLang="en-US" sz="1600" dirty="0">
                <a:latin typeface="Arial" panose="020B0604020202020204" pitchFamily="34" charset="0"/>
                <a:ea typeface="ＭＳ Ｐゴシック" panose="020B0600070205080204" pitchFamily="34" charset="-128"/>
              </a:rPr>
              <a:t>“</a:t>
            </a:r>
            <a:r>
              <a:rPr lang="en-US" altLang="en-US" sz="1600" dirty="0">
                <a:latin typeface="Disney Simple"/>
                <a:ea typeface="ＭＳ Ｐゴシック" panose="020B0600070205080204" pitchFamily="34" charset="-128"/>
              </a:rPr>
              <a:t>right way</a:t>
            </a:r>
            <a:r>
              <a:rPr lang="en-US" altLang="en-US" sz="1600" dirty="0">
                <a:latin typeface="Arial" panose="020B0604020202020204" pitchFamily="34" charset="0"/>
                <a:ea typeface="ＭＳ Ｐゴシック" panose="020B0600070205080204" pitchFamily="34" charset="-128"/>
              </a:rPr>
              <a:t>”</a:t>
            </a:r>
            <a:r>
              <a:rPr lang="en-US" altLang="en-US" sz="1600" dirty="0">
                <a:latin typeface="Disney Simple"/>
                <a:ea typeface="ＭＳ Ｐゴシック" panose="020B0600070205080204" pitchFamily="34" charset="-128"/>
              </a:rPr>
              <a:t> to do most things</a:t>
            </a:r>
          </a:p>
          <a:p>
            <a:pPr eaLnBrk="1" hangingPunct="1">
              <a:buFontTx/>
              <a:buChar char="•"/>
            </a:pPr>
            <a:endParaRPr lang="en-US" altLang="en-US" sz="1600" dirty="0">
              <a:latin typeface="Disney Simple"/>
              <a:ea typeface="ＭＳ Ｐゴシック" panose="020B0600070205080204" pitchFamily="34" charset="-128"/>
            </a:endParaRPr>
          </a:p>
          <a:p>
            <a:pPr eaLnBrk="1" hangingPunct="1">
              <a:buFontTx/>
              <a:buChar char="•"/>
            </a:pPr>
            <a:r>
              <a:rPr lang="en-US" altLang="en-US" sz="1600" dirty="0">
                <a:latin typeface="Disney Simple"/>
                <a:ea typeface="ＭＳ Ｐゴシック" panose="020B0600070205080204" pitchFamily="34" charset="-128"/>
              </a:rPr>
              <a:t>12 month rolling is generally the best avg time to ensure emissions stay below an annual limit for syn minor – 100/250 </a:t>
            </a:r>
            <a:r>
              <a:rPr lang="en-US" altLang="en-US" sz="1600" dirty="0" err="1">
                <a:latin typeface="Disney Simple"/>
                <a:ea typeface="ＭＳ Ｐゴシック" panose="020B0600070205080204" pitchFamily="34" charset="-128"/>
              </a:rPr>
              <a:t>tpy</a:t>
            </a:r>
            <a:endParaRPr lang="en-US" altLang="en-US" sz="1600" dirty="0">
              <a:latin typeface="Disney Simple"/>
              <a:ea typeface="ＭＳ Ｐゴシック" panose="020B0600070205080204" pitchFamily="34" charset="-128"/>
            </a:endParaRPr>
          </a:p>
        </p:txBody>
      </p:sp>
    </p:spTree>
    <p:extLst>
      <p:ext uri="{BB962C8B-B14F-4D97-AF65-F5344CB8AC3E}">
        <p14:creationId xmlns:p14="http://schemas.microsoft.com/office/powerpoint/2010/main" val="2499740855"/>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2" name="Rectangle 2">
            <a:extLst>
              <a:ext uri="{FF2B5EF4-FFF2-40B4-BE49-F238E27FC236}">
                <a16:creationId xmlns:a16="http://schemas.microsoft.com/office/drawing/2014/main" id="{0DF2B8AF-E37B-454D-B8EA-364BF4BE20B3}"/>
              </a:ext>
            </a:extLst>
          </p:cNvPr>
          <p:cNvSpPr>
            <a:spLocks noGrp="1" noRot="1" noChangeAspect="1" noChangeArrowheads="1" noTextEdit="1"/>
          </p:cNvSpPr>
          <p:nvPr>
            <p:ph type="sldImg"/>
          </p:nvPr>
        </p:nvSpPr>
        <p:spPr>
          <a:ln/>
        </p:spPr>
      </p:sp>
      <p:sp>
        <p:nvSpPr>
          <p:cNvPr id="1008643" name="Rectangle 3">
            <a:extLst>
              <a:ext uri="{FF2B5EF4-FFF2-40B4-BE49-F238E27FC236}">
                <a16:creationId xmlns:a16="http://schemas.microsoft.com/office/drawing/2014/main" id="{70DEFC3D-6D0C-45E3-BAC8-B47460D1CCD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Next slide:  Assuming that production levels and everything else is the same it seems that 4.9 is the number for a 2 hour or 3.5 + for a three day [or just 3.5 </a:t>
            </a:r>
            <a:r>
              <a:rPr lang="en-US" altLang="en-US" dirty="0" err="1">
                <a:latin typeface="Arial" panose="020B0604020202020204" pitchFamily="34" charset="0"/>
                <a:ea typeface="ＭＳ Ｐゴシック" panose="020B0600070205080204" pitchFamily="34" charset="-128"/>
              </a:rPr>
              <a:t>lbs</a:t>
            </a:r>
            <a:r>
              <a:rPr lang="en-US" altLang="en-US" dirty="0">
                <a:latin typeface="Arial" panose="020B0604020202020204" pitchFamily="34" charset="0"/>
                <a:ea typeface="ＭＳ Ｐゴシック" panose="020B0600070205080204" pitchFamily="34" charset="-128"/>
              </a:rPr>
              <a:t> per </a:t>
            </a:r>
            <a:r>
              <a:rPr lang="en-US" altLang="en-US" dirty="0" err="1">
                <a:latin typeface="Arial" panose="020B0604020202020204" pitchFamily="34" charset="0"/>
                <a:ea typeface="ＭＳ Ｐゴシック" panose="020B0600070205080204" pitchFamily="34" charset="-128"/>
              </a:rPr>
              <a:t>hr</a:t>
            </a:r>
            <a:r>
              <a:rPr lang="en-US" altLang="en-US" dirty="0">
                <a:latin typeface="Arial" panose="020B0604020202020204" pitchFamily="34" charset="0"/>
                <a:ea typeface="ＭＳ Ｐゴシック" panose="020B0600070205080204" pitchFamily="34" charset="-128"/>
              </a:rPr>
              <a:t>???, but source could exceed that 50% of time if operating at the same level as during the tests]</a:t>
            </a:r>
          </a:p>
        </p:txBody>
      </p:sp>
    </p:spTree>
    <p:extLst>
      <p:ext uri="{BB962C8B-B14F-4D97-AF65-F5344CB8AC3E}">
        <p14:creationId xmlns:p14="http://schemas.microsoft.com/office/powerpoint/2010/main" val="67400972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Slide Image Placeholder 1">
            <a:extLst>
              <a:ext uri="{FF2B5EF4-FFF2-40B4-BE49-F238E27FC236}">
                <a16:creationId xmlns:a16="http://schemas.microsoft.com/office/drawing/2014/main" id="{4E5ADEA9-65C4-4647-8805-6902B0C2E1AB}"/>
              </a:ext>
            </a:extLst>
          </p:cNvPr>
          <p:cNvSpPr>
            <a:spLocks noGrp="1" noRot="1" noChangeAspect="1" noChangeArrowheads="1" noTextEdit="1"/>
          </p:cNvSpPr>
          <p:nvPr>
            <p:ph type="sldImg"/>
          </p:nvPr>
        </p:nvSpPr>
        <p:spPr>
          <a:ln/>
        </p:spPr>
      </p:sp>
      <p:sp>
        <p:nvSpPr>
          <p:cNvPr id="156675" name="Notes Placeholder 2">
            <a:extLst>
              <a:ext uri="{FF2B5EF4-FFF2-40B4-BE49-F238E27FC236}">
                <a16:creationId xmlns:a16="http://schemas.microsoft.com/office/drawing/2014/main" id="{3A4A6382-B395-47FD-BEF9-468A4DC7CDD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Not just a roadmap to attainment, also the plan to maintain AQ and incorp fed regs</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Sec 110 plans to </a:t>
            </a:r>
            <a:r>
              <a:rPr lang="en-US" altLang="en-US" u="sng" dirty="0">
                <a:latin typeface="Arial" panose="020B0604020202020204" pitchFamily="34" charset="0"/>
                <a:ea typeface="ＭＳ Ｐゴシック" panose="020B0600070205080204" pitchFamily="34" charset="-128"/>
              </a:rPr>
              <a:t>protect and attain </a:t>
            </a:r>
            <a:r>
              <a:rPr lang="en-US" altLang="en-US" dirty="0">
                <a:latin typeface="Arial" panose="020B0604020202020204" pitchFamily="34" charset="0"/>
                <a:ea typeface="ＭＳ Ｐゴシック" panose="020B0600070205080204" pitchFamily="34" charset="-128"/>
              </a:rPr>
              <a:t>the NAAQS = SIP</a:t>
            </a: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As specified in Part 51 [SIP planning group]</a:t>
            </a:r>
          </a:p>
        </p:txBody>
      </p:sp>
      <p:sp>
        <p:nvSpPr>
          <p:cNvPr id="156676" name="Slide Number Placeholder 3">
            <a:extLst>
              <a:ext uri="{FF2B5EF4-FFF2-40B4-BE49-F238E27FC236}">
                <a16:creationId xmlns:a16="http://schemas.microsoft.com/office/drawing/2014/main" id="{FC6E81E3-3CE6-461E-8732-93C1E560EAB2}"/>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932D3F2-297C-415E-B274-3A822A4E7BCC}" type="slidenum">
              <a:rPr lang="en-US" altLang="en-US" sz="1300">
                <a:solidFill>
                  <a:srgbClr val="000000"/>
                </a:solidFill>
                <a:latin typeface="Calibri" panose="020F0502020204030204" pitchFamily="34" charset="0"/>
                <a:cs typeface="Arial" panose="020B0604020202020204" pitchFamily="34" charset="0"/>
              </a:rPr>
              <a:pPr algn="r" eaLnBrk="1" hangingPunct="1"/>
              <a:t>27</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507519288"/>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0690" name="Rectangle 2">
            <a:extLst>
              <a:ext uri="{FF2B5EF4-FFF2-40B4-BE49-F238E27FC236}">
                <a16:creationId xmlns:a16="http://schemas.microsoft.com/office/drawing/2014/main" id="{6727C1AF-38B0-4E16-8A3C-E1B74DEA4F54}"/>
              </a:ext>
            </a:extLst>
          </p:cNvPr>
          <p:cNvSpPr>
            <a:spLocks noGrp="1" noRot="1" noChangeAspect="1" noChangeArrowheads="1" noTextEdit="1"/>
          </p:cNvSpPr>
          <p:nvPr>
            <p:ph type="sldImg"/>
          </p:nvPr>
        </p:nvSpPr>
        <p:spPr>
          <a:ln/>
        </p:spPr>
      </p:sp>
      <p:sp>
        <p:nvSpPr>
          <p:cNvPr id="1010691" name="Rectangle 3">
            <a:extLst>
              <a:ext uri="{FF2B5EF4-FFF2-40B4-BE49-F238E27FC236}">
                <a16:creationId xmlns:a16="http://schemas.microsoft.com/office/drawing/2014/main" id="{4221F81A-6AD1-402B-8884-0DE96C2DA00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1600" dirty="0">
                <a:latin typeface="Disney Simple"/>
                <a:ea typeface="ＭＳ Ｐゴシック" panose="020B0600070205080204" pitchFamily="34" charset="-128"/>
              </a:rPr>
              <a:t>Hidden slide</a:t>
            </a:r>
          </a:p>
          <a:p>
            <a:pPr eaLnBrk="1" hangingPunct="1"/>
            <a:r>
              <a:rPr lang="en-US" altLang="en-US" sz="1600" dirty="0">
                <a:latin typeface="Disney Simple"/>
                <a:ea typeface="ＭＳ Ｐゴシック" panose="020B0600070205080204" pitchFamily="34" charset="-128"/>
              </a:rPr>
              <a:t>One hour avg would leave no margin of compliance – source emitted above the avg of 3.5 </a:t>
            </a:r>
            <a:r>
              <a:rPr lang="en-US" altLang="en-US" sz="1600" dirty="0" err="1">
                <a:latin typeface="Disney Simple"/>
                <a:ea typeface="ＭＳ Ｐゴシック" panose="020B0600070205080204" pitchFamily="34" charset="-128"/>
              </a:rPr>
              <a:t>lbs</a:t>
            </a:r>
            <a:r>
              <a:rPr lang="en-US" altLang="en-US" sz="1600" dirty="0">
                <a:latin typeface="Disney Simple"/>
                <a:ea typeface="ＭＳ Ｐゴシック" panose="020B0600070205080204" pitchFamily="34" charset="-128"/>
              </a:rPr>
              <a:t>/</a:t>
            </a:r>
            <a:r>
              <a:rPr lang="en-US" altLang="en-US" sz="1600" dirty="0" err="1">
                <a:latin typeface="Disney Simple"/>
                <a:ea typeface="ＭＳ Ｐゴシック" panose="020B0600070205080204" pitchFamily="34" charset="-128"/>
              </a:rPr>
              <a:t>hr</a:t>
            </a:r>
            <a:r>
              <a:rPr lang="en-US" altLang="en-US" sz="1600" dirty="0">
                <a:latin typeface="Disney Simple"/>
                <a:ea typeface="ＭＳ Ｐゴシック" panose="020B0600070205080204" pitchFamily="34" charset="-128"/>
              </a:rPr>
              <a:t> 50% of the time.</a:t>
            </a:r>
          </a:p>
        </p:txBody>
      </p:sp>
    </p:spTree>
    <p:extLst>
      <p:ext uri="{BB962C8B-B14F-4D97-AF65-F5344CB8AC3E}">
        <p14:creationId xmlns:p14="http://schemas.microsoft.com/office/powerpoint/2010/main" val="2118501187"/>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2738" name="Rectangle 2">
            <a:extLst>
              <a:ext uri="{FF2B5EF4-FFF2-40B4-BE49-F238E27FC236}">
                <a16:creationId xmlns:a16="http://schemas.microsoft.com/office/drawing/2014/main" id="{CC4754A7-6757-4660-B97A-D22B17616532}"/>
              </a:ext>
            </a:extLst>
          </p:cNvPr>
          <p:cNvSpPr>
            <a:spLocks noGrp="1" noRot="1" noChangeAspect="1" noChangeArrowheads="1" noTextEdit="1"/>
          </p:cNvSpPr>
          <p:nvPr>
            <p:ph type="sldImg"/>
          </p:nvPr>
        </p:nvSpPr>
        <p:spPr>
          <a:ln/>
        </p:spPr>
      </p:sp>
      <p:sp>
        <p:nvSpPr>
          <p:cNvPr id="1012739" name="Rectangle 3">
            <a:extLst>
              <a:ext uri="{FF2B5EF4-FFF2-40B4-BE49-F238E27FC236}">
                <a16:creationId xmlns:a16="http://schemas.microsoft.com/office/drawing/2014/main" id="{78B4E5DB-5D1E-4C32-8F69-B7A79B32CC2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Next slide</a:t>
            </a:r>
          </a:p>
        </p:txBody>
      </p:sp>
    </p:spTree>
    <p:extLst>
      <p:ext uri="{BB962C8B-B14F-4D97-AF65-F5344CB8AC3E}">
        <p14:creationId xmlns:p14="http://schemas.microsoft.com/office/powerpoint/2010/main" val="3027988766"/>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786" name="Rectangle 2">
            <a:extLst>
              <a:ext uri="{FF2B5EF4-FFF2-40B4-BE49-F238E27FC236}">
                <a16:creationId xmlns:a16="http://schemas.microsoft.com/office/drawing/2014/main" id="{8B8E2D01-4B82-46FB-8D2E-8FBF73E32C60}"/>
              </a:ext>
            </a:extLst>
          </p:cNvPr>
          <p:cNvSpPr>
            <a:spLocks noGrp="1" noRot="1" noChangeAspect="1" noChangeArrowheads="1" noTextEdit="1"/>
          </p:cNvSpPr>
          <p:nvPr>
            <p:ph type="sldImg"/>
          </p:nvPr>
        </p:nvSpPr>
        <p:spPr>
          <a:ln/>
        </p:spPr>
      </p:sp>
      <p:sp>
        <p:nvSpPr>
          <p:cNvPr id="1014787" name="Rectangle 3">
            <a:extLst>
              <a:ext uri="{FF2B5EF4-FFF2-40B4-BE49-F238E27FC236}">
                <a16:creationId xmlns:a16="http://schemas.microsoft.com/office/drawing/2014/main" id="{9738DF30-2257-45B1-BA23-372EB5E1DF8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31160" indent="-231160" eaLnBrk="1" hangingPunct="1">
              <a:buFontTx/>
              <a:buChar char="•"/>
            </a:pPr>
            <a:r>
              <a:rPr lang="en-US" altLang="en-US" sz="1600">
                <a:latin typeface="Disney Simple"/>
                <a:ea typeface="ＭＳ Ｐゴシック" panose="020B0600070205080204" pitchFamily="34" charset="-128"/>
              </a:rPr>
              <a:t>May want to consider a rolling 12 month average</a:t>
            </a:r>
          </a:p>
          <a:p>
            <a:pPr marL="231160" indent="-231160" eaLnBrk="1" hangingPunct="1">
              <a:buFontTx/>
              <a:buChar char="•"/>
            </a:pPr>
            <a:r>
              <a:rPr lang="en-US" altLang="en-US" sz="1600">
                <a:latin typeface="Disney Simple"/>
                <a:ea typeface="ＭＳ Ｐゴシック" panose="020B0600070205080204" pitchFamily="34" charset="-128"/>
              </a:rPr>
              <a:t>Desired permit conditions</a:t>
            </a:r>
          </a:p>
          <a:p>
            <a:pPr marL="696692" lvl="1" indent="-231160" eaLnBrk="1" hangingPunct="1">
              <a:buFontTx/>
              <a:buChar char="•"/>
            </a:pPr>
            <a:r>
              <a:rPr lang="en-US" altLang="en-US" sz="1600">
                <a:latin typeface="Disney Simple"/>
                <a:ea typeface="ＭＳ Ｐゴシック" panose="020B0600070205080204" pitchFamily="34" charset="-128"/>
              </a:rPr>
              <a:t>Records of operating hours essential</a:t>
            </a:r>
          </a:p>
          <a:p>
            <a:pPr marL="696692" lvl="1" indent="-231160" eaLnBrk="1" hangingPunct="1">
              <a:buFontTx/>
              <a:buChar char="•"/>
            </a:pPr>
            <a:r>
              <a:rPr lang="en-US" altLang="en-US" sz="1600">
                <a:latin typeface="Disney Simple"/>
                <a:ea typeface="ＭＳ Ｐゴシック" panose="020B0600070205080204" pitchFamily="34" charset="-128"/>
              </a:rPr>
              <a:t>Consider elapsed-time meter on key equipment</a:t>
            </a:r>
          </a:p>
          <a:p>
            <a:pPr marL="696692" lvl="1" indent="-231160" eaLnBrk="1" hangingPunct="1">
              <a:buFontTx/>
              <a:buChar char="•"/>
            </a:pPr>
            <a:r>
              <a:rPr lang="en-US" altLang="en-US" sz="1600">
                <a:latin typeface="Disney Simple"/>
                <a:ea typeface="ＭＳ Ｐゴシック" panose="020B0600070205080204" pitchFamily="34" charset="-128"/>
              </a:rPr>
              <a:t>Testing to verify continued correctness of emission factor</a:t>
            </a:r>
          </a:p>
          <a:p>
            <a:pPr marL="696692" lvl="1" indent="-231160" eaLnBrk="1" hangingPunct="1">
              <a:buFontTx/>
              <a:buChar char="•"/>
            </a:pPr>
            <a:r>
              <a:rPr lang="en-US" altLang="en-US" sz="1600">
                <a:latin typeface="Disney Simple"/>
                <a:ea typeface="ＭＳ Ｐゴシック" panose="020B0600070205080204" pitchFamily="34" charset="-128"/>
              </a:rPr>
              <a:t>Subject to revision if process/raw material changes</a:t>
            </a:r>
          </a:p>
          <a:p>
            <a:pPr marL="231160" indent="-231160" eaLnBrk="1" hangingPunct="1">
              <a:buFontTx/>
              <a:buChar char="•"/>
            </a:pP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1177096327"/>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4" name="Rectangle 2">
            <a:extLst>
              <a:ext uri="{FF2B5EF4-FFF2-40B4-BE49-F238E27FC236}">
                <a16:creationId xmlns:a16="http://schemas.microsoft.com/office/drawing/2014/main" id="{95F8EBE0-BEDD-4F27-9170-5C9F5E342637}"/>
              </a:ext>
            </a:extLst>
          </p:cNvPr>
          <p:cNvSpPr>
            <a:spLocks noGrp="1" noRot="1" noChangeAspect="1" noChangeArrowheads="1" noTextEdit="1"/>
          </p:cNvSpPr>
          <p:nvPr>
            <p:ph type="sldImg"/>
          </p:nvPr>
        </p:nvSpPr>
        <p:spPr>
          <a:ln/>
        </p:spPr>
      </p:sp>
      <p:sp>
        <p:nvSpPr>
          <p:cNvPr id="1016835" name="Rectangle 3">
            <a:extLst>
              <a:ext uri="{FF2B5EF4-FFF2-40B4-BE49-F238E27FC236}">
                <a16:creationId xmlns:a16="http://schemas.microsoft.com/office/drawing/2014/main" id="{D0CB98E8-D02C-4398-B2A1-DA7894292C9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31160" indent="-231160" eaLnBrk="1" hangingPunct="1">
              <a:buFontTx/>
              <a:buChar char="•"/>
            </a:pPr>
            <a:r>
              <a:rPr lang="en-US" altLang="en-US" sz="1600" dirty="0">
                <a:latin typeface="Disney Simple"/>
                <a:ea typeface="ＭＳ Ｐゴシック" panose="020B0600070205080204" pitchFamily="34" charset="-128"/>
              </a:rPr>
              <a:t>This scenario assumes steady state operating conditions</a:t>
            </a:r>
          </a:p>
          <a:p>
            <a:pPr marL="231160" indent="-231160" eaLnBrk="1" hangingPunct="1">
              <a:buFontTx/>
              <a:buChar char="•"/>
            </a:pPr>
            <a:r>
              <a:rPr lang="en-US" altLang="en-US" sz="1600" dirty="0">
                <a:latin typeface="Disney Simple"/>
                <a:ea typeface="ＭＳ Ｐゴシック" panose="020B0600070205080204" pitchFamily="34" charset="-128"/>
              </a:rPr>
              <a:t>If production changes temporally, or if raw materials, or other parameters are altered, more testing may be required</a:t>
            </a:r>
          </a:p>
          <a:p>
            <a:pPr marL="231160" indent="-231160" eaLnBrk="1" hangingPunct="1">
              <a:buFontTx/>
              <a:buChar char="•"/>
            </a:pPr>
            <a:r>
              <a:rPr lang="en-US" altLang="en-US" sz="1600" dirty="0">
                <a:latin typeface="Disney Simple"/>
                <a:ea typeface="ＭＳ Ｐゴシック" panose="020B0600070205080204" pitchFamily="34" charset="-128"/>
              </a:rPr>
              <a:t>Emission factors would be changed as indicated</a:t>
            </a:r>
          </a:p>
          <a:p>
            <a:pPr marL="231160" indent="-231160" eaLnBrk="1" hangingPunct="1">
              <a:buFontTx/>
              <a:buChar char="•"/>
            </a:pPr>
            <a:r>
              <a:rPr lang="en-US" altLang="en-US" sz="1600" dirty="0">
                <a:latin typeface="Disney Simple"/>
                <a:ea typeface="ＭＳ Ｐゴシック" panose="020B0600070205080204" pitchFamily="34" charset="-128"/>
              </a:rPr>
              <a:t>This approach avoids a </a:t>
            </a:r>
            <a:r>
              <a:rPr lang="en-US" altLang="en-US" sz="1600" dirty="0">
                <a:latin typeface="Arial" panose="020B0604020202020204" pitchFamily="34" charset="0"/>
                <a:ea typeface="ＭＳ Ｐゴシック" panose="020B0600070205080204" pitchFamily="34" charset="-128"/>
              </a:rPr>
              <a:t>“</a:t>
            </a:r>
            <a:r>
              <a:rPr lang="en-US" altLang="en-US" sz="1600" b="1" dirty="0">
                <a:latin typeface="Disney Simple"/>
                <a:ea typeface="ＭＳ Ｐゴシック" panose="020B0600070205080204" pitchFamily="34" charset="-128"/>
              </a:rPr>
              <a:t>sudden jeopardy</a:t>
            </a:r>
            <a:r>
              <a:rPr lang="en-US" altLang="en-US" sz="1600" dirty="0">
                <a:latin typeface="Arial" panose="020B0604020202020204" pitchFamily="34" charset="0"/>
                <a:ea typeface="ＭＳ Ｐゴシック" panose="020B0600070205080204" pitchFamily="34" charset="-128"/>
              </a:rPr>
              <a:t>”</a:t>
            </a:r>
            <a:r>
              <a:rPr lang="en-US" altLang="en-US" sz="1600" dirty="0">
                <a:latin typeface="Disney Simple"/>
                <a:ea typeface="ＭＳ Ｐゴシック" panose="020B0600070205080204" pitchFamily="34" charset="-128"/>
              </a:rPr>
              <a:t> situation for a source.</a:t>
            </a:r>
            <a:r>
              <a:rPr lang="en-US" altLang="en-US" dirty="0">
                <a:latin typeface="Arial" panose="020B0604020202020204" pitchFamily="34" charset="0"/>
                <a:ea typeface="ＭＳ Ｐゴシック" panose="020B0600070205080204" pitchFamily="34" charset="-128"/>
              </a:rPr>
              <a:t>		</a:t>
            </a:r>
          </a:p>
          <a:p>
            <a:pPr marL="231160" indent="-231160" eaLnBrk="1" hangingPunct="1">
              <a:buFontTx/>
              <a:buChar char="•"/>
            </a:pPr>
            <a:endParaRPr lang="en-US" altLang="en-US" sz="1600" dirty="0">
              <a:latin typeface="Disney Simple"/>
              <a:ea typeface="ＭＳ Ｐゴシック" panose="020B0600070205080204" pitchFamily="34" charset="-128"/>
            </a:endParaRPr>
          </a:p>
          <a:p>
            <a:pPr marL="231160" indent="-231160" eaLnBrk="1" hangingPunct="1">
              <a:buFontTx/>
              <a:buChar char="•"/>
            </a:pPr>
            <a:endParaRPr lang="en-US" altLang="en-US" sz="1600" dirty="0">
              <a:latin typeface="Disney Simple"/>
              <a:ea typeface="ＭＳ Ｐゴシック" panose="020B0600070205080204" pitchFamily="34" charset="-128"/>
            </a:endParaRPr>
          </a:p>
        </p:txBody>
      </p:sp>
    </p:spTree>
    <p:extLst>
      <p:ext uri="{BB962C8B-B14F-4D97-AF65-F5344CB8AC3E}">
        <p14:creationId xmlns:p14="http://schemas.microsoft.com/office/powerpoint/2010/main" val="1002602391"/>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8882" name="Rectangle 2">
            <a:extLst>
              <a:ext uri="{FF2B5EF4-FFF2-40B4-BE49-F238E27FC236}">
                <a16:creationId xmlns:a16="http://schemas.microsoft.com/office/drawing/2014/main" id="{6E0C19AD-3080-48BC-ACB1-C5F224F5B877}"/>
              </a:ext>
            </a:extLst>
          </p:cNvPr>
          <p:cNvSpPr>
            <a:spLocks noGrp="1" noRot="1" noChangeAspect="1" noChangeArrowheads="1" noTextEdit="1"/>
          </p:cNvSpPr>
          <p:nvPr>
            <p:ph type="sldImg"/>
          </p:nvPr>
        </p:nvSpPr>
        <p:spPr>
          <a:ln/>
        </p:spPr>
      </p:sp>
      <p:sp>
        <p:nvSpPr>
          <p:cNvPr id="1018883" name="Rectangle 3">
            <a:extLst>
              <a:ext uri="{FF2B5EF4-FFF2-40B4-BE49-F238E27FC236}">
                <a16:creationId xmlns:a16="http://schemas.microsoft.com/office/drawing/2014/main" id="{4848B5D5-E84A-4464-B6EA-3D9E56D10E3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193903683"/>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0930" name="Rectangle 2">
            <a:extLst>
              <a:ext uri="{FF2B5EF4-FFF2-40B4-BE49-F238E27FC236}">
                <a16:creationId xmlns:a16="http://schemas.microsoft.com/office/drawing/2014/main" id="{94931E3E-209F-4457-AC4F-2830E90086CE}"/>
              </a:ext>
            </a:extLst>
          </p:cNvPr>
          <p:cNvSpPr>
            <a:spLocks noGrp="1" noRot="1" noChangeAspect="1" noChangeArrowheads="1" noTextEdit="1"/>
          </p:cNvSpPr>
          <p:nvPr>
            <p:ph type="sldImg"/>
          </p:nvPr>
        </p:nvSpPr>
        <p:spPr>
          <a:ln/>
        </p:spPr>
      </p:sp>
      <p:sp>
        <p:nvSpPr>
          <p:cNvPr id="1020931" name="Rectangle 3">
            <a:extLst>
              <a:ext uri="{FF2B5EF4-FFF2-40B4-BE49-F238E27FC236}">
                <a16:creationId xmlns:a16="http://schemas.microsoft.com/office/drawing/2014/main" id="{F3A583B2-D1FB-42BF-86C2-096F0DA5D30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buFontTx/>
              <a:buChar char="•"/>
            </a:pPr>
            <a:r>
              <a:rPr lang="en-US" altLang="en-US" sz="1600">
                <a:latin typeface="Disney Simple"/>
                <a:ea typeface="ＭＳ Ｐゴシック" panose="020B0600070205080204" pitchFamily="34" charset="-128"/>
              </a:rPr>
              <a:t>Seasonal averages may be appropriate for some source types</a:t>
            </a:r>
          </a:p>
          <a:p>
            <a:pPr lvl="1" eaLnBrk="1" hangingPunct="1">
              <a:lnSpc>
                <a:spcPct val="90000"/>
              </a:lnSpc>
              <a:buFontTx/>
              <a:buChar char="•"/>
            </a:pPr>
            <a:r>
              <a:rPr lang="en-US" altLang="en-US" sz="1600">
                <a:latin typeface="Disney Simple"/>
                <a:ea typeface="ＭＳ Ｐゴシック" panose="020B0600070205080204" pitchFamily="34" charset="-128"/>
              </a:rPr>
              <a:t>Agricultural operations</a:t>
            </a:r>
          </a:p>
          <a:p>
            <a:pPr lvl="1" eaLnBrk="1" hangingPunct="1">
              <a:lnSpc>
                <a:spcPct val="90000"/>
              </a:lnSpc>
              <a:buFontTx/>
              <a:buChar char="•"/>
            </a:pPr>
            <a:r>
              <a:rPr lang="en-US" altLang="en-US" sz="1600">
                <a:latin typeface="Disney Simple"/>
                <a:ea typeface="ＭＳ Ｐゴシック" panose="020B0600070205080204" pitchFamily="34" charset="-128"/>
              </a:rPr>
              <a:t>Concrete manufacturing</a:t>
            </a:r>
          </a:p>
          <a:p>
            <a:pPr lvl="1" eaLnBrk="1" hangingPunct="1">
              <a:lnSpc>
                <a:spcPct val="90000"/>
              </a:lnSpc>
              <a:buFontTx/>
              <a:buChar char="•"/>
            </a:pPr>
            <a:endParaRPr lang="en-US" altLang="en-US" sz="1600">
              <a:latin typeface="Disney Simple"/>
              <a:ea typeface="ＭＳ Ｐゴシック" panose="020B0600070205080204" pitchFamily="34" charset="-128"/>
            </a:endParaRPr>
          </a:p>
          <a:p>
            <a:pPr eaLnBrk="1" hangingPunct="1">
              <a:lnSpc>
                <a:spcPct val="90000"/>
              </a:lnSpc>
              <a:buFontTx/>
              <a:buChar char="•"/>
            </a:pPr>
            <a:r>
              <a:rPr lang="en-US" altLang="en-US" sz="1600">
                <a:latin typeface="Disney Simple"/>
                <a:ea typeface="ＭＳ Ｐゴシック" panose="020B0600070205080204" pitchFamily="34" charset="-128"/>
              </a:rPr>
              <a:t>If not specified, danger for agency to assume it is instantaneous</a:t>
            </a:r>
          </a:p>
          <a:p>
            <a:pPr lvl="1" eaLnBrk="1" hangingPunct="1">
              <a:lnSpc>
                <a:spcPct val="90000"/>
              </a:lnSpc>
              <a:buFontTx/>
              <a:buChar char="•"/>
            </a:pPr>
            <a:r>
              <a:rPr lang="en-US" altLang="en-US" sz="1600">
                <a:latin typeface="Disney Simple"/>
                <a:ea typeface="ＭＳ Ｐゴシック" panose="020B0600070205080204" pitchFamily="34" charset="-128"/>
              </a:rPr>
              <a:t>lb/MM Btu implies instantaneous </a:t>
            </a:r>
          </a:p>
          <a:p>
            <a:pPr lvl="1" eaLnBrk="1" hangingPunct="1">
              <a:lnSpc>
                <a:spcPct val="90000"/>
              </a:lnSpc>
              <a:buFontTx/>
              <a:buChar char="•"/>
            </a:pPr>
            <a:r>
              <a:rPr lang="en-US" altLang="en-US" sz="1600">
                <a:latin typeface="Disney Simple"/>
                <a:ea typeface="ＭＳ Ｐゴシック" panose="020B0600070205080204" pitchFamily="34" charset="-128"/>
              </a:rPr>
              <a:t>lb/hr is not necessarily an hourly limit but could be</a:t>
            </a:r>
          </a:p>
          <a:p>
            <a:pPr lvl="2" eaLnBrk="1" hangingPunct="1">
              <a:lnSpc>
                <a:spcPct val="90000"/>
              </a:lnSpc>
              <a:buFontTx/>
              <a:buChar char="•"/>
            </a:pPr>
            <a:r>
              <a:rPr lang="en-US" altLang="en-US" sz="1600">
                <a:latin typeface="Disney Simple"/>
                <a:ea typeface="ＭＳ Ｐゴシック" panose="020B0600070205080204" pitchFamily="34" charset="-128"/>
              </a:rPr>
              <a:t>An instantaneous rate</a:t>
            </a:r>
          </a:p>
          <a:p>
            <a:pPr lvl="2" eaLnBrk="1" hangingPunct="1">
              <a:lnSpc>
                <a:spcPct val="90000"/>
              </a:lnSpc>
              <a:buFontTx/>
              <a:buChar char="•"/>
            </a:pPr>
            <a:r>
              <a:rPr lang="en-US" altLang="en-US" sz="1600">
                <a:latin typeface="Disney Simple"/>
                <a:ea typeface="ＭＳ Ｐゴシック" panose="020B0600070205080204" pitchFamily="34" charset="-128"/>
              </a:rPr>
              <a:t>An hourly total</a:t>
            </a:r>
          </a:p>
          <a:p>
            <a:pPr lvl="2" eaLnBrk="1" hangingPunct="1">
              <a:lnSpc>
                <a:spcPct val="90000"/>
              </a:lnSpc>
              <a:buFontTx/>
              <a:buChar char="•"/>
            </a:pPr>
            <a:r>
              <a:rPr lang="en-US" altLang="en-US" sz="1600">
                <a:latin typeface="Disney Simple"/>
                <a:ea typeface="ＭＳ Ｐゴシック" panose="020B0600070205080204" pitchFamily="34" charset="-128"/>
              </a:rPr>
              <a:t>An average over some period of time (3 hours, 24 hours, week, month, year)</a:t>
            </a:r>
          </a:p>
          <a:p>
            <a:pPr eaLnBrk="1" hangingPunct="1">
              <a:lnSpc>
                <a:spcPct val="90000"/>
              </a:lnSpc>
              <a:buFontTx/>
              <a:buChar char="•"/>
            </a:pP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359678432"/>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6DCD4AA9-FCED-83FE-CD52-F505925937AF}"/>
              </a:ext>
            </a:extLst>
          </p:cNvPr>
          <p:cNvSpPr>
            <a:spLocks noGrp="1"/>
          </p:cNvSpPr>
          <p:nvPr>
            <p:ph type="body" idx="1"/>
          </p:nvPr>
        </p:nvSpPr>
        <p:spPr/>
        <p:txBody>
          <a:bodyPr/>
          <a:lstStyle/>
          <a:p>
            <a:r>
              <a:rPr lang="en-US" dirty="0"/>
              <a:t>Emissions at NSPS limit = 15tpy PM10 per engine</a:t>
            </a:r>
          </a:p>
          <a:p>
            <a:endParaRPr lang="en-US" dirty="0"/>
          </a:p>
          <a:p>
            <a:r>
              <a:rPr lang="en-US" dirty="0"/>
              <a:t>To not trigger PSD PM10 &lt; 15tpy per 52.21</a:t>
            </a:r>
          </a:p>
          <a:p>
            <a:endParaRPr lang="en-US" dirty="0"/>
          </a:p>
          <a:p>
            <a:r>
              <a:rPr lang="en-US" dirty="0"/>
              <a:t>[Also not a great example – each engine has a PTE of 15tpy PM10 and the SER (existing major source) for PM10 is 15tpy. Maybe primary benefit of this slide is using the terminology!]</a:t>
            </a:r>
          </a:p>
          <a:p>
            <a:endParaRPr lang="en-US" dirty="0"/>
          </a:p>
          <a:p>
            <a:r>
              <a:rPr lang="en-US" dirty="0"/>
              <a:t>Since the NSPS has a PM limit must be compression ignition (Diesel) RICE under 60 IIII [60.4213]</a:t>
            </a:r>
          </a:p>
        </p:txBody>
      </p:sp>
    </p:spTree>
    <p:extLst>
      <p:ext uri="{BB962C8B-B14F-4D97-AF65-F5344CB8AC3E}">
        <p14:creationId xmlns:p14="http://schemas.microsoft.com/office/powerpoint/2010/main" val="2107681"/>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70A70909-D292-39B1-862A-457D4FFA08CC}"/>
              </a:ext>
            </a:extLst>
          </p:cNvPr>
          <p:cNvSpPr>
            <a:spLocks noGrp="1"/>
          </p:cNvSpPr>
          <p:nvPr>
            <p:ph type="body" idx="1"/>
          </p:nvPr>
        </p:nvSpPr>
        <p:spPr/>
        <p:txBody>
          <a:bodyPr/>
          <a:lstStyle/>
          <a:p>
            <a:r>
              <a:rPr lang="en-US" dirty="0"/>
              <a:t>How is the limit written in the NSPS rule??  60 subpart IIII for compression RICE has a PM limit determined with three one hour compliance tests [Show IIII table </a:t>
            </a:r>
          </a:p>
          <a:p>
            <a:endParaRPr lang="en-US" dirty="0"/>
          </a:p>
          <a:p>
            <a:r>
              <a:rPr lang="en-US" dirty="0"/>
              <a:t>8760 / 5 = 1,752 </a:t>
            </a:r>
            <a:r>
              <a:rPr lang="en-US" dirty="0" err="1"/>
              <a:t>hrs</a:t>
            </a:r>
            <a:r>
              <a:rPr lang="en-US" dirty="0"/>
              <a:t> per engine 12 month rolling [e.g., only one of the 5 engines can run at any time?]</a:t>
            </a:r>
          </a:p>
          <a:p>
            <a:endParaRPr lang="en-US" dirty="0"/>
          </a:p>
          <a:p>
            <a:r>
              <a:rPr lang="en-US" dirty="0"/>
              <a:t>Rolling 24hr PM10 NAAQS in syn minor permit or PSD permit</a:t>
            </a:r>
          </a:p>
          <a:p>
            <a:endParaRPr lang="en-US" dirty="0"/>
          </a:p>
          <a:p>
            <a:r>
              <a:rPr lang="en-US" dirty="0"/>
              <a:t>To determine compliance with the PM mass per unit output emission limitation, convert the concentration of PM in the engine exhaust using Equation 8 of this section:</a:t>
            </a:r>
          </a:p>
          <a:p>
            <a:r>
              <a:rPr lang="en-US" dirty="0"/>
              <a:t>Where: ER = Emission rate in grams per KW-hour. </a:t>
            </a:r>
            <a:r>
              <a:rPr lang="en-US" dirty="0" err="1"/>
              <a:t>Cadj</a:t>
            </a:r>
            <a:r>
              <a:rPr lang="en-US" dirty="0"/>
              <a:t> = Calculated PM concentration in grams per standard cubic meter. Q = Stack gas volumetric flow rate, in standard cubic meter per hour. T = Time of test run, in hours. KW-hour = Energy output of the engine, in KW</a:t>
            </a:r>
          </a:p>
        </p:txBody>
      </p:sp>
    </p:spTree>
    <p:extLst>
      <p:ext uri="{BB962C8B-B14F-4D97-AF65-F5344CB8AC3E}">
        <p14:creationId xmlns:p14="http://schemas.microsoft.com/office/powerpoint/2010/main" val="4114800599"/>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01855260-CEC1-4615-9BBB-1E238647C611}"/>
              </a:ext>
            </a:extLst>
          </p:cNvPr>
          <p:cNvSpPr>
            <a:spLocks noGrp="1"/>
          </p:cNvSpPr>
          <p:nvPr>
            <p:ph type="body" idx="1"/>
          </p:nvPr>
        </p:nvSpPr>
        <p:spPr/>
        <p:txBody>
          <a:bodyPr/>
          <a:lstStyle/>
          <a:p>
            <a:r>
              <a:rPr lang="en-US" dirty="0"/>
              <a:t>Miles per hour but actually instantaneous limit</a:t>
            </a:r>
          </a:p>
          <a:p>
            <a:endParaRPr lang="en-US" dirty="0"/>
          </a:p>
          <a:p>
            <a:r>
              <a:rPr lang="en-US" dirty="0"/>
              <a:t>Avg CEMs data into hourly averages</a:t>
            </a:r>
          </a:p>
        </p:txBody>
      </p:sp>
    </p:spTree>
    <p:extLst>
      <p:ext uri="{BB962C8B-B14F-4D97-AF65-F5344CB8AC3E}">
        <p14:creationId xmlns:p14="http://schemas.microsoft.com/office/powerpoint/2010/main" val="2472736808"/>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050" name="Rectangle 2">
            <a:extLst>
              <a:ext uri="{FF2B5EF4-FFF2-40B4-BE49-F238E27FC236}">
                <a16:creationId xmlns:a16="http://schemas.microsoft.com/office/drawing/2014/main" id="{3403CEDB-AEB5-42F4-954C-02FEAA7E6952}"/>
              </a:ext>
            </a:extLst>
          </p:cNvPr>
          <p:cNvSpPr>
            <a:spLocks noGrp="1" noRot="1" noChangeAspect="1" noChangeArrowheads="1" noTextEdit="1"/>
          </p:cNvSpPr>
          <p:nvPr>
            <p:ph type="sldImg"/>
          </p:nvPr>
        </p:nvSpPr>
        <p:spPr>
          <a:ln/>
        </p:spPr>
      </p:sp>
      <p:sp>
        <p:nvSpPr>
          <p:cNvPr id="1026051" name="Rectangle 3">
            <a:extLst>
              <a:ext uri="{FF2B5EF4-FFF2-40B4-BE49-F238E27FC236}">
                <a16:creationId xmlns:a16="http://schemas.microsoft.com/office/drawing/2014/main" id="{7F70E790-2D11-4301-BD10-D21450347E7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6388941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Image Placeholder 1">
            <a:extLst>
              <a:ext uri="{FF2B5EF4-FFF2-40B4-BE49-F238E27FC236}">
                <a16:creationId xmlns:a16="http://schemas.microsoft.com/office/drawing/2014/main" id="{046CF6F5-B973-482A-B7C4-D2FDA8F5DF50}"/>
              </a:ext>
            </a:extLst>
          </p:cNvPr>
          <p:cNvSpPr>
            <a:spLocks noGrp="1" noRot="1" noChangeAspect="1" noChangeArrowheads="1" noTextEdit="1"/>
          </p:cNvSpPr>
          <p:nvPr>
            <p:ph type="sldImg"/>
          </p:nvPr>
        </p:nvSpPr>
        <p:spPr>
          <a:ln/>
        </p:spPr>
      </p:sp>
      <p:sp>
        <p:nvSpPr>
          <p:cNvPr id="158723" name="Notes Placeholder 2">
            <a:extLst>
              <a:ext uri="{FF2B5EF4-FFF2-40B4-BE49-F238E27FC236}">
                <a16:creationId xmlns:a16="http://schemas.microsoft.com/office/drawing/2014/main" id="{A2A0DF3E-2265-4518-90C0-23CADEBF400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Again Criteria pollutants = have NAAQS associated with them</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NOx = generally means NO + NO2[form of the NAAQS]</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Ozone is not emitted directly. Most common NA area across the country</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It is formed by a complex photochemical reaction involving nitrogen oxides, volatile organic compounds, and sunlight.</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PM2.5 (fine) also has precursors as well as direct emissions = </a:t>
            </a:r>
            <a:r>
              <a:rPr lang="en-US" altLang="en-US" dirty="0" err="1">
                <a:latin typeface="Arial" panose="020B0604020202020204" pitchFamily="34" charset="0"/>
                <a:ea typeface="ＭＳ Ｐゴシック" panose="020B0600070205080204" pitchFamily="34" charset="-128"/>
              </a:rPr>
              <a:t>Nox</a:t>
            </a:r>
            <a:r>
              <a:rPr lang="en-US" altLang="en-US" dirty="0">
                <a:latin typeface="Arial" panose="020B0604020202020204" pitchFamily="34" charset="0"/>
                <a:ea typeface="ＭＳ Ｐゴシック" panose="020B0600070205080204" pitchFamily="34" charset="-128"/>
              </a:rPr>
              <a:t> and SO2, maybe others</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May still have PM maintenance areas ,but pretty much PM1 and PM2.5 NA areas now</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158724" name="Slide Number Placeholder 3">
            <a:extLst>
              <a:ext uri="{FF2B5EF4-FFF2-40B4-BE49-F238E27FC236}">
                <a16:creationId xmlns:a16="http://schemas.microsoft.com/office/drawing/2014/main" id="{2819461B-D926-42DF-8C28-29A70ADCF5DC}"/>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CB494B8-08F4-422F-968A-F23C858CE344}" type="slidenum">
              <a:rPr lang="en-US" altLang="en-US" sz="1300">
                <a:solidFill>
                  <a:srgbClr val="000000"/>
                </a:solidFill>
                <a:latin typeface="Calibri" panose="020F0502020204030204" pitchFamily="34" charset="0"/>
                <a:cs typeface="Arial" panose="020B0604020202020204" pitchFamily="34" charset="0"/>
              </a:rPr>
              <a:pPr algn="r" eaLnBrk="1" hangingPunct="1"/>
              <a:t>28</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663273482"/>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6" name="Rectangle 2">
            <a:extLst>
              <a:ext uri="{FF2B5EF4-FFF2-40B4-BE49-F238E27FC236}">
                <a16:creationId xmlns:a16="http://schemas.microsoft.com/office/drawing/2014/main" id="{9D0332DD-585A-4092-9283-D502BCF4B780}"/>
              </a:ext>
            </a:extLst>
          </p:cNvPr>
          <p:cNvSpPr>
            <a:spLocks noGrp="1" noRot="1" noChangeAspect="1" noChangeArrowheads="1" noTextEdit="1"/>
          </p:cNvSpPr>
          <p:nvPr>
            <p:ph type="sldImg"/>
          </p:nvPr>
        </p:nvSpPr>
        <p:spPr>
          <a:xfrm>
            <a:off x="1204913" y="703263"/>
            <a:ext cx="4694237" cy="3521075"/>
          </a:xfrm>
          <a:ln/>
        </p:spPr>
      </p:sp>
      <p:sp>
        <p:nvSpPr>
          <p:cNvPr id="666627" name="Rectangle 3">
            <a:extLst>
              <a:ext uri="{FF2B5EF4-FFF2-40B4-BE49-F238E27FC236}">
                <a16:creationId xmlns:a16="http://schemas.microsoft.com/office/drawing/2014/main" id="{61E46142-A816-44B0-B169-6579FB1C5F48}"/>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r>
              <a:rPr lang="en-US" altLang="en-US" dirty="0">
                <a:latin typeface="Arial" panose="020B0604020202020204" pitchFamily="34" charset="0"/>
                <a:ea typeface="ＭＳ Ｐゴシック" panose="020B0600070205080204" pitchFamily="34" charset="-128"/>
              </a:rPr>
              <a:t>Ted</a:t>
            </a:r>
          </a:p>
          <a:p>
            <a:pPr eaLnBrk="1" hangingPunct="1"/>
            <a:r>
              <a:rPr lang="en-US" altLang="en-US" dirty="0">
                <a:latin typeface="Arial" panose="020B0604020202020204" pitchFamily="34" charset="0"/>
                <a:ea typeface="ＭＳ Ｐゴシック" panose="020B0600070205080204" pitchFamily="34" charset="-128"/>
              </a:rPr>
              <a:t>Tip sheet on BACT on LMS and Air Knowledge for review</a:t>
            </a:r>
          </a:p>
          <a:p>
            <a:pPr eaLnBrk="1" hangingPunct="1"/>
            <a:r>
              <a:rPr lang="en-US" altLang="en-US" dirty="0">
                <a:latin typeface="Arial" panose="020B0604020202020204" pitchFamily="34" charset="0"/>
                <a:ea typeface="ＭＳ Ｐゴシック" panose="020B0600070205080204" pitchFamily="34" charset="-128"/>
              </a:rPr>
              <a:t>Also a handout on a Top Down BACT Exercise that I will go thru in a bit.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Deseret SOB BACT section overview – focus on CFB Nox starting on page 50. Costs of SCR on page 51.</a:t>
            </a:r>
          </a:p>
          <a:p>
            <a:pPr eaLnBrk="1" hangingPunct="1"/>
            <a:r>
              <a:rPr lang="en-US" altLang="en-US" dirty="0">
                <a:latin typeface="Arial" panose="020B0604020202020204" pitchFamily="34" charset="0"/>
                <a:ea typeface="ＭＳ Ｐゴシック" panose="020B0600070205080204" pitchFamily="34" charset="-128"/>
              </a:rPr>
              <a:t>But note also SO2 and PM10 and other EUs.</a:t>
            </a:r>
          </a:p>
        </p:txBody>
      </p:sp>
    </p:spTree>
    <p:extLst>
      <p:ext uri="{BB962C8B-B14F-4D97-AF65-F5344CB8AC3E}">
        <p14:creationId xmlns:p14="http://schemas.microsoft.com/office/powerpoint/2010/main" val="3193322347"/>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4" name="Rectangle 2">
            <a:extLst>
              <a:ext uri="{FF2B5EF4-FFF2-40B4-BE49-F238E27FC236}">
                <a16:creationId xmlns:a16="http://schemas.microsoft.com/office/drawing/2014/main" id="{6ADE855D-DD4D-4BC2-B8FD-8A42F2F713B8}"/>
              </a:ext>
            </a:extLst>
          </p:cNvPr>
          <p:cNvSpPr>
            <a:spLocks noGrp="1" noRot="1" noChangeAspect="1" noChangeArrowheads="1" noTextEdit="1"/>
          </p:cNvSpPr>
          <p:nvPr>
            <p:ph type="sldImg"/>
          </p:nvPr>
        </p:nvSpPr>
        <p:spPr>
          <a:xfrm>
            <a:off x="1204913" y="703263"/>
            <a:ext cx="4694237" cy="3521075"/>
          </a:xfrm>
          <a:ln/>
        </p:spPr>
      </p:sp>
      <p:sp>
        <p:nvSpPr>
          <p:cNvPr id="668675" name="Rectangle 3">
            <a:extLst>
              <a:ext uri="{FF2B5EF4-FFF2-40B4-BE49-F238E27FC236}">
                <a16:creationId xmlns:a16="http://schemas.microsoft.com/office/drawing/2014/main" id="{A4B38F1E-E4E1-4FAB-8B3A-91B4BA9139D2}"/>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r>
              <a:rPr lang="en-US" altLang="en-US" dirty="0" err="1">
                <a:latin typeface="Arial" panose="020B0604020202020204" pitchFamily="34" charset="0"/>
                <a:ea typeface="ＭＳ Ｐゴシック" panose="020B0600070205080204" pitchFamily="34" charset="-128"/>
              </a:rPr>
              <a:t>Defn</a:t>
            </a:r>
            <a:r>
              <a:rPr lang="en-US" altLang="en-US" baseline="0" dirty="0">
                <a:latin typeface="Arial" panose="020B0604020202020204" pitchFamily="34" charset="0"/>
                <a:ea typeface="ＭＳ Ｐゴシック" panose="020B0600070205080204" pitchFamily="34" charset="-128"/>
              </a:rPr>
              <a:t> of BACT 40 CFR 52.21 b 12 </a:t>
            </a:r>
          </a:p>
          <a:p>
            <a:pPr eaLnBrk="1" hangingPunct="1"/>
            <a:r>
              <a:rPr lang="en-US" altLang="en-US" baseline="0" dirty="0">
                <a:latin typeface="Arial" panose="020B0604020202020204" pitchFamily="34" charset="0"/>
                <a:ea typeface="ＭＳ Ｐゴシック" panose="020B0600070205080204" pitchFamily="34" charset="-128"/>
              </a:rPr>
              <a:t>51.166 b 12</a:t>
            </a:r>
          </a:p>
          <a:p>
            <a:pPr eaLnBrk="1" hangingPunct="1"/>
            <a:r>
              <a:rPr lang="en-US" altLang="en-US" baseline="0" dirty="0">
                <a:latin typeface="Arial" panose="020B0604020202020204" pitchFamily="34" charset="0"/>
                <a:ea typeface="ＭＳ Ｐゴシック" panose="020B0600070205080204" pitchFamily="34" charset="-128"/>
              </a:rPr>
              <a:t>Will be in your agency’s PSD regs as well</a:t>
            </a:r>
          </a:p>
          <a:p>
            <a:pPr eaLnBrk="1" hangingPunct="1"/>
            <a:r>
              <a:rPr lang="en-US" altLang="en-US" baseline="0" dirty="0">
                <a:latin typeface="Arial" panose="020B0604020202020204" pitchFamily="34" charset="0"/>
                <a:ea typeface="ＭＳ Ｐゴシック" panose="020B0600070205080204" pitchFamily="34" charset="-128"/>
              </a:rPr>
              <a:t>CT/NY/MA may have minor source BACT???</a:t>
            </a:r>
          </a:p>
          <a:p>
            <a:pPr eaLnBrk="1" hangingPunct="1"/>
            <a:endParaRPr lang="en-US" altLang="en-US" baseline="0" dirty="0">
              <a:latin typeface="Arial" panose="020B0604020202020204" pitchFamily="34" charset="0"/>
              <a:ea typeface="ＭＳ Ｐゴシック" panose="020B0600070205080204" pitchFamily="34" charset="-128"/>
            </a:endParaRPr>
          </a:p>
          <a:p>
            <a:pPr eaLnBrk="1" hangingPunct="1"/>
            <a:r>
              <a:rPr lang="en-US" altLang="en-US" baseline="0" dirty="0">
                <a:latin typeface="Arial" panose="020B0604020202020204" pitchFamily="34" charset="0"/>
                <a:ea typeface="ＭＳ Ｐゴシック" panose="020B0600070205080204" pitchFamily="34" charset="-128"/>
              </a:rPr>
              <a:t>Emission limits determined through the BACT process will be included in the draft PSD permit for comment. And then final permit subject to appeal/court challenge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BACT is in effect very similar to how new source performance standards (NSPS) limits are established except it considers the best a particular new source can do rather than what a typical new source can do.</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Not on slide:  In no event shall application of best available control technology result in emissions of any pollutant which would exceed the emissions allowed by any applicable standard under 40 CFR Parts 60 NSPS, 61 and 63 NESHAP/MACT.  NSPS limit sets the upper for a BACT permit limit.</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155362554"/>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Rectangle 2">
            <a:extLst>
              <a:ext uri="{FF2B5EF4-FFF2-40B4-BE49-F238E27FC236}">
                <a16:creationId xmlns:a16="http://schemas.microsoft.com/office/drawing/2014/main" id="{E7C6716F-D1F1-4C1D-B983-5C04AD0A6971}"/>
              </a:ext>
            </a:extLst>
          </p:cNvPr>
          <p:cNvSpPr>
            <a:spLocks noGrp="1" noRot="1" noChangeAspect="1" noChangeArrowheads="1" noTextEdit="1"/>
          </p:cNvSpPr>
          <p:nvPr>
            <p:ph type="sldImg"/>
          </p:nvPr>
        </p:nvSpPr>
        <p:spPr>
          <a:xfrm>
            <a:off x="1204913" y="703263"/>
            <a:ext cx="4694237" cy="3521075"/>
          </a:xfrm>
          <a:ln/>
        </p:spPr>
      </p:sp>
      <p:sp>
        <p:nvSpPr>
          <p:cNvPr id="670723" name="Rectangle 3">
            <a:extLst>
              <a:ext uri="{FF2B5EF4-FFF2-40B4-BE49-F238E27FC236}">
                <a16:creationId xmlns:a16="http://schemas.microsoft.com/office/drawing/2014/main" id="{4B9B0645-7637-4EB7-8D48-1929F52A3EBF}"/>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r>
              <a:rPr lang="en-US" altLang="en-US" dirty="0">
                <a:latin typeface="Arial" panose="020B0604020202020204" pitchFamily="34" charset="0"/>
                <a:ea typeface="ＭＳ Ｐゴシック" panose="020B0600070205080204" pitchFamily="34" charset="-128"/>
              </a:rPr>
              <a:t>BACT is determined via a 5 step top down approach. </a:t>
            </a:r>
          </a:p>
          <a:p>
            <a:pPr eaLnBrk="1" hangingPunct="1"/>
            <a:r>
              <a:rPr lang="en-US" altLang="en-US" dirty="0">
                <a:latin typeface="Arial" panose="020B0604020202020204" pitchFamily="34" charset="0"/>
                <a:ea typeface="ＭＳ Ｐゴシック" panose="020B0600070205080204" pitchFamily="34" charset="-128"/>
              </a:rPr>
              <a:t>Source will propose BACT in their permit application. Your role is to review, potentially request revision, propose in PSD permit, approve</a:t>
            </a:r>
          </a:p>
          <a:p>
            <a:pPr eaLnBrk="1" hangingPunct="1"/>
            <a:r>
              <a:rPr lang="en-US" altLang="en-US" dirty="0">
                <a:latin typeface="Arial" panose="020B0604020202020204" pitchFamily="34" charset="0"/>
                <a:ea typeface="ＭＳ Ｐゴシック" panose="020B0600070205080204" pitchFamily="34" charset="-128"/>
              </a:rPr>
              <a:t>First you consider all control technologies that could be applied to a particular source regardless of what they cost or if any one has ever really put a piece of control equipment on a particular source. Any technically feasible control technologies are costed out and the cost effectiveness (in terms of annual dollars per ton removed) is determined. The technology that has the greatest degree of emission reduction at a cost effectiveness' the state or local agencies determine is cost effective is selected. Acceptable cost effectiveness will vary widely. What South Coast Air Quality Management Distinct considers acceptable would be much to high for  a state will very clean air. </a:t>
            </a:r>
          </a:p>
        </p:txBody>
      </p:sp>
    </p:spTree>
    <p:extLst>
      <p:ext uri="{BB962C8B-B14F-4D97-AF65-F5344CB8AC3E}">
        <p14:creationId xmlns:p14="http://schemas.microsoft.com/office/powerpoint/2010/main" val="1427604411"/>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70" name="Slide Image Placeholder 1">
            <a:extLst>
              <a:ext uri="{FF2B5EF4-FFF2-40B4-BE49-F238E27FC236}">
                <a16:creationId xmlns:a16="http://schemas.microsoft.com/office/drawing/2014/main" id="{022C871F-0242-493D-988E-B440ABE32819}"/>
              </a:ext>
            </a:extLst>
          </p:cNvPr>
          <p:cNvSpPr>
            <a:spLocks noGrp="1" noRot="1" noChangeAspect="1" noChangeArrowheads="1" noTextEdit="1"/>
          </p:cNvSpPr>
          <p:nvPr>
            <p:ph type="sldImg"/>
          </p:nvPr>
        </p:nvSpPr>
        <p:spPr>
          <a:ln/>
        </p:spPr>
      </p:sp>
      <p:sp>
        <p:nvSpPr>
          <p:cNvPr id="672771" name="Notes Placeholder 2">
            <a:extLst>
              <a:ext uri="{FF2B5EF4-FFF2-40B4-BE49-F238E27FC236}">
                <a16:creationId xmlns:a16="http://schemas.microsoft.com/office/drawing/2014/main" id="{67417432-AF34-4177-93E4-B11710D25C1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Won’t discuss GHG BACT. Leave that to EPA.</a:t>
            </a:r>
          </a:p>
        </p:txBody>
      </p:sp>
      <p:sp>
        <p:nvSpPr>
          <p:cNvPr id="672772" name="Slide Number Placeholder 3">
            <a:extLst>
              <a:ext uri="{FF2B5EF4-FFF2-40B4-BE49-F238E27FC236}">
                <a16:creationId xmlns:a16="http://schemas.microsoft.com/office/drawing/2014/main" id="{9C6EFD40-BCFB-4B14-AA78-8A446EE146E3}"/>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DFFB184E-3589-4635-8D63-C6FE654C2D66}" type="slidenum">
              <a:rPr lang="en-US" altLang="en-US"/>
              <a:pPr/>
              <a:t>287</a:t>
            </a:fld>
            <a:endParaRPr lang="en-US" altLang="en-US"/>
          </a:p>
        </p:txBody>
      </p:sp>
    </p:spTree>
    <p:extLst>
      <p:ext uri="{BB962C8B-B14F-4D97-AF65-F5344CB8AC3E}">
        <p14:creationId xmlns:p14="http://schemas.microsoft.com/office/powerpoint/2010/main" val="3543445519"/>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818" name="Rectangle 2">
            <a:extLst>
              <a:ext uri="{FF2B5EF4-FFF2-40B4-BE49-F238E27FC236}">
                <a16:creationId xmlns:a16="http://schemas.microsoft.com/office/drawing/2014/main" id="{5210AB07-A881-491F-B662-01E0F628F653}"/>
              </a:ext>
            </a:extLst>
          </p:cNvPr>
          <p:cNvSpPr>
            <a:spLocks noGrp="1" noRot="1" noChangeAspect="1" noChangeArrowheads="1" noTextEdit="1"/>
          </p:cNvSpPr>
          <p:nvPr>
            <p:ph type="sldImg"/>
          </p:nvPr>
        </p:nvSpPr>
        <p:spPr>
          <a:xfrm>
            <a:off x="1204913" y="703263"/>
            <a:ext cx="4694237" cy="3521075"/>
          </a:xfrm>
          <a:ln/>
        </p:spPr>
      </p:sp>
      <p:sp>
        <p:nvSpPr>
          <p:cNvPr id="674819" name="Rectangle 3">
            <a:extLst>
              <a:ext uri="{FF2B5EF4-FFF2-40B4-BE49-F238E27FC236}">
                <a16:creationId xmlns:a16="http://schemas.microsoft.com/office/drawing/2014/main" id="{60433FEA-BD1E-482F-B0B0-AF1E0D5949DE}"/>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r>
              <a:rPr lang="en-US" altLang="en-US" dirty="0">
                <a:latin typeface="Arial" panose="020B0604020202020204" pitchFamily="34" charset="0"/>
                <a:ea typeface="ＭＳ Ｐゴシック" panose="020B0600070205080204" pitchFamily="34" charset="-128"/>
              </a:rPr>
              <a:t>e.g., use of VOC free solvent, LNB/OFA for </a:t>
            </a:r>
            <a:r>
              <a:rPr lang="en-US" altLang="en-US" dirty="0" err="1">
                <a:latin typeface="Arial" panose="020B0604020202020204" pitchFamily="34" charset="0"/>
                <a:ea typeface="ＭＳ Ｐゴシック" panose="020B0600070205080204" pitchFamily="34" charset="-128"/>
              </a:rPr>
              <a:t>Nox</a:t>
            </a:r>
            <a:r>
              <a:rPr lang="en-US" altLang="en-US" dirty="0">
                <a:latin typeface="Arial" panose="020B0604020202020204" pitchFamily="34" charset="0"/>
                <a:ea typeface="ＭＳ Ｐゴシック" panose="020B0600070205080204" pitchFamily="34" charset="-128"/>
              </a:rPr>
              <a:t> emission, work practices that reduce PM emission</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In practice combination of inherent and add-on is used frequently </a:t>
            </a:r>
            <a:r>
              <a:rPr lang="en-US" altLang="en-US" dirty="0" err="1">
                <a:latin typeface="Arial" panose="020B0604020202020204" pitchFamily="34" charset="0"/>
                <a:ea typeface="ＭＳ Ｐゴシック" panose="020B0600070205080204" pitchFamily="34" charset="-128"/>
              </a:rPr>
              <a:t>esp</a:t>
            </a:r>
            <a:r>
              <a:rPr lang="en-US" altLang="en-US" dirty="0">
                <a:latin typeface="Arial" panose="020B0604020202020204" pitchFamily="34" charset="0"/>
                <a:ea typeface="ＭＳ Ｐゴシック" panose="020B0600070205080204" pitchFamily="34" charset="-128"/>
              </a:rPr>
              <a:t> if add on specified – LNB and SCR</a:t>
            </a:r>
          </a:p>
        </p:txBody>
      </p:sp>
    </p:spTree>
    <p:extLst>
      <p:ext uri="{BB962C8B-B14F-4D97-AF65-F5344CB8AC3E}">
        <p14:creationId xmlns:p14="http://schemas.microsoft.com/office/powerpoint/2010/main" val="2490331012"/>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866" name="Slide Image Placeholder 1">
            <a:extLst>
              <a:ext uri="{FF2B5EF4-FFF2-40B4-BE49-F238E27FC236}">
                <a16:creationId xmlns:a16="http://schemas.microsoft.com/office/drawing/2014/main" id="{2A9395DB-BB92-4E47-9C72-90028C8D74E9}"/>
              </a:ext>
            </a:extLst>
          </p:cNvPr>
          <p:cNvSpPr>
            <a:spLocks noGrp="1" noRot="1" noChangeAspect="1" noChangeArrowheads="1" noTextEdit="1"/>
          </p:cNvSpPr>
          <p:nvPr>
            <p:ph type="sldImg"/>
          </p:nvPr>
        </p:nvSpPr>
        <p:spPr>
          <a:ln/>
        </p:spPr>
      </p:sp>
      <p:sp>
        <p:nvSpPr>
          <p:cNvPr id="676867" name="Notes Placeholder 2">
            <a:extLst>
              <a:ext uri="{FF2B5EF4-FFF2-40B4-BE49-F238E27FC236}">
                <a16:creationId xmlns:a16="http://schemas.microsoft.com/office/drawing/2014/main" id="{F731141B-2D32-40E1-90EE-77042194476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Link in 2 slides, Show EPA’s RBLC website – should have recent BACT determinations listed in it</a:t>
            </a:r>
          </a:p>
          <a:p>
            <a:r>
              <a:rPr lang="en-US" altLang="en-US" dirty="0">
                <a:latin typeface="Arial" panose="020B0604020202020204" pitchFamily="34" charset="0"/>
                <a:ea typeface="ＭＳ Ｐゴシック" panose="020B0600070205080204" pitchFamily="34" charset="-128"/>
              </a:rPr>
              <a:t>https://www.epa.gov/catc/ractbactlaer-clearinghouse-rblc-basic-information</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RBLC = explain RACT</a:t>
            </a:r>
          </a:p>
        </p:txBody>
      </p:sp>
      <p:sp>
        <p:nvSpPr>
          <p:cNvPr id="676868" name="Slide Number Placeholder 3">
            <a:extLst>
              <a:ext uri="{FF2B5EF4-FFF2-40B4-BE49-F238E27FC236}">
                <a16:creationId xmlns:a16="http://schemas.microsoft.com/office/drawing/2014/main" id="{E18F771C-A426-4AB9-8913-3A6BF40A918F}"/>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4A730A92-0B4B-49C9-88E3-F4460B0269FE}" type="slidenum">
              <a:rPr lang="en-US" altLang="en-US"/>
              <a:pPr/>
              <a:t>289</a:t>
            </a:fld>
            <a:endParaRPr lang="en-US" altLang="en-US"/>
          </a:p>
        </p:txBody>
      </p:sp>
    </p:spTree>
    <p:extLst>
      <p:ext uri="{BB962C8B-B14F-4D97-AF65-F5344CB8AC3E}">
        <p14:creationId xmlns:p14="http://schemas.microsoft.com/office/powerpoint/2010/main" val="3469805184"/>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914" name="Slide Image Placeholder 1">
            <a:extLst>
              <a:ext uri="{FF2B5EF4-FFF2-40B4-BE49-F238E27FC236}">
                <a16:creationId xmlns:a16="http://schemas.microsoft.com/office/drawing/2014/main" id="{0AC8F134-98B9-4BB6-A277-1A35FE8D31FC}"/>
              </a:ext>
            </a:extLst>
          </p:cNvPr>
          <p:cNvSpPr>
            <a:spLocks noGrp="1" noRot="1" noChangeAspect="1" noChangeArrowheads="1" noTextEdit="1"/>
          </p:cNvSpPr>
          <p:nvPr>
            <p:ph type="sldImg"/>
          </p:nvPr>
        </p:nvSpPr>
        <p:spPr>
          <a:ln/>
        </p:spPr>
      </p:sp>
      <p:sp>
        <p:nvSpPr>
          <p:cNvPr id="678915" name="Notes Placeholder 2">
            <a:extLst>
              <a:ext uri="{FF2B5EF4-FFF2-40B4-BE49-F238E27FC236}">
                <a16:creationId xmlns:a16="http://schemas.microsoft.com/office/drawing/2014/main" id="{6ED48034-188E-4B01-B9BB-95818AD440B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AKA RBLC</a:t>
            </a:r>
          </a:p>
        </p:txBody>
      </p:sp>
      <p:sp>
        <p:nvSpPr>
          <p:cNvPr id="678916" name="Slide Number Placeholder 3">
            <a:extLst>
              <a:ext uri="{FF2B5EF4-FFF2-40B4-BE49-F238E27FC236}">
                <a16:creationId xmlns:a16="http://schemas.microsoft.com/office/drawing/2014/main" id="{752375ED-9022-45E3-A27D-F746122AF9C1}"/>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014D3D95-CCAC-410B-B186-B82B6D4055FB}" type="slidenum">
              <a:rPr lang="en-US" altLang="en-US"/>
              <a:pPr/>
              <a:t>290</a:t>
            </a:fld>
            <a:endParaRPr lang="en-US" altLang="en-US"/>
          </a:p>
        </p:txBody>
      </p:sp>
    </p:spTree>
    <p:extLst>
      <p:ext uri="{BB962C8B-B14F-4D97-AF65-F5344CB8AC3E}">
        <p14:creationId xmlns:p14="http://schemas.microsoft.com/office/powerpoint/2010/main" val="1136478894"/>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2" name="Slide Image Placeholder 1">
            <a:extLst>
              <a:ext uri="{FF2B5EF4-FFF2-40B4-BE49-F238E27FC236}">
                <a16:creationId xmlns:a16="http://schemas.microsoft.com/office/drawing/2014/main" id="{89C43941-0A9F-4E0E-A697-377E0DA61238}"/>
              </a:ext>
            </a:extLst>
          </p:cNvPr>
          <p:cNvSpPr>
            <a:spLocks noGrp="1" noRot="1" noChangeAspect="1" noChangeArrowheads="1" noTextEdit="1"/>
          </p:cNvSpPr>
          <p:nvPr>
            <p:ph type="sldImg"/>
          </p:nvPr>
        </p:nvSpPr>
        <p:spPr>
          <a:ln/>
        </p:spPr>
      </p:sp>
      <p:sp>
        <p:nvSpPr>
          <p:cNvPr id="680963" name="Notes Placeholder 2">
            <a:extLst>
              <a:ext uri="{FF2B5EF4-FFF2-40B4-BE49-F238E27FC236}">
                <a16:creationId xmlns:a16="http://schemas.microsoft.com/office/drawing/2014/main" id="{5991F989-6DEE-460A-9878-D025EB334E5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680964" name="Slide Number Placeholder 3">
            <a:extLst>
              <a:ext uri="{FF2B5EF4-FFF2-40B4-BE49-F238E27FC236}">
                <a16:creationId xmlns:a16="http://schemas.microsoft.com/office/drawing/2014/main" id="{3AEA2B94-341F-49E8-9CC8-41347587A8DF}"/>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297A3C76-C7A0-42EB-A4AD-7AE7D06E1BF2}" type="slidenum">
              <a:rPr lang="en-US" altLang="en-US"/>
              <a:pPr/>
              <a:t>291</a:t>
            </a:fld>
            <a:endParaRPr lang="en-US" altLang="en-US"/>
          </a:p>
        </p:txBody>
      </p:sp>
    </p:spTree>
    <p:extLst>
      <p:ext uri="{BB962C8B-B14F-4D97-AF65-F5344CB8AC3E}">
        <p14:creationId xmlns:p14="http://schemas.microsoft.com/office/powerpoint/2010/main" val="1271897276"/>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Rectangle 2">
            <a:extLst>
              <a:ext uri="{FF2B5EF4-FFF2-40B4-BE49-F238E27FC236}">
                <a16:creationId xmlns:a16="http://schemas.microsoft.com/office/drawing/2014/main" id="{3F3833F2-2EB4-4BFA-9872-A23B6E38C144}"/>
              </a:ext>
            </a:extLst>
          </p:cNvPr>
          <p:cNvSpPr>
            <a:spLocks noGrp="1" noRot="1" noChangeAspect="1" noChangeArrowheads="1" noTextEdit="1"/>
          </p:cNvSpPr>
          <p:nvPr>
            <p:ph type="sldImg"/>
          </p:nvPr>
        </p:nvSpPr>
        <p:spPr>
          <a:xfrm>
            <a:off x="1204913" y="703263"/>
            <a:ext cx="4694237" cy="3521075"/>
          </a:xfrm>
          <a:ln/>
        </p:spPr>
      </p:sp>
      <p:sp>
        <p:nvSpPr>
          <p:cNvPr id="683011" name="Rectangle 3">
            <a:extLst>
              <a:ext uri="{FF2B5EF4-FFF2-40B4-BE49-F238E27FC236}">
                <a16:creationId xmlns:a16="http://schemas.microsoft.com/office/drawing/2014/main" id="{B0AF14EE-B2F3-446D-972F-DDAF6976EF1D}"/>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We are going to try to look at </a:t>
            </a:r>
          </a:p>
          <a:p>
            <a:pPr eaLnBrk="1" hangingPunct="1"/>
            <a:r>
              <a:rPr lang="en-US" altLang="en-US" dirty="0" err="1">
                <a:latin typeface="Arial" panose="020B0604020202020204" pitchFamily="34" charset="0"/>
                <a:ea typeface="ＭＳ Ｐゴシック" panose="020B0600070205080204" pitchFamily="34" charset="-128"/>
              </a:rPr>
              <a:t>Nox</a:t>
            </a:r>
            <a:r>
              <a:rPr lang="en-US" altLang="en-US" dirty="0">
                <a:latin typeface="Arial" panose="020B0604020202020204" pitchFamily="34" charset="0"/>
                <a:ea typeface="ＭＳ Ｐゴシック" panose="020B0600070205080204" pitchFamily="34" charset="-128"/>
              </a:rPr>
              <a:t> SER = 40tpy</a:t>
            </a:r>
          </a:p>
          <a:p>
            <a:pPr eaLnBrk="1" hangingPunct="1"/>
            <a:r>
              <a:rPr lang="en-US" altLang="en-US" dirty="0">
                <a:latin typeface="Arial" panose="020B0604020202020204" pitchFamily="34" charset="0"/>
                <a:ea typeface="ＭＳ Ｐゴシック" panose="020B0600070205080204" pitchFamily="34" charset="-128"/>
              </a:rPr>
              <a:t>CO SER = 100tpy</a:t>
            </a:r>
          </a:p>
          <a:p>
            <a:pPr eaLnBrk="1" hangingPunct="1"/>
            <a:r>
              <a:rPr lang="en-US" altLang="en-US" dirty="0">
                <a:latin typeface="Arial" panose="020B0604020202020204" pitchFamily="34" charset="0"/>
                <a:ea typeface="ＭＳ Ｐゴシック" panose="020B0600070205080204" pitchFamily="34" charset="-128"/>
              </a:rPr>
              <a:t>Assuming PTE after netting </a:t>
            </a:r>
            <a:r>
              <a:rPr lang="en-US" altLang="en-US" dirty="0" err="1">
                <a:latin typeface="Arial" panose="020B0604020202020204" pitchFamily="34" charset="0"/>
                <a:ea typeface="ＭＳ Ｐゴシック" panose="020B0600070205080204" pitchFamily="34" charset="-128"/>
              </a:rPr>
              <a:t>etc</a:t>
            </a:r>
            <a:r>
              <a:rPr lang="en-US" altLang="en-US" dirty="0">
                <a:latin typeface="Arial" panose="020B0604020202020204" pitchFamily="34" charset="0"/>
                <a:ea typeface="ＭＳ Ｐゴシック" panose="020B0600070205080204" pitchFamily="34" charset="-128"/>
              </a:rPr>
              <a:t> </a:t>
            </a:r>
          </a:p>
        </p:txBody>
      </p:sp>
    </p:spTree>
    <p:extLst>
      <p:ext uri="{BB962C8B-B14F-4D97-AF65-F5344CB8AC3E}">
        <p14:creationId xmlns:p14="http://schemas.microsoft.com/office/powerpoint/2010/main" val="828456013"/>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8" name="Rectangle 2">
            <a:extLst>
              <a:ext uri="{FF2B5EF4-FFF2-40B4-BE49-F238E27FC236}">
                <a16:creationId xmlns:a16="http://schemas.microsoft.com/office/drawing/2014/main" id="{9473EB8D-C6D1-46E0-88E2-8B6B19D94583}"/>
              </a:ext>
            </a:extLst>
          </p:cNvPr>
          <p:cNvSpPr>
            <a:spLocks noGrp="1" noRot="1" noChangeAspect="1" noChangeArrowheads="1" noTextEdit="1"/>
          </p:cNvSpPr>
          <p:nvPr>
            <p:ph type="sldImg"/>
          </p:nvPr>
        </p:nvSpPr>
        <p:spPr>
          <a:xfrm>
            <a:off x="1204913" y="703263"/>
            <a:ext cx="4694237" cy="3521075"/>
          </a:xfrm>
          <a:ln/>
        </p:spPr>
      </p:sp>
      <p:sp>
        <p:nvSpPr>
          <p:cNvPr id="685059" name="Rectangle 3">
            <a:extLst>
              <a:ext uri="{FF2B5EF4-FFF2-40B4-BE49-F238E27FC236}">
                <a16:creationId xmlns:a16="http://schemas.microsoft.com/office/drawing/2014/main" id="{023126F3-EAFE-4251-84FA-E77BABD4AC48}"/>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r>
              <a:rPr lang="en-US" altLang="en-US" dirty="0">
                <a:latin typeface="Arial" panose="020B0604020202020204" pitchFamily="34" charset="0"/>
                <a:ea typeface="ＭＳ Ｐゴシック" panose="020B0600070205080204" pitchFamily="34" charset="-128"/>
              </a:rPr>
              <a:t>Here is a cross section of a simple cycle gas turbine. These machines are used for peaking power for utility systems.</a:t>
            </a:r>
          </a:p>
          <a:p>
            <a:pPr eaLnBrk="1" hangingPunct="1"/>
            <a:r>
              <a:rPr lang="en-US" altLang="en-US" dirty="0">
                <a:latin typeface="Arial" panose="020B0604020202020204" pitchFamily="34" charset="0"/>
                <a:ea typeface="ＭＳ Ｐゴシック" panose="020B0600070205080204" pitchFamily="34" charset="-128"/>
              </a:rPr>
              <a:t>Rawhide example: coal boiler, CC turbine and SC turbines</a:t>
            </a:r>
          </a:p>
        </p:txBody>
      </p:sp>
    </p:spTree>
    <p:extLst>
      <p:ext uri="{BB962C8B-B14F-4D97-AF65-F5344CB8AC3E}">
        <p14:creationId xmlns:p14="http://schemas.microsoft.com/office/powerpoint/2010/main" val="392955438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Image Placeholder 1">
            <a:extLst>
              <a:ext uri="{FF2B5EF4-FFF2-40B4-BE49-F238E27FC236}">
                <a16:creationId xmlns:a16="http://schemas.microsoft.com/office/drawing/2014/main" id="{A641660D-BDED-4B70-879F-5CEB9499F522}"/>
              </a:ext>
            </a:extLst>
          </p:cNvPr>
          <p:cNvSpPr>
            <a:spLocks noGrp="1" noRot="1" noChangeAspect="1" noChangeArrowheads="1" noTextEdit="1"/>
          </p:cNvSpPr>
          <p:nvPr>
            <p:ph type="sldImg"/>
          </p:nvPr>
        </p:nvSpPr>
        <p:spPr>
          <a:ln/>
        </p:spPr>
      </p:sp>
      <p:sp>
        <p:nvSpPr>
          <p:cNvPr id="160771" name="Notes Placeholder 2">
            <a:extLst>
              <a:ext uri="{FF2B5EF4-FFF2-40B4-BE49-F238E27FC236}">
                <a16:creationId xmlns:a16="http://schemas.microsoft.com/office/drawing/2014/main" id="{62CAA0A8-9C7D-4BC9-9296-CABB2DB5917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This is a simplified statement of the NAAQS.  A more detailed treatment may be found by “googling” NAAQS or reading Part 50.</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Annual PM2,5 revised in ‘24 [for now]</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Explain form of standard – exceedance vs design value (DV)</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98% = 8</a:t>
            </a:r>
            <a:r>
              <a:rPr lang="en-US" altLang="en-US" baseline="30000" dirty="0">
                <a:latin typeface="Arial" panose="020B0604020202020204" pitchFamily="34" charset="0"/>
                <a:ea typeface="ＭＳ Ｐゴシック" panose="020B0600070205080204" pitchFamily="34" charset="-128"/>
              </a:rPr>
              <a:t>th</a:t>
            </a:r>
            <a:r>
              <a:rPr lang="en-US" altLang="en-US" dirty="0">
                <a:latin typeface="Arial" panose="020B0604020202020204" pitchFamily="34" charset="0"/>
                <a:ea typeface="ＭＳ Ｐゴシック" panose="020B0600070205080204" pitchFamily="34" charset="-128"/>
              </a:rPr>
              <a:t> max</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160772" name="Slide Number Placeholder 3">
            <a:extLst>
              <a:ext uri="{FF2B5EF4-FFF2-40B4-BE49-F238E27FC236}">
                <a16:creationId xmlns:a16="http://schemas.microsoft.com/office/drawing/2014/main" id="{891AFD9F-DC4A-4D39-927D-0B4193FF9F4A}"/>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705D47E-7B67-4FCB-8266-0D89C3D36C23}" type="slidenum">
              <a:rPr lang="en-US" altLang="en-US" sz="1300">
                <a:solidFill>
                  <a:srgbClr val="000000"/>
                </a:solidFill>
                <a:latin typeface="Calibri" panose="020F0502020204030204" pitchFamily="34" charset="0"/>
                <a:cs typeface="Arial" panose="020B0604020202020204" pitchFamily="34" charset="0"/>
              </a:rPr>
              <a:pPr algn="r" eaLnBrk="1" hangingPunct="1"/>
              <a:t>31</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964393290"/>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6" name="Rectangle 2">
            <a:extLst>
              <a:ext uri="{FF2B5EF4-FFF2-40B4-BE49-F238E27FC236}">
                <a16:creationId xmlns:a16="http://schemas.microsoft.com/office/drawing/2014/main" id="{96F4D488-2FD7-481B-85D6-4069C5F5329F}"/>
              </a:ext>
            </a:extLst>
          </p:cNvPr>
          <p:cNvSpPr>
            <a:spLocks noGrp="1" noRot="1" noChangeAspect="1" noChangeArrowheads="1" noTextEdit="1"/>
          </p:cNvSpPr>
          <p:nvPr>
            <p:ph type="sldImg"/>
          </p:nvPr>
        </p:nvSpPr>
        <p:spPr>
          <a:xfrm>
            <a:off x="1204913" y="703263"/>
            <a:ext cx="4694237" cy="3521075"/>
          </a:xfrm>
          <a:ln/>
        </p:spPr>
      </p:sp>
      <p:sp>
        <p:nvSpPr>
          <p:cNvPr id="687107" name="Rectangle 3">
            <a:extLst>
              <a:ext uri="{FF2B5EF4-FFF2-40B4-BE49-F238E27FC236}">
                <a16:creationId xmlns:a16="http://schemas.microsoft.com/office/drawing/2014/main" id="{3BBCC186-2B6A-43CB-A04C-AD5DB5882AAD}"/>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r>
              <a:rPr lang="en-US" altLang="en-US">
                <a:latin typeface="Arial" panose="020B0604020202020204" pitchFamily="34" charset="0"/>
                <a:ea typeface="ＭＳ Ｐゴシック" panose="020B0600070205080204" pitchFamily="34" charset="-128"/>
              </a:rPr>
              <a:t>This is a picture of an installation of a plant near Colton California.</a:t>
            </a:r>
          </a:p>
        </p:txBody>
      </p:sp>
    </p:spTree>
    <p:extLst>
      <p:ext uri="{BB962C8B-B14F-4D97-AF65-F5344CB8AC3E}">
        <p14:creationId xmlns:p14="http://schemas.microsoft.com/office/powerpoint/2010/main" val="1610598621"/>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4" name="Rectangle 2">
            <a:extLst>
              <a:ext uri="{FF2B5EF4-FFF2-40B4-BE49-F238E27FC236}">
                <a16:creationId xmlns:a16="http://schemas.microsoft.com/office/drawing/2014/main" id="{695E2062-E4F4-4BEC-AB05-3A23D89AF70D}"/>
              </a:ext>
            </a:extLst>
          </p:cNvPr>
          <p:cNvSpPr>
            <a:spLocks noGrp="1" noRot="1" noChangeAspect="1" noChangeArrowheads="1" noTextEdit="1"/>
          </p:cNvSpPr>
          <p:nvPr>
            <p:ph type="sldImg"/>
          </p:nvPr>
        </p:nvSpPr>
        <p:spPr>
          <a:xfrm>
            <a:off x="1204913" y="703263"/>
            <a:ext cx="4694237" cy="3521075"/>
          </a:xfrm>
          <a:ln/>
        </p:spPr>
      </p:sp>
      <p:sp>
        <p:nvSpPr>
          <p:cNvPr id="689155" name="Rectangle 3">
            <a:extLst>
              <a:ext uri="{FF2B5EF4-FFF2-40B4-BE49-F238E27FC236}">
                <a16:creationId xmlns:a16="http://schemas.microsoft.com/office/drawing/2014/main" id="{AA2D9541-4CF6-42F7-9B29-C66A54542D97}"/>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r>
              <a:rPr lang="en-US" altLang="en-US" dirty="0">
                <a:latin typeface="Arial" panose="020B0604020202020204" pitchFamily="34" charset="0"/>
                <a:ea typeface="ＭＳ Ｐゴシック" panose="020B0600070205080204" pitchFamily="34" charset="-128"/>
              </a:rPr>
              <a:t>LNB, (OFA) – all lower flame temp to reduce </a:t>
            </a:r>
            <a:r>
              <a:rPr lang="en-US" altLang="en-US" dirty="0" err="1">
                <a:latin typeface="Arial" panose="020B0604020202020204" pitchFamily="34" charset="0"/>
                <a:ea typeface="ＭＳ Ｐゴシック" panose="020B0600070205080204" pitchFamily="34" charset="-128"/>
              </a:rPr>
              <a:t>Nox</a:t>
            </a:r>
            <a:r>
              <a:rPr lang="en-US" altLang="en-US" dirty="0">
                <a:latin typeface="Arial" panose="020B0604020202020204" pitchFamily="34" charset="0"/>
                <a:ea typeface="ＭＳ Ｐゴシック" panose="020B0600070205080204" pitchFamily="34" charset="-128"/>
              </a:rPr>
              <a:t> formation</a:t>
            </a:r>
          </a:p>
          <a:p>
            <a:pPr eaLnBrk="1" hangingPunct="1"/>
            <a:r>
              <a:rPr lang="en-US" altLang="en-US" dirty="0">
                <a:latin typeface="Arial" panose="020B0604020202020204" pitchFamily="34" charset="0"/>
                <a:ea typeface="ＭＳ Ｐゴシック" panose="020B0600070205080204" pitchFamily="34" charset="-128"/>
              </a:rPr>
              <a:t>SCR, SNCR, NSCR</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Step 2 – watch out for source being overly conservative in eliminating tech as infeasible. Verify justification.</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e.g., no steam plant available</a:t>
            </a:r>
          </a:p>
        </p:txBody>
      </p:sp>
    </p:spTree>
    <p:extLst>
      <p:ext uri="{BB962C8B-B14F-4D97-AF65-F5344CB8AC3E}">
        <p14:creationId xmlns:p14="http://schemas.microsoft.com/office/powerpoint/2010/main" val="374176428"/>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1202" name="Slide Image Placeholder 1">
            <a:extLst>
              <a:ext uri="{FF2B5EF4-FFF2-40B4-BE49-F238E27FC236}">
                <a16:creationId xmlns:a16="http://schemas.microsoft.com/office/drawing/2014/main" id="{531301FB-4DD1-4CD8-A278-A99F8AE9E19F}"/>
              </a:ext>
            </a:extLst>
          </p:cNvPr>
          <p:cNvSpPr>
            <a:spLocks noGrp="1" noRot="1" noChangeAspect="1" noChangeArrowheads="1" noTextEdit="1"/>
          </p:cNvSpPr>
          <p:nvPr>
            <p:ph type="sldImg"/>
          </p:nvPr>
        </p:nvSpPr>
        <p:spPr>
          <a:ln/>
        </p:spPr>
      </p:sp>
      <p:sp>
        <p:nvSpPr>
          <p:cNvPr id="691203" name="Notes Placeholder 2">
            <a:extLst>
              <a:ext uri="{FF2B5EF4-FFF2-40B4-BE49-F238E27FC236}">
                <a16:creationId xmlns:a16="http://schemas.microsoft.com/office/drawing/2014/main" id="{CCC2BB4F-7591-4BDD-94BD-2E650B2FBDD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SCR gold standard for </a:t>
            </a:r>
            <a:r>
              <a:rPr lang="en-US" altLang="en-US" dirty="0" err="1">
                <a:latin typeface="Arial" panose="020B0604020202020204" pitchFamily="34" charset="0"/>
                <a:ea typeface="ＭＳ Ｐゴシック" panose="020B0600070205080204" pitchFamily="34" charset="-128"/>
              </a:rPr>
              <a:t>Nox</a:t>
            </a:r>
            <a:r>
              <a:rPr lang="en-US" altLang="en-US" dirty="0">
                <a:latin typeface="Arial" panose="020B0604020202020204" pitchFamily="34" charset="0"/>
                <a:ea typeface="ＭＳ Ｐゴシック" panose="020B0600070205080204" pitchFamily="34" charset="-128"/>
              </a:rPr>
              <a:t> removal, but quite expensive</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All info gathered from source and from independent info – RBLC, other permits for similar source (your job verify)</a:t>
            </a:r>
          </a:p>
        </p:txBody>
      </p:sp>
      <p:sp>
        <p:nvSpPr>
          <p:cNvPr id="691204" name="Slide Number Placeholder 3">
            <a:extLst>
              <a:ext uri="{FF2B5EF4-FFF2-40B4-BE49-F238E27FC236}">
                <a16:creationId xmlns:a16="http://schemas.microsoft.com/office/drawing/2014/main" id="{D67E725B-8E41-4AAC-8A7D-7B166D597C24}"/>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3E29A14B-C10F-4FCB-9F91-329ACB059661}" type="slidenum">
              <a:rPr lang="en-US" altLang="en-US"/>
              <a:pPr/>
              <a:t>296</a:t>
            </a:fld>
            <a:endParaRPr lang="en-US" altLang="en-US"/>
          </a:p>
        </p:txBody>
      </p:sp>
    </p:spTree>
    <p:extLst>
      <p:ext uri="{BB962C8B-B14F-4D97-AF65-F5344CB8AC3E}">
        <p14:creationId xmlns:p14="http://schemas.microsoft.com/office/powerpoint/2010/main" val="4002428284"/>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50" name="Slide Image Placeholder 1">
            <a:extLst>
              <a:ext uri="{FF2B5EF4-FFF2-40B4-BE49-F238E27FC236}">
                <a16:creationId xmlns:a16="http://schemas.microsoft.com/office/drawing/2014/main" id="{00EE1529-4E67-4921-B383-CCCE6B554F12}"/>
              </a:ext>
            </a:extLst>
          </p:cNvPr>
          <p:cNvSpPr>
            <a:spLocks noGrp="1" noRot="1" noChangeAspect="1" noChangeArrowheads="1" noTextEdit="1"/>
          </p:cNvSpPr>
          <p:nvPr>
            <p:ph type="sldImg"/>
          </p:nvPr>
        </p:nvSpPr>
        <p:spPr>
          <a:ln/>
        </p:spPr>
      </p:sp>
      <p:sp>
        <p:nvSpPr>
          <p:cNvPr id="693251" name="Notes Placeholder 2">
            <a:extLst>
              <a:ext uri="{FF2B5EF4-FFF2-40B4-BE49-F238E27FC236}">
                <a16:creationId xmlns:a16="http://schemas.microsoft.com/office/drawing/2014/main" id="{4BE47F15-177D-4BC0-820A-6E1136107AF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693252" name="Slide Number Placeholder 3">
            <a:extLst>
              <a:ext uri="{FF2B5EF4-FFF2-40B4-BE49-F238E27FC236}">
                <a16:creationId xmlns:a16="http://schemas.microsoft.com/office/drawing/2014/main" id="{BE04F6DA-5A38-42EF-BCF5-2A4D7097D6DC}"/>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68887B4C-2953-4882-90CB-47B9B893274F}" type="slidenum">
              <a:rPr lang="en-US" altLang="en-US"/>
              <a:pPr/>
              <a:t>297</a:t>
            </a:fld>
            <a:endParaRPr lang="en-US" altLang="en-US"/>
          </a:p>
        </p:txBody>
      </p:sp>
    </p:spTree>
    <p:extLst>
      <p:ext uri="{BB962C8B-B14F-4D97-AF65-F5344CB8AC3E}">
        <p14:creationId xmlns:p14="http://schemas.microsoft.com/office/powerpoint/2010/main" val="2068107648"/>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8" name="Slide Image Placeholder 1">
            <a:extLst>
              <a:ext uri="{FF2B5EF4-FFF2-40B4-BE49-F238E27FC236}">
                <a16:creationId xmlns:a16="http://schemas.microsoft.com/office/drawing/2014/main" id="{DE8B0328-9422-4D2A-8E9E-1B89B714F5BD}"/>
              </a:ext>
            </a:extLst>
          </p:cNvPr>
          <p:cNvSpPr>
            <a:spLocks noGrp="1" noRot="1" noChangeAspect="1" noChangeArrowheads="1" noTextEdit="1"/>
          </p:cNvSpPr>
          <p:nvPr>
            <p:ph type="sldImg"/>
          </p:nvPr>
        </p:nvSpPr>
        <p:spPr>
          <a:xfrm>
            <a:off x="1204913" y="703263"/>
            <a:ext cx="4694237" cy="3521075"/>
          </a:xfrm>
          <a:ln/>
        </p:spPr>
      </p:sp>
      <p:sp>
        <p:nvSpPr>
          <p:cNvPr id="695299" name="Notes Placeholder 2">
            <a:extLst>
              <a:ext uri="{FF2B5EF4-FFF2-40B4-BE49-F238E27FC236}">
                <a16:creationId xmlns:a16="http://schemas.microsoft.com/office/drawing/2014/main" id="{BE449279-2880-44CA-8320-816F98F127C9}"/>
              </a:ext>
            </a:extLst>
          </p:cNvPr>
          <p:cNvSpPr>
            <a:spLocks noGrp="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r>
              <a:rPr lang="en-US" altLang="en-US">
                <a:latin typeface="Arial" panose="020B0604020202020204" pitchFamily="34" charset="0"/>
                <a:ea typeface="ＭＳ Ｐゴシック" panose="020B0600070205080204" pitchFamily="34" charset="-128"/>
              </a:rPr>
              <a:t>SCAQMD Determinations are usually equivalent to LAER – although often referred to as CA BACT. EPA Region 9 considers them LAER equivalent</a:t>
            </a:r>
          </a:p>
        </p:txBody>
      </p:sp>
      <p:sp>
        <p:nvSpPr>
          <p:cNvPr id="695300" name="Slide Number Placeholder 3">
            <a:extLst>
              <a:ext uri="{FF2B5EF4-FFF2-40B4-BE49-F238E27FC236}">
                <a16:creationId xmlns:a16="http://schemas.microsoft.com/office/drawing/2014/main" id="{1944AD6A-25E7-459A-80F3-C46D1FC00649}"/>
              </a:ext>
            </a:extLst>
          </p:cNvPr>
          <p:cNvSpPr txBox="1">
            <a:spLocks noGrp="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nchor="b"/>
          <a:lstStyle>
            <a:lvl1pPr defTabSz="923925">
              <a:defRPr>
                <a:solidFill>
                  <a:schemeClr val="tx1"/>
                </a:solidFill>
                <a:latin typeface="Arial" panose="020B0604020202020204" pitchFamily="34" charset="0"/>
                <a:ea typeface="ＭＳ Ｐゴシック" panose="020B0600070205080204" pitchFamily="34" charset="-128"/>
              </a:defRPr>
            </a:lvl1pPr>
            <a:lvl2pPr marL="742950" indent="-285750" defTabSz="923925">
              <a:defRPr>
                <a:solidFill>
                  <a:schemeClr val="tx1"/>
                </a:solidFill>
                <a:latin typeface="Arial" panose="020B0604020202020204" pitchFamily="34" charset="0"/>
                <a:ea typeface="ＭＳ Ｐゴシック" panose="020B0600070205080204" pitchFamily="34" charset="-128"/>
              </a:defRPr>
            </a:lvl2pPr>
            <a:lvl3pPr marL="1143000" indent="-228600" defTabSz="923925">
              <a:defRPr>
                <a:solidFill>
                  <a:schemeClr val="tx1"/>
                </a:solidFill>
                <a:latin typeface="Arial" panose="020B0604020202020204" pitchFamily="34" charset="0"/>
                <a:ea typeface="ＭＳ Ｐゴシック" panose="020B0600070205080204" pitchFamily="34" charset="-128"/>
              </a:defRPr>
            </a:lvl3pPr>
            <a:lvl4pPr marL="1600200" indent="-228600" defTabSz="923925">
              <a:defRPr>
                <a:solidFill>
                  <a:schemeClr val="tx1"/>
                </a:solidFill>
                <a:latin typeface="Arial" panose="020B0604020202020204" pitchFamily="34" charset="0"/>
                <a:ea typeface="ＭＳ Ｐゴシック" panose="020B0600070205080204" pitchFamily="34" charset="-128"/>
              </a:defRPr>
            </a:lvl4pPr>
            <a:lvl5pPr marL="2057400" indent="-228600" defTabSz="923925">
              <a:defRPr>
                <a:solidFill>
                  <a:schemeClr val="tx1"/>
                </a:solidFill>
                <a:latin typeface="Arial" panose="020B0604020202020204" pitchFamily="34" charset="0"/>
                <a:ea typeface="ＭＳ Ｐゴシック" panose="020B0600070205080204" pitchFamily="34" charset="-128"/>
              </a:defRPr>
            </a:lvl5pPr>
            <a:lvl6pPr marL="2514600" indent="-228600" defTabSz="92392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2392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2392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2392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F6F85E8E-A667-4723-AB5E-71927721DB79}" type="slidenum">
              <a:rPr lang="en-US" altLang="en-US" sz="1200"/>
              <a:pPr algn="r" eaLnBrk="1" hangingPunct="1"/>
              <a:t>298</a:t>
            </a:fld>
            <a:endParaRPr lang="en-US" altLang="en-US" sz="1200"/>
          </a:p>
        </p:txBody>
      </p:sp>
    </p:spTree>
    <p:extLst>
      <p:ext uri="{BB962C8B-B14F-4D97-AF65-F5344CB8AC3E}">
        <p14:creationId xmlns:p14="http://schemas.microsoft.com/office/powerpoint/2010/main" val="4066026144"/>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6" name="Slide Image Placeholder 1">
            <a:extLst>
              <a:ext uri="{FF2B5EF4-FFF2-40B4-BE49-F238E27FC236}">
                <a16:creationId xmlns:a16="http://schemas.microsoft.com/office/drawing/2014/main" id="{C9CEEE6C-463D-49F8-812C-A127069C9E02}"/>
              </a:ext>
            </a:extLst>
          </p:cNvPr>
          <p:cNvSpPr>
            <a:spLocks noGrp="1" noRot="1" noChangeAspect="1" noChangeArrowheads="1" noTextEdit="1"/>
          </p:cNvSpPr>
          <p:nvPr>
            <p:ph type="sldImg"/>
          </p:nvPr>
        </p:nvSpPr>
        <p:spPr>
          <a:xfrm>
            <a:off x="1204913" y="703263"/>
            <a:ext cx="4694237" cy="3521075"/>
          </a:xfrm>
          <a:ln/>
        </p:spPr>
      </p:sp>
      <p:sp>
        <p:nvSpPr>
          <p:cNvPr id="697347" name="Notes Placeholder 2">
            <a:extLst>
              <a:ext uri="{FF2B5EF4-FFF2-40B4-BE49-F238E27FC236}">
                <a16:creationId xmlns:a16="http://schemas.microsoft.com/office/drawing/2014/main" id="{19F86B6A-63D7-4219-9244-3B235A7DE665}"/>
              </a:ext>
            </a:extLst>
          </p:cNvPr>
          <p:cNvSpPr>
            <a:spLocks noGrp="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r>
              <a:rPr lang="en-US" altLang="en-US" dirty="0">
                <a:latin typeface="Arial" panose="020B0604020202020204" pitchFamily="34" charset="0"/>
                <a:ea typeface="ＭＳ Ｐゴシック" panose="020B0600070205080204" pitchFamily="34" charset="-128"/>
              </a:rPr>
              <a:t>Can be differences between most effective and what is selected as BACT. SC has the worst air pollution problem in the country for O3 and PM 2.5. NOx is a precursor for these 2 criteria pollutants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Annualized costs = operating and capital over life of project (e.g., 20 years) – lot of emphasis and scrutiny on this step</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More detail annualized cost when we do the BACT exercise</a:t>
            </a:r>
          </a:p>
        </p:txBody>
      </p:sp>
      <p:sp>
        <p:nvSpPr>
          <p:cNvPr id="697348" name="Slide Number Placeholder 3">
            <a:extLst>
              <a:ext uri="{FF2B5EF4-FFF2-40B4-BE49-F238E27FC236}">
                <a16:creationId xmlns:a16="http://schemas.microsoft.com/office/drawing/2014/main" id="{7E10C79F-1E3C-4ACD-8839-CC1A4C1A3A12}"/>
              </a:ext>
            </a:extLst>
          </p:cNvPr>
          <p:cNvSpPr txBox="1">
            <a:spLocks noGrp="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nchor="b"/>
          <a:lstStyle>
            <a:lvl1pPr defTabSz="923925">
              <a:defRPr>
                <a:solidFill>
                  <a:schemeClr val="tx1"/>
                </a:solidFill>
                <a:latin typeface="Arial" panose="020B0604020202020204" pitchFamily="34" charset="0"/>
                <a:ea typeface="ＭＳ Ｐゴシック" panose="020B0600070205080204" pitchFamily="34" charset="-128"/>
              </a:defRPr>
            </a:lvl1pPr>
            <a:lvl2pPr marL="742950" indent="-285750" defTabSz="923925">
              <a:defRPr>
                <a:solidFill>
                  <a:schemeClr val="tx1"/>
                </a:solidFill>
                <a:latin typeface="Arial" panose="020B0604020202020204" pitchFamily="34" charset="0"/>
                <a:ea typeface="ＭＳ Ｐゴシック" panose="020B0600070205080204" pitchFamily="34" charset="-128"/>
              </a:defRPr>
            </a:lvl2pPr>
            <a:lvl3pPr marL="1143000" indent="-228600" defTabSz="923925">
              <a:defRPr>
                <a:solidFill>
                  <a:schemeClr val="tx1"/>
                </a:solidFill>
                <a:latin typeface="Arial" panose="020B0604020202020204" pitchFamily="34" charset="0"/>
                <a:ea typeface="ＭＳ Ｐゴシック" panose="020B0600070205080204" pitchFamily="34" charset="-128"/>
              </a:defRPr>
            </a:lvl3pPr>
            <a:lvl4pPr marL="1600200" indent="-228600" defTabSz="923925">
              <a:defRPr>
                <a:solidFill>
                  <a:schemeClr val="tx1"/>
                </a:solidFill>
                <a:latin typeface="Arial" panose="020B0604020202020204" pitchFamily="34" charset="0"/>
                <a:ea typeface="ＭＳ Ｐゴシック" panose="020B0600070205080204" pitchFamily="34" charset="-128"/>
              </a:defRPr>
            </a:lvl4pPr>
            <a:lvl5pPr marL="2057400" indent="-228600" defTabSz="923925">
              <a:defRPr>
                <a:solidFill>
                  <a:schemeClr val="tx1"/>
                </a:solidFill>
                <a:latin typeface="Arial" panose="020B0604020202020204" pitchFamily="34" charset="0"/>
                <a:ea typeface="ＭＳ Ｐゴシック" panose="020B0600070205080204" pitchFamily="34" charset="-128"/>
              </a:defRPr>
            </a:lvl5pPr>
            <a:lvl6pPr marL="2514600" indent="-228600" defTabSz="92392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2392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2392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2392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E4D3AF7-F541-4AE9-927A-AD9122C52E8D}" type="slidenum">
              <a:rPr lang="en-US" altLang="en-US" sz="1200"/>
              <a:pPr algn="r" eaLnBrk="1" hangingPunct="1"/>
              <a:t>299</a:t>
            </a:fld>
            <a:endParaRPr lang="en-US" altLang="en-US" sz="1200"/>
          </a:p>
        </p:txBody>
      </p:sp>
    </p:spTree>
    <p:extLst>
      <p:ext uri="{BB962C8B-B14F-4D97-AF65-F5344CB8AC3E}">
        <p14:creationId xmlns:p14="http://schemas.microsoft.com/office/powerpoint/2010/main" val="2108643316"/>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4" name="Slide Image Placeholder 1">
            <a:extLst>
              <a:ext uri="{FF2B5EF4-FFF2-40B4-BE49-F238E27FC236}">
                <a16:creationId xmlns:a16="http://schemas.microsoft.com/office/drawing/2014/main" id="{08DB34F1-0E3B-48A7-BD6E-6D778046F1A0}"/>
              </a:ext>
            </a:extLst>
          </p:cNvPr>
          <p:cNvSpPr>
            <a:spLocks noGrp="1" noRot="1" noChangeAspect="1" noChangeArrowheads="1" noTextEdit="1"/>
          </p:cNvSpPr>
          <p:nvPr>
            <p:ph type="sldImg"/>
          </p:nvPr>
        </p:nvSpPr>
        <p:spPr>
          <a:ln/>
        </p:spPr>
      </p:sp>
      <p:sp>
        <p:nvSpPr>
          <p:cNvPr id="699395" name="Notes Placeholder 2">
            <a:extLst>
              <a:ext uri="{FF2B5EF4-FFF2-40B4-BE49-F238E27FC236}">
                <a16:creationId xmlns:a16="http://schemas.microsoft.com/office/drawing/2014/main" id="{C0CC1EEC-3206-4BAF-A699-D35991F9812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699396" name="Slide Number Placeholder 3">
            <a:extLst>
              <a:ext uri="{FF2B5EF4-FFF2-40B4-BE49-F238E27FC236}">
                <a16:creationId xmlns:a16="http://schemas.microsoft.com/office/drawing/2014/main" id="{3AFF9CE3-97EE-471A-BAE9-CA10AA95574B}"/>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ACBF13F4-2FF7-460E-97FB-47B9BA7D25E8}" type="slidenum">
              <a:rPr lang="en-US" altLang="en-US"/>
              <a:pPr/>
              <a:t>300</a:t>
            </a:fld>
            <a:endParaRPr lang="en-US" altLang="en-US"/>
          </a:p>
        </p:txBody>
      </p:sp>
    </p:spTree>
    <p:extLst>
      <p:ext uri="{BB962C8B-B14F-4D97-AF65-F5344CB8AC3E}">
        <p14:creationId xmlns:p14="http://schemas.microsoft.com/office/powerpoint/2010/main" val="3392726865"/>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2" name="Slide Image Placeholder 1">
            <a:extLst>
              <a:ext uri="{FF2B5EF4-FFF2-40B4-BE49-F238E27FC236}">
                <a16:creationId xmlns:a16="http://schemas.microsoft.com/office/drawing/2014/main" id="{41079886-8D0E-4661-998A-23A9AEA220FD}"/>
              </a:ext>
            </a:extLst>
          </p:cNvPr>
          <p:cNvSpPr>
            <a:spLocks noGrp="1" noRot="1" noChangeAspect="1" noChangeArrowheads="1" noTextEdit="1"/>
          </p:cNvSpPr>
          <p:nvPr>
            <p:ph type="sldImg"/>
          </p:nvPr>
        </p:nvSpPr>
        <p:spPr>
          <a:ln/>
        </p:spPr>
      </p:sp>
      <p:sp>
        <p:nvSpPr>
          <p:cNvPr id="701443" name="Notes Placeholder 2">
            <a:extLst>
              <a:ext uri="{FF2B5EF4-FFF2-40B4-BE49-F238E27FC236}">
                <a16:creationId xmlns:a16="http://schemas.microsoft.com/office/drawing/2014/main" id="{78608A97-F35B-4033-BD0D-951B1A242B6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Nox removal add </a:t>
            </a:r>
            <a:r>
              <a:rPr lang="en-US" altLang="en-US" dirty="0" err="1">
                <a:latin typeface="Arial" panose="020B0604020202020204" pitchFamily="34" charset="0"/>
                <a:ea typeface="ＭＳ Ｐゴシック" panose="020B0600070205080204" pitchFamily="34" charset="-128"/>
              </a:rPr>
              <a:t>ons</a:t>
            </a:r>
            <a:r>
              <a:rPr lang="en-US" altLang="en-US" dirty="0">
                <a:latin typeface="Arial" panose="020B0604020202020204" pitchFamily="34" charset="0"/>
                <a:ea typeface="ＭＳ Ｐゴシック" panose="020B0600070205080204" pitchFamily="34" charset="-128"/>
              </a:rPr>
              <a:t>:</a:t>
            </a:r>
          </a:p>
          <a:p>
            <a:r>
              <a:rPr lang="en-US" altLang="en-US" dirty="0">
                <a:latin typeface="Arial" panose="020B0604020202020204" pitchFamily="34" charset="0"/>
                <a:ea typeface="ＭＳ Ｐゴシック" panose="020B0600070205080204" pitchFamily="34" charset="-128"/>
              </a:rPr>
              <a:t>NSCR = 3 way cat like in a in car (large oil field engines</a:t>
            </a:r>
          </a:p>
          <a:p>
            <a:r>
              <a:rPr lang="en-US" altLang="en-US" dirty="0">
                <a:latin typeface="Arial" panose="020B0604020202020204" pitchFamily="34" charset="0"/>
                <a:ea typeface="ＭＳ Ｐゴシック" panose="020B0600070205080204" pitchFamily="34" charset="-128"/>
              </a:rPr>
              <a:t>SNCR = NH3 with no cat (cement kiln)</a:t>
            </a:r>
          </a:p>
          <a:p>
            <a:r>
              <a:rPr lang="en-US" altLang="en-US" dirty="0">
                <a:latin typeface="Arial" panose="020B0604020202020204" pitchFamily="34" charset="0"/>
                <a:ea typeface="ＭＳ Ｐゴシック" panose="020B0600070205080204" pitchFamily="34" charset="-128"/>
              </a:rPr>
              <a:t>SCR = NH3 and cat (power plants)</a:t>
            </a:r>
          </a:p>
        </p:txBody>
      </p:sp>
      <p:sp>
        <p:nvSpPr>
          <p:cNvPr id="701444" name="Slide Number Placeholder 3">
            <a:extLst>
              <a:ext uri="{FF2B5EF4-FFF2-40B4-BE49-F238E27FC236}">
                <a16:creationId xmlns:a16="http://schemas.microsoft.com/office/drawing/2014/main" id="{C349FC78-5C43-49EF-BD86-42D852AF5036}"/>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F8BD53E3-603A-4C3E-93E4-878CD8CEAAE2}" type="slidenum">
              <a:rPr lang="en-US" altLang="en-US"/>
              <a:pPr/>
              <a:t>301</a:t>
            </a:fld>
            <a:endParaRPr lang="en-US" altLang="en-US"/>
          </a:p>
        </p:txBody>
      </p:sp>
    </p:spTree>
    <p:extLst>
      <p:ext uri="{BB962C8B-B14F-4D97-AF65-F5344CB8AC3E}">
        <p14:creationId xmlns:p14="http://schemas.microsoft.com/office/powerpoint/2010/main" val="998689013"/>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Slide Image Placeholder 1">
            <a:extLst>
              <a:ext uri="{FF2B5EF4-FFF2-40B4-BE49-F238E27FC236}">
                <a16:creationId xmlns:a16="http://schemas.microsoft.com/office/drawing/2014/main" id="{5D371FE4-055A-4378-92C2-13DA18FBDB9C}"/>
              </a:ext>
            </a:extLst>
          </p:cNvPr>
          <p:cNvSpPr>
            <a:spLocks noGrp="1" noRot="1" noChangeAspect="1" noChangeArrowheads="1" noTextEdit="1"/>
          </p:cNvSpPr>
          <p:nvPr>
            <p:ph type="sldImg"/>
          </p:nvPr>
        </p:nvSpPr>
        <p:spPr>
          <a:ln/>
        </p:spPr>
      </p:sp>
      <p:sp>
        <p:nvSpPr>
          <p:cNvPr id="703491" name="Notes Placeholder 2">
            <a:extLst>
              <a:ext uri="{FF2B5EF4-FFF2-40B4-BE49-F238E27FC236}">
                <a16:creationId xmlns:a16="http://schemas.microsoft.com/office/drawing/2014/main" id="{4A9BD77B-67F8-492E-AB57-063D39539EB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A DLE combustor uses the principle of lean premixed combustion, and is similar to the SAC combustor (Single Annular Combustor) with some exceptions.[1][2] A DLE combustor takes up more space than a SAC turbine and if the turbine is changed it can not be connected directly to existing equipment without considerable changes in the positioning of the equipment.[1] The SAC turbine has one single concentric ring where the DLE turbine has two or three rings with </a:t>
            </a:r>
            <a:r>
              <a:rPr lang="en-US" altLang="en-US" dirty="0" err="1">
                <a:latin typeface="Arial" panose="020B0604020202020204" pitchFamily="34" charset="0"/>
                <a:ea typeface="ＭＳ Ｐゴシック" panose="020B0600070205080204" pitchFamily="34" charset="-128"/>
              </a:rPr>
              <a:t>premixers</a:t>
            </a:r>
            <a:r>
              <a:rPr lang="en-US" altLang="en-US" dirty="0">
                <a:latin typeface="Arial" panose="020B0604020202020204" pitchFamily="34" charset="0"/>
                <a:ea typeface="ＭＳ Ｐゴシック" panose="020B0600070205080204" pitchFamily="34" charset="-128"/>
              </a:rPr>
              <a:t> depending on gas turbine type.[2] DLE technology demands an advanced control system with a large number of burners.[1][2][5] DLE results in lower NOx emissions because the process is run with less fuel and air, the temperature is lower and combustion takes place at a lower temperature.</a:t>
            </a:r>
          </a:p>
          <a:p>
            <a:endParaRPr lang="en-US" altLang="en-US" dirty="0">
              <a:latin typeface="Arial" panose="020B0604020202020204" pitchFamily="34" charset="0"/>
              <a:ea typeface="ＭＳ Ｐゴシック" panose="020B0600070205080204" pitchFamily="34" charset="-128"/>
            </a:endParaRPr>
          </a:p>
        </p:txBody>
      </p:sp>
      <p:sp>
        <p:nvSpPr>
          <p:cNvPr id="703492" name="Slide Number Placeholder 3">
            <a:extLst>
              <a:ext uri="{FF2B5EF4-FFF2-40B4-BE49-F238E27FC236}">
                <a16:creationId xmlns:a16="http://schemas.microsoft.com/office/drawing/2014/main" id="{5AB4F2B6-B13A-4BA2-9472-4106565B890B}"/>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E53AF891-8616-448C-B2D6-3ECD43DD9409}" type="slidenum">
              <a:rPr lang="en-US" altLang="en-US"/>
              <a:pPr/>
              <a:t>302</a:t>
            </a:fld>
            <a:endParaRPr lang="en-US" altLang="en-US"/>
          </a:p>
        </p:txBody>
      </p:sp>
    </p:spTree>
    <p:extLst>
      <p:ext uri="{BB962C8B-B14F-4D97-AF65-F5344CB8AC3E}">
        <p14:creationId xmlns:p14="http://schemas.microsoft.com/office/powerpoint/2010/main" val="3070255303"/>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8" name="Slide Image Placeholder 1">
            <a:extLst>
              <a:ext uri="{FF2B5EF4-FFF2-40B4-BE49-F238E27FC236}">
                <a16:creationId xmlns:a16="http://schemas.microsoft.com/office/drawing/2014/main" id="{8DE808C4-E82E-4276-A743-2887518C119F}"/>
              </a:ext>
            </a:extLst>
          </p:cNvPr>
          <p:cNvSpPr>
            <a:spLocks noGrp="1" noRot="1" noChangeAspect="1" noChangeArrowheads="1" noTextEdit="1"/>
          </p:cNvSpPr>
          <p:nvPr>
            <p:ph type="sldImg"/>
          </p:nvPr>
        </p:nvSpPr>
        <p:spPr>
          <a:ln/>
        </p:spPr>
      </p:sp>
      <p:sp>
        <p:nvSpPr>
          <p:cNvPr id="705539" name="Notes Placeholder 2">
            <a:extLst>
              <a:ext uri="{FF2B5EF4-FFF2-40B4-BE49-F238E27FC236}">
                <a16:creationId xmlns:a16="http://schemas.microsoft.com/office/drawing/2014/main" id="{B51FC364-83F5-4D92-AA8A-BE3ED6BDCDB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Combined usually done anyway with add on SCR or SNCR e.g., LNB CCs + SCR</a:t>
            </a:r>
          </a:p>
          <a:p>
            <a:pPr eaLnBrk="1" hangingPunct="1"/>
            <a:endParaRPr lang="en-US" altLang="en-US" dirty="0">
              <a:latin typeface="Arial" panose="020B0604020202020204" pitchFamily="34" charset="0"/>
              <a:ea typeface="ＭＳ Ｐゴシック" panose="020B0600070205080204" pitchFamily="34" charset="-128"/>
            </a:endParaRPr>
          </a:p>
        </p:txBody>
      </p:sp>
      <p:sp>
        <p:nvSpPr>
          <p:cNvPr id="705540" name="Slide Number Placeholder 6">
            <a:extLst>
              <a:ext uri="{FF2B5EF4-FFF2-40B4-BE49-F238E27FC236}">
                <a16:creationId xmlns:a16="http://schemas.microsoft.com/office/drawing/2014/main" id="{33352182-620F-422F-B002-9D76352E3307}"/>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E2646187-73F4-46C5-AE58-BBCB043F26F6}" type="slidenum">
              <a:rPr lang="en-US" altLang="en-US"/>
              <a:pPr/>
              <a:t>303</a:t>
            </a:fld>
            <a:endParaRPr lang="en-US" altLang="en-US"/>
          </a:p>
        </p:txBody>
      </p:sp>
    </p:spTree>
    <p:extLst>
      <p:ext uri="{BB962C8B-B14F-4D97-AF65-F5344CB8AC3E}">
        <p14:creationId xmlns:p14="http://schemas.microsoft.com/office/powerpoint/2010/main" val="12189670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a:extLst>
              <a:ext uri="{FF2B5EF4-FFF2-40B4-BE49-F238E27FC236}">
                <a16:creationId xmlns:a16="http://schemas.microsoft.com/office/drawing/2014/main" id="{782648CD-9467-4A75-89E7-26378CFF85B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7D8CB0F2-86D8-4BCC-9927-9C01BCC9EE65}" type="slidenum">
              <a:rPr lang="en-US" altLang="en-US">
                <a:solidFill>
                  <a:srgbClr val="000000"/>
                </a:solidFill>
              </a:rPr>
              <a:pPr/>
              <a:t>3</a:t>
            </a:fld>
            <a:endParaRPr lang="en-US" altLang="en-US">
              <a:solidFill>
                <a:srgbClr val="000000"/>
              </a:solidFill>
            </a:endParaRPr>
          </a:p>
        </p:txBody>
      </p:sp>
      <p:sp>
        <p:nvSpPr>
          <p:cNvPr id="111619" name="Rectangle 2">
            <a:extLst>
              <a:ext uri="{FF2B5EF4-FFF2-40B4-BE49-F238E27FC236}">
                <a16:creationId xmlns:a16="http://schemas.microsoft.com/office/drawing/2014/main" id="{0D2BFCC1-7437-4DF1-9954-24A9A89788AA}"/>
              </a:ext>
            </a:extLst>
          </p:cNvPr>
          <p:cNvSpPr>
            <a:spLocks noGrp="1" noRot="1" noChangeAspect="1" noChangeArrowheads="1" noTextEdit="1"/>
          </p:cNvSpPr>
          <p:nvPr>
            <p:ph type="sldImg"/>
          </p:nvPr>
        </p:nvSpPr>
        <p:spPr>
          <a:ln/>
        </p:spPr>
      </p:sp>
      <p:sp>
        <p:nvSpPr>
          <p:cNvPr id="273411" name="Rectangle 3">
            <a:extLst>
              <a:ext uri="{FF2B5EF4-FFF2-40B4-BE49-F238E27FC236}">
                <a16:creationId xmlns:a16="http://schemas.microsoft.com/office/drawing/2014/main" id="{85B686BD-764E-446D-AC48-68E96422510D}"/>
              </a:ext>
            </a:extLst>
          </p:cNvPr>
          <p:cNvSpPr>
            <a:spLocks noGrp="1" noChangeArrowheads="1"/>
          </p:cNvSpPr>
          <p:nvPr>
            <p:ph type="body" idx="1"/>
          </p:nvPr>
        </p:nvSpPr>
        <p:spPr/>
        <p:txBody>
          <a:bodyPr/>
          <a:lstStyle/>
          <a:p>
            <a:pPr eaLnBrk="1" hangingPunct="1">
              <a:defRPr/>
            </a:pPr>
            <a:endParaRPr lang="en-US" sz="2000">
              <a:cs typeface="+mn-cs"/>
            </a:endParaRPr>
          </a:p>
        </p:txBody>
      </p:sp>
    </p:spTree>
    <p:extLst>
      <p:ext uri="{BB962C8B-B14F-4D97-AF65-F5344CB8AC3E}">
        <p14:creationId xmlns:p14="http://schemas.microsoft.com/office/powerpoint/2010/main" val="311573736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2">
            <a:extLst>
              <a:ext uri="{FF2B5EF4-FFF2-40B4-BE49-F238E27FC236}">
                <a16:creationId xmlns:a16="http://schemas.microsoft.com/office/drawing/2014/main" id="{7B73E054-2639-4CB9-AE4E-942D2EF027E5}"/>
              </a:ext>
            </a:extLst>
          </p:cNvPr>
          <p:cNvSpPr>
            <a:spLocks noGrp="1" noRot="1" noChangeAspect="1" noChangeArrowheads="1" noTextEdit="1"/>
          </p:cNvSpPr>
          <p:nvPr>
            <p:ph type="sldImg"/>
          </p:nvPr>
        </p:nvSpPr>
        <p:spPr>
          <a:ln/>
        </p:spPr>
      </p:sp>
      <p:sp>
        <p:nvSpPr>
          <p:cNvPr id="162819" name="Rectangle 3">
            <a:extLst>
              <a:ext uri="{FF2B5EF4-FFF2-40B4-BE49-F238E27FC236}">
                <a16:creationId xmlns:a16="http://schemas.microsoft.com/office/drawing/2014/main" id="{87853E3B-E876-4751-8F6B-BD06A790130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99% = 4</a:t>
            </a:r>
            <a:r>
              <a:rPr lang="en-US" altLang="en-US" baseline="30000" dirty="0">
                <a:latin typeface="Arial" panose="020B0604020202020204" pitchFamily="34" charset="0"/>
                <a:ea typeface="ＭＳ Ｐゴシック" panose="020B0600070205080204" pitchFamily="34" charset="-128"/>
              </a:rPr>
              <a:t>th</a:t>
            </a:r>
            <a:r>
              <a:rPr lang="en-US" altLang="en-US" dirty="0">
                <a:latin typeface="Arial" panose="020B0604020202020204" pitchFamily="34" charset="0"/>
                <a:ea typeface="ＭＳ Ｐゴシック" panose="020B0600070205080204" pitchFamily="34" charset="-128"/>
              </a:rPr>
              <a:t> max</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Most areas are attainment for lead since it was phased out of gasoline.  However, local exceedances may occur near busy private airports (small piston air craft still use leaded fuel) and near manufacturing facilities that use lead i.e. lead acid battery manufacturing/recycling</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Can be found in 40 CFR Part 50 [show part 50 TOC]</a:t>
            </a:r>
          </a:p>
          <a:p>
            <a:endParaRPr lang="en-US" altLang="en-US" dirty="0">
              <a:latin typeface="Arial" panose="020B0604020202020204" pitchFamily="34" charset="0"/>
              <a:ea typeface="ＭＳ Ｐゴシック" panose="020B0600070205080204" pitchFamily="34" charset="-128"/>
            </a:endParaRPr>
          </a:p>
          <a:p>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923747471"/>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586" name="Slide Image Placeholder 1">
            <a:extLst>
              <a:ext uri="{FF2B5EF4-FFF2-40B4-BE49-F238E27FC236}">
                <a16:creationId xmlns:a16="http://schemas.microsoft.com/office/drawing/2014/main" id="{B68F48CA-8952-4BDA-B20A-E9D68B4F640E}"/>
              </a:ext>
            </a:extLst>
          </p:cNvPr>
          <p:cNvSpPr>
            <a:spLocks noGrp="1" noRot="1" noChangeAspect="1" noChangeArrowheads="1" noTextEdit="1"/>
          </p:cNvSpPr>
          <p:nvPr>
            <p:ph type="sldImg"/>
          </p:nvPr>
        </p:nvSpPr>
        <p:spPr>
          <a:ln/>
        </p:spPr>
      </p:sp>
      <p:sp>
        <p:nvSpPr>
          <p:cNvPr id="707587" name="Notes Placeholder 2">
            <a:extLst>
              <a:ext uri="{FF2B5EF4-FFF2-40B4-BE49-F238E27FC236}">
                <a16:creationId xmlns:a16="http://schemas.microsoft.com/office/drawing/2014/main" id="{56473739-B5FE-4128-A615-96BEFC299DE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707588" name="Slide Number Placeholder 3">
            <a:extLst>
              <a:ext uri="{FF2B5EF4-FFF2-40B4-BE49-F238E27FC236}">
                <a16:creationId xmlns:a16="http://schemas.microsoft.com/office/drawing/2014/main" id="{14448665-F55A-48D0-8FAF-5D66198870FA}"/>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1EA38E87-EA30-435C-ADEE-F6461CF3FBBF}" type="slidenum">
              <a:rPr lang="en-US" altLang="en-US"/>
              <a:pPr/>
              <a:t>304</a:t>
            </a:fld>
            <a:endParaRPr lang="en-US" altLang="en-US"/>
          </a:p>
        </p:txBody>
      </p:sp>
    </p:spTree>
    <p:extLst>
      <p:ext uri="{BB962C8B-B14F-4D97-AF65-F5344CB8AC3E}">
        <p14:creationId xmlns:p14="http://schemas.microsoft.com/office/powerpoint/2010/main" val="3781488617"/>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4" name="Slide Image Placeholder 1">
            <a:extLst>
              <a:ext uri="{FF2B5EF4-FFF2-40B4-BE49-F238E27FC236}">
                <a16:creationId xmlns:a16="http://schemas.microsoft.com/office/drawing/2014/main" id="{A126F132-131C-4FA4-B383-FB33F9E574C3}"/>
              </a:ext>
            </a:extLst>
          </p:cNvPr>
          <p:cNvSpPr>
            <a:spLocks noGrp="1" noRot="1" noChangeAspect="1" noChangeArrowheads="1" noTextEdit="1"/>
          </p:cNvSpPr>
          <p:nvPr>
            <p:ph type="sldImg"/>
          </p:nvPr>
        </p:nvSpPr>
        <p:spPr>
          <a:ln/>
        </p:spPr>
      </p:sp>
      <p:sp>
        <p:nvSpPr>
          <p:cNvPr id="709635" name="Notes Placeholder 2">
            <a:extLst>
              <a:ext uri="{FF2B5EF4-FFF2-40B4-BE49-F238E27FC236}">
                <a16:creationId xmlns:a16="http://schemas.microsoft.com/office/drawing/2014/main" id="{5AEF8186-9DE0-4E72-B6BB-619475C1BF3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Cost effectiveness $s/ton will vary with assumptions made. Source will tend to assume higher costs for controls, other interested parties can assume lower costs. </a:t>
            </a:r>
            <a:r>
              <a:rPr lang="en-US" altLang="en-US" b="1" dirty="0">
                <a:latin typeface="Arial" panose="020B0604020202020204" pitchFamily="34" charset="0"/>
                <a:ea typeface="ＭＳ Ｐゴシック" panose="020B0600070205080204" pitchFamily="34" charset="-128"/>
              </a:rPr>
              <a:t>Permit writers job is to conduct an evaluation of estimated reasonable best case cost.</a:t>
            </a:r>
          </a:p>
          <a:p>
            <a:endParaRPr lang="en-US" altLang="en-US" dirty="0">
              <a:latin typeface="Arial" panose="020B0604020202020204" pitchFamily="34" charset="0"/>
              <a:ea typeface="ＭＳ Ｐゴシック" panose="020B0600070205080204" pitchFamily="34" charset="-128"/>
            </a:endParaRPr>
          </a:p>
        </p:txBody>
      </p:sp>
      <p:sp>
        <p:nvSpPr>
          <p:cNvPr id="709636" name="Slide Number Placeholder 3">
            <a:extLst>
              <a:ext uri="{FF2B5EF4-FFF2-40B4-BE49-F238E27FC236}">
                <a16:creationId xmlns:a16="http://schemas.microsoft.com/office/drawing/2014/main" id="{3C4F1B24-9994-489F-89EE-4DE757A7FDA1}"/>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DA53949C-0415-4607-BC88-E79FA95CFF01}" type="slidenum">
              <a:rPr lang="en-US" altLang="en-US"/>
              <a:pPr/>
              <a:t>305</a:t>
            </a:fld>
            <a:endParaRPr lang="en-US" altLang="en-US"/>
          </a:p>
        </p:txBody>
      </p:sp>
    </p:spTree>
    <p:extLst>
      <p:ext uri="{BB962C8B-B14F-4D97-AF65-F5344CB8AC3E}">
        <p14:creationId xmlns:p14="http://schemas.microsoft.com/office/powerpoint/2010/main" val="4009756642"/>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Rectangle 2">
            <a:extLst>
              <a:ext uri="{FF2B5EF4-FFF2-40B4-BE49-F238E27FC236}">
                <a16:creationId xmlns:a16="http://schemas.microsoft.com/office/drawing/2014/main" id="{BAE6C7FF-777E-438B-854C-6B7D8252893D}"/>
              </a:ext>
            </a:extLst>
          </p:cNvPr>
          <p:cNvSpPr>
            <a:spLocks noGrp="1" noRot="1" noChangeAspect="1" noChangeArrowheads="1" noTextEdit="1"/>
          </p:cNvSpPr>
          <p:nvPr>
            <p:ph type="sldImg"/>
          </p:nvPr>
        </p:nvSpPr>
        <p:spPr>
          <a:xfrm>
            <a:off x="1204913" y="703263"/>
            <a:ext cx="4694237" cy="3521075"/>
          </a:xfrm>
          <a:ln/>
        </p:spPr>
      </p:sp>
      <p:sp>
        <p:nvSpPr>
          <p:cNvPr id="711683" name="Rectangle 3">
            <a:extLst>
              <a:ext uri="{FF2B5EF4-FFF2-40B4-BE49-F238E27FC236}">
                <a16:creationId xmlns:a16="http://schemas.microsoft.com/office/drawing/2014/main" id="{1DE0C9D3-23F1-4AD4-BC6B-DB901D56B252}"/>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r>
              <a:rPr lang="en-US" altLang="en-US" dirty="0">
                <a:latin typeface="Arial" panose="020B0604020202020204" pitchFamily="34" charset="0"/>
                <a:ea typeface="ＭＳ Ｐゴシック" panose="020B0600070205080204" pitchFamily="34" charset="-128"/>
              </a:rPr>
              <a:t>San Joaquin Valley Air Pollution Control District</a:t>
            </a:r>
          </a:p>
          <a:p>
            <a:pPr eaLnBrk="1" hangingPunct="1"/>
            <a:r>
              <a:rPr lang="en-US" altLang="en-US" dirty="0">
                <a:latin typeface="Arial" panose="020B0604020202020204" pitchFamily="34" charset="0"/>
                <a:ea typeface="ＭＳ Ｐゴシック" panose="020B0600070205080204" pitchFamily="34" charset="-128"/>
              </a:rPr>
              <a:t>Yolo Solano Air Quality Management District</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949722471"/>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30" name="Rectangle 2">
            <a:extLst>
              <a:ext uri="{FF2B5EF4-FFF2-40B4-BE49-F238E27FC236}">
                <a16:creationId xmlns:a16="http://schemas.microsoft.com/office/drawing/2014/main" id="{6D882E59-4808-408D-9BFE-CAF336949AD3}"/>
              </a:ext>
            </a:extLst>
          </p:cNvPr>
          <p:cNvSpPr>
            <a:spLocks noGrp="1" noRot="1" noChangeAspect="1" noChangeArrowheads="1" noTextEdit="1"/>
          </p:cNvSpPr>
          <p:nvPr>
            <p:ph type="sldImg"/>
          </p:nvPr>
        </p:nvSpPr>
        <p:spPr>
          <a:xfrm>
            <a:off x="1204913" y="703263"/>
            <a:ext cx="4694237" cy="3521075"/>
          </a:xfrm>
          <a:ln/>
        </p:spPr>
      </p:sp>
      <p:sp>
        <p:nvSpPr>
          <p:cNvPr id="713731" name="Rectangle 3">
            <a:extLst>
              <a:ext uri="{FF2B5EF4-FFF2-40B4-BE49-F238E27FC236}">
                <a16:creationId xmlns:a16="http://schemas.microsoft.com/office/drawing/2014/main" id="{6A04F875-C4A2-4EC2-A620-B688E748BF47}"/>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195" tIns="47099" rIns="94195" bIns="47099"/>
          <a:lstStyle/>
          <a:p>
            <a:pPr eaLnBrk="1" hangingPunct="1"/>
            <a:r>
              <a:rPr lang="en-US" altLang="en-US" dirty="0">
                <a:latin typeface="Arial" panose="020B0604020202020204" pitchFamily="34" charset="0"/>
                <a:ea typeface="ＭＳ Ｐゴシック" panose="020B0600070205080204" pitchFamily="34" charset="-128"/>
              </a:rPr>
              <a:t>BACT is determined via a top down approach. First you consider all control technologies that could be applied to a particular source regardless of what they cost or if any one has ever really put a piece of control equipment on a particular source. Any technically feasible control technologies are costed out and the cost effectiveness (in terms of annual dollars per ton removed). The technology that has the greatest degree of emission reduction at a cost effectiveness' the state or local agencies feels is cost effect is selected. Acceptable cost effectiveness will vary widely. What South Coast Air Quality Management Distinct considers acceptable would be much to high for  a state will very clean air.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52.21 b 12</a:t>
            </a:r>
          </a:p>
          <a:p>
            <a:pPr eaLnBrk="1" hangingPunct="1"/>
            <a:r>
              <a:rPr lang="en-US" altLang="en-US" dirty="0">
                <a:latin typeface="Arial" panose="020B0604020202020204" pitchFamily="34" charset="0"/>
                <a:ea typeface="ＭＳ Ｐゴシック" panose="020B0600070205080204" pitchFamily="34" charset="-128"/>
              </a:rPr>
              <a:t>In no event shall application of best available control technology result in emissions of any pollutant which would exceed the emissions allowed by any applicable standard under 40 CFR Parts 60, 61 and 63.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Detailed in EPA’s 1990 draft NSR workbook, AKA puzzle book – walk though </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04987286"/>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a:extLst>
              <a:ext uri="{FF2B5EF4-FFF2-40B4-BE49-F238E27FC236}">
                <a16:creationId xmlns:a16="http://schemas.microsoft.com/office/drawing/2014/main" id="{3311BE04-4572-48E4-B15A-419A47949336}"/>
              </a:ext>
            </a:extLst>
          </p:cNvPr>
          <p:cNvSpPr>
            <a:spLocks noGrp="1" noRot="1" noChangeAspect="1" noChangeArrowheads="1" noTextEdit="1"/>
          </p:cNvSpPr>
          <p:nvPr>
            <p:ph type="sldImg"/>
          </p:nvPr>
        </p:nvSpPr>
        <p:spPr>
          <a:xfrm>
            <a:off x="1203325" y="704850"/>
            <a:ext cx="4695825" cy="3521075"/>
          </a:xfrm>
          <a:ln/>
        </p:spPr>
      </p:sp>
      <p:sp>
        <p:nvSpPr>
          <p:cNvPr id="654339" name="Rectangle 3">
            <a:extLst>
              <a:ext uri="{FF2B5EF4-FFF2-40B4-BE49-F238E27FC236}">
                <a16:creationId xmlns:a16="http://schemas.microsoft.com/office/drawing/2014/main" id="{DD42B90B-CBD9-4623-A3E1-D5D9568C7D64}"/>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b="1" dirty="0">
                <a:latin typeface="Arial" panose="020B0604020202020204" pitchFamily="34" charset="0"/>
                <a:ea typeface="ＭＳ Ｐゴシック" panose="020B0600070205080204" pitchFamily="34" charset="-128"/>
              </a:rPr>
              <a:t>Review BACT top down exercise handout</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Assume Annualized Cost = 20% of Capital Cost.</a:t>
            </a:r>
          </a:p>
          <a:p>
            <a:pPr eaLnBrk="1" hangingPunct="1"/>
            <a:r>
              <a:rPr lang="en-US" altLang="en-US" dirty="0">
                <a:latin typeface="Arial" panose="020B0604020202020204" pitchFamily="34" charset="0"/>
                <a:ea typeface="ＭＳ Ｐゴシック" panose="020B0600070205080204" pitchFamily="34" charset="-128"/>
              </a:rPr>
              <a:t>Capital cost factoring life of control (e.g., 20 </a:t>
            </a:r>
            <a:r>
              <a:rPr lang="en-US" altLang="en-US" dirty="0" err="1">
                <a:latin typeface="Arial" panose="020B0604020202020204" pitchFamily="34" charset="0"/>
                <a:ea typeface="ＭＳ Ｐゴシック" panose="020B0600070205080204" pitchFamily="34" charset="-128"/>
              </a:rPr>
              <a:t>yrs</a:t>
            </a:r>
            <a:r>
              <a:rPr lang="en-US" altLang="en-US" dirty="0">
                <a:latin typeface="Arial" panose="020B0604020202020204" pitchFamily="34" charset="0"/>
                <a:ea typeface="ＭＳ Ｐゴシック" panose="020B0600070205080204" pitchFamily="34" charset="-128"/>
              </a:rPr>
              <a:t>) with depreciation and interest + annual O&amp;M</a:t>
            </a:r>
          </a:p>
          <a:p>
            <a:pPr eaLnBrk="1" hangingPunct="1"/>
            <a:r>
              <a:rPr lang="en-US" altLang="en-US" dirty="0">
                <a:latin typeface="Arial" panose="020B0604020202020204" pitchFamily="34" charset="0"/>
                <a:ea typeface="ＭＳ Ｐゴシック" panose="020B0600070205080204" pitchFamily="34" charset="-128"/>
              </a:rPr>
              <a:t>EPA control cost manual has more detailed info on how to calc costs such as annualized cost.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Deseret SOB BACT section overview – focus on CFB Nox starting on page 50, costs of SCR on page 51 and setting BACT limit </a:t>
            </a:r>
            <a:r>
              <a:rPr lang="en-US" altLang="en-US" dirty="0" err="1">
                <a:latin typeface="Arial" panose="020B0604020202020204" pitchFamily="34" charset="0"/>
                <a:ea typeface="ＭＳ Ｐゴシック" panose="020B0600070205080204" pitchFamily="34" charset="-128"/>
              </a:rPr>
              <a:t>fo</a:t>
            </a:r>
            <a:r>
              <a:rPr lang="en-US" altLang="en-US" dirty="0">
                <a:latin typeface="Arial" panose="020B0604020202020204" pitchFamily="34" charset="0"/>
                <a:ea typeface="ＭＳ Ｐゴシック" panose="020B0600070205080204" pitchFamily="34" charset="-128"/>
              </a:rPr>
              <a:t> SNCR page 51 But note also SO2 and PM10 and other </a:t>
            </a:r>
            <a:r>
              <a:rPr lang="en-US" altLang="en-US" dirty="0" err="1">
                <a:latin typeface="Arial" panose="020B0604020202020204" pitchFamily="34" charset="0"/>
                <a:ea typeface="ＭＳ Ｐゴシック" panose="020B0600070205080204" pitchFamily="34" charset="-128"/>
              </a:rPr>
              <a:t>Eus</a:t>
            </a:r>
            <a:r>
              <a:rPr lang="en-US" altLang="en-US" dirty="0">
                <a:latin typeface="Arial" panose="020B0604020202020204" pitchFamily="34" charset="0"/>
                <a:ea typeface="ＭＳ Ｐゴシック" panose="020B0600070205080204" pitchFamily="34" charset="-128"/>
              </a:rPr>
              <a:t>.</a:t>
            </a:r>
          </a:p>
        </p:txBody>
      </p:sp>
    </p:spTree>
    <p:extLst>
      <p:ext uri="{BB962C8B-B14F-4D97-AF65-F5344CB8AC3E}">
        <p14:creationId xmlns:p14="http://schemas.microsoft.com/office/powerpoint/2010/main" val="3963273975"/>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2">
            <a:extLst>
              <a:ext uri="{FF2B5EF4-FFF2-40B4-BE49-F238E27FC236}">
                <a16:creationId xmlns:a16="http://schemas.microsoft.com/office/drawing/2014/main" id="{7EE966C5-3A50-46D2-987E-151FAF6FA229}"/>
              </a:ext>
            </a:extLst>
          </p:cNvPr>
          <p:cNvSpPr>
            <a:spLocks noGrp="1" noRot="1" noChangeAspect="1" noChangeArrowheads="1" noTextEdit="1"/>
          </p:cNvSpPr>
          <p:nvPr>
            <p:ph type="sldImg"/>
          </p:nvPr>
        </p:nvSpPr>
        <p:spPr>
          <a:xfrm>
            <a:off x="1203325" y="704850"/>
            <a:ext cx="4695825" cy="3521075"/>
          </a:xfrm>
          <a:ln/>
        </p:spPr>
      </p:sp>
      <p:sp>
        <p:nvSpPr>
          <p:cNvPr id="521219" name="Rectangle 3">
            <a:extLst>
              <a:ext uri="{FF2B5EF4-FFF2-40B4-BE49-F238E27FC236}">
                <a16:creationId xmlns:a16="http://schemas.microsoft.com/office/drawing/2014/main" id="{DADE25E2-0AD4-4E5A-B8BE-7B5CBA21555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Carl</a:t>
            </a:r>
          </a:p>
          <a:p>
            <a:pPr eaLnBrk="1" hangingPunct="1"/>
            <a:r>
              <a:rPr lang="en-US" altLang="en-US" dirty="0">
                <a:latin typeface="Arial" panose="020B0604020202020204" pitchFamily="34" charset="0"/>
                <a:ea typeface="ＭＳ Ｐゴシック" panose="020B0600070205080204" pitchFamily="34" charset="-128"/>
              </a:rPr>
              <a:t>The requirement for offsets is specified in 40 CFR 51.165 Appx S Section IV [Appx S is the federal regs that apply in a NA area until the states attainment plan is approved into their SIP.</a:t>
            </a:r>
          </a:p>
          <a:p>
            <a:pPr eaLnBrk="1" hangingPunct="1"/>
            <a:r>
              <a:rPr lang="en-US" altLang="en-US" dirty="0">
                <a:latin typeface="Arial" panose="020B0604020202020204" pitchFamily="34" charset="0"/>
                <a:ea typeface="ＭＳ Ｐゴシック" panose="020B0600070205080204" pitchFamily="34" charset="-128"/>
              </a:rPr>
              <a:t>BTW this is also the section that requires an applicant to certify compliance state wide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NYDEC = Subpart 231-5 New Major Facilities and Modifications to Existing Non-Major Facilities in Nonattainment Areas, and Attainment Areas of the State Within the Ozone Transport Region</a:t>
            </a:r>
          </a:p>
        </p:txBody>
      </p:sp>
    </p:spTree>
    <p:extLst>
      <p:ext uri="{BB962C8B-B14F-4D97-AF65-F5344CB8AC3E}">
        <p14:creationId xmlns:p14="http://schemas.microsoft.com/office/powerpoint/2010/main" val="1173809791"/>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Rectangle 2">
            <a:extLst>
              <a:ext uri="{FF2B5EF4-FFF2-40B4-BE49-F238E27FC236}">
                <a16:creationId xmlns:a16="http://schemas.microsoft.com/office/drawing/2014/main" id="{006B69AD-4522-4B32-A22C-C04388BD3E10}"/>
              </a:ext>
            </a:extLst>
          </p:cNvPr>
          <p:cNvSpPr>
            <a:spLocks noGrp="1" noRot="1" noChangeAspect="1" noChangeArrowheads="1" noTextEdit="1"/>
          </p:cNvSpPr>
          <p:nvPr>
            <p:ph type="sldImg"/>
          </p:nvPr>
        </p:nvSpPr>
        <p:spPr>
          <a:xfrm>
            <a:off x="1204913" y="704850"/>
            <a:ext cx="4695825" cy="3521075"/>
          </a:xfrm>
          <a:ln/>
        </p:spPr>
      </p:sp>
      <p:sp>
        <p:nvSpPr>
          <p:cNvPr id="476163" name="Rectangle 3">
            <a:extLst>
              <a:ext uri="{FF2B5EF4-FFF2-40B4-BE49-F238E27FC236}">
                <a16:creationId xmlns:a16="http://schemas.microsoft.com/office/drawing/2014/main" id="{AB17E0A9-CB46-4439-ACB0-B328783DBBA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buFontTx/>
              <a:buChar char="•"/>
            </a:pPr>
            <a:r>
              <a:rPr lang="en-US" altLang="en-US" sz="1600" dirty="0">
                <a:latin typeface="Disney Simple"/>
                <a:ea typeface="ＭＳ Ｐゴシック" panose="020B0600070205080204" pitchFamily="34" charset="-128"/>
              </a:rPr>
              <a:t>Here are the lesson objectives. </a:t>
            </a:r>
          </a:p>
        </p:txBody>
      </p:sp>
    </p:spTree>
    <p:extLst>
      <p:ext uri="{BB962C8B-B14F-4D97-AF65-F5344CB8AC3E}">
        <p14:creationId xmlns:p14="http://schemas.microsoft.com/office/powerpoint/2010/main" val="3751016530"/>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2">
            <a:extLst>
              <a:ext uri="{FF2B5EF4-FFF2-40B4-BE49-F238E27FC236}">
                <a16:creationId xmlns:a16="http://schemas.microsoft.com/office/drawing/2014/main" id="{B7725570-C20C-451B-BD07-AB7AA4D65418}"/>
              </a:ext>
            </a:extLst>
          </p:cNvPr>
          <p:cNvSpPr>
            <a:spLocks noGrp="1" noRot="1" noChangeAspect="1" noChangeArrowheads="1" noTextEdit="1"/>
          </p:cNvSpPr>
          <p:nvPr>
            <p:ph type="sldImg"/>
          </p:nvPr>
        </p:nvSpPr>
        <p:spPr>
          <a:xfrm>
            <a:off x="1203325" y="704850"/>
            <a:ext cx="4695825" cy="3521075"/>
          </a:xfrm>
          <a:ln/>
        </p:spPr>
      </p:sp>
      <p:sp>
        <p:nvSpPr>
          <p:cNvPr id="496643" name="Rectangle 3">
            <a:extLst>
              <a:ext uri="{FF2B5EF4-FFF2-40B4-BE49-F238E27FC236}">
                <a16:creationId xmlns:a16="http://schemas.microsoft.com/office/drawing/2014/main" id="{651C2C93-E661-4204-A469-D8A60887C33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In addition to LAER emissions from the new source in a NA area, must be offset with emission reductions at other sources. All offsets are at least 1 to 1 and may go as high as 1.5 to 1. The intent is to provide a net air quality benefit.</a:t>
            </a:r>
          </a:p>
        </p:txBody>
      </p:sp>
    </p:spTree>
    <p:extLst>
      <p:ext uri="{BB962C8B-B14F-4D97-AF65-F5344CB8AC3E}">
        <p14:creationId xmlns:p14="http://schemas.microsoft.com/office/powerpoint/2010/main" val="199335010"/>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a:extLst>
              <a:ext uri="{FF2B5EF4-FFF2-40B4-BE49-F238E27FC236}">
                <a16:creationId xmlns:a16="http://schemas.microsoft.com/office/drawing/2014/main" id="{6F75735D-9171-4201-B7A1-B846725E0CE7}"/>
              </a:ext>
            </a:extLst>
          </p:cNvPr>
          <p:cNvSpPr txBox="1">
            <a:spLocks noGrp="1"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latin typeface="Calibri" panose="020F0502020204030204" pitchFamily="34" charset="0"/>
                <a:cs typeface="Arial" panose="020B0604020202020204" pitchFamily="34" charset="0"/>
              </a:rPr>
              <a:t>LESSON 2 - NSR</a:t>
            </a:r>
          </a:p>
        </p:txBody>
      </p:sp>
      <p:sp>
        <p:nvSpPr>
          <p:cNvPr id="179203" name="Rectangle 3">
            <a:extLst>
              <a:ext uri="{FF2B5EF4-FFF2-40B4-BE49-F238E27FC236}">
                <a16:creationId xmlns:a16="http://schemas.microsoft.com/office/drawing/2014/main" id="{CC0D0345-D9A0-42AC-8499-FC23EF729ECE}"/>
              </a:ext>
            </a:extLst>
          </p:cNvPr>
          <p:cNvSpPr txBox="1">
            <a:spLocks noGrp="1" noChangeArrowheads="1"/>
          </p:cNvSpPr>
          <p:nvPr/>
        </p:nvSpPr>
        <p:spPr bwMode="auto">
          <a:xfrm>
            <a:off x="4022485"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r>
              <a:rPr lang="en-US" altLang="en-US" sz="1300">
                <a:solidFill>
                  <a:srgbClr val="000000"/>
                </a:solidFill>
                <a:latin typeface="Calibri" panose="020F0502020204030204" pitchFamily="34" charset="0"/>
                <a:cs typeface="Arial" panose="020B0604020202020204" pitchFamily="34" charset="0"/>
              </a:rPr>
              <a:t>12/06</a:t>
            </a:r>
          </a:p>
        </p:txBody>
      </p:sp>
      <p:sp>
        <p:nvSpPr>
          <p:cNvPr id="179204" name="Rectangle 6">
            <a:extLst>
              <a:ext uri="{FF2B5EF4-FFF2-40B4-BE49-F238E27FC236}">
                <a16:creationId xmlns:a16="http://schemas.microsoft.com/office/drawing/2014/main" id="{99CCA8F2-C510-47BA-B257-425CE5F2E82B}"/>
              </a:ext>
            </a:extLst>
          </p:cNvPr>
          <p:cNvSpPr txBox="1">
            <a:spLocks noGrp="1" noChangeArrowheads="1"/>
          </p:cNvSpPr>
          <p:nvPr/>
        </p:nvSpPr>
        <p:spPr bwMode="auto">
          <a:xfrm>
            <a:off x="0"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latin typeface="Calibri" panose="020F0502020204030204" pitchFamily="34" charset="0"/>
                <a:cs typeface="Arial" panose="020B0604020202020204" pitchFamily="34" charset="0"/>
              </a:rPr>
              <a:t>CARB 334</a:t>
            </a:r>
          </a:p>
        </p:txBody>
      </p:sp>
      <p:sp>
        <p:nvSpPr>
          <p:cNvPr id="179205" name="Rectangle 7">
            <a:extLst>
              <a:ext uri="{FF2B5EF4-FFF2-40B4-BE49-F238E27FC236}">
                <a16:creationId xmlns:a16="http://schemas.microsoft.com/office/drawing/2014/main" id="{6D8886EE-2A6B-4EDA-85D5-DAFB0B8CB09D}"/>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7C33F95F-D3FB-4F2C-90F5-EE9E5ECD44A2}" type="slidenum">
              <a:rPr lang="en-US" altLang="en-US" sz="1300">
                <a:solidFill>
                  <a:srgbClr val="000000"/>
                </a:solidFill>
                <a:latin typeface="Calibri" panose="020F0502020204030204" pitchFamily="34" charset="0"/>
                <a:cs typeface="Arial" panose="020B0604020202020204" pitchFamily="34" charset="0"/>
              </a:rPr>
              <a:pPr algn="r" eaLnBrk="1" hangingPunct="1"/>
              <a:t>312</a:t>
            </a:fld>
            <a:endParaRPr lang="en-US" altLang="en-US" sz="1300">
              <a:solidFill>
                <a:srgbClr val="000000"/>
              </a:solidFill>
              <a:latin typeface="Calibri" panose="020F0502020204030204" pitchFamily="34" charset="0"/>
              <a:cs typeface="Arial" panose="020B0604020202020204" pitchFamily="34" charset="0"/>
            </a:endParaRPr>
          </a:p>
        </p:txBody>
      </p:sp>
      <p:sp>
        <p:nvSpPr>
          <p:cNvPr id="179206" name="Rectangle 2">
            <a:extLst>
              <a:ext uri="{FF2B5EF4-FFF2-40B4-BE49-F238E27FC236}">
                <a16:creationId xmlns:a16="http://schemas.microsoft.com/office/drawing/2014/main" id="{69F6A617-5C6E-4ED6-8161-7E13B1BD390D}"/>
              </a:ext>
            </a:extLst>
          </p:cNvPr>
          <p:cNvSpPr>
            <a:spLocks noGrp="1" noRot="1" noChangeAspect="1" noChangeArrowheads="1" noTextEdit="1"/>
          </p:cNvSpPr>
          <p:nvPr>
            <p:ph type="sldImg"/>
          </p:nvPr>
        </p:nvSpPr>
        <p:spPr>
          <a:ln/>
        </p:spPr>
      </p:sp>
      <p:sp>
        <p:nvSpPr>
          <p:cNvPr id="179207" name="Rectangle 3">
            <a:extLst>
              <a:ext uri="{FF2B5EF4-FFF2-40B4-BE49-F238E27FC236}">
                <a16:creationId xmlns:a16="http://schemas.microsoft.com/office/drawing/2014/main" id="{4FA9EFD9-872D-4224-AC0E-A3C5ADCE8F3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895539039"/>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a:extLst>
              <a:ext uri="{FF2B5EF4-FFF2-40B4-BE49-F238E27FC236}">
                <a16:creationId xmlns:a16="http://schemas.microsoft.com/office/drawing/2014/main" id="{0E712FA1-F7C7-40C0-B27B-397C93882E76}"/>
              </a:ext>
            </a:extLst>
          </p:cNvPr>
          <p:cNvSpPr txBox="1">
            <a:spLocks noGrp="1"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latin typeface="Calibri" panose="020F0502020204030204" pitchFamily="34" charset="0"/>
                <a:cs typeface="Arial" panose="020B0604020202020204" pitchFamily="34" charset="0"/>
              </a:rPr>
              <a:t>LESSON 2 - NSR</a:t>
            </a:r>
          </a:p>
        </p:txBody>
      </p:sp>
      <p:sp>
        <p:nvSpPr>
          <p:cNvPr id="181251" name="Rectangle 3">
            <a:extLst>
              <a:ext uri="{FF2B5EF4-FFF2-40B4-BE49-F238E27FC236}">
                <a16:creationId xmlns:a16="http://schemas.microsoft.com/office/drawing/2014/main" id="{7488205F-7A17-4A2F-8EBF-86FFFE7C7A6B}"/>
              </a:ext>
            </a:extLst>
          </p:cNvPr>
          <p:cNvSpPr txBox="1">
            <a:spLocks noGrp="1" noChangeArrowheads="1"/>
          </p:cNvSpPr>
          <p:nvPr/>
        </p:nvSpPr>
        <p:spPr bwMode="auto">
          <a:xfrm>
            <a:off x="4022485"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r>
              <a:rPr lang="en-US" altLang="en-US" sz="1300">
                <a:solidFill>
                  <a:srgbClr val="000000"/>
                </a:solidFill>
                <a:latin typeface="Calibri" panose="020F0502020204030204" pitchFamily="34" charset="0"/>
                <a:cs typeface="Arial" panose="020B0604020202020204" pitchFamily="34" charset="0"/>
              </a:rPr>
              <a:t>12/06</a:t>
            </a:r>
          </a:p>
        </p:txBody>
      </p:sp>
      <p:sp>
        <p:nvSpPr>
          <p:cNvPr id="181252" name="Rectangle 6">
            <a:extLst>
              <a:ext uri="{FF2B5EF4-FFF2-40B4-BE49-F238E27FC236}">
                <a16:creationId xmlns:a16="http://schemas.microsoft.com/office/drawing/2014/main" id="{C6268C16-9D81-44E3-AC32-A8CF5986DC82}"/>
              </a:ext>
            </a:extLst>
          </p:cNvPr>
          <p:cNvSpPr txBox="1">
            <a:spLocks noGrp="1" noChangeArrowheads="1"/>
          </p:cNvSpPr>
          <p:nvPr/>
        </p:nvSpPr>
        <p:spPr bwMode="auto">
          <a:xfrm>
            <a:off x="0"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latin typeface="Calibri" panose="020F0502020204030204" pitchFamily="34" charset="0"/>
                <a:cs typeface="Arial" panose="020B0604020202020204" pitchFamily="34" charset="0"/>
              </a:rPr>
              <a:t>CARB 334</a:t>
            </a:r>
          </a:p>
        </p:txBody>
      </p:sp>
      <p:sp>
        <p:nvSpPr>
          <p:cNvPr id="181253" name="Rectangle 7">
            <a:extLst>
              <a:ext uri="{FF2B5EF4-FFF2-40B4-BE49-F238E27FC236}">
                <a16:creationId xmlns:a16="http://schemas.microsoft.com/office/drawing/2014/main" id="{20077D4B-2C1B-457A-B2AB-67A0A80C74F9}"/>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3B48F1E7-0014-4CC7-9672-6F9D86E4D03A}" type="slidenum">
              <a:rPr lang="en-US" altLang="en-US" sz="1300">
                <a:solidFill>
                  <a:srgbClr val="000000"/>
                </a:solidFill>
                <a:latin typeface="Calibri" panose="020F0502020204030204" pitchFamily="34" charset="0"/>
                <a:cs typeface="Arial" panose="020B0604020202020204" pitchFamily="34" charset="0"/>
              </a:rPr>
              <a:pPr algn="r" eaLnBrk="1" hangingPunct="1"/>
              <a:t>313</a:t>
            </a:fld>
            <a:endParaRPr lang="en-US" altLang="en-US" sz="1300">
              <a:solidFill>
                <a:srgbClr val="000000"/>
              </a:solidFill>
              <a:latin typeface="Calibri" panose="020F0502020204030204" pitchFamily="34" charset="0"/>
              <a:cs typeface="Arial" panose="020B0604020202020204" pitchFamily="34" charset="0"/>
            </a:endParaRPr>
          </a:p>
        </p:txBody>
      </p:sp>
      <p:sp>
        <p:nvSpPr>
          <p:cNvPr id="181254" name="Rectangle 2">
            <a:extLst>
              <a:ext uri="{FF2B5EF4-FFF2-40B4-BE49-F238E27FC236}">
                <a16:creationId xmlns:a16="http://schemas.microsoft.com/office/drawing/2014/main" id="{67EF1B13-1234-4B42-9626-68D299AF18F2}"/>
              </a:ext>
            </a:extLst>
          </p:cNvPr>
          <p:cNvSpPr>
            <a:spLocks noGrp="1" noRot="1" noChangeAspect="1" noChangeArrowheads="1" noTextEdit="1"/>
          </p:cNvSpPr>
          <p:nvPr>
            <p:ph type="sldImg"/>
          </p:nvPr>
        </p:nvSpPr>
        <p:spPr>
          <a:ln/>
        </p:spPr>
      </p:sp>
      <p:sp>
        <p:nvSpPr>
          <p:cNvPr id="181255" name="Rectangle 3">
            <a:extLst>
              <a:ext uri="{FF2B5EF4-FFF2-40B4-BE49-F238E27FC236}">
                <a16:creationId xmlns:a16="http://schemas.microsoft.com/office/drawing/2014/main" id="{DEB8413B-3FA9-4E88-97C6-5B18045C1A1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56023617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Image Placeholder 1">
            <a:extLst>
              <a:ext uri="{FF2B5EF4-FFF2-40B4-BE49-F238E27FC236}">
                <a16:creationId xmlns:a16="http://schemas.microsoft.com/office/drawing/2014/main" id="{3F0FA22E-257B-49F5-AC2B-33C68EEEED95}"/>
              </a:ext>
            </a:extLst>
          </p:cNvPr>
          <p:cNvSpPr>
            <a:spLocks noGrp="1" noRot="1" noChangeAspect="1" noChangeArrowheads="1" noTextEdit="1"/>
          </p:cNvSpPr>
          <p:nvPr>
            <p:ph type="sldImg"/>
          </p:nvPr>
        </p:nvSpPr>
        <p:spPr>
          <a:ln/>
        </p:spPr>
      </p:sp>
      <p:sp>
        <p:nvSpPr>
          <p:cNvPr id="164867" name="Notes Placeholder 2">
            <a:extLst>
              <a:ext uri="{FF2B5EF4-FFF2-40B4-BE49-F238E27FC236}">
                <a16:creationId xmlns:a16="http://schemas.microsoft.com/office/drawing/2014/main" id="{D3E202B1-C293-4ADE-890A-7715A2E5573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An area can be attainment for one or more pollutants, non-attainment for other pollutants.</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Show 81.301: NA (serious) for 2015 O3, </a:t>
            </a: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Severe for 2008 O3 in some parts of CT</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Attain for all others</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CFR Part 81.13 CT, NJ, NY AQ region, 81.183 east CT, 81.184 NW CT, 81.301 Attainment status designations</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164868" name="Slide Number Placeholder 3">
            <a:extLst>
              <a:ext uri="{FF2B5EF4-FFF2-40B4-BE49-F238E27FC236}">
                <a16:creationId xmlns:a16="http://schemas.microsoft.com/office/drawing/2014/main" id="{2342B7F7-618D-44CB-B454-1B57B1307AB1}"/>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0067E46-27A7-4D73-A413-4B96203DC7B4}" type="slidenum">
              <a:rPr lang="en-US" altLang="en-US" sz="1300">
                <a:solidFill>
                  <a:srgbClr val="000000"/>
                </a:solidFill>
                <a:latin typeface="Calibri" panose="020F0502020204030204" pitchFamily="34" charset="0"/>
                <a:cs typeface="Arial" panose="020B0604020202020204" pitchFamily="34" charset="0"/>
              </a:rPr>
              <a:pPr algn="r" eaLnBrk="1" hangingPunct="1"/>
              <a:t>33</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53491642"/>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Slide Image Placeholder 1">
            <a:extLst>
              <a:ext uri="{FF2B5EF4-FFF2-40B4-BE49-F238E27FC236}">
                <a16:creationId xmlns:a16="http://schemas.microsoft.com/office/drawing/2014/main" id="{E3926CEE-763C-4307-9B2F-C61D709A1A3A}"/>
              </a:ext>
            </a:extLst>
          </p:cNvPr>
          <p:cNvSpPr>
            <a:spLocks noGrp="1" noRot="1" noChangeAspect="1" noChangeArrowheads="1" noTextEdit="1"/>
          </p:cNvSpPr>
          <p:nvPr>
            <p:ph type="sldImg"/>
          </p:nvPr>
        </p:nvSpPr>
        <p:spPr>
          <a:xfrm>
            <a:off x="1203325" y="704850"/>
            <a:ext cx="4695825" cy="3521075"/>
          </a:xfrm>
          <a:ln/>
        </p:spPr>
      </p:sp>
      <p:sp>
        <p:nvSpPr>
          <p:cNvPr id="498691" name="Notes Placeholder 2">
            <a:extLst>
              <a:ext uri="{FF2B5EF4-FFF2-40B4-BE49-F238E27FC236}">
                <a16:creationId xmlns:a16="http://schemas.microsoft.com/office/drawing/2014/main" id="{5065E42B-A4E7-4814-A3C9-7D507873605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spcBef>
                <a:spcPct val="0"/>
              </a:spcBef>
            </a:pPr>
            <a:r>
              <a:rPr lang="en-US" altLang="en-US" dirty="0">
                <a:latin typeface="Arial" panose="020B0604020202020204" pitchFamily="34" charset="0"/>
                <a:ea typeface="ＭＳ Ｐゴシック" panose="020B0600070205080204" pitchFamily="34" charset="-128"/>
              </a:rPr>
              <a:t>In this case the uncontrolled PTE = 438 </a:t>
            </a:r>
            <a:r>
              <a:rPr lang="en-US" altLang="en-US" dirty="0" err="1">
                <a:latin typeface="Arial" panose="020B0604020202020204" pitchFamily="34" charset="0"/>
                <a:ea typeface="ＭＳ Ｐゴシック" panose="020B0600070205080204" pitchFamily="34" charset="-128"/>
              </a:rPr>
              <a:t>tpy</a:t>
            </a: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After control (since the control is required by NA NSR permit) is 87.6 tons per year </a:t>
            </a:r>
          </a:p>
          <a:p>
            <a:pPr eaLnBrk="1" hangingPunct="1">
              <a:spcBef>
                <a:spcPct val="0"/>
              </a:spcBef>
            </a:pPr>
            <a:r>
              <a:rPr lang="en-US" altLang="en-US" dirty="0">
                <a:latin typeface="Arial" panose="020B0604020202020204" pitchFamily="34" charset="0"/>
                <a:ea typeface="ＭＳ Ｐゴシック" panose="020B0600070205080204" pitchFamily="34" charset="-128"/>
              </a:rPr>
              <a:t>And the offsets are 105.12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or 24 </a:t>
            </a:r>
            <a:r>
              <a:rPr lang="en-US" altLang="en-US" dirty="0" err="1">
                <a:latin typeface="Arial" panose="020B0604020202020204" pitchFamily="34" charset="0"/>
                <a:ea typeface="ＭＳ Ｐゴシック" panose="020B0600070205080204" pitchFamily="34" charset="-128"/>
              </a:rPr>
              <a:t>lbs</a:t>
            </a:r>
            <a:r>
              <a:rPr lang="en-US" altLang="en-US" dirty="0">
                <a:latin typeface="Arial" panose="020B0604020202020204" pitchFamily="34" charset="0"/>
                <a:ea typeface="ＭＳ Ｐゴシック" panose="020B0600070205080204" pitchFamily="34" charset="-128"/>
              </a:rPr>
              <a:t> per hour. </a:t>
            </a:r>
          </a:p>
          <a:p>
            <a:pPr eaLnBrk="1" hangingPunct="1">
              <a:spcBef>
                <a:spcPct val="0"/>
              </a:spcBef>
            </a:pPr>
            <a:r>
              <a:rPr lang="en-US" altLang="en-US" dirty="0">
                <a:latin typeface="Arial" panose="020B0604020202020204" pitchFamily="34" charset="0"/>
                <a:ea typeface="ＭＳ Ｐゴシック" panose="020B0600070205080204" pitchFamily="34" charset="-128"/>
              </a:rPr>
              <a:t>The geographical area for the offsets depends on the pollutant. For PM10 and SO2 the geographic area can be limited to the area near the source (aka hot spot pollutants). The area for pollutants like ozone or PM2.5 is generally the entire </a:t>
            </a:r>
            <a:r>
              <a:rPr lang="en-US" altLang="en-US" dirty="0" err="1">
                <a:latin typeface="Arial" panose="020B0604020202020204" pitchFamily="34" charset="0"/>
                <a:ea typeface="ＭＳ Ｐゴシック" panose="020B0600070205080204" pitchFamily="34" charset="-128"/>
              </a:rPr>
              <a:t>aqcr</a:t>
            </a:r>
            <a:r>
              <a:rPr lang="en-US" altLang="en-US" dirty="0">
                <a:latin typeface="Arial" panose="020B0604020202020204" pitchFamily="34" charset="0"/>
                <a:ea typeface="ＭＳ Ｐゴシック" panose="020B0600070205080204" pitchFamily="34" charset="-128"/>
              </a:rPr>
              <a:t> (aka regional). </a:t>
            </a:r>
          </a:p>
          <a:p>
            <a:pPr eaLnBrk="1" hangingPunct="1">
              <a:spcBef>
                <a:spcPct val="0"/>
              </a:spcBef>
            </a:pPr>
            <a:r>
              <a:rPr lang="en-US" altLang="en-US" dirty="0">
                <a:latin typeface="Arial" panose="020B0604020202020204" pitchFamily="34" charset="0"/>
                <a:ea typeface="ＭＳ Ｐゴシック" panose="020B0600070205080204" pitchFamily="34" charset="-128"/>
              </a:rPr>
              <a:t>Since 1.2:1 must be O3 serious</a:t>
            </a:r>
          </a:p>
          <a:p>
            <a:pPr eaLnBrk="1" hangingPunct="1">
              <a:spcBef>
                <a:spcPct val="0"/>
              </a:spcBef>
            </a:pPr>
            <a:r>
              <a:rPr lang="en-US" altLang="en-US" dirty="0">
                <a:latin typeface="Arial" panose="020B0604020202020204" pitchFamily="34" charset="0"/>
                <a:ea typeface="ＭＳ Ｐゴシック" panose="020B0600070205080204" pitchFamily="34" charset="-128"/>
              </a:rPr>
              <a:t>Sources of offsets will be discussed next. NOTE: ALL EMISSION REDUCTIONS USED FOR OFFSETS MUST BE ACTUAL EMSSIONS</a:t>
            </a:r>
          </a:p>
        </p:txBody>
      </p:sp>
      <p:sp>
        <p:nvSpPr>
          <p:cNvPr id="498692" name="Slide Number Placeholder 3">
            <a:extLst>
              <a:ext uri="{FF2B5EF4-FFF2-40B4-BE49-F238E27FC236}">
                <a16:creationId xmlns:a16="http://schemas.microsoft.com/office/drawing/2014/main" id="{62780154-88E4-4974-A53F-FA2E6FF575DB}"/>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F3CC70C-0FEE-4BB0-93B4-F805278AB9DC}" type="slidenum">
              <a:rPr lang="en-US" altLang="en-US" sz="1300">
                <a:latin typeface="Calibri" panose="020F0502020204030204" pitchFamily="34" charset="0"/>
              </a:rPr>
              <a:pPr algn="r" eaLnBrk="1" hangingPunct="1"/>
              <a:t>314</a:t>
            </a:fld>
            <a:endParaRPr lang="en-US" altLang="en-US" sz="1300">
              <a:latin typeface="Calibri" panose="020F0502020204030204" pitchFamily="34" charset="0"/>
            </a:endParaRPr>
          </a:p>
        </p:txBody>
      </p:sp>
    </p:spTree>
    <p:extLst>
      <p:ext uri="{BB962C8B-B14F-4D97-AF65-F5344CB8AC3E}">
        <p14:creationId xmlns:p14="http://schemas.microsoft.com/office/powerpoint/2010/main" val="272889138"/>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2">
            <a:extLst>
              <a:ext uri="{FF2B5EF4-FFF2-40B4-BE49-F238E27FC236}">
                <a16:creationId xmlns:a16="http://schemas.microsoft.com/office/drawing/2014/main" id="{24ADB024-69BB-48DD-A7AC-16C555115AE1}"/>
              </a:ext>
            </a:extLst>
          </p:cNvPr>
          <p:cNvSpPr>
            <a:spLocks noGrp="1" noRot="1" noChangeAspect="1" noChangeArrowheads="1" noTextEdit="1"/>
          </p:cNvSpPr>
          <p:nvPr>
            <p:ph type="sldImg"/>
          </p:nvPr>
        </p:nvSpPr>
        <p:spPr>
          <a:xfrm>
            <a:off x="1203325" y="704850"/>
            <a:ext cx="4695825" cy="3521075"/>
          </a:xfrm>
          <a:ln/>
        </p:spPr>
      </p:sp>
      <p:sp>
        <p:nvSpPr>
          <p:cNvPr id="500739" name="Rectangle 3">
            <a:extLst>
              <a:ext uri="{FF2B5EF4-FFF2-40B4-BE49-F238E27FC236}">
                <a16:creationId xmlns:a16="http://schemas.microsoft.com/office/drawing/2014/main" id="{07788BFF-9144-4B60-89EE-19148137198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In addition to just offsetting the source the area must make reasonable further progress so the offsets can be more than 1 to 1</a:t>
            </a:r>
          </a:p>
        </p:txBody>
      </p:sp>
    </p:spTree>
    <p:extLst>
      <p:ext uri="{BB962C8B-B14F-4D97-AF65-F5344CB8AC3E}">
        <p14:creationId xmlns:p14="http://schemas.microsoft.com/office/powerpoint/2010/main" val="3857867541"/>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2">
            <a:extLst>
              <a:ext uri="{FF2B5EF4-FFF2-40B4-BE49-F238E27FC236}">
                <a16:creationId xmlns:a16="http://schemas.microsoft.com/office/drawing/2014/main" id="{C02BBD12-51E7-4474-BE44-FE1BCBC805AF}"/>
              </a:ext>
            </a:extLst>
          </p:cNvPr>
          <p:cNvSpPr>
            <a:spLocks noGrp="1" noRot="1" noChangeAspect="1" noChangeArrowheads="1" noTextEdit="1"/>
          </p:cNvSpPr>
          <p:nvPr>
            <p:ph type="sldImg"/>
          </p:nvPr>
        </p:nvSpPr>
        <p:spPr>
          <a:xfrm>
            <a:off x="1203325" y="704850"/>
            <a:ext cx="4695825" cy="3521075"/>
          </a:xfrm>
          <a:ln/>
        </p:spPr>
      </p:sp>
      <p:sp>
        <p:nvSpPr>
          <p:cNvPr id="502787" name="Rectangle 3">
            <a:extLst>
              <a:ext uri="{FF2B5EF4-FFF2-40B4-BE49-F238E27FC236}">
                <a16:creationId xmlns:a16="http://schemas.microsoft.com/office/drawing/2014/main" id="{8E62843E-21E8-4C68-A09B-E9F09C18599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Offsets can come from a variety of area. The new source can put controls on other sources that they own or can persuade other people to put on. As an alternative offsets can be obtained from an emission bank maintained by the state or private banker. Other offset sources can be made by the state or local government. In the past governments have done things like switch to a water based asphalt or add additional bus lines </a:t>
            </a:r>
          </a:p>
        </p:txBody>
      </p:sp>
    </p:spTree>
    <p:extLst>
      <p:ext uri="{BB962C8B-B14F-4D97-AF65-F5344CB8AC3E}">
        <p14:creationId xmlns:p14="http://schemas.microsoft.com/office/powerpoint/2010/main" val="3982290140"/>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Slide Image Placeholder 1">
            <a:extLst>
              <a:ext uri="{FF2B5EF4-FFF2-40B4-BE49-F238E27FC236}">
                <a16:creationId xmlns:a16="http://schemas.microsoft.com/office/drawing/2014/main" id="{4F71D7AC-28BF-4119-B710-E67C88897342}"/>
              </a:ext>
            </a:extLst>
          </p:cNvPr>
          <p:cNvSpPr>
            <a:spLocks noGrp="1" noRot="1" noChangeAspect="1" noChangeArrowheads="1" noTextEdit="1"/>
          </p:cNvSpPr>
          <p:nvPr>
            <p:ph type="sldImg"/>
          </p:nvPr>
        </p:nvSpPr>
        <p:spPr>
          <a:xfrm>
            <a:off x="1203325" y="704850"/>
            <a:ext cx="4695825" cy="3521075"/>
          </a:xfrm>
          <a:ln/>
        </p:spPr>
      </p:sp>
      <p:sp>
        <p:nvSpPr>
          <p:cNvPr id="504835" name="Notes Placeholder 2">
            <a:extLst>
              <a:ext uri="{FF2B5EF4-FFF2-40B4-BE49-F238E27FC236}">
                <a16:creationId xmlns:a16="http://schemas.microsoft.com/office/drawing/2014/main" id="{AF547347-676C-4D7F-A648-7A6A5318F75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504836" name="Slide Number Placeholder 3">
            <a:extLst>
              <a:ext uri="{FF2B5EF4-FFF2-40B4-BE49-F238E27FC236}">
                <a16:creationId xmlns:a16="http://schemas.microsoft.com/office/drawing/2014/main" id="{3EC6D01F-3582-4D81-9922-2575F456897A}"/>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7E31C154-9E3A-4987-95A9-87D5576409B1}" type="slidenum">
              <a:rPr lang="en-US" altLang="en-US" sz="1300">
                <a:latin typeface="Calibri" panose="020F0502020204030204" pitchFamily="34" charset="0"/>
              </a:rPr>
              <a:pPr algn="r" eaLnBrk="1" hangingPunct="1"/>
              <a:t>317</a:t>
            </a:fld>
            <a:endParaRPr lang="en-US" altLang="en-US" sz="1300">
              <a:latin typeface="Calibri" panose="020F0502020204030204" pitchFamily="34" charset="0"/>
            </a:endParaRPr>
          </a:p>
        </p:txBody>
      </p:sp>
    </p:spTree>
    <p:extLst>
      <p:ext uri="{BB962C8B-B14F-4D97-AF65-F5344CB8AC3E}">
        <p14:creationId xmlns:p14="http://schemas.microsoft.com/office/powerpoint/2010/main" val="3266829005"/>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Slide Image Placeholder 1">
            <a:extLst>
              <a:ext uri="{FF2B5EF4-FFF2-40B4-BE49-F238E27FC236}">
                <a16:creationId xmlns:a16="http://schemas.microsoft.com/office/drawing/2014/main" id="{69EA4A76-4FB5-4277-990D-B0DF652AAD49}"/>
              </a:ext>
            </a:extLst>
          </p:cNvPr>
          <p:cNvSpPr>
            <a:spLocks noGrp="1" noRot="1" noChangeAspect="1" noChangeArrowheads="1" noTextEdit="1"/>
          </p:cNvSpPr>
          <p:nvPr>
            <p:ph type="sldImg"/>
          </p:nvPr>
        </p:nvSpPr>
        <p:spPr>
          <a:xfrm>
            <a:off x="1203325" y="704850"/>
            <a:ext cx="4695825" cy="3521075"/>
          </a:xfrm>
          <a:ln/>
        </p:spPr>
      </p:sp>
      <p:sp>
        <p:nvSpPr>
          <p:cNvPr id="506883" name="Notes Placeholder 2">
            <a:extLst>
              <a:ext uri="{FF2B5EF4-FFF2-40B4-BE49-F238E27FC236}">
                <a16:creationId xmlns:a16="http://schemas.microsoft.com/office/drawing/2014/main" id="{C0A9945A-B1B1-408B-8326-6B25E9B608C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spcBef>
                <a:spcPct val="0"/>
              </a:spcBef>
            </a:pPr>
            <a:r>
              <a:rPr lang="en-US" altLang="en-US" dirty="0">
                <a:latin typeface="Arial" panose="020B0604020202020204" pitchFamily="34" charset="0"/>
                <a:ea typeface="ＭＳ Ｐゴシック" panose="020B0600070205080204" pitchFamily="34" charset="-128"/>
              </a:rPr>
              <a:t>Emission trading is used in both attainment and non attainment areas. SO2 trading for acid rain is a good example of a market based program for emission reductions. Also can be used under umbrella programs like RECLAIM in south coast or ERMS in Chicago. Also this is the type of program talked about for GHG emissions REGI</a:t>
            </a:r>
          </a:p>
        </p:txBody>
      </p:sp>
      <p:sp>
        <p:nvSpPr>
          <p:cNvPr id="506884" name="Slide Number Placeholder 3">
            <a:extLst>
              <a:ext uri="{FF2B5EF4-FFF2-40B4-BE49-F238E27FC236}">
                <a16:creationId xmlns:a16="http://schemas.microsoft.com/office/drawing/2014/main" id="{B957110D-6AD0-4BA5-86BB-45E4766ECCEC}"/>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35E6BDF-A73F-4BBC-A815-B3156D22E0A8}" type="slidenum">
              <a:rPr lang="en-US" altLang="en-US" sz="1300">
                <a:latin typeface="Calibri" panose="020F0502020204030204" pitchFamily="34" charset="0"/>
              </a:rPr>
              <a:pPr algn="r" eaLnBrk="1" hangingPunct="1"/>
              <a:t>318</a:t>
            </a:fld>
            <a:endParaRPr lang="en-US" altLang="en-US" sz="1300">
              <a:latin typeface="Calibri" panose="020F0502020204030204" pitchFamily="34" charset="0"/>
            </a:endParaRPr>
          </a:p>
        </p:txBody>
      </p:sp>
    </p:spTree>
    <p:extLst>
      <p:ext uri="{BB962C8B-B14F-4D97-AF65-F5344CB8AC3E}">
        <p14:creationId xmlns:p14="http://schemas.microsoft.com/office/powerpoint/2010/main" val="1440023067"/>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Slide Image Placeholder 1">
            <a:extLst>
              <a:ext uri="{FF2B5EF4-FFF2-40B4-BE49-F238E27FC236}">
                <a16:creationId xmlns:a16="http://schemas.microsoft.com/office/drawing/2014/main" id="{B41B41D4-931A-4014-ACEC-EDDD131D4EA8}"/>
              </a:ext>
            </a:extLst>
          </p:cNvPr>
          <p:cNvSpPr>
            <a:spLocks noGrp="1" noRot="1" noChangeAspect="1" noChangeArrowheads="1" noTextEdit="1"/>
          </p:cNvSpPr>
          <p:nvPr>
            <p:ph type="sldImg"/>
          </p:nvPr>
        </p:nvSpPr>
        <p:spPr>
          <a:xfrm>
            <a:off x="1203325" y="704850"/>
            <a:ext cx="4695825" cy="3521075"/>
          </a:xfrm>
          <a:ln/>
        </p:spPr>
      </p:sp>
      <p:sp>
        <p:nvSpPr>
          <p:cNvPr id="508931" name="Notes Placeholder 2">
            <a:extLst>
              <a:ext uri="{FF2B5EF4-FFF2-40B4-BE49-F238E27FC236}">
                <a16:creationId xmlns:a16="http://schemas.microsoft.com/office/drawing/2014/main" id="{4C1A7138-7FC9-4184-A07C-C1AA2646637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spcBef>
                <a:spcPct val="0"/>
              </a:spcBef>
            </a:pPr>
            <a:r>
              <a:rPr lang="en-US" altLang="en-US" dirty="0">
                <a:latin typeface="Arial" panose="020B0604020202020204" pitchFamily="34" charset="0"/>
                <a:ea typeface="ＭＳ Ｐゴシック" panose="020B0600070205080204" pitchFamily="34" charset="-128"/>
              </a:rPr>
              <a:t>Generally run by a state or local agency. Takes actual emissions from shut down sources or sources that over controlled and sells the emissions to new sources.</a:t>
            </a:r>
          </a:p>
          <a:p>
            <a:pPr eaLnBrk="1" hangingPunct="1">
              <a:spcBef>
                <a:spcPct val="0"/>
              </a:spcBef>
            </a:pPr>
            <a:r>
              <a:rPr lang="en-US" altLang="en-US" dirty="0">
                <a:latin typeface="Arial" panose="020B0604020202020204" pitchFamily="34" charset="0"/>
                <a:ea typeface="ＭＳ Ｐゴシック" panose="020B0600070205080204" pitchFamily="34" charset="-128"/>
              </a:rPr>
              <a:t>However banking can be less rigorous program that a trading program (e.g., just a spreadsheet the state maintains)</a:t>
            </a:r>
          </a:p>
        </p:txBody>
      </p:sp>
      <p:sp>
        <p:nvSpPr>
          <p:cNvPr id="508932" name="Slide Number Placeholder 3">
            <a:extLst>
              <a:ext uri="{FF2B5EF4-FFF2-40B4-BE49-F238E27FC236}">
                <a16:creationId xmlns:a16="http://schemas.microsoft.com/office/drawing/2014/main" id="{9357018B-419C-441C-ACE8-E624A9BDCFDD}"/>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44347B8-1E69-433B-BE7E-0C57E22852EB}" type="slidenum">
              <a:rPr lang="en-US" altLang="en-US" sz="1300">
                <a:latin typeface="Calibri" panose="020F0502020204030204" pitchFamily="34" charset="0"/>
              </a:rPr>
              <a:pPr algn="r" eaLnBrk="1" hangingPunct="1"/>
              <a:t>319</a:t>
            </a:fld>
            <a:endParaRPr lang="en-US" altLang="en-US" sz="1300">
              <a:latin typeface="Calibri" panose="020F0502020204030204" pitchFamily="34" charset="0"/>
            </a:endParaRPr>
          </a:p>
        </p:txBody>
      </p:sp>
    </p:spTree>
    <p:extLst>
      <p:ext uri="{BB962C8B-B14F-4D97-AF65-F5344CB8AC3E}">
        <p14:creationId xmlns:p14="http://schemas.microsoft.com/office/powerpoint/2010/main" val="485844982"/>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a:extLst>
              <a:ext uri="{FF2B5EF4-FFF2-40B4-BE49-F238E27FC236}">
                <a16:creationId xmlns:a16="http://schemas.microsoft.com/office/drawing/2014/main" id="{FA14210E-C462-4B30-986D-E0567C7EA7E0}"/>
              </a:ext>
            </a:extLst>
          </p:cNvPr>
          <p:cNvSpPr>
            <a:spLocks noGrp="1" noRot="1" noChangeAspect="1" noChangeArrowheads="1" noTextEdit="1"/>
          </p:cNvSpPr>
          <p:nvPr>
            <p:ph type="sldImg"/>
          </p:nvPr>
        </p:nvSpPr>
        <p:spPr>
          <a:xfrm>
            <a:off x="1204913" y="704850"/>
            <a:ext cx="4695825" cy="3521075"/>
          </a:xfrm>
          <a:ln/>
        </p:spPr>
      </p:sp>
      <p:sp>
        <p:nvSpPr>
          <p:cNvPr id="510979" name="Rectangle 3">
            <a:extLst>
              <a:ext uri="{FF2B5EF4-FFF2-40B4-BE49-F238E27FC236}">
                <a16:creationId xmlns:a16="http://schemas.microsoft.com/office/drawing/2014/main" id="{1AC193CB-AEC9-4301-902F-9E199EBE1C4E}"/>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Here are the criteria you have to meet for the emissions to be banked. </a:t>
            </a:r>
          </a:p>
          <a:p>
            <a:pPr eaLnBrk="1" hangingPunct="1"/>
            <a:r>
              <a:rPr lang="en-US" altLang="en-US" dirty="0">
                <a:latin typeface="Arial" panose="020B0604020202020204" pitchFamily="34" charset="0"/>
                <a:ea typeface="ＭＳ Ｐゴシック" panose="020B0600070205080204" pitchFamily="34" charset="-128"/>
              </a:rPr>
              <a:t>Real means actual emissions [not PTE or </a:t>
            </a:r>
            <a:r>
              <a:rPr lang="en-US" altLang="en-US" dirty="0" err="1">
                <a:latin typeface="Arial" panose="020B0604020202020204" pitchFamily="34" charset="0"/>
                <a:ea typeface="ＭＳ Ｐゴシック" panose="020B0600070205080204" pitchFamily="34" charset="-128"/>
              </a:rPr>
              <a:t>allowables</a:t>
            </a:r>
            <a:r>
              <a:rPr lang="en-US" altLang="en-US" dirty="0">
                <a:latin typeface="Arial" panose="020B0604020202020204" pitchFamily="34" charset="0"/>
                <a:ea typeface="ＭＳ Ｐゴシック" panose="020B0600070205080204" pitchFamily="34" charset="-128"/>
              </a:rPr>
              <a:t>]; </a:t>
            </a:r>
          </a:p>
          <a:p>
            <a:pPr eaLnBrk="1" hangingPunct="1"/>
            <a:r>
              <a:rPr lang="en-US" altLang="en-US" dirty="0">
                <a:latin typeface="Arial" panose="020B0604020202020204" pitchFamily="34" charset="0"/>
                <a:ea typeface="ＭＳ Ｐゴシック" panose="020B0600070205080204" pitchFamily="34" charset="-128"/>
              </a:rPr>
              <a:t>surplus means emissions reductions are not needed to show compliance; </a:t>
            </a:r>
          </a:p>
          <a:p>
            <a:pPr eaLnBrk="1" hangingPunct="1"/>
            <a:r>
              <a:rPr lang="en-US" altLang="en-US" dirty="0">
                <a:latin typeface="Arial" panose="020B0604020202020204" pitchFamily="34" charset="0"/>
                <a:ea typeface="ＭＳ Ｐゴシック" panose="020B0600070205080204" pitchFamily="34" charset="-128"/>
              </a:rPr>
              <a:t>permanent means that the emissions cannot be taken back due to things like growth etc., </a:t>
            </a:r>
          </a:p>
          <a:p>
            <a:pPr eaLnBrk="1" hangingPunct="1"/>
            <a:r>
              <a:rPr lang="en-US" altLang="en-US" dirty="0">
                <a:latin typeface="Arial" panose="020B0604020202020204" pitchFamily="34" charset="0"/>
                <a:ea typeface="ＭＳ Ｐゴシック" panose="020B0600070205080204" pitchFamily="34" charset="-128"/>
              </a:rPr>
              <a:t>quantifiable means that the emissions can be measured and </a:t>
            </a:r>
          </a:p>
          <a:p>
            <a:pPr eaLnBrk="1" hangingPunct="1"/>
            <a:r>
              <a:rPr lang="en-US" altLang="en-US" dirty="0">
                <a:latin typeface="Arial" panose="020B0604020202020204" pitchFamily="34" charset="0"/>
                <a:ea typeface="ＭＳ Ｐゴシック" panose="020B0600070205080204" pitchFamily="34" charset="-128"/>
              </a:rPr>
              <a:t>enforceable means you can take administrative or court action on a source if the reductions don’t meet the 4 other criteria.</a:t>
            </a:r>
          </a:p>
        </p:txBody>
      </p:sp>
    </p:spTree>
    <p:extLst>
      <p:ext uri="{BB962C8B-B14F-4D97-AF65-F5344CB8AC3E}">
        <p14:creationId xmlns:p14="http://schemas.microsoft.com/office/powerpoint/2010/main" val="3126507581"/>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2">
            <a:extLst>
              <a:ext uri="{FF2B5EF4-FFF2-40B4-BE49-F238E27FC236}">
                <a16:creationId xmlns:a16="http://schemas.microsoft.com/office/drawing/2014/main" id="{638EE38E-A13F-4AA3-B226-526E92F9F69D}"/>
              </a:ext>
            </a:extLst>
          </p:cNvPr>
          <p:cNvSpPr>
            <a:spLocks noGrp="1" noRot="1" noChangeAspect="1" noChangeArrowheads="1" noTextEdit="1"/>
          </p:cNvSpPr>
          <p:nvPr>
            <p:ph type="sldImg"/>
          </p:nvPr>
        </p:nvSpPr>
        <p:spPr>
          <a:xfrm>
            <a:off x="1204913" y="704850"/>
            <a:ext cx="4695825" cy="3521075"/>
          </a:xfrm>
          <a:ln/>
        </p:spPr>
      </p:sp>
      <p:sp>
        <p:nvSpPr>
          <p:cNvPr id="513027" name="Rectangle 3">
            <a:extLst>
              <a:ext uri="{FF2B5EF4-FFF2-40B4-BE49-F238E27FC236}">
                <a16:creationId xmlns:a16="http://schemas.microsoft.com/office/drawing/2014/main" id="{34A5FE66-CE78-476D-9138-CC9CD83EAB88}"/>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195421400"/>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2">
            <a:extLst>
              <a:ext uri="{FF2B5EF4-FFF2-40B4-BE49-F238E27FC236}">
                <a16:creationId xmlns:a16="http://schemas.microsoft.com/office/drawing/2014/main" id="{639A1242-412E-4BE3-BE12-BD8DE086AC37}"/>
              </a:ext>
            </a:extLst>
          </p:cNvPr>
          <p:cNvSpPr>
            <a:spLocks noGrp="1" noRot="1" noChangeAspect="1" noChangeArrowheads="1" noTextEdit="1"/>
          </p:cNvSpPr>
          <p:nvPr>
            <p:ph type="sldImg"/>
          </p:nvPr>
        </p:nvSpPr>
        <p:spPr>
          <a:xfrm>
            <a:off x="1204913" y="704850"/>
            <a:ext cx="4695825" cy="3521075"/>
          </a:xfrm>
          <a:ln/>
        </p:spPr>
      </p:sp>
      <p:sp>
        <p:nvSpPr>
          <p:cNvPr id="515075" name="Rectangle 3">
            <a:extLst>
              <a:ext uri="{FF2B5EF4-FFF2-40B4-BE49-F238E27FC236}">
                <a16:creationId xmlns:a16="http://schemas.microsoft.com/office/drawing/2014/main" id="{5B6210CE-9E29-4D8B-9347-9305A334326C}"/>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lvl="1" algn="l" eaLnBrk="1" hangingPunct="1"/>
            <a:r>
              <a:rPr lang="en-US" altLang="en-US" dirty="0">
                <a:latin typeface="Arial" panose="020B0604020202020204" pitchFamily="34" charset="0"/>
                <a:ea typeface="ＭＳ Ｐゴシック" panose="020B0600070205080204" pitchFamily="34" charset="-128"/>
              </a:rPr>
              <a:t>In a case of PM2.5 nonattainment, emission reductions of </a:t>
            </a:r>
            <a:r>
              <a:rPr lang="en-US" altLang="en-US" dirty="0" err="1">
                <a:latin typeface="Arial" panose="020B0604020202020204" pitchFamily="34" charset="0"/>
                <a:ea typeface="ＭＳ Ｐゴシック" panose="020B0600070205080204" pitchFamily="34" charset="-128"/>
              </a:rPr>
              <a:t>SOx</a:t>
            </a:r>
            <a:r>
              <a:rPr lang="en-US" altLang="en-US" baseline="0" dirty="0">
                <a:latin typeface="Arial" panose="020B0604020202020204" pitchFamily="34" charset="0"/>
                <a:ea typeface="ＭＳ Ｐゴシック" panose="020B0600070205080204" pitchFamily="34" charset="-128"/>
              </a:rPr>
              <a:t> or NOx for PM2.5 </a:t>
            </a:r>
            <a:r>
              <a:rPr lang="en-US" altLang="en-US" dirty="0">
                <a:latin typeface="Arial" panose="020B0604020202020204" pitchFamily="34" charset="0"/>
                <a:ea typeface="ＭＳ Ｐゴシック" panose="020B0600070205080204" pitchFamily="34" charset="-128"/>
              </a:rPr>
              <a:t>are used to offset a prescribed ratio. For ozone nonattainment, emission reduction credits of VOCs and/or NOx are not</a:t>
            </a:r>
            <a:r>
              <a:rPr lang="en-US" altLang="en-US" baseline="0" dirty="0">
                <a:latin typeface="Arial" panose="020B0604020202020204" pitchFamily="34" charset="0"/>
                <a:ea typeface="ＭＳ Ｐゴシック" panose="020B0600070205080204" pitchFamily="34" charset="-128"/>
              </a:rPr>
              <a:t> allowed based on the D.C. Circuit Court decision in the case of Sierra Club vs. EPA, January 29, 2021.</a:t>
            </a:r>
          </a:p>
          <a:p>
            <a:pPr lvl="1" algn="l" eaLnBrk="1" hangingPunct="1"/>
            <a:endParaRPr lang="en-US" altLang="en-US" dirty="0">
              <a:latin typeface="Arial" panose="020B0604020202020204" pitchFamily="34" charset="0"/>
              <a:ea typeface="ＭＳ Ｐゴシック" panose="020B0600070205080204" pitchFamily="34" charset="-128"/>
            </a:endParaRPr>
          </a:p>
          <a:p>
            <a:pPr lvl="2" eaLnBrk="1" hangingPunct="1"/>
            <a:r>
              <a:rPr lang="en-US" altLang="en-US" dirty="0">
                <a:latin typeface="Arial" panose="020B0604020202020204" pitchFamily="34" charset="0"/>
                <a:ea typeface="ＭＳ Ｐゴシック" panose="020B0600070205080204" pitchFamily="34" charset="-128"/>
              </a:rPr>
              <a:t>These emission reduction credits have to come from the same nonattainment area or a contiguous nonattainment area of more severe nonattainment.</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41087834"/>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Rectangle 2">
            <a:extLst>
              <a:ext uri="{FF2B5EF4-FFF2-40B4-BE49-F238E27FC236}">
                <a16:creationId xmlns:a16="http://schemas.microsoft.com/office/drawing/2014/main" id="{D7ED0786-C09E-4BD0-A808-13683B781E93}"/>
              </a:ext>
            </a:extLst>
          </p:cNvPr>
          <p:cNvSpPr>
            <a:spLocks noGrp="1" noRot="1" noChangeAspect="1" noChangeArrowheads="1" noTextEdit="1"/>
          </p:cNvSpPr>
          <p:nvPr>
            <p:ph type="sldImg"/>
          </p:nvPr>
        </p:nvSpPr>
        <p:spPr>
          <a:xfrm>
            <a:off x="1204913" y="704850"/>
            <a:ext cx="4695825" cy="3521075"/>
          </a:xfrm>
          <a:ln/>
        </p:spPr>
      </p:sp>
      <p:sp>
        <p:nvSpPr>
          <p:cNvPr id="519171" name="Rectangle 3">
            <a:extLst>
              <a:ext uri="{FF2B5EF4-FFF2-40B4-BE49-F238E27FC236}">
                <a16:creationId xmlns:a16="http://schemas.microsoft.com/office/drawing/2014/main" id="{DF4A754A-39A6-4A05-B055-EE0E437A9EFA}"/>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23355553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Slide Image Placeholder 1">
            <a:extLst>
              <a:ext uri="{FF2B5EF4-FFF2-40B4-BE49-F238E27FC236}">
                <a16:creationId xmlns:a16="http://schemas.microsoft.com/office/drawing/2014/main" id="{CBDF88D2-36CF-46AD-9ADA-C26EDFC19C92}"/>
              </a:ext>
            </a:extLst>
          </p:cNvPr>
          <p:cNvSpPr>
            <a:spLocks noGrp="1" noRot="1" noChangeAspect="1" noChangeArrowheads="1" noTextEdit="1"/>
          </p:cNvSpPr>
          <p:nvPr>
            <p:ph type="sldImg"/>
          </p:nvPr>
        </p:nvSpPr>
        <p:spPr>
          <a:ln/>
        </p:spPr>
      </p:sp>
      <p:sp>
        <p:nvSpPr>
          <p:cNvPr id="166915" name="Notes Placeholder 2">
            <a:extLst>
              <a:ext uri="{FF2B5EF4-FFF2-40B4-BE49-F238E27FC236}">
                <a16:creationId xmlns:a16="http://schemas.microsoft.com/office/drawing/2014/main" id="{CE5AE81F-D1A5-402B-AAED-7EEAB66E358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a:latin typeface="Arial" panose="020B0604020202020204" pitchFamily="34" charset="0"/>
                <a:ea typeface="ＭＳ Ｐゴシック" panose="020B0600070205080204" pitchFamily="34" charset="-128"/>
              </a:rPr>
              <a:t>Degrees of non-attainment </a:t>
            </a:r>
          </a:p>
          <a:p>
            <a:pPr defTabSz="465531" eaLnBrk="1" hangingPunct="1">
              <a:spcBef>
                <a:spcPct val="0"/>
              </a:spcBef>
            </a:pPr>
            <a:r>
              <a:rPr lang="en-US" altLang="en-US">
                <a:latin typeface="Arial" panose="020B0604020202020204" pitchFamily="34" charset="0"/>
                <a:ea typeface="ＭＳ Ｐゴシック" panose="020B0600070205080204" pitchFamily="34" charset="-128"/>
              </a:rPr>
              <a:t>	more details 3 slides from now</a:t>
            </a:r>
          </a:p>
        </p:txBody>
      </p:sp>
      <p:sp>
        <p:nvSpPr>
          <p:cNvPr id="166916" name="Slide Number Placeholder 3">
            <a:extLst>
              <a:ext uri="{FF2B5EF4-FFF2-40B4-BE49-F238E27FC236}">
                <a16:creationId xmlns:a16="http://schemas.microsoft.com/office/drawing/2014/main" id="{B1CFA037-EF14-4C7B-886B-77DECADAEF0A}"/>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3D475D1-BB99-46CC-95D1-0E9DDF783CFB}" type="slidenum">
              <a:rPr lang="en-US" altLang="en-US" sz="1300">
                <a:solidFill>
                  <a:srgbClr val="000000"/>
                </a:solidFill>
                <a:latin typeface="Calibri" panose="020F0502020204030204" pitchFamily="34" charset="0"/>
                <a:cs typeface="Arial" panose="020B0604020202020204" pitchFamily="34" charset="0"/>
              </a:rPr>
              <a:pPr algn="r" eaLnBrk="1" hangingPunct="1"/>
              <a:t>34</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127075876"/>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7A5CF236-FF18-6077-DF75-39437C8A41C4}"/>
              </a:ext>
            </a:extLst>
          </p:cNvPr>
          <p:cNvSpPr>
            <a:spLocks noGrp="1"/>
          </p:cNvSpPr>
          <p:nvPr>
            <p:ph type="body" idx="1"/>
          </p:nvPr>
        </p:nvSpPr>
        <p:spPr/>
        <p:txBody>
          <a:bodyPr/>
          <a:lstStyle/>
          <a:p>
            <a:r>
              <a:rPr lang="en-US" dirty="0"/>
              <a:t>Ted</a:t>
            </a:r>
          </a:p>
          <a:p>
            <a:r>
              <a:rPr lang="en-US" dirty="0"/>
              <a:t>Discussed increment and ambient air impact analysis in the PSD lesson.  This is done through use of EPA approved computer modeling. </a:t>
            </a:r>
          </a:p>
          <a:p>
            <a:endParaRPr lang="en-US" dirty="0"/>
          </a:p>
          <a:p>
            <a:r>
              <a:rPr lang="en-US" dirty="0"/>
              <a:t>Deseret SOB TOC Re Modeling</a:t>
            </a:r>
          </a:p>
        </p:txBody>
      </p:sp>
    </p:spTree>
    <p:extLst>
      <p:ext uri="{BB962C8B-B14F-4D97-AF65-F5344CB8AC3E}">
        <p14:creationId xmlns:p14="http://schemas.microsoft.com/office/powerpoint/2010/main" val="4263897301"/>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8754" name="Rectangle 2">
            <a:extLst>
              <a:ext uri="{FF2B5EF4-FFF2-40B4-BE49-F238E27FC236}">
                <a16:creationId xmlns:a16="http://schemas.microsoft.com/office/drawing/2014/main" id="{E9858C84-2EF0-42DF-A16D-8674B36C8D12}"/>
              </a:ext>
            </a:extLst>
          </p:cNvPr>
          <p:cNvSpPr>
            <a:spLocks noGrp="1" noRot="1" noChangeAspect="1" noChangeArrowheads="1" noTextEdit="1"/>
          </p:cNvSpPr>
          <p:nvPr>
            <p:ph type="sldImg"/>
          </p:nvPr>
        </p:nvSpPr>
        <p:spPr>
          <a:ln/>
        </p:spPr>
      </p:sp>
      <p:sp>
        <p:nvSpPr>
          <p:cNvPr id="1098755" name="Rectangle 3">
            <a:extLst>
              <a:ext uri="{FF2B5EF4-FFF2-40B4-BE49-F238E27FC236}">
                <a16:creationId xmlns:a16="http://schemas.microsoft.com/office/drawing/2014/main" id="{0756CF82-C423-4F23-8E53-951675FA5E4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a:ea typeface="ＭＳ Ｐゴシック"/>
                <a:cs typeface="Arial"/>
              </a:rPr>
              <a:t>This example shows how Photochemical models are used to evaluate Ozone SIPs.  It is unrelated to the type of modeling that is done for permits.</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269067924"/>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22" name="Rectangle 2">
            <a:extLst>
              <a:ext uri="{FF2B5EF4-FFF2-40B4-BE49-F238E27FC236}">
                <a16:creationId xmlns:a16="http://schemas.microsoft.com/office/drawing/2014/main" id="{BEB8BE7E-942E-4453-AEB7-3C271C9F27A9}"/>
              </a:ext>
            </a:extLst>
          </p:cNvPr>
          <p:cNvSpPr>
            <a:spLocks noGrp="1" noRot="1" noChangeAspect="1" noChangeArrowheads="1" noTextEdit="1"/>
          </p:cNvSpPr>
          <p:nvPr>
            <p:ph type="sldImg"/>
          </p:nvPr>
        </p:nvSpPr>
        <p:spPr>
          <a:ln/>
        </p:spPr>
      </p:sp>
      <p:sp>
        <p:nvSpPr>
          <p:cNvPr id="1029123" name="Rectangle 3">
            <a:extLst>
              <a:ext uri="{FF2B5EF4-FFF2-40B4-BE49-F238E27FC236}">
                <a16:creationId xmlns:a16="http://schemas.microsoft.com/office/drawing/2014/main" id="{318E3567-A417-49D2-A781-45B37BBF43B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1491493840"/>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0802" name="Rectangle 2">
            <a:extLst>
              <a:ext uri="{FF2B5EF4-FFF2-40B4-BE49-F238E27FC236}">
                <a16:creationId xmlns:a16="http://schemas.microsoft.com/office/drawing/2014/main" id="{87CFA7C6-803F-414F-94BD-E3DA280D4366}"/>
              </a:ext>
            </a:extLst>
          </p:cNvPr>
          <p:cNvSpPr>
            <a:spLocks noGrp="1" noRot="1" noChangeAspect="1" noChangeArrowheads="1" noTextEdit="1"/>
          </p:cNvSpPr>
          <p:nvPr>
            <p:ph type="sldImg"/>
          </p:nvPr>
        </p:nvSpPr>
        <p:spPr>
          <a:ln/>
        </p:spPr>
      </p:sp>
      <p:sp>
        <p:nvSpPr>
          <p:cNvPr id="1100803" name="Rectangle 3">
            <a:extLst>
              <a:ext uri="{FF2B5EF4-FFF2-40B4-BE49-F238E27FC236}">
                <a16:creationId xmlns:a16="http://schemas.microsoft.com/office/drawing/2014/main" id="{500F52A9-0D3A-4925-A8D0-82DFC6FB5DE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772529516"/>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2850" name="Rectangle 2">
            <a:extLst>
              <a:ext uri="{FF2B5EF4-FFF2-40B4-BE49-F238E27FC236}">
                <a16:creationId xmlns:a16="http://schemas.microsoft.com/office/drawing/2014/main" id="{13DF6D54-0BB6-435D-AA00-E04A0A840A95}"/>
              </a:ext>
            </a:extLst>
          </p:cNvPr>
          <p:cNvSpPr>
            <a:spLocks noGrp="1" noRot="1" noChangeAspect="1" noChangeArrowheads="1" noTextEdit="1"/>
          </p:cNvSpPr>
          <p:nvPr>
            <p:ph type="sldImg"/>
          </p:nvPr>
        </p:nvSpPr>
        <p:spPr>
          <a:ln/>
        </p:spPr>
      </p:sp>
      <p:sp>
        <p:nvSpPr>
          <p:cNvPr id="1102851" name="Rectangle 3">
            <a:extLst>
              <a:ext uri="{FF2B5EF4-FFF2-40B4-BE49-F238E27FC236}">
                <a16:creationId xmlns:a16="http://schemas.microsoft.com/office/drawing/2014/main" id="{54305190-52B0-4BF2-BFEE-3BDBBE1F5DA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921885957"/>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946" name="Rectangle 2">
            <a:extLst>
              <a:ext uri="{FF2B5EF4-FFF2-40B4-BE49-F238E27FC236}">
                <a16:creationId xmlns:a16="http://schemas.microsoft.com/office/drawing/2014/main" id="{2819289D-C724-4A69-9E34-A2999C89D1D1}"/>
              </a:ext>
            </a:extLst>
          </p:cNvPr>
          <p:cNvSpPr>
            <a:spLocks noGrp="1" noRot="1" noChangeAspect="1" noChangeArrowheads="1" noTextEdit="1"/>
          </p:cNvSpPr>
          <p:nvPr>
            <p:ph type="sldImg"/>
          </p:nvPr>
        </p:nvSpPr>
        <p:spPr>
          <a:ln/>
        </p:spPr>
      </p:sp>
      <p:sp>
        <p:nvSpPr>
          <p:cNvPr id="1106947" name="Rectangle 3">
            <a:extLst>
              <a:ext uri="{FF2B5EF4-FFF2-40B4-BE49-F238E27FC236}">
                <a16:creationId xmlns:a16="http://schemas.microsoft.com/office/drawing/2014/main" id="{C2E6029D-19DB-4FF9-A199-9CF8B970A7A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Again FYI on air planning activities</a:t>
            </a:r>
          </a:p>
        </p:txBody>
      </p:sp>
    </p:spTree>
    <p:extLst>
      <p:ext uri="{BB962C8B-B14F-4D97-AF65-F5344CB8AC3E}">
        <p14:creationId xmlns:p14="http://schemas.microsoft.com/office/powerpoint/2010/main" val="2755013735"/>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4" name="Rectangle 2">
            <a:extLst>
              <a:ext uri="{FF2B5EF4-FFF2-40B4-BE49-F238E27FC236}">
                <a16:creationId xmlns:a16="http://schemas.microsoft.com/office/drawing/2014/main" id="{99230AD9-44DC-4ACD-A226-305F952DC7A3}"/>
              </a:ext>
            </a:extLst>
          </p:cNvPr>
          <p:cNvSpPr>
            <a:spLocks noGrp="1" noRot="1" noChangeAspect="1" noChangeArrowheads="1" noTextEdit="1"/>
          </p:cNvSpPr>
          <p:nvPr>
            <p:ph type="sldImg"/>
          </p:nvPr>
        </p:nvSpPr>
        <p:spPr>
          <a:ln/>
        </p:spPr>
      </p:sp>
      <p:sp>
        <p:nvSpPr>
          <p:cNvPr id="1108995" name="Rectangle 3">
            <a:extLst>
              <a:ext uri="{FF2B5EF4-FFF2-40B4-BE49-F238E27FC236}">
                <a16:creationId xmlns:a16="http://schemas.microsoft.com/office/drawing/2014/main" id="{4F7F39E8-D933-4900-B6F9-31D0CD41125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394382400"/>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9234" name="Slide Image Placeholder 1">
            <a:extLst>
              <a:ext uri="{FF2B5EF4-FFF2-40B4-BE49-F238E27FC236}">
                <a16:creationId xmlns:a16="http://schemas.microsoft.com/office/drawing/2014/main" id="{35DC8A4B-1EB3-4E56-AAAB-AA88345B4D38}"/>
              </a:ext>
            </a:extLst>
          </p:cNvPr>
          <p:cNvSpPr>
            <a:spLocks noGrp="1" noRot="1" noChangeAspect="1" noChangeArrowheads="1" noTextEdit="1"/>
          </p:cNvSpPr>
          <p:nvPr>
            <p:ph type="sldImg"/>
          </p:nvPr>
        </p:nvSpPr>
        <p:spPr>
          <a:ln/>
        </p:spPr>
      </p:sp>
      <p:sp>
        <p:nvSpPr>
          <p:cNvPr id="1119235" name="Notes Placeholder 2">
            <a:extLst>
              <a:ext uri="{FF2B5EF4-FFF2-40B4-BE49-F238E27FC236}">
                <a16:creationId xmlns:a16="http://schemas.microsoft.com/office/drawing/2014/main" id="{5F643076-74DE-4983-A022-63993E80BB6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1119236" name="Slide Number Placeholder 3">
            <a:extLst>
              <a:ext uri="{FF2B5EF4-FFF2-40B4-BE49-F238E27FC236}">
                <a16:creationId xmlns:a16="http://schemas.microsoft.com/office/drawing/2014/main" id="{BE281DAD-33FC-4D21-AB35-6D717A9BF1AD}"/>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14B066C8-ACB5-410F-8A37-60DFEEE27C08}" type="slidenum">
              <a:rPr lang="en-US" altLang="en-US"/>
              <a:pPr/>
              <a:t>331</a:t>
            </a:fld>
            <a:endParaRPr lang="en-US" altLang="en-US"/>
          </a:p>
        </p:txBody>
      </p:sp>
    </p:spTree>
    <p:extLst>
      <p:ext uri="{BB962C8B-B14F-4D97-AF65-F5344CB8AC3E}">
        <p14:creationId xmlns:p14="http://schemas.microsoft.com/office/powerpoint/2010/main" val="1561197241"/>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3330" name="Slide Image Placeholder 1">
            <a:extLst>
              <a:ext uri="{FF2B5EF4-FFF2-40B4-BE49-F238E27FC236}">
                <a16:creationId xmlns:a16="http://schemas.microsoft.com/office/drawing/2014/main" id="{DA3923AD-9F68-43CB-AF85-21BE263A1656}"/>
              </a:ext>
            </a:extLst>
          </p:cNvPr>
          <p:cNvSpPr>
            <a:spLocks noGrp="1" noRot="1" noChangeAspect="1" noChangeArrowheads="1" noTextEdit="1"/>
          </p:cNvSpPr>
          <p:nvPr>
            <p:ph type="sldImg"/>
          </p:nvPr>
        </p:nvSpPr>
        <p:spPr>
          <a:ln/>
        </p:spPr>
      </p:sp>
      <p:sp>
        <p:nvSpPr>
          <p:cNvPr id="1123331" name="Notes Placeholder 2">
            <a:extLst>
              <a:ext uri="{FF2B5EF4-FFF2-40B4-BE49-F238E27FC236}">
                <a16:creationId xmlns:a16="http://schemas.microsoft.com/office/drawing/2014/main" id="{7816DCD8-900E-4790-89A4-5B9BAFECF79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The concentration in each grid cell (cube) is uniform.  Since ozone presents very broad spatial concentration gradients the spatial resolution provided by a grid model is adequate.  However, for pollutants such as SO</a:t>
            </a:r>
            <a:r>
              <a:rPr lang="en-US" altLang="en-US" baseline="-25000" dirty="0">
                <a:latin typeface="Arial" panose="020B0604020202020204" pitchFamily="34" charset="0"/>
                <a:ea typeface="ＭＳ Ｐゴシック" panose="020B0600070205080204" pitchFamily="34" charset="-128"/>
              </a:rPr>
              <a:t>2</a:t>
            </a:r>
            <a:r>
              <a:rPr lang="en-US" altLang="en-US" baseline="0" dirty="0">
                <a:latin typeface="Arial" panose="020B0604020202020204" pitchFamily="34" charset="0"/>
                <a:ea typeface="ＭＳ Ｐゴシック" panose="020B0600070205080204" pitchFamily="34" charset="-128"/>
              </a:rPr>
              <a:t> where the spatial gradients are high grid models are inadequate for finding the design concentration.</a:t>
            </a:r>
          </a:p>
          <a:p>
            <a:endParaRPr lang="en-US" altLang="en-US" baseline="0" dirty="0">
              <a:latin typeface="Arial" panose="020B0604020202020204" pitchFamily="34" charset="0"/>
              <a:ea typeface="ＭＳ Ｐゴシック" panose="020B0600070205080204" pitchFamily="34" charset="-128"/>
            </a:endParaRPr>
          </a:p>
          <a:p>
            <a:r>
              <a:rPr lang="en-US" altLang="en-US" baseline="0" dirty="0">
                <a:latin typeface="Arial" panose="020B0604020202020204" pitchFamily="34" charset="0"/>
                <a:ea typeface="ＭＳ Ｐゴシック" panose="020B0600070205080204" pitchFamily="34" charset="-128"/>
              </a:rPr>
              <a:t>In contrast to the model used for single sources and permitting - AERMOD</a:t>
            </a:r>
            <a:endParaRPr lang="en-US" altLang="en-US" dirty="0">
              <a:latin typeface="Arial" panose="020B0604020202020204" pitchFamily="34" charset="0"/>
              <a:ea typeface="ＭＳ Ｐゴシック" panose="020B0600070205080204" pitchFamily="34" charset="-128"/>
            </a:endParaRPr>
          </a:p>
        </p:txBody>
      </p:sp>
      <p:sp>
        <p:nvSpPr>
          <p:cNvPr id="1123332" name="Slide Number Placeholder 3">
            <a:extLst>
              <a:ext uri="{FF2B5EF4-FFF2-40B4-BE49-F238E27FC236}">
                <a16:creationId xmlns:a16="http://schemas.microsoft.com/office/drawing/2014/main" id="{DE87D83C-B65D-4224-959B-18C17FC56BE9}"/>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031ACA8B-DEA0-40B5-8F06-6BCC40F9F2FA}" type="slidenum">
              <a:rPr lang="en-US" altLang="en-US"/>
              <a:pPr/>
              <a:t>332</a:t>
            </a:fld>
            <a:endParaRPr lang="en-US" altLang="en-US"/>
          </a:p>
        </p:txBody>
      </p:sp>
    </p:spTree>
    <p:extLst>
      <p:ext uri="{BB962C8B-B14F-4D97-AF65-F5344CB8AC3E}">
        <p14:creationId xmlns:p14="http://schemas.microsoft.com/office/powerpoint/2010/main" val="347443237"/>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378" name="Slide Image Placeholder 1">
            <a:extLst>
              <a:ext uri="{FF2B5EF4-FFF2-40B4-BE49-F238E27FC236}">
                <a16:creationId xmlns:a16="http://schemas.microsoft.com/office/drawing/2014/main" id="{2FE301A9-EB7B-47FB-9589-64DC07F2568D}"/>
              </a:ext>
            </a:extLst>
          </p:cNvPr>
          <p:cNvSpPr>
            <a:spLocks noGrp="1" noRot="1" noChangeAspect="1" noChangeArrowheads="1" noTextEdit="1"/>
          </p:cNvSpPr>
          <p:nvPr>
            <p:ph type="sldImg"/>
          </p:nvPr>
        </p:nvSpPr>
        <p:spPr>
          <a:ln/>
        </p:spPr>
      </p:sp>
      <p:sp>
        <p:nvSpPr>
          <p:cNvPr id="1125379" name="Notes Placeholder 2">
            <a:extLst>
              <a:ext uri="{FF2B5EF4-FFF2-40B4-BE49-F238E27FC236}">
                <a16:creationId xmlns:a16="http://schemas.microsoft.com/office/drawing/2014/main" id="{90060BCD-21E0-42FB-88D6-89E7D523FC2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1125380" name="Slide Number Placeholder 3">
            <a:extLst>
              <a:ext uri="{FF2B5EF4-FFF2-40B4-BE49-F238E27FC236}">
                <a16:creationId xmlns:a16="http://schemas.microsoft.com/office/drawing/2014/main" id="{BD5E37DE-9411-4F15-8CBB-22E5ABCEFA32}"/>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27FB9477-5664-4D82-BE81-AA08F4D5EE05}" type="slidenum">
              <a:rPr lang="en-US" altLang="en-US"/>
              <a:pPr/>
              <a:t>333</a:t>
            </a:fld>
            <a:endParaRPr lang="en-US" altLang="en-US"/>
          </a:p>
        </p:txBody>
      </p:sp>
    </p:spTree>
    <p:extLst>
      <p:ext uri="{BB962C8B-B14F-4D97-AF65-F5344CB8AC3E}">
        <p14:creationId xmlns:p14="http://schemas.microsoft.com/office/powerpoint/2010/main" val="123235303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Slide Image Placeholder 1">
            <a:extLst>
              <a:ext uri="{FF2B5EF4-FFF2-40B4-BE49-F238E27FC236}">
                <a16:creationId xmlns:a16="http://schemas.microsoft.com/office/drawing/2014/main" id="{3B0A4608-08B6-42B9-8F78-9707519F3CC6}"/>
              </a:ext>
            </a:extLst>
          </p:cNvPr>
          <p:cNvSpPr>
            <a:spLocks noGrp="1" noRot="1" noChangeAspect="1" noChangeArrowheads="1" noTextEdit="1"/>
          </p:cNvSpPr>
          <p:nvPr>
            <p:ph type="sldImg"/>
          </p:nvPr>
        </p:nvSpPr>
        <p:spPr>
          <a:ln/>
        </p:spPr>
      </p:sp>
      <p:sp>
        <p:nvSpPr>
          <p:cNvPr id="168963" name="Notes Placeholder 2">
            <a:extLst>
              <a:ext uri="{FF2B5EF4-FFF2-40B4-BE49-F238E27FC236}">
                <a16:creationId xmlns:a16="http://schemas.microsoft.com/office/drawing/2014/main" id="{940CE8EA-6C0D-4CD3-8139-05CAFAAD84F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Show CFR Part 81 TOC and then EPA AQ DV interactive map </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Refer to acronyms list</a:t>
            </a:r>
          </a:p>
        </p:txBody>
      </p:sp>
      <p:sp>
        <p:nvSpPr>
          <p:cNvPr id="168964" name="Slide Number Placeholder 3">
            <a:extLst>
              <a:ext uri="{FF2B5EF4-FFF2-40B4-BE49-F238E27FC236}">
                <a16:creationId xmlns:a16="http://schemas.microsoft.com/office/drawing/2014/main" id="{F9D3A8AA-588B-4A77-9638-C26D46C3F37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AF0EE2A7-508F-44E5-AC03-D06A0AD09C0E}" type="slidenum">
              <a:rPr lang="en-US" altLang="en-US" sz="1300">
                <a:solidFill>
                  <a:srgbClr val="000000"/>
                </a:solidFill>
                <a:latin typeface="Calibri" panose="020F0502020204030204" pitchFamily="34" charset="0"/>
                <a:cs typeface="Arial" panose="020B0604020202020204" pitchFamily="34" charset="0"/>
              </a:rPr>
              <a:pPr algn="r" eaLnBrk="1" hangingPunct="1"/>
              <a:t>35</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586221189"/>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426" name="Slide Image Placeholder 1">
            <a:extLst>
              <a:ext uri="{FF2B5EF4-FFF2-40B4-BE49-F238E27FC236}">
                <a16:creationId xmlns:a16="http://schemas.microsoft.com/office/drawing/2014/main" id="{809B13C9-CF2A-44A2-9588-376502353362}"/>
              </a:ext>
            </a:extLst>
          </p:cNvPr>
          <p:cNvSpPr>
            <a:spLocks noGrp="1" noRot="1" noChangeAspect="1" noChangeArrowheads="1" noTextEdit="1"/>
          </p:cNvSpPr>
          <p:nvPr>
            <p:ph type="sldImg"/>
          </p:nvPr>
        </p:nvSpPr>
        <p:spPr>
          <a:ln/>
        </p:spPr>
      </p:sp>
      <p:sp>
        <p:nvSpPr>
          <p:cNvPr id="1127427" name="Notes Placeholder 2">
            <a:extLst>
              <a:ext uri="{FF2B5EF4-FFF2-40B4-BE49-F238E27FC236}">
                <a16:creationId xmlns:a16="http://schemas.microsoft.com/office/drawing/2014/main" id="{543F1226-D886-4AE8-8B7B-8AB1C4A816EE}"/>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1127428" name="Slide Number Placeholder 3">
            <a:extLst>
              <a:ext uri="{FF2B5EF4-FFF2-40B4-BE49-F238E27FC236}">
                <a16:creationId xmlns:a16="http://schemas.microsoft.com/office/drawing/2014/main" id="{1EA2DCB2-007D-4FCF-8C20-DBF94D8E2897}"/>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C88A17B1-BA3D-4E0C-B821-DCD6B92CDE17}" type="slidenum">
              <a:rPr lang="en-US" altLang="en-US"/>
              <a:pPr/>
              <a:t>334</a:t>
            </a:fld>
            <a:endParaRPr lang="en-US" altLang="en-US"/>
          </a:p>
        </p:txBody>
      </p:sp>
    </p:spTree>
    <p:extLst>
      <p:ext uri="{BB962C8B-B14F-4D97-AF65-F5344CB8AC3E}">
        <p14:creationId xmlns:p14="http://schemas.microsoft.com/office/powerpoint/2010/main" val="4096648044"/>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474" name="Slide Image Placeholder 1">
            <a:extLst>
              <a:ext uri="{FF2B5EF4-FFF2-40B4-BE49-F238E27FC236}">
                <a16:creationId xmlns:a16="http://schemas.microsoft.com/office/drawing/2014/main" id="{AF6B35C4-4AA3-4BCC-A0CB-E07C25E62941}"/>
              </a:ext>
            </a:extLst>
          </p:cNvPr>
          <p:cNvSpPr>
            <a:spLocks noGrp="1" noRot="1" noChangeAspect="1" noChangeArrowheads="1" noTextEdit="1"/>
          </p:cNvSpPr>
          <p:nvPr>
            <p:ph type="sldImg"/>
          </p:nvPr>
        </p:nvSpPr>
        <p:spPr>
          <a:ln/>
        </p:spPr>
      </p:sp>
      <p:sp>
        <p:nvSpPr>
          <p:cNvPr id="1129475" name="Notes Placeholder 2">
            <a:extLst>
              <a:ext uri="{FF2B5EF4-FFF2-40B4-BE49-F238E27FC236}">
                <a16:creationId xmlns:a16="http://schemas.microsoft.com/office/drawing/2014/main" id="{5A373625-56CF-4755-9EE7-22220169808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1129476" name="Slide Number Placeholder 3">
            <a:extLst>
              <a:ext uri="{FF2B5EF4-FFF2-40B4-BE49-F238E27FC236}">
                <a16:creationId xmlns:a16="http://schemas.microsoft.com/office/drawing/2014/main" id="{C227E77A-038A-4581-860F-695D7468DC63}"/>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5DEDB321-B86C-4ED8-AB6F-993E17276F19}" type="slidenum">
              <a:rPr lang="en-US" altLang="en-US"/>
              <a:pPr/>
              <a:t>335</a:t>
            </a:fld>
            <a:endParaRPr lang="en-US" altLang="en-US"/>
          </a:p>
        </p:txBody>
      </p:sp>
    </p:spTree>
    <p:extLst>
      <p:ext uri="{BB962C8B-B14F-4D97-AF65-F5344CB8AC3E}">
        <p14:creationId xmlns:p14="http://schemas.microsoft.com/office/powerpoint/2010/main" val="2221252870"/>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2" name="Slide Image Placeholder 1">
            <a:extLst>
              <a:ext uri="{FF2B5EF4-FFF2-40B4-BE49-F238E27FC236}">
                <a16:creationId xmlns:a16="http://schemas.microsoft.com/office/drawing/2014/main" id="{5958A953-ADB0-4E10-B96E-3A699BCE2FEC}"/>
              </a:ext>
            </a:extLst>
          </p:cNvPr>
          <p:cNvSpPr>
            <a:spLocks noGrp="1" noRot="1" noChangeAspect="1" noChangeArrowheads="1" noTextEdit="1"/>
          </p:cNvSpPr>
          <p:nvPr>
            <p:ph type="sldImg"/>
          </p:nvPr>
        </p:nvSpPr>
        <p:spPr>
          <a:ln/>
        </p:spPr>
      </p:sp>
      <p:sp>
        <p:nvSpPr>
          <p:cNvPr id="1131523" name="Notes Placeholder 2">
            <a:extLst>
              <a:ext uri="{FF2B5EF4-FFF2-40B4-BE49-F238E27FC236}">
                <a16:creationId xmlns:a16="http://schemas.microsoft.com/office/drawing/2014/main" id="{04C9BD1A-7A0D-45A7-BCC2-F120AB34852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1131524" name="Slide Number Placeholder 3">
            <a:extLst>
              <a:ext uri="{FF2B5EF4-FFF2-40B4-BE49-F238E27FC236}">
                <a16:creationId xmlns:a16="http://schemas.microsoft.com/office/drawing/2014/main" id="{8B783CE3-B66A-4D29-984C-92A8460F3C81}"/>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89A0DB6C-A77B-4920-B0A8-ACDA57132FE4}" type="slidenum">
              <a:rPr lang="en-US" altLang="en-US"/>
              <a:pPr/>
              <a:t>336</a:t>
            </a:fld>
            <a:endParaRPr lang="en-US" altLang="en-US"/>
          </a:p>
        </p:txBody>
      </p:sp>
    </p:spTree>
    <p:extLst>
      <p:ext uri="{BB962C8B-B14F-4D97-AF65-F5344CB8AC3E}">
        <p14:creationId xmlns:p14="http://schemas.microsoft.com/office/powerpoint/2010/main" val="3691481108"/>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70" name="Slide Image Placeholder 1">
            <a:extLst>
              <a:ext uri="{FF2B5EF4-FFF2-40B4-BE49-F238E27FC236}">
                <a16:creationId xmlns:a16="http://schemas.microsoft.com/office/drawing/2014/main" id="{8C62F8C2-C155-4BA3-AB7F-968868B3E1BF}"/>
              </a:ext>
            </a:extLst>
          </p:cNvPr>
          <p:cNvSpPr>
            <a:spLocks noGrp="1" noRot="1" noChangeAspect="1" noChangeArrowheads="1" noTextEdit="1"/>
          </p:cNvSpPr>
          <p:nvPr>
            <p:ph type="sldImg"/>
          </p:nvPr>
        </p:nvSpPr>
        <p:spPr>
          <a:ln/>
        </p:spPr>
      </p:sp>
      <p:sp>
        <p:nvSpPr>
          <p:cNvPr id="1133571" name="Notes Placeholder 2">
            <a:extLst>
              <a:ext uri="{FF2B5EF4-FFF2-40B4-BE49-F238E27FC236}">
                <a16:creationId xmlns:a16="http://schemas.microsoft.com/office/drawing/2014/main" id="{1455797C-8F06-4C26-A1D5-1DD616FC4DE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Did not make attainment in 2009 but did in 2012</a:t>
            </a:r>
          </a:p>
        </p:txBody>
      </p:sp>
      <p:sp>
        <p:nvSpPr>
          <p:cNvPr id="1133572" name="Slide Number Placeholder 3">
            <a:extLst>
              <a:ext uri="{FF2B5EF4-FFF2-40B4-BE49-F238E27FC236}">
                <a16:creationId xmlns:a16="http://schemas.microsoft.com/office/drawing/2014/main" id="{8DF76D7D-AF9C-4E8C-9288-7A326C064277}"/>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A2F0EC20-BD55-4294-9809-C1150F41F341}" type="slidenum">
              <a:rPr lang="en-US" altLang="en-US"/>
              <a:pPr/>
              <a:t>337</a:t>
            </a:fld>
            <a:endParaRPr lang="en-US" altLang="en-US"/>
          </a:p>
        </p:txBody>
      </p:sp>
    </p:spTree>
    <p:extLst>
      <p:ext uri="{BB962C8B-B14F-4D97-AF65-F5344CB8AC3E}">
        <p14:creationId xmlns:p14="http://schemas.microsoft.com/office/powerpoint/2010/main" val="4243593342"/>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22" name="Rectangle 2">
            <a:extLst>
              <a:ext uri="{FF2B5EF4-FFF2-40B4-BE49-F238E27FC236}">
                <a16:creationId xmlns:a16="http://schemas.microsoft.com/office/drawing/2014/main" id="{BEB8BE7E-942E-4453-AEB7-3C271C9F27A9}"/>
              </a:ext>
            </a:extLst>
          </p:cNvPr>
          <p:cNvSpPr>
            <a:spLocks noGrp="1" noRot="1" noChangeAspect="1" noChangeArrowheads="1" noTextEdit="1"/>
          </p:cNvSpPr>
          <p:nvPr>
            <p:ph type="sldImg"/>
          </p:nvPr>
        </p:nvSpPr>
        <p:spPr>
          <a:ln/>
        </p:spPr>
      </p:sp>
      <p:sp>
        <p:nvSpPr>
          <p:cNvPr id="1029123" name="Rectangle 3">
            <a:extLst>
              <a:ext uri="{FF2B5EF4-FFF2-40B4-BE49-F238E27FC236}">
                <a16:creationId xmlns:a16="http://schemas.microsoft.com/office/drawing/2014/main" id="{318E3567-A417-49D2-A781-45B37BBF43B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1176375309"/>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1170" name="Rectangle 2">
            <a:extLst>
              <a:ext uri="{FF2B5EF4-FFF2-40B4-BE49-F238E27FC236}">
                <a16:creationId xmlns:a16="http://schemas.microsoft.com/office/drawing/2014/main" id="{6A934D67-7DE4-4A6D-9041-A9C4B3C2BFFE}"/>
              </a:ext>
            </a:extLst>
          </p:cNvPr>
          <p:cNvSpPr>
            <a:spLocks noGrp="1" noRot="1" noChangeAspect="1" noChangeArrowheads="1" noTextEdit="1"/>
          </p:cNvSpPr>
          <p:nvPr>
            <p:ph type="sldImg"/>
          </p:nvPr>
        </p:nvSpPr>
        <p:spPr>
          <a:xfrm>
            <a:off x="1209675" y="706438"/>
            <a:ext cx="4687888" cy="3516312"/>
          </a:xfrm>
          <a:ln/>
        </p:spPr>
      </p:sp>
      <p:sp>
        <p:nvSpPr>
          <p:cNvPr id="1031171" name="Rectangle 3">
            <a:extLst>
              <a:ext uri="{FF2B5EF4-FFF2-40B4-BE49-F238E27FC236}">
                <a16:creationId xmlns:a16="http://schemas.microsoft.com/office/drawing/2014/main" id="{D07FE965-5E32-42CD-8ECA-89BA4EF8E342}"/>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a:ea typeface="ＭＳ Ｐゴシック"/>
                <a:cs typeface="Arial"/>
              </a:rPr>
              <a:t>The type of pollutant determines whether you need to consider a chemical transformation in the atmosphere, depletion of plume  mass due to settling or deposition due to diffusion near the ground, etc.</a:t>
            </a: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714583242"/>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3218" name="Rectangle 2">
            <a:extLst>
              <a:ext uri="{FF2B5EF4-FFF2-40B4-BE49-F238E27FC236}">
                <a16:creationId xmlns:a16="http://schemas.microsoft.com/office/drawing/2014/main" id="{48A9A6D7-5F9F-4C63-8323-2641DE226307}"/>
              </a:ext>
            </a:extLst>
          </p:cNvPr>
          <p:cNvSpPr>
            <a:spLocks noGrp="1" noRot="1" noChangeAspect="1" noChangeArrowheads="1" noTextEdit="1"/>
          </p:cNvSpPr>
          <p:nvPr>
            <p:ph type="sldImg"/>
          </p:nvPr>
        </p:nvSpPr>
        <p:spPr>
          <a:xfrm>
            <a:off x="1209675" y="706438"/>
            <a:ext cx="4687888" cy="3516312"/>
          </a:xfrm>
          <a:ln/>
        </p:spPr>
      </p:sp>
      <p:sp>
        <p:nvSpPr>
          <p:cNvPr id="1033219" name="Rectangle 3">
            <a:extLst>
              <a:ext uri="{FF2B5EF4-FFF2-40B4-BE49-F238E27FC236}">
                <a16:creationId xmlns:a16="http://schemas.microsoft.com/office/drawing/2014/main" id="{FB5A019A-9C5F-4982-BE48-E66C59C8A427}"/>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a:ea typeface="ＭＳ Ｐゴシック"/>
                <a:cs typeface="Arial"/>
              </a:rPr>
              <a:t>* The only way to determine the appropriate emission limit for a PSD source is through modeling since the source does not exist.</a:t>
            </a:r>
          </a:p>
          <a:p>
            <a:r>
              <a:rPr lang="en-US" altLang="en-US">
                <a:latin typeface="Arial"/>
                <a:ea typeface="ＭＳ Ｐゴシック"/>
                <a:cs typeface="Arial"/>
              </a:rPr>
              <a:t>* GEP (Good Engineering Practice) stack height, is the min height needed to avoid the problem of downwash.  If a company builds a stack that's &gt; GEP it can not get credit for the reduction in ground level concentration that the excess stack height provides.  Therefore, to set an emission limit for stacks &gt; GEP height the actual stack height is used in the model.  Of course, this means that the actual "measured" concentrations should be lower than the model predicts.  As a result in areas where there are a number of stacks above GEP monitoring is not useful since it can not account for the discredited dispersion that the excess stack height has produced.</a:t>
            </a:r>
            <a:endParaRPr lang="en-US" altLang="en-US">
              <a:latin typeface="Arial" panose="020B0604020202020204" pitchFamily="34" charset="0"/>
              <a:ea typeface="ＭＳ Ｐゴシック" panose="020B0600070205080204" pitchFamily="34" charset="-128"/>
            </a:endParaRPr>
          </a:p>
          <a:p>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531655151"/>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6" name="Rectangle 2">
            <a:extLst>
              <a:ext uri="{FF2B5EF4-FFF2-40B4-BE49-F238E27FC236}">
                <a16:creationId xmlns:a16="http://schemas.microsoft.com/office/drawing/2014/main" id="{2417BBB7-EFA8-4C19-810D-2C3975F07546}"/>
              </a:ext>
            </a:extLst>
          </p:cNvPr>
          <p:cNvSpPr>
            <a:spLocks noGrp="1" noRot="1" noChangeAspect="1" noChangeArrowheads="1" noTextEdit="1"/>
          </p:cNvSpPr>
          <p:nvPr>
            <p:ph type="sldImg"/>
          </p:nvPr>
        </p:nvSpPr>
        <p:spPr>
          <a:xfrm>
            <a:off x="1209675" y="706438"/>
            <a:ext cx="4687888" cy="3516312"/>
          </a:xfrm>
          <a:ln/>
        </p:spPr>
      </p:sp>
      <p:sp>
        <p:nvSpPr>
          <p:cNvPr id="1035267" name="Rectangle 3">
            <a:extLst>
              <a:ext uri="{FF2B5EF4-FFF2-40B4-BE49-F238E27FC236}">
                <a16:creationId xmlns:a16="http://schemas.microsoft.com/office/drawing/2014/main" id="{9A868A3B-BC4F-4316-BCF5-A6C6DEA848EC}"/>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a:ea typeface="ＭＳ Ｐゴシック"/>
                <a:cs typeface="Arial"/>
              </a:rPr>
              <a:t>The point of modeling for new source review or SIP demonstrations is to find the single concentration within the entire ambient air that should be compared to the standard or PSD increment.  This one value is known as the design value.  In areas that have a high concentration gradient only models are capable of determining the design value.</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375750294"/>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4" name="Rectangle 2">
            <a:extLst>
              <a:ext uri="{FF2B5EF4-FFF2-40B4-BE49-F238E27FC236}">
                <a16:creationId xmlns:a16="http://schemas.microsoft.com/office/drawing/2014/main" id="{9032C240-AA1F-43AB-B67B-C29152642EF0}"/>
              </a:ext>
            </a:extLst>
          </p:cNvPr>
          <p:cNvSpPr>
            <a:spLocks noGrp="1" noRot="1" noChangeAspect="1" noChangeArrowheads="1" noTextEdit="1"/>
          </p:cNvSpPr>
          <p:nvPr>
            <p:ph type="sldImg"/>
          </p:nvPr>
        </p:nvSpPr>
        <p:spPr>
          <a:xfrm>
            <a:off x="1209675" y="706438"/>
            <a:ext cx="4687888" cy="3516312"/>
          </a:xfrm>
          <a:ln/>
        </p:spPr>
      </p:sp>
      <p:sp>
        <p:nvSpPr>
          <p:cNvPr id="1037315" name="Rectangle 3">
            <a:extLst>
              <a:ext uri="{FF2B5EF4-FFF2-40B4-BE49-F238E27FC236}">
                <a16:creationId xmlns:a16="http://schemas.microsoft.com/office/drawing/2014/main" id="{C5002E56-BC13-4B51-9A36-39158B6A1B46}"/>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a:ea typeface="ＭＳ Ｐゴシック"/>
                <a:cs typeface="Arial"/>
              </a:rPr>
              <a:t>EPA’s Guideline on AQ Models is found at Part 51 Appx W. This guideline is basically considered a reg by EPA regarding modeling for permits and SIPs. </a:t>
            </a:r>
          </a:p>
          <a:p>
            <a:pPr eaLnBrk="1" hangingPunct="1"/>
            <a:endParaRPr lang="en-US" altLang="en-US" dirty="0">
              <a:latin typeface="Arial"/>
              <a:ea typeface="ＭＳ Ｐゴシック"/>
              <a:cs typeface="Arial"/>
            </a:endParaRPr>
          </a:p>
          <a:p>
            <a:pPr eaLnBrk="1" hangingPunct="1"/>
            <a:r>
              <a:rPr lang="en-US" altLang="en-US" dirty="0">
                <a:latin typeface="Arial"/>
                <a:ea typeface="ＭＳ Ｐゴシック"/>
                <a:cs typeface="Arial"/>
              </a:rPr>
              <a:t> Dispersion models are designed to simulate the near-field turbulent structure of the atmosphere since sources who's important impacts are within a few kms of the modeling area. The turbulent structure of the atmosphere plays that greatest role. This type is used for modeling single sources seeking PSD permits.</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a:ea typeface="ＭＳ Ｐゴシック"/>
                <a:cs typeface="Arial"/>
              </a:rPr>
              <a:t>*Photochemical grid models </a:t>
            </a:r>
            <a:r>
              <a:rPr lang="en-US" dirty="0">
                <a:latin typeface="Arial"/>
                <a:ea typeface="ＭＳ Ｐゴシック"/>
                <a:cs typeface="Arial"/>
              </a:rPr>
              <a:t>(also known as Eulerian models) do not effectively deal with the near-field turbulent structure of the atmosphere.  Rather, they are designed as atmospheric chemistry models where each grid cell acts as a reaction vessel that for each hour has pollutants (reactants) injected into it via emissions, diffusion from a adjacent cell, advection from an adjacent cell (I.e. wind blowing mass into the cell.  Then a series of Photochemical reactions take place and the concentrations of pollutants and other chemical in the cell change and their distribution in the cell is considered to be uniform.  This is done for each cell in the grid.  The size of these cells are on the order of kms.  Therefore, the ground level concentrations for any pollutant will be averaged over the size of the grid cell. This resolution is fine for pollutants like ozone and secondary PM2.5, since their spatial concentration gradients are very broad.  But for other pollutants such as SO2, primary PM2.5, lead, many  air toxics, etc. A grid model will be inadequate in finding the design concentration.</a:t>
            </a:r>
          </a:p>
          <a:p>
            <a:endParaRPr lang="en-US" dirty="0"/>
          </a:p>
          <a:p>
            <a:r>
              <a:rPr lang="en-US" dirty="0">
                <a:latin typeface="Arial"/>
                <a:ea typeface="ＭＳ Ｐゴシック"/>
                <a:cs typeface="Arial"/>
              </a:rPr>
              <a:t>*Puff Models (also known as </a:t>
            </a:r>
            <a:r>
              <a:rPr lang="en-US" dirty="0" err="1">
                <a:latin typeface="Arial"/>
                <a:ea typeface="ＭＳ Ｐゴシック"/>
                <a:cs typeface="Arial"/>
              </a:rPr>
              <a:t>Lagrangian</a:t>
            </a:r>
            <a:r>
              <a:rPr lang="en-US" dirty="0">
                <a:latin typeface="Arial"/>
                <a:ea typeface="ＭＳ Ｐゴシック"/>
                <a:cs typeface="Arial"/>
              </a:rPr>
              <a:t> models).  Like dispersion models the use a Gaussian approach to turbulent diffusion.  However, these models can predict concentrations out to 100 km or more since pollutants are modeled as a series of puffs (not a plume).  These puffs can then be move around, disperse, interact with other puffs within the modeling domain hour after hour as the meteorological data changes (puff models are time dependent).  They contain minimal chemistry.  Their main purpose is to make predictions for primary inert pollutants beyond a distance where the assumption of steady-state (I.e. dispersion models) fails.</a:t>
            </a:r>
            <a:endParaRPr lang="en-US" dirty="0"/>
          </a:p>
        </p:txBody>
      </p:sp>
    </p:spTree>
    <p:extLst>
      <p:ext uri="{BB962C8B-B14F-4D97-AF65-F5344CB8AC3E}">
        <p14:creationId xmlns:p14="http://schemas.microsoft.com/office/powerpoint/2010/main" val="2878531956"/>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9362" name="Rectangle 2">
            <a:extLst>
              <a:ext uri="{FF2B5EF4-FFF2-40B4-BE49-F238E27FC236}">
                <a16:creationId xmlns:a16="http://schemas.microsoft.com/office/drawing/2014/main" id="{6B923548-F1C5-4B6D-97B3-C4E35B64BE90}"/>
              </a:ext>
            </a:extLst>
          </p:cNvPr>
          <p:cNvSpPr>
            <a:spLocks noGrp="1" noRot="1" noChangeAspect="1" noChangeArrowheads="1" noTextEdit="1"/>
          </p:cNvSpPr>
          <p:nvPr>
            <p:ph type="sldImg"/>
          </p:nvPr>
        </p:nvSpPr>
        <p:spPr>
          <a:xfrm>
            <a:off x="1209675" y="706438"/>
            <a:ext cx="4687888" cy="3516312"/>
          </a:xfrm>
          <a:ln/>
        </p:spPr>
      </p:sp>
      <p:sp>
        <p:nvSpPr>
          <p:cNvPr id="1039363" name="Rectangle 3">
            <a:extLst>
              <a:ext uri="{FF2B5EF4-FFF2-40B4-BE49-F238E27FC236}">
                <a16:creationId xmlns:a16="http://schemas.microsoft.com/office/drawing/2014/main" id="{15B74FDB-3DC3-4393-B979-978C52A51715}"/>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a:ea typeface="ＭＳ Ｐゴシック"/>
                <a:cs typeface="Arial"/>
              </a:rPr>
              <a:t>CT Screen is the screening version of the CTDM+ model which an applicant can use to further refine an AERMOD analysis that predicts the design concentration to be on an isolated hill.</a:t>
            </a: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71965455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Slide Image Placeholder 1">
            <a:extLst>
              <a:ext uri="{FF2B5EF4-FFF2-40B4-BE49-F238E27FC236}">
                <a16:creationId xmlns:a16="http://schemas.microsoft.com/office/drawing/2014/main" id="{82A24DEB-67CF-4A89-A655-BE81016B7F90}"/>
              </a:ext>
            </a:extLst>
          </p:cNvPr>
          <p:cNvSpPr>
            <a:spLocks noGrp="1" noRot="1" noChangeAspect="1" noChangeArrowheads="1" noTextEdit="1"/>
          </p:cNvSpPr>
          <p:nvPr>
            <p:ph type="sldImg"/>
          </p:nvPr>
        </p:nvSpPr>
        <p:spPr>
          <a:ln/>
        </p:spPr>
      </p:sp>
      <p:sp>
        <p:nvSpPr>
          <p:cNvPr id="171011" name="Notes Placeholder 2">
            <a:extLst>
              <a:ext uri="{FF2B5EF4-FFF2-40B4-BE49-F238E27FC236}">
                <a16:creationId xmlns:a16="http://schemas.microsoft.com/office/drawing/2014/main" id="{18D17FD5-AD83-4180-969E-A6A616843F5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The degree of non-attainment determines how long an area has to come into attainment.</a:t>
            </a: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panose="020B0604020202020204" pitchFamily="34" charset="0"/>
                <a:ea typeface="ＭＳ Ｐゴシック" panose="020B0600070205080204" pitchFamily="34" charset="-128"/>
              </a:rPr>
              <a:t>If area not attaining gets bumped up by EPA</a:t>
            </a:r>
          </a:p>
        </p:txBody>
      </p:sp>
      <p:sp>
        <p:nvSpPr>
          <p:cNvPr id="171012" name="Slide Number Placeholder 3">
            <a:extLst>
              <a:ext uri="{FF2B5EF4-FFF2-40B4-BE49-F238E27FC236}">
                <a16:creationId xmlns:a16="http://schemas.microsoft.com/office/drawing/2014/main" id="{527C54CF-4B2A-4246-9665-7F8B5BB88F25}"/>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33AD97D6-55AD-4980-A071-347D2BF7B0FB}" type="slidenum">
              <a:rPr lang="en-US" altLang="en-US"/>
              <a:pPr/>
              <a:t>36</a:t>
            </a:fld>
            <a:endParaRPr lang="en-US" altLang="en-US"/>
          </a:p>
        </p:txBody>
      </p:sp>
    </p:spTree>
    <p:extLst>
      <p:ext uri="{BB962C8B-B14F-4D97-AF65-F5344CB8AC3E}">
        <p14:creationId xmlns:p14="http://schemas.microsoft.com/office/powerpoint/2010/main" val="754598615"/>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1410" name="Rectangle 2">
            <a:extLst>
              <a:ext uri="{FF2B5EF4-FFF2-40B4-BE49-F238E27FC236}">
                <a16:creationId xmlns:a16="http://schemas.microsoft.com/office/drawing/2014/main" id="{EB60DB95-065B-46FB-8AE5-B84F38456180}"/>
              </a:ext>
            </a:extLst>
          </p:cNvPr>
          <p:cNvSpPr>
            <a:spLocks noGrp="1"/>
          </p:cNvSpPr>
          <p:nvPr>
            <p:ph type="body" idx="1"/>
          </p:nvPr>
        </p:nvSpPr>
        <p:spPr>
          <a:xfrm>
            <a:off x="945710" y="4460167"/>
            <a:ext cx="5211055"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547" tIns="45952" rIns="93547" bIns="45952"/>
          <a:lstStyle/>
          <a:p>
            <a:pPr marL="0" lvl="1" defTabSz="924641" eaLnBrk="1" hangingPunct="1">
              <a:defRPr/>
            </a:pPr>
            <a:r>
              <a:rPr lang="en-US" altLang="en-US" sz="2400">
                <a:solidFill>
                  <a:srgbClr val="FFFF00"/>
                </a:solidFill>
                <a:latin typeface="Arial"/>
                <a:ea typeface="ＭＳ Ｐゴシック"/>
                <a:cs typeface="Arial"/>
              </a:rPr>
              <a:t>Additional Input Info needed if NO</a:t>
            </a:r>
            <a:r>
              <a:rPr lang="en-US" altLang="en-US" sz="2400" baseline="-25000">
                <a:solidFill>
                  <a:srgbClr val="FFFF00"/>
                </a:solidFill>
                <a:latin typeface="Arial"/>
                <a:ea typeface="ＭＳ Ｐゴシック"/>
                <a:cs typeface="Arial"/>
              </a:rPr>
              <a:t>2</a:t>
            </a:r>
            <a:r>
              <a:rPr lang="en-US" altLang="en-US" sz="2400">
                <a:solidFill>
                  <a:srgbClr val="FFFF00"/>
                </a:solidFill>
                <a:latin typeface="Arial"/>
                <a:ea typeface="ＭＳ Ｐゴシック"/>
                <a:cs typeface="Arial"/>
              </a:rPr>
              <a:t> is being modeled</a:t>
            </a:r>
          </a:p>
          <a:p>
            <a:pPr eaLnBrk="1" hangingPunct="1"/>
            <a:endParaRPr lang="en-US" altLang="en-US">
              <a:latin typeface="Arial" panose="020B0604020202020204" pitchFamily="34" charset="0"/>
              <a:ea typeface="ＭＳ Ｐゴシック" panose="020B0600070205080204" pitchFamily="34" charset="-128"/>
            </a:endParaRPr>
          </a:p>
        </p:txBody>
      </p:sp>
      <p:sp>
        <p:nvSpPr>
          <p:cNvPr id="1041411" name="Rectangle 3">
            <a:extLst>
              <a:ext uri="{FF2B5EF4-FFF2-40B4-BE49-F238E27FC236}">
                <a16:creationId xmlns:a16="http://schemas.microsoft.com/office/drawing/2014/main" id="{22153AFC-23B5-47E5-9B9B-29D82130926E}"/>
              </a:ext>
            </a:extLst>
          </p:cNvPr>
          <p:cNvSpPr>
            <a:spLocks noGrp="1" noRot="1" noChangeAspect="1" noTextEdit="1"/>
          </p:cNvSpPr>
          <p:nvPr>
            <p:ph type="sldImg"/>
          </p:nvPr>
        </p:nvSpPr>
        <p:spPr>
          <a:xfrm>
            <a:off x="1211263" y="708025"/>
            <a:ext cx="4679950" cy="3509963"/>
          </a:xfrm>
          <a:ln cap="flat">
            <a:solidFill>
              <a:schemeClr val="tx1"/>
            </a:solidFill>
          </a:ln>
        </p:spPr>
      </p:sp>
    </p:spTree>
    <p:extLst>
      <p:ext uri="{BB962C8B-B14F-4D97-AF65-F5344CB8AC3E}">
        <p14:creationId xmlns:p14="http://schemas.microsoft.com/office/powerpoint/2010/main" val="4172034756"/>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5506" name="Rectangle 2">
            <a:extLst>
              <a:ext uri="{FF2B5EF4-FFF2-40B4-BE49-F238E27FC236}">
                <a16:creationId xmlns:a16="http://schemas.microsoft.com/office/drawing/2014/main" id="{CECD53A1-476B-417E-BFAC-9B2BB19347FA}"/>
              </a:ext>
            </a:extLst>
          </p:cNvPr>
          <p:cNvSpPr>
            <a:spLocks noGrp="1" noRot="1" noChangeAspect="1" noChangeArrowheads="1" noTextEdit="1"/>
          </p:cNvSpPr>
          <p:nvPr>
            <p:ph type="sldImg"/>
          </p:nvPr>
        </p:nvSpPr>
        <p:spPr>
          <a:xfrm>
            <a:off x="1209675" y="706438"/>
            <a:ext cx="4687888" cy="3516312"/>
          </a:xfrm>
          <a:ln/>
        </p:spPr>
      </p:sp>
      <p:sp>
        <p:nvSpPr>
          <p:cNvPr id="1045507" name="Rectangle 3">
            <a:extLst>
              <a:ext uri="{FF2B5EF4-FFF2-40B4-BE49-F238E27FC236}">
                <a16:creationId xmlns:a16="http://schemas.microsoft.com/office/drawing/2014/main" id="{A1EF8613-74FD-49B5-84FB-593843BC2B69}"/>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a:ea typeface="ＭＳ Ｐゴシック"/>
                <a:cs typeface="Arial"/>
              </a:rPr>
              <a:t>Although screening models only predict hourly concentrations, 3hr., 24hr and annual concentrations can be estimated from the hourly concentration through the use of simple scaling factors.  Scaling factors are simply values that are less than one that get the one hour concentration gets multiplied by.  These scaling factors are based on computational studies that suggest that their use is conservative, I.e. they should overestimate the various averaging times.</a:t>
            </a: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50632098"/>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3458" name="Rectangle 2">
            <a:extLst>
              <a:ext uri="{FF2B5EF4-FFF2-40B4-BE49-F238E27FC236}">
                <a16:creationId xmlns:a16="http://schemas.microsoft.com/office/drawing/2014/main" id="{B27C33EB-641B-497C-A8A4-86FB4B3BFDDF}"/>
              </a:ext>
            </a:extLst>
          </p:cNvPr>
          <p:cNvSpPr>
            <a:spLocks noGrp="1" noRot="1" noChangeAspect="1" noChangeArrowheads="1" noTextEdit="1"/>
          </p:cNvSpPr>
          <p:nvPr>
            <p:ph type="sldImg"/>
          </p:nvPr>
        </p:nvSpPr>
        <p:spPr>
          <a:xfrm>
            <a:off x="1209675" y="706438"/>
            <a:ext cx="4687888" cy="3516312"/>
          </a:xfrm>
          <a:ln/>
        </p:spPr>
      </p:sp>
      <p:sp>
        <p:nvSpPr>
          <p:cNvPr id="1043459" name="Rectangle 3">
            <a:extLst>
              <a:ext uri="{FF2B5EF4-FFF2-40B4-BE49-F238E27FC236}">
                <a16:creationId xmlns:a16="http://schemas.microsoft.com/office/drawing/2014/main" id="{CD8F7C98-5FDE-4877-AA62-15DF86BB7C1C}"/>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a:ea typeface="ＭＳ Ｐゴシック"/>
                <a:cs typeface="Arial"/>
              </a:rPr>
              <a:t>* Inversion breakup fumigation occurs in the morning.  It is due to pollutants that are trapped aloft once the boundary layer collapsed the day before and the atmosphere becomes very stable preventing the vertical dispersion of the pollutants aloft.  The next morning when the sun starts to heat the surface the convective boundary layer begins to grow.  Once the convective mixing height grows to the layer that contains the pollutants from the day before (an possibly additional elevated emissions during the night) the convective eddies, caused by surface heat flux, rapidly dispersions the pollutants to the ground.  This causes a short lived but high concentration at ground level.</a:t>
            </a:r>
            <a:endParaRPr lang="en-US" altLang="en-US">
              <a:latin typeface="Arial" panose="020B0604020202020204" pitchFamily="34" charset="0"/>
              <a:ea typeface="ＭＳ Ｐゴシック" panose="020B0600070205080204" pitchFamily="34" charset="-128"/>
            </a:endParaRPr>
          </a:p>
          <a:p>
            <a:endParaRPr lang="en-US" altLang="en-US">
              <a:latin typeface="Arial"/>
              <a:ea typeface="ＭＳ Ｐゴシック"/>
              <a:cs typeface="Arial"/>
            </a:endParaRPr>
          </a:p>
          <a:p>
            <a:r>
              <a:rPr lang="en-US" altLang="en-US">
                <a:latin typeface="Arial"/>
                <a:ea typeface="ＭＳ Ｐゴシック"/>
                <a:cs typeface="Arial"/>
              </a:rPr>
              <a:t>*Coastal fumigation can occur during the day.  It is caused by the release of an elevated source that is located on the coast with the wind blowing on shore.  When the wind blows on shore where the ground has a positive heat flux a thermally induced boundary layer is formed.  That is, the air coming in off the water is generally stable.  As it moves over the warm ground convective eddies eat away at the stable air creating a mixing depth the grows as one moves inland.  The emissions from the source, located on the coast line, will initially be transported through a stable layer with very little vertical dispersion.  However, as soon as the plume reaches the point inland where the mixing layer has grown to the height of the plume fumigation occurs where the highly concentrated plume is rapidly dispersed to the ground.</a:t>
            </a: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46630797"/>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7554" name="Rectangle 2">
            <a:extLst>
              <a:ext uri="{FF2B5EF4-FFF2-40B4-BE49-F238E27FC236}">
                <a16:creationId xmlns:a16="http://schemas.microsoft.com/office/drawing/2014/main" id="{28B065AC-2BBB-47FD-A1BA-901FFA8D6A85}"/>
              </a:ext>
            </a:extLst>
          </p:cNvPr>
          <p:cNvSpPr>
            <a:spLocks noGrp="1" noRot="1" noChangeAspect="1" noChangeArrowheads="1" noTextEdit="1"/>
          </p:cNvSpPr>
          <p:nvPr>
            <p:ph type="sldImg"/>
          </p:nvPr>
        </p:nvSpPr>
        <p:spPr>
          <a:xfrm>
            <a:off x="1209675" y="706438"/>
            <a:ext cx="4687888" cy="3516312"/>
          </a:xfrm>
          <a:ln/>
        </p:spPr>
      </p:sp>
      <p:sp>
        <p:nvSpPr>
          <p:cNvPr id="1047555" name="Rectangle 3">
            <a:extLst>
              <a:ext uri="{FF2B5EF4-FFF2-40B4-BE49-F238E27FC236}">
                <a16:creationId xmlns:a16="http://schemas.microsoft.com/office/drawing/2014/main" id="{D2531CC9-4BEF-4CCC-B50F-77F3B6047694}"/>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a:ea typeface="ＭＳ Ｐゴシック"/>
                <a:cs typeface="Arial"/>
              </a:rPr>
              <a:t>Although this is not scientifically correct, the agencies policy is that dispersion models can be use out to 50 km.  The issue is their assumption steady-state.  The accuracy of this assumption depends on how far the pollutants can travel in an hour (a function of wind speed) before the meteorology changes.  Obviously a simple calculation shows that a wind speed of approx.13 m/s is needed for pollutants to travel 50 km in an hour.  Typically, wind speeds that produce the highest concentrations range from 1 to 5 m/s.</a:t>
            </a: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299080289"/>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02" name="Rectangle 2">
            <a:extLst>
              <a:ext uri="{FF2B5EF4-FFF2-40B4-BE49-F238E27FC236}">
                <a16:creationId xmlns:a16="http://schemas.microsoft.com/office/drawing/2014/main" id="{BB006219-68C5-4498-8DFC-98FDCFF81B1B}"/>
              </a:ext>
            </a:extLst>
          </p:cNvPr>
          <p:cNvSpPr>
            <a:spLocks noGrp="1" noRot="1" noChangeAspect="1" noChangeArrowheads="1" noTextEdit="1"/>
          </p:cNvSpPr>
          <p:nvPr>
            <p:ph type="sldImg"/>
          </p:nvPr>
        </p:nvSpPr>
        <p:spPr>
          <a:xfrm>
            <a:off x="1209675" y="706438"/>
            <a:ext cx="4687888" cy="3516312"/>
          </a:xfrm>
          <a:ln/>
        </p:spPr>
      </p:sp>
      <p:sp>
        <p:nvSpPr>
          <p:cNvPr id="1049603" name="Rectangle 3">
            <a:extLst>
              <a:ext uri="{FF2B5EF4-FFF2-40B4-BE49-F238E27FC236}">
                <a16:creationId xmlns:a16="http://schemas.microsoft.com/office/drawing/2014/main" id="{52653B9F-5845-4CAF-8C0D-73D57FFA94AE}"/>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a:ea typeface="ＭＳ Ｐゴシック"/>
                <a:cs typeface="Arial"/>
              </a:rPr>
              <a:t>On of the major improvements that AERMOD has over ISCST3 is that it more accurately models the Convective Boundary Layer (CBL – I.e., during the day when there is surface heating from the sun.  For the concentration distribution to be Gaussian (bell curve) in the vertical the plume would have to be affected by as many updrafts as downdrafts.  However, research during the 1980's demonstrated that 60% of the time the plume is impacted by a downdraft and 40% of the time by an updraft.  To handle this AERMOD assumes that in the CBL the vertical concentration is better simulated by assuming two Gaussian plumes, an updraft and a downdraft plume. When combined the mathematical result is bi-Gaussian distribution.</a:t>
            </a:r>
            <a:endParaRPr lang="en-US" altLang="en-US" dirty="0">
              <a:latin typeface="Arial" panose="020B0604020202020204" pitchFamily="34" charset="0"/>
              <a:ea typeface="ＭＳ Ｐゴシック" panose="020B0600070205080204" pitchFamily="34" charset="-128"/>
            </a:endParaRPr>
          </a:p>
          <a:p>
            <a:endParaRPr lang="en-US" altLang="en-US" dirty="0">
              <a:latin typeface="Arial" panose="020B0604020202020204" pitchFamily="34" charset="0"/>
              <a:ea typeface="ＭＳ Ｐゴシック" panose="020B0600070205080204" pitchFamily="34" charset="-128"/>
            </a:endParaRPr>
          </a:p>
          <a:p>
            <a:r>
              <a:rPr lang="en-US" altLang="en-US" dirty="0">
                <a:latin typeface="Arial"/>
                <a:ea typeface="ＭＳ Ｐゴシック"/>
                <a:cs typeface="Arial"/>
              </a:rPr>
              <a:t>For ground level sources the concentrations will always be lower the farther downwind the receptor is.  However for elevated sources the pollutants need to diffuse to the ground before any concentration appears at a receptor.  Therefore the distance downwind to the highest concentration depends on plume rise, mixing height and the strength of the vertical turbulence.</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688547739"/>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1650" name="Rectangle 2">
            <a:extLst>
              <a:ext uri="{FF2B5EF4-FFF2-40B4-BE49-F238E27FC236}">
                <a16:creationId xmlns:a16="http://schemas.microsoft.com/office/drawing/2014/main" id="{676DD3C6-BB3B-4D4B-AF25-1A1BD823C1C1}"/>
              </a:ext>
            </a:extLst>
          </p:cNvPr>
          <p:cNvSpPr>
            <a:spLocks noGrp="1" noRot="1" noChangeAspect="1" noChangeArrowheads="1" noTextEdit="1"/>
          </p:cNvSpPr>
          <p:nvPr>
            <p:ph type="sldImg"/>
          </p:nvPr>
        </p:nvSpPr>
        <p:spPr>
          <a:xfrm>
            <a:off x="1209675" y="706438"/>
            <a:ext cx="4687888" cy="3516312"/>
          </a:xfrm>
          <a:ln/>
        </p:spPr>
      </p:sp>
      <p:sp>
        <p:nvSpPr>
          <p:cNvPr id="1051651" name="Rectangle 3">
            <a:extLst>
              <a:ext uri="{FF2B5EF4-FFF2-40B4-BE49-F238E27FC236}">
                <a16:creationId xmlns:a16="http://schemas.microsoft.com/office/drawing/2014/main" id="{117490B8-582F-4E13-BBF9-907BF894542A}"/>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GLC = ground level concentration</a:t>
            </a:r>
          </a:p>
          <a:p>
            <a:pPr eaLnBrk="1" hangingPunct="1"/>
            <a:endParaRPr lang="en-US" altLang="en-US">
              <a:latin typeface="Arial" panose="020B0604020202020204" pitchFamily="34" charset="0"/>
              <a:ea typeface="ＭＳ Ｐゴシック" panose="020B0600070205080204" pitchFamily="34" charset="-128"/>
            </a:endParaRPr>
          </a:p>
          <a:p>
            <a:pPr eaLnBrk="1" hangingPunct="1"/>
            <a:r>
              <a:rPr lang="en-US" altLang="en-US">
                <a:latin typeface="Arial" panose="020B0604020202020204" pitchFamily="34" charset="0"/>
                <a:ea typeface="ＭＳ Ｐゴシック" panose="020B0600070205080204" pitchFamily="34" charset="-128"/>
              </a:rPr>
              <a:t>Concentrations from ground level sources are highest at the closest receptor downwind of the source and decrease farther downwind (see blue curve)</a:t>
            </a:r>
          </a:p>
          <a:p>
            <a:pPr eaLnBrk="1" hangingPunct="1"/>
            <a:endParaRPr lang="en-US" altLang="en-US">
              <a:latin typeface="Arial" panose="020B0604020202020204" pitchFamily="34" charset="0"/>
              <a:ea typeface="ＭＳ Ｐゴシック" panose="020B0600070205080204" pitchFamily="34" charset="-128"/>
            </a:endParaRPr>
          </a:p>
          <a:p>
            <a:pPr eaLnBrk="1" hangingPunct="1"/>
            <a:r>
              <a:rPr lang="en-US" altLang="en-US">
                <a:latin typeface="Arial"/>
                <a:ea typeface="ＭＳ Ｐゴシック"/>
                <a:cs typeface="Arial"/>
              </a:rPr>
              <a:t>Elevated sources do not have the largest impact next to the source.  The max impact is some distance downwind depending on the sources effective plume height, the mixing height and the magnitude of the vertical turbulence (see the red curve)</a:t>
            </a:r>
          </a:p>
        </p:txBody>
      </p:sp>
    </p:spTree>
    <p:extLst>
      <p:ext uri="{BB962C8B-B14F-4D97-AF65-F5344CB8AC3E}">
        <p14:creationId xmlns:p14="http://schemas.microsoft.com/office/powerpoint/2010/main" val="1669173569"/>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8" name="Rectangle 2">
            <a:extLst>
              <a:ext uri="{FF2B5EF4-FFF2-40B4-BE49-F238E27FC236}">
                <a16:creationId xmlns:a16="http://schemas.microsoft.com/office/drawing/2014/main" id="{8C204588-BEC3-42B7-9AAD-EF95C5C924D6}"/>
              </a:ext>
            </a:extLst>
          </p:cNvPr>
          <p:cNvSpPr>
            <a:spLocks noGrp="1" noRot="1" noChangeAspect="1" noChangeArrowheads="1" noTextEdit="1"/>
          </p:cNvSpPr>
          <p:nvPr>
            <p:ph type="sldImg"/>
          </p:nvPr>
        </p:nvSpPr>
        <p:spPr>
          <a:xfrm>
            <a:off x="1209675" y="706438"/>
            <a:ext cx="4687888" cy="3516312"/>
          </a:xfrm>
          <a:ln/>
        </p:spPr>
      </p:sp>
      <p:sp>
        <p:nvSpPr>
          <p:cNvPr id="1053699" name="Rectangle 3">
            <a:extLst>
              <a:ext uri="{FF2B5EF4-FFF2-40B4-BE49-F238E27FC236}">
                <a16:creationId xmlns:a16="http://schemas.microsoft.com/office/drawing/2014/main" id="{55D12A8B-D2E6-475B-89A9-3D232C93EA0D}"/>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Dispersion:  Scattering of a substance away from its sources (fertilizing the lawn  scatter particles)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Dilution: reduces the concentration of a pollutant by mixing the pollutant with air or water. One drop of bleach in water.</a:t>
            </a:r>
          </a:p>
        </p:txBody>
      </p:sp>
    </p:spTree>
    <p:extLst>
      <p:ext uri="{BB962C8B-B14F-4D97-AF65-F5344CB8AC3E}">
        <p14:creationId xmlns:p14="http://schemas.microsoft.com/office/powerpoint/2010/main" val="711768306"/>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5746" name="Rectangle 2">
            <a:extLst>
              <a:ext uri="{FF2B5EF4-FFF2-40B4-BE49-F238E27FC236}">
                <a16:creationId xmlns:a16="http://schemas.microsoft.com/office/drawing/2014/main" id="{12A74411-CAEA-4FF9-A870-690FDC032CF7}"/>
              </a:ext>
            </a:extLst>
          </p:cNvPr>
          <p:cNvSpPr>
            <a:spLocks noGrp="1" noRot="1" noChangeAspect="1" noChangeArrowheads="1" noTextEdit="1"/>
          </p:cNvSpPr>
          <p:nvPr>
            <p:ph type="sldImg"/>
          </p:nvPr>
        </p:nvSpPr>
        <p:spPr>
          <a:ln/>
        </p:spPr>
      </p:sp>
      <p:sp>
        <p:nvSpPr>
          <p:cNvPr id="1055747" name="Rectangle 3">
            <a:extLst>
              <a:ext uri="{FF2B5EF4-FFF2-40B4-BE49-F238E27FC236}">
                <a16:creationId xmlns:a16="http://schemas.microsoft.com/office/drawing/2014/main" id="{98C52164-DAA8-40F1-9E06-5F9EF82A951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a:rPr>
              <a:t> In dispersion models prior to AERMOD stability was effectively equated to turbulence.  This misnomer has been corrected in AERMOD.  By stability here I'm referring to whether our predictions are being made in the unstable Convective Boundary Layer (CBL) or the Stable Boundary Layer (SBL).  The actual measure of stability, in AERMOD, is used primarily as a scaling length parameter for estimating meteorological profiles and other more esoteric effects (this is clearly.  </a:t>
            </a:r>
          </a:p>
          <a:p>
            <a:pPr>
              <a:buFontTx/>
              <a:buChar char="•"/>
            </a:pPr>
            <a:r>
              <a:rPr lang="en-US" altLang="en-US" sz="1600">
                <a:latin typeface="Disney Simple"/>
                <a:ea typeface="ＭＳ Ｐゴシック"/>
              </a:rPr>
              <a:t>Air quality dispersion modeling is a computer simulation that predicts air quality concentrations from various types of emission sources. </a:t>
            </a:r>
            <a:endParaRPr lang="en-US"/>
          </a:p>
          <a:p>
            <a:pPr eaLnBrk="1" hangingPunct="1">
              <a:buFontTx/>
              <a:buChar char="•"/>
            </a:pPr>
            <a:r>
              <a:rPr lang="en-US" altLang="en-US" sz="1600">
                <a:latin typeface="Disney Simple"/>
                <a:ea typeface="ＭＳ Ｐゴシック"/>
              </a:rPr>
              <a:t>It considers the effect of nearby buildings and terrain. Other emission sources like vehicle traffic or wind erosion from storage piles are represented as 2-dimensional area sources or 3-dimensional volume sources.</a:t>
            </a:r>
          </a:p>
          <a:p>
            <a:pPr eaLnBrk="1" hangingPunct="1">
              <a:buFontTx/>
              <a:buChar char="•"/>
            </a:pPr>
            <a:r>
              <a:rPr lang="en-US" altLang="en-US" sz="1600">
                <a:latin typeface="Disney Simple"/>
                <a:ea typeface="ＭＳ Ｐゴシック"/>
              </a:rPr>
              <a:t>AERMOD is current EPA approved dispersion model</a:t>
            </a:r>
          </a:p>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433610204"/>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7794" name="Rectangle 2">
            <a:extLst>
              <a:ext uri="{FF2B5EF4-FFF2-40B4-BE49-F238E27FC236}">
                <a16:creationId xmlns:a16="http://schemas.microsoft.com/office/drawing/2014/main" id="{0109D01C-79DF-4E2B-8734-40D0BC60D0D1}"/>
              </a:ext>
            </a:extLst>
          </p:cNvPr>
          <p:cNvSpPr>
            <a:spLocks noGrp="1" noRot="1" noChangeAspect="1" noChangeArrowheads="1" noTextEdit="1"/>
          </p:cNvSpPr>
          <p:nvPr>
            <p:ph type="sldImg"/>
          </p:nvPr>
        </p:nvSpPr>
        <p:spPr>
          <a:ln/>
        </p:spPr>
      </p:sp>
      <p:sp>
        <p:nvSpPr>
          <p:cNvPr id="1057795" name="Rectangle 3">
            <a:extLst>
              <a:ext uri="{FF2B5EF4-FFF2-40B4-BE49-F238E27FC236}">
                <a16:creationId xmlns:a16="http://schemas.microsoft.com/office/drawing/2014/main" id="{92F7704A-F506-463E-9D72-3407DD4F12A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a:ea typeface="ＭＳ Ｐゴシック"/>
                <a:cs typeface="Arial"/>
              </a:rPr>
              <a:t>Dispersion models provider the user to define thousand of receptors where calculations can be made.  In general,  there are 3 ways to define receptors: 1) defining one or more rectangular grids, which can vary in resolution; 2) defining one or more polar grids, which can vary in resolution (useful for a single elevated source, where the concentration gradient drops off with distance); and 3) defining individual single receptors (discrete receptors).</a:t>
            </a: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962238658"/>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9842" name="Rectangle 2">
            <a:extLst>
              <a:ext uri="{FF2B5EF4-FFF2-40B4-BE49-F238E27FC236}">
                <a16:creationId xmlns:a16="http://schemas.microsoft.com/office/drawing/2014/main" id="{DF3A580E-FF91-444B-B808-1B4603B029C1}"/>
              </a:ext>
            </a:extLst>
          </p:cNvPr>
          <p:cNvSpPr>
            <a:spLocks noGrp="1" noRot="1" noChangeAspect="1" noChangeArrowheads="1" noTextEdit="1"/>
          </p:cNvSpPr>
          <p:nvPr>
            <p:ph type="sldImg"/>
          </p:nvPr>
        </p:nvSpPr>
        <p:spPr>
          <a:xfrm>
            <a:off x="1209675" y="706438"/>
            <a:ext cx="4687888" cy="3516312"/>
          </a:xfrm>
          <a:ln/>
        </p:spPr>
      </p:sp>
      <p:sp>
        <p:nvSpPr>
          <p:cNvPr id="1059843" name="Rectangle 3">
            <a:extLst>
              <a:ext uri="{FF2B5EF4-FFF2-40B4-BE49-F238E27FC236}">
                <a16:creationId xmlns:a16="http://schemas.microsoft.com/office/drawing/2014/main" id="{F6655C06-3F6C-40E9-948C-5FBD9CBFC61B}"/>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a:ea typeface="ＭＳ Ｐゴシック"/>
                <a:cs typeface="Arial"/>
              </a:rPr>
              <a:t>Before AERMOD different models had to be use depending on whether the source was in flat or complex terrain.  With AERMOD the user does not have to distinguish between complex and flat terrain, AERMOD seamlessly considers both.</a:t>
            </a:r>
            <a:endParaRPr lang="en-US"/>
          </a:p>
        </p:txBody>
      </p:sp>
    </p:spTree>
    <p:extLst>
      <p:ext uri="{BB962C8B-B14F-4D97-AF65-F5344CB8AC3E}">
        <p14:creationId xmlns:p14="http://schemas.microsoft.com/office/powerpoint/2010/main" val="15384695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ide Image Placeholder 1">
            <a:extLst>
              <a:ext uri="{FF2B5EF4-FFF2-40B4-BE49-F238E27FC236}">
                <a16:creationId xmlns:a16="http://schemas.microsoft.com/office/drawing/2014/main" id="{7098678C-6CCA-42DB-839B-20304E7A5845}"/>
              </a:ext>
            </a:extLst>
          </p:cNvPr>
          <p:cNvSpPr>
            <a:spLocks noGrp="1" noRot="1" noChangeAspect="1" noChangeArrowheads="1" noTextEdit="1"/>
          </p:cNvSpPr>
          <p:nvPr>
            <p:ph type="sldImg"/>
          </p:nvPr>
        </p:nvSpPr>
        <p:spPr>
          <a:ln/>
        </p:spPr>
      </p:sp>
      <p:sp>
        <p:nvSpPr>
          <p:cNvPr id="173059" name="Notes Placeholder 2">
            <a:extLst>
              <a:ext uri="{FF2B5EF4-FFF2-40B4-BE49-F238E27FC236}">
                <a16:creationId xmlns:a16="http://schemas.microsoft.com/office/drawing/2014/main" id="{F53B53DC-7160-457E-9E8F-25EBD57B93E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The lowering of Major source thresholds in NA areas will impact if source needs a NA NSR/PSD and TV permit  </a:t>
            </a:r>
          </a:p>
        </p:txBody>
      </p:sp>
      <p:sp>
        <p:nvSpPr>
          <p:cNvPr id="173060" name="Slide Number Placeholder 3">
            <a:extLst>
              <a:ext uri="{FF2B5EF4-FFF2-40B4-BE49-F238E27FC236}">
                <a16:creationId xmlns:a16="http://schemas.microsoft.com/office/drawing/2014/main" id="{2EE82A8C-220D-45B8-83B6-6870400A482E}"/>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FD2D492F-6EED-4E93-A0EE-FCF9E10197D1}" type="slidenum">
              <a:rPr lang="en-US" altLang="en-US"/>
              <a:pPr/>
              <a:t>37</a:t>
            </a:fld>
            <a:endParaRPr lang="en-US" altLang="en-US"/>
          </a:p>
        </p:txBody>
      </p:sp>
    </p:spTree>
    <p:extLst>
      <p:ext uri="{BB962C8B-B14F-4D97-AF65-F5344CB8AC3E}">
        <p14:creationId xmlns:p14="http://schemas.microsoft.com/office/powerpoint/2010/main" val="2833500924"/>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1890" name="Rectangle 2">
            <a:extLst>
              <a:ext uri="{FF2B5EF4-FFF2-40B4-BE49-F238E27FC236}">
                <a16:creationId xmlns:a16="http://schemas.microsoft.com/office/drawing/2014/main" id="{DDF538F1-E4EA-451E-A888-9D0CC557324A}"/>
              </a:ext>
            </a:extLst>
          </p:cNvPr>
          <p:cNvSpPr>
            <a:spLocks noGrp="1" noRot="1" noChangeAspect="1" noChangeArrowheads="1" noTextEdit="1"/>
          </p:cNvSpPr>
          <p:nvPr>
            <p:ph type="sldImg"/>
          </p:nvPr>
        </p:nvSpPr>
        <p:spPr>
          <a:xfrm>
            <a:off x="1209675" y="706438"/>
            <a:ext cx="4687888" cy="3516312"/>
          </a:xfrm>
          <a:ln/>
        </p:spPr>
      </p:sp>
      <p:sp>
        <p:nvSpPr>
          <p:cNvPr id="1061891" name="Rectangle 3">
            <a:extLst>
              <a:ext uri="{FF2B5EF4-FFF2-40B4-BE49-F238E27FC236}">
                <a16:creationId xmlns:a16="http://schemas.microsoft.com/office/drawing/2014/main" id="{359F6A83-4D50-48AE-AE8F-09E973606FDD}"/>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344996726"/>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3938" name="Rectangle 2">
            <a:extLst>
              <a:ext uri="{FF2B5EF4-FFF2-40B4-BE49-F238E27FC236}">
                <a16:creationId xmlns:a16="http://schemas.microsoft.com/office/drawing/2014/main" id="{6D96D2F3-2138-4760-A486-AD7B4F97D0C4}"/>
              </a:ext>
            </a:extLst>
          </p:cNvPr>
          <p:cNvSpPr>
            <a:spLocks noGrp="1" noRot="1" noChangeAspect="1" noChangeArrowheads="1" noTextEdit="1"/>
          </p:cNvSpPr>
          <p:nvPr>
            <p:ph type="sldImg"/>
          </p:nvPr>
        </p:nvSpPr>
        <p:spPr>
          <a:xfrm>
            <a:off x="1209675" y="706438"/>
            <a:ext cx="4687888" cy="3516312"/>
          </a:xfrm>
          <a:ln/>
        </p:spPr>
      </p:sp>
      <p:sp>
        <p:nvSpPr>
          <p:cNvPr id="1063939" name="Rectangle 3">
            <a:extLst>
              <a:ext uri="{FF2B5EF4-FFF2-40B4-BE49-F238E27FC236}">
                <a16:creationId xmlns:a16="http://schemas.microsoft.com/office/drawing/2014/main" id="{73CABAA5-3CC6-4166-9CAC-3099A42A72FC}"/>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lvl="1" defTabSz="924641" eaLnBrk="1" hangingPunct="1">
              <a:defRPr/>
            </a:pPr>
            <a:r>
              <a:rPr lang="en-US" altLang="en-US" dirty="0">
                <a:latin typeface="Arial"/>
                <a:ea typeface="ＭＳ Ｐゴシック"/>
                <a:cs typeface="Arial"/>
              </a:rPr>
              <a:t>AERMOD separates daytime (Convective BL) from nighttime (Stable BL).  It also i</a:t>
            </a:r>
            <a:r>
              <a:rPr lang="en-US" altLang="en-US" dirty="0">
                <a:solidFill>
                  <a:srgbClr val="FFFF00"/>
                </a:solidFill>
              </a:rPr>
              <a:t>ntroduced explicit planetary boundary layer physics that had been highly parameterized in ISC3.  </a:t>
            </a:r>
            <a:r>
              <a:rPr lang="en-US" altLang="en-US" dirty="0">
                <a:latin typeface="Arial"/>
                <a:ea typeface="ＭＳ Ｐゴシック"/>
                <a:cs typeface="Arial"/>
              </a:rPr>
              <a:t>These boundary layer states are very different in their physical properties and thus how pollutants are dispersed.  In AERMOD the CBL and the (SBL) are mathematically simulated very differently, whereas prior models did not make this distinction they simple parameterized the entire turbulent structure of the PBL by using the PGT stability curves which depended on which stability class was estimated for the hour of your calculation; AERMOD never references stability class or PGT stability curves.</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988582562"/>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986" name="Rectangle 2">
            <a:extLst>
              <a:ext uri="{FF2B5EF4-FFF2-40B4-BE49-F238E27FC236}">
                <a16:creationId xmlns:a16="http://schemas.microsoft.com/office/drawing/2014/main" id="{60323921-C141-4443-86F2-7C43712253D4}"/>
              </a:ext>
            </a:extLst>
          </p:cNvPr>
          <p:cNvSpPr>
            <a:spLocks noGrp="1" noRot="1" noChangeAspect="1" noChangeArrowheads="1" noTextEdit="1"/>
          </p:cNvSpPr>
          <p:nvPr>
            <p:ph type="sldImg"/>
          </p:nvPr>
        </p:nvSpPr>
        <p:spPr>
          <a:xfrm>
            <a:off x="1209675" y="706438"/>
            <a:ext cx="4687888" cy="3516312"/>
          </a:xfrm>
          <a:ln/>
        </p:spPr>
      </p:sp>
      <p:sp>
        <p:nvSpPr>
          <p:cNvPr id="1065987" name="Rectangle 3">
            <a:extLst>
              <a:ext uri="{FF2B5EF4-FFF2-40B4-BE49-F238E27FC236}">
                <a16:creationId xmlns:a16="http://schemas.microsoft.com/office/drawing/2014/main" id="{BC425449-B97D-419F-A550-2320969CB6CE}"/>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lvl="1" defTabSz="924641" eaLnBrk="1" hangingPunct="1">
              <a:defRPr/>
            </a:pPr>
            <a:r>
              <a:rPr lang="en-US" altLang="en-US">
                <a:latin typeface="Arial"/>
                <a:ea typeface="ＭＳ Ｐゴシック"/>
                <a:cs typeface="Arial"/>
              </a:rPr>
              <a:t>AERMOD was designed to have its input framework mimic ISCST3, in order to at least have the part of the model that users interact with be as familiar as possible.</a:t>
            </a:r>
            <a:r>
              <a:rPr lang="en-US" altLang="en-US"/>
              <a:t> It allows capturing our present understanding of atmospheric processes while remaining relatively simple in terms of input requirements. Providing reasonable concentration estimates under a wide variety of conditions (complex &amp; simple terrain, downwash conditions, both urban and rural environments, etc.)</a:t>
            </a:r>
          </a:p>
          <a:p>
            <a:pPr marL="0" lvl="1" defTabSz="924641" eaLnBrk="1" hangingPunct="1">
              <a:defRPr/>
            </a:pPr>
            <a:endParaRPr lang="en-US" altLang="en-US"/>
          </a:p>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633015785"/>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8034" name="Rectangle 2">
            <a:extLst>
              <a:ext uri="{FF2B5EF4-FFF2-40B4-BE49-F238E27FC236}">
                <a16:creationId xmlns:a16="http://schemas.microsoft.com/office/drawing/2014/main" id="{0F845BAD-6DE4-49FC-BA43-1A02BCBD1AAE}"/>
              </a:ext>
            </a:extLst>
          </p:cNvPr>
          <p:cNvSpPr>
            <a:spLocks noGrp="1" noRot="1" noChangeAspect="1" noChangeArrowheads="1" noTextEdit="1"/>
          </p:cNvSpPr>
          <p:nvPr>
            <p:ph type="sldImg"/>
          </p:nvPr>
        </p:nvSpPr>
        <p:spPr>
          <a:xfrm>
            <a:off x="1209675" y="706438"/>
            <a:ext cx="4687888" cy="3516312"/>
          </a:xfrm>
          <a:ln/>
        </p:spPr>
      </p:sp>
      <p:sp>
        <p:nvSpPr>
          <p:cNvPr id="1068035" name="Rectangle 3">
            <a:extLst>
              <a:ext uri="{FF2B5EF4-FFF2-40B4-BE49-F238E27FC236}">
                <a16:creationId xmlns:a16="http://schemas.microsoft.com/office/drawing/2014/main" id="{1C47D9B4-8FE0-4E70-9C02-E8F2BD84A559}"/>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a:ea typeface="ＭＳ Ｐゴシック"/>
                <a:cs typeface="Arial"/>
              </a:rPr>
              <a:t>Relative to surface characteristics AERMOD needs the albedo (% reflectivity of solar radiation by the earth), Zo (roughness height – essentially magnitude of the friction that the earth's surface presents to the flow of air), Bo (The Bowan ratio which is the ratio of sensible heat – the heat you feel to laten heat the heat used to evaporate moisture).  These surface parameters are found in tables for each surface classification as defined by the USGS.  AERSURFACE processes land use data from USGS and produces these parameters for AERMOD</a:t>
            </a:r>
          </a:p>
          <a:p>
            <a:endParaRPr lang="en-US" altLang="en-US"/>
          </a:p>
          <a:p>
            <a:r>
              <a:rPr lang="en-US" altLang="en-US">
                <a:latin typeface="Arial"/>
                <a:ea typeface="ＭＳ Ｐゴシック"/>
                <a:cs typeface="Arial"/>
              </a:rPr>
              <a:t>AERMINUTE processes 1 min meteorological data where available (speed and direction) into true hourly averages.  Most NWS data are not true hourly averages, they are simply an observation of speed and direction at the top of the hour that is used to represent that hour.</a:t>
            </a:r>
            <a:endParaRPr lang="en-US" altLang="en-US"/>
          </a:p>
        </p:txBody>
      </p:sp>
    </p:spTree>
    <p:extLst>
      <p:ext uri="{BB962C8B-B14F-4D97-AF65-F5344CB8AC3E}">
        <p14:creationId xmlns:p14="http://schemas.microsoft.com/office/powerpoint/2010/main" val="1489544746"/>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0082" name="Rectangle 2">
            <a:extLst>
              <a:ext uri="{FF2B5EF4-FFF2-40B4-BE49-F238E27FC236}">
                <a16:creationId xmlns:a16="http://schemas.microsoft.com/office/drawing/2014/main" id="{2694D741-4DF7-4FE1-B615-09014FFA26A9}"/>
              </a:ext>
            </a:extLst>
          </p:cNvPr>
          <p:cNvSpPr>
            <a:spLocks noGrp="1" noRot="1" noChangeAspect="1" noChangeArrowheads="1" noTextEdit="1"/>
          </p:cNvSpPr>
          <p:nvPr>
            <p:ph type="sldImg"/>
          </p:nvPr>
        </p:nvSpPr>
        <p:spPr>
          <a:xfrm>
            <a:off x="1209675" y="706438"/>
            <a:ext cx="4687888" cy="3516312"/>
          </a:xfrm>
          <a:ln/>
        </p:spPr>
      </p:sp>
      <p:sp>
        <p:nvSpPr>
          <p:cNvPr id="1070083" name="Rectangle 3">
            <a:extLst>
              <a:ext uri="{FF2B5EF4-FFF2-40B4-BE49-F238E27FC236}">
                <a16:creationId xmlns:a16="http://schemas.microsoft.com/office/drawing/2014/main" id="{F0D01026-8B90-457E-85D6-85382B2CF5D0}"/>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a:ea typeface="ＭＳ Ｐゴシック"/>
                <a:cs typeface="Arial"/>
              </a:rPr>
              <a:t>A discussion of bi-Gaussian was provided in a previous note.</a:t>
            </a: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208035206"/>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2130" name="Rectangle 2">
            <a:extLst>
              <a:ext uri="{FF2B5EF4-FFF2-40B4-BE49-F238E27FC236}">
                <a16:creationId xmlns:a16="http://schemas.microsoft.com/office/drawing/2014/main" id="{FE829478-35A8-4234-95F8-08F22584F0CB}"/>
              </a:ext>
            </a:extLst>
          </p:cNvPr>
          <p:cNvSpPr>
            <a:spLocks noGrp="1" noRot="1" noChangeAspect="1" noChangeArrowheads="1" noTextEdit="1"/>
          </p:cNvSpPr>
          <p:nvPr>
            <p:ph type="sldImg"/>
          </p:nvPr>
        </p:nvSpPr>
        <p:spPr>
          <a:xfrm>
            <a:off x="1209675" y="706438"/>
            <a:ext cx="4687888" cy="3516312"/>
          </a:xfrm>
          <a:ln/>
        </p:spPr>
      </p:sp>
      <p:sp>
        <p:nvSpPr>
          <p:cNvPr id="1072131" name="Rectangle 3">
            <a:extLst>
              <a:ext uri="{FF2B5EF4-FFF2-40B4-BE49-F238E27FC236}">
                <a16:creationId xmlns:a16="http://schemas.microsoft.com/office/drawing/2014/main" id="{0F39B5D2-90F1-4F51-BE57-09289DAAD3CE}"/>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It’s important because prior to AERMOD different models had to be used for Complex and Flat terrain, i.e. Complex I and ISCST3, respectively</a:t>
            </a:r>
          </a:p>
          <a:p>
            <a:endParaRPr lang="en-US" altLang="en-US">
              <a:latin typeface="Arial" panose="020B0604020202020204" pitchFamily="34" charset="0"/>
              <a:ea typeface="ＭＳ Ｐゴシック" panose="020B0600070205080204" pitchFamily="34" charset="-128"/>
            </a:endParaRPr>
          </a:p>
          <a:p>
            <a:r>
              <a:rPr lang="en-US" altLang="en-US">
                <a:latin typeface="Arial"/>
                <a:ea typeface="ＭＳ Ｐゴシック"/>
                <a:cs typeface="Arial"/>
              </a:rPr>
              <a:t>AERMOD can calculate either air concentrations or the amount or ground deposition resulting from a sources emissions.  It also calculates depletion is the user so chooses.  Depletion is the amount of pollutant that has deposited on the ground and is no longer available for calculating air concentrations beyond the point of its deposition.  By selecting the depletion option the calculation of air concentrations will be the same of smaller depending on how much mass has been depleted by deposition.</a:t>
            </a: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229479593"/>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4178" name="Rectangle 2">
            <a:extLst>
              <a:ext uri="{FF2B5EF4-FFF2-40B4-BE49-F238E27FC236}">
                <a16:creationId xmlns:a16="http://schemas.microsoft.com/office/drawing/2014/main" id="{B7E01F0B-E613-475E-A30E-E8FBB3ECF2D4}"/>
              </a:ext>
            </a:extLst>
          </p:cNvPr>
          <p:cNvSpPr>
            <a:spLocks noGrp="1" noRot="1" noChangeAspect="1" noChangeArrowheads="1" noTextEdit="1"/>
          </p:cNvSpPr>
          <p:nvPr>
            <p:ph type="sldImg"/>
          </p:nvPr>
        </p:nvSpPr>
        <p:spPr>
          <a:xfrm>
            <a:off x="1898650" y="625475"/>
            <a:ext cx="3570288" cy="2678113"/>
          </a:xfrm>
          <a:ln/>
        </p:spPr>
      </p:sp>
      <p:sp>
        <p:nvSpPr>
          <p:cNvPr id="1074179" name="Rectangle 3">
            <a:extLst>
              <a:ext uri="{FF2B5EF4-FFF2-40B4-BE49-F238E27FC236}">
                <a16:creationId xmlns:a16="http://schemas.microsoft.com/office/drawing/2014/main" id="{67F05C5B-FA19-4002-9561-F1E7CD14FEA7}"/>
              </a:ext>
            </a:extLst>
          </p:cNvPr>
          <p:cNvSpPr>
            <a:spLocks noGrp="1"/>
          </p:cNvSpPr>
          <p:nvPr>
            <p:ph type="body" idx="1"/>
          </p:nvPr>
        </p:nvSpPr>
        <p:spPr>
          <a:xfrm>
            <a:off x="632083" y="3631301"/>
            <a:ext cx="5997538" cy="528903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a:ea typeface="ＭＳ Ｐゴシック"/>
                <a:cs typeface="Arial"/>
              </a:rPr>
              <a:t>Permit application will need to include this information so air modeling expert and permit writer can review.</a:t>
            </a:r>
          </a:p>
          <a:p>
            <a:pPr eaLnBrk="1" hangingPunct="1"/>
            <a:r>
              <a:rPr lang="en-US" altLang="en-US" dirty="0">
                <a:latin typeface="Arial"/>
                <a:ea typeface="ＭＳ Ｐゴシック"/>
                <a:cs typeface="Arial"/>
              </a:rPr>
              <a:t>Land use data was discussed in a previous note</a:t>
            </a:r>
            <a:endParaRPr lang="en-US" dirty="0"/>
          </a:p>
        </p:txBody>
      </p:sp>
    </p:spTree>
    <p:extLst>
      <p:ext uri="{BB962C8B-B14F-4D97-AF65-F5344CB8AC3E}">
        <p14:creationId xmlns:p14="http://schemas.microsoft.com/office/powerpoint/2010/main" val="819426835"/>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6226" name="Rectangle 2">
            <a:extLst>
              <a:ext uri="{FF2B5EF4-FFF2-40B4-BE49-F238E27FC236}">
                <a16:creationId xmlns:a16="http://schemas.microsoft.com/office/drawing/2014/main" id="{66A0D416-9517-4B82-A63E-7ACCAAC5051D}"/>
              </a:ext>
            </a:extLst>
          </p:cNvPr>
          <p:cNvSpPr>
            <a:spLocks noGrp="1" noRot="1" noChangeAspect="1" noChangeArrowheads="1" noTextEdit="1"/>
          </p:cNvSpPr>
          <p:nvPr>
            <p:ph type="sldImg"/>
          </p:nvPr>
        </p:nvSpPr>
        <p:spPr>
          <a:xfrm>
            <a:off x="1209675" y="706438"/>
            <a:ext cx="4687888" cy="3516312"/>
          </a:xfrm>
          <a:ln/>
        </p:spPr>
      </p:sp>
      <p:sp>
        <p:nvSpPr>
          <p:cNvPr id="1076227" name="Rectangle 3">
            <a:extLst>
              <a:ext uri="{FF2B5EF4-FFF2-40B4-BE49-F238E27FC236}">
                <a16:creationId xmlns:a16="http://schemas.microsoft.com/office/drawing/2014/main" id="{A61AE178-524B-4F75-9949-8B5F010D3137}"/>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EPA has SIL guidance for O3 and PM2.5 so that generally (in the large majority of cases) PC models don’t need to be run for a PSD AQ impact analysis  </a:t>
            </a:r>
          </a:p>
        </p:txBody>
      </p:sp>
    </p:spTree>
    <p:extLst>
      <p:ext uri="{BB962C8B-B14F-4D97-AF65-F5344CB8AC3E}">
        <p14:creationId xmlns:p14="http://schemas.microsoft.com/office/powerpoint/2010/main" val="759478620"/>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4" name="Rectangle 2">
            <a:extLst>
              <a:ext uri="{FF2B5EF4-FFF2-40B4-BE49-F238E27FC236}">
                <a16:creationId xmlns:a16="http://schemas.microsoft.com/office/drawing/2014/main" id="{7C3B6369-668F-44B7-BDA9-B5171D7F7306}"/>
              </a:ext>
            </a:extLst>
          </p:cNvPr>
          <p:cNvSpPr>
            <a:spLocks noGrp="1" noRot="1" noChangeAspect="1" noChangeArrowheads="1" noTextEdit="1"/>
          </p:cNvSpPr>
          <p:nvPr>
            <p:ph type="sldImg"/>
          </p:nvPr>
        </p:nvSpPr>
        <p:spPr>
          <a:xfrm>
            <a:off x="1209675" y="706438"/>
            <a:ext cx="4687888" cy="3516312"/>
          </a:xfrm>
          <a:ln/>
        </p:spPr>
      </p:sp>
      <p:sp>
        <p:nvSpPr>
          <p:cNvPr id="1078275" name="Rectangle 3">
            <a:extLst>
              <a:ext uri="{FF2B5EF4-FFF2-40B4-BE49-F238E27FC236}">
                <a16:creationId xmlns:a16="http://schemas.microsoft.com/office/drawing/2014/main" id="{98036B1A-E2E7-47A5-A52A-9134779C5A1F}"/>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628190966"/>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0322" name="Rectangle 2">
            <a:extLst>
              <a:ext uri="{FF2B5EF4-FFF2-40B4-BE49-F238E27FC236}">
                <a16:creationId xmlns:a16="http://schemas.microsoft.com/office/drawing/2014/main" id="{E83C3F69-961D-4D1A-984C-C72BD2BF881E}"/>
              </a:ext>
            </a:extLst>
          </p:cNvPr>
          <p:cNvSpPr>
            <a:spLocks noGrp="1" noRot="1" noChangeAspect="1" noChangeArrowheads="1" noTextEdit="1"/>
          </p:cNvSpPr>
          <p:nvPr>
            <p:ph type="sldImg"/>
          </p:nvPr>
        </p:nvSpPr>
        <p:spPr>
          <a:xfrm>
            <a:off x="1209675" y="706438"/>
            <a:ext cx="4687888" cy="3516312"/>
          </a:xfrm>
          <a:ln/>
        </p:spPr>
      </p:sp>
      <p:sp>
        <p:nvSpPr>
          <p:cNvPr id="1080323" name="Rectangle 3">
            <a:extLst>
              <a:ext uri="{FF2B5EF4-FFF2-40B4-BE49-F238E27FC236}">
                <a16:creationId xmlns:a16="http://schemas.microsoft.com/office/drawing/2014/main" id="{71100872-B880-4ED1-B854-9632853869AD}"/>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Need mobile emissions to calculate background (baseline) </a:t>
            </a:r>
            <a:r>
              <a:rPr lang="en-US" altLang="en-US" dirty="0" err="1">
                <a:latin typeface="Arial" panose="020B0604020202020204" pitchFamily="34" charset="0"/>
                <a:ea typeface="ＭＳ Ｐゴシック" panose="020B0600070205080204" pitchFamily="34" charset="-128"/>
              </a:rPr>
              <a:t>concs</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626159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2015 standard also 2008 standard O3</a:t>
            </a:r>
          </a:p>
        </p:txBody>
      </p:sp>
      <p:sp>
        <p:nvSpPr>
          <p:cNvPr id="4" name="Slide Number Placeholder 3"/>
          <p:cNvSpPr>
            <a:spLocks noGrp="1"/>
          </p:cNvSpPr>
          <p:nvPr>
            <p:ph type="sldNum" sz="quarter" idx="5"/>
          </p:nvPr>
        </p:nvSpPr>
        <p:spPr/>
        <p:txBody>
          <a:bodyPr/>
          <a:lstStyle/>
          <a:p>
            <a:fld id="{F70049F0-A67E-42C2-8392-A4D1CF6FADD6}" type="slidenum">
              <a:rPr lang="en-US" altLang="en-US" smtClean="0"/>
              <a:pPr/>
              <a:t>38</a:t>
            </a:fld>
            <a:endParaRPr lang="en-US" altLang="en-US"/>
          </a:p>
        </p:txBody>
      </p:sp>
    </p:spTree>
    <p:extLst>
      <p:ext uri="{BB962C8B-B14F-4D97-AF65-F5344CB8AC3E}">
        <p14:creationId xmlns:p14="http://schemas.microsoft.com/office/powerpoint/2010/main" val="647329678"/>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2370" name="Rectangle 2">
            <a:extLst>
              <a:ext uri="{FF2B5EF4-FFF2-40B4-BE49-F238E27FC236}">
                <a16:creationId xmlns:a16="http://schemas.microsoft.com/office/drawing/2014/main" id="{9231BAC6-6704-4468-9B2C-8DD681F8B4B9}"/>
              </a:ext>
            </a:extLst>
          </p:cNvPr>
          <p:cNvSpPr>
            <a:spLocks noGrp="1" noRot="1" noChangeAspect="1" noChangeArrowheads="1" noTextEdit="1"/>
          </p:cNvSpPr>
          <p:nvPr>
            <p:ph type="sldImg"/>
          </p:nvPr>
        </p:nvSpPr>
        <p:spPr>
          <a:xfrm>
            <a:off x="1209675" y="706438"/>
            <a:ext cx="4687888" cy="3516312"/>
          </a:xfrm>
          <a:ln/>
        </p:spPr>
      </p:sp>
      <p:sp>
        <p:nvSpPr>
          <p:cNvPr id="1082371" name="Rectangle 3">
            <a:extLst>
              <a:ext uri="{FF2B5EF4-FFF2-40B4-BE49-F238E27FC236}">
                <a16:creationId xmlns:a16="http://schemas.microsoft.com/office/drawing/2014/main" id="{8DBAF6EE-AA1E-4E24-B1E4-8EDDD4AF04C9}"/>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768472099"/>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4418" name="Rectangle 2">
            <a:extLst>
              <a:ext uri="{FF2B5EF4-FFF2-40B4-BE49-F238E27FC236}">
                <a16:creationId xmlns:a16="http://schemas.microsoft.com/office/drawing/2014/main" id="{9BD03E0B-FB86-4C54-B481-855097620167}"/>
              </a:ext>
            </a:extLst>
          </p:cNvPr>
          <p:cNvSpPr>
            <a:spLocks noGrp="1" noRot="1" noChangeAspect="1" noChangeArrowheads="1" noTextEdit="1"/>
          </p:cNvSpPr>
          <p:nvPr>
            <p:ph type="sldImg"/>
          </p:nvPr>
        </p:nvSpPr>
        <p:spPr>
          <a:xfrm>
            <a:off x="1209675" y="706438"/>
            <a:ext cx="4687888" cy="3516312"/>
          </a:xfrm>
          <a:ln/>
        </p:spPr>
      </p:sp>
      <p:sp>
        <p:nvSpPr>
          <p:cNvPr id="1084419" name="Rectangle 3">
            <a:extLst>
              <a:ext uri="{FF2B5EF4-FFF2-40B4-BE49-F238E27FC236}">
                <a16:creationId xmlns:a16="http://schemas.microsoft.com/office/drawing/2014/main" id="{F556E3A7-C7B6-4A33-BEA9-440BC4B2C145}"/>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892427983"/>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466" name="Rectangle 2">
            <a:extLst>
              <a:ext uri="{FF2B5EF4-FFF2-40B4-BE49-F238E27FC236}">
                <a16:creationId xmlns:a16="http://schemas.microsoft.com/office/drawing/2014/main" id="{F8DD954C-799F-457F-8C5F-A7F15BB75001}"/>
              </a:ext>
            </a:extLst>
          </p:cNvPr>
          <p:cNvSpPr>
            <a:spLocks noGrp="1" noRot="1" noChangeAspect="1" noChangeArrowheads="1" noTextEdit="1"/>
          </p:cNvSpPr>
          <p:nvPr>
            <p:ph type="sldImg"/>
          </p:nvPr>
        </p:nvSpPr>
        <p:spPr>
          <a:xfrm>
            <a:off x="1209675" y="706438"/>
            <a:ext cx="4687888" cy="3516312"/>
          </a:xfrm>
          <a:ln/>
        </p:spPr>
      </p:sp>
      <p:sp>
        <p:nvSpPr>
          <p:cNvPr id="1086467" name="Rectangle 3">
            <a:extLst>
              <a:ext uri="{FF2B5EF4-FFF2-40B4-BE49-F238E27FC236}">
                <a16:creationId xmlns:a16="http://schemas.microsoft.com/office/drawing/2014/main" id="{C2FE816B-69F8-42D6-AE06-8AE31252387F}"/>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State planning team need to look at these as part of non attainment plans</a:t>
            </a:r>
          </a:p>
        </p:txBody>
      </p:sp>
    </p:spTree>
    <p:extLst>
      <p:ext uri="{BB962C8B-B14F-4D97-AF65-F5344CB8AC3E}">
        <p14:creationId xmlns:p14="http://schemas.microsoft.com/office/powerpoint/2010/main" val="2704517243"/>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8514" name="Rectangle 2">
            <a:extLst>
              <a:ext uri="{FF2B5EF4-FFF2-40B4-BE49-F238E27FC236}">
                <a16:creationId xmlns:a16="http://schemas.microsoft.com/office/drawing/2014/main" id="{E3690D68-8681-44CE-AEEC-F6080E475EF3}"/>
              </a:ext>
            </a:extLst>
          </p:cNvPr>
          <p:cNvSpPr>
            <a:spLocks noGrp="1" noRot="1" noChangeAspect="1" noChangeArrowheads="1" noTextEdit="1"/>
          </p:cNvSpPr>
          <p:nvPr>
            <p:ph type="sldImg"/>
          </p:nvPr>
        </p:nvSpPr>
        <p:spPr>
          <a:ln/>
        </p:spPr>
      </p:sp>
      <p:sp>
        <p:nvSpPr>
          <p:cNvPr id="1088515" name="Rectangle 3">
            <a:extLst>
              <a:ext uri="{FF2B5EF4-FFF2-40B4-BE49-F238E27FC236}">
                <a16:creationId xmlns:a16="http://schemas.microsoft.com/office/drawing/2014/main" id="{CEAE5DAC-9957-4C77-8B9C-267797B55FA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Monitoring is the foundation of understanding AQ and AQ planning, However…</a:t>
            </a:r>
          </a:p>
        </p:txBody>
      </p:sp>
    </p:spTree>
    <p:extLst>
      <p:ext uri="{BB962C8B-B14F-4D97-AF65-F5344CB8AC3E}">
        <p14:creationId xmlns:p14="http://schemas.microsoft.com/office/powerpoint/2010/main" val="569976498"/>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0562" name="Rectangle 2">
            <a:extLst>
              <a:ext uri="{FF2B5EF4-FFF2-40B4-BE49-F238E27FC236}">
                <a16:creationId xmlns:a16="http://schemas.microsoft.com/office/drawing/2014/main" id="{6CD18134-3B11-4268-AF8A-660E192F5D95}"/>
              </a:ext>
            </a:extLst>
          </p:cNvPr>
          <p:cNvSpPr>
            <a:spLocks noGrp="1" noRot="1" noChangeAspect="1" noChangeArrowheads="1" noTextEdit="1"/>
          </p:cNvSpPr>
          <p:nvPr>
            <p:ph type="sldImg"/>
          </p:nvPr>
        </p:nvSpPr>
        <p:spPr>
          <a:ln/>
        </p:spPr>
      </p:sp>
      <p:sp>
        <p:nvSpPr>
          <p:cNvPr id="1090563" name="Rectangle 3">
            <a:extLst>
              <a:ext uri="{FF2B5EF4-FFF2-40B4-BE49-F238E27FC236}">
                <a16:creationId xmlns:a16="http://schemas.microsoft.com/office/drawing/2014/main" id="{487042A6-342A-4564-973C-4E420D2E1DA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37353863"/>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2610" name="Rectangle 2">
            <a:extLst>
              <a:ext uri="{FF2B5EF4-FFF2-40B4-BE49-F238E27FC236}">
                <a16:creationId xmlns:a16="http://schemas.microsoft.com/office/drawing/2014/main" id="{780DF820-A082-46D6-AF5F-A6AD27401B69}"/>
              </a:ext>
            </a:extLst>
          </p:cNvPr>
          <p:cNvSpPr>
            <a:spLocks noGrp="1" noRot="1" noChangeAspect="1" noChangeArrowheads="1" noTextEdit="1"/>
          </p:cNvSpPr>
          <p:nvPr>
            <p:ph type="sldImg"/>
          </p:nvPr>
        </p:nvSpPr>
        <p:spPr>
          <a:ln/>
        </p:spPr>
      </p:sp>
      <p:sp>
        <p:nvSpPr>
          <p:cNvPr id="1092611" name="Rectangle 3">
            <a:extLst>
              <a:ext uri="{FF2B5EF4-FFF2-40B4-BE49-F238E27FC236}">
                <a16:creationId xmlns:a16="http://schemas.microsoft.com/office/drawing/2014/main" id="{5968EE9D-F7FD-4B9B-8E64-07B7A783201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2834469"/>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658" name="Rectangle 2">
            <a:extLst>
              <a:ext uri="{FF2B5EF4-FFF2-40B4-BE49-F238E27FC236}">
                <a16:creationId xmlns:a16="http://schemas.microsoft.com/office/drawing/2014/main" id="{B18D3B3B-2F84-4106-9EDD-38B1A9BC7699}"/>
              </a:ext>
            </a:extLst>
          </p:cNvPr>
          <p:cNvSpPr>
            <a:spLocks noGrp="1" noRot="1" noChangeAspect="1" noChangeArrowheads="1" noTextEdit="1"/>
          </p:cNvSpPr>
          <p:nvPr>
            <p:ph type="sldImg"/>
          </p:nvPr>
        </p:nvSpPr>
        <p:spPr>
          <a:ln/>
        </p:spPr>
      </p:sp>
      <p:sp>
        <p:nvSpPr>
          <p:cNvPr id="1094659" name="Rectangle 3">
            <a:extLst>
              <a:ext uri="{FF2B5EF4-FFF2-40B4-BE49-F238E27FC236}">
                <a16:creationId xmlns:a16="http://schemas.microsoft.com/office/drawing/2014/main" id="{224D495D-9F15-4A7B-A1E9-9B17A7144A7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186436223"/>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6706" name="Rectangle 2">
            <a:extLst>
              <a:ext uri="{FF2B5EF4-FFF2-40B4-BE49-F238E27FC236}">
                <a16:creationId xmlns:a16="http://schemas.microsoft.com/office/drawing/2014/main" id="{A5E3198B-7E71-4CCF-A415-E4F5BAE01B7A}"/>
              </a:ext>
            </a:extLst>
          </p:cNvPr>
          <p:cNvSpPr>
            <a:spLocks noGrp="1" noRot="1" noChangeAspect="1" noChangeArrowheads="1" noTextEdit="1"/>
          </p:cNvSpPr>
          <p:nvPr>
            <p:ph type="sldImg"/>
          </p:nvPr>
        </p:nvSpPr>
        <p:spPr>
          <a:ln/>
        </p:spPr>
      </p:sp>
      <p:sp>
        <p:nvSpPr>
          <p:cNvPr id="1096707" name="Rectangle 3">
            <a:extLst>
              <a:ext uri="{FF2B5EF4-FFF2-40B4-BE49-F238E27FC236}">
                <a16:creationId xmlns:a16="http://schemas.microsoft.com/office/drawing/2014/main" id="{B3B73597-A21D-4278-9859-D321B314B9D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091372972"/>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1762" name="Rectangle 2">
            <a:extLst>
              <a:ext uri="{FF2B5EF4-FFF2-40B4-BE49-F238E27FC236}">
                <a16:creationId xmlns:a16="http://schemas.microsoft.com/office/drawing/2014/main" id="{34295DF9-E8A8-4A5F-AB31-BCC1E8EF03E4}"/>
              </a:ext>
            </a:extLst>
          </p:cNvPr>
          <p:cNvSpPr>
            <a:spLocks noGrp="1" noRot="1" noChangeAspect="1" noChangeArrowheads="1" noTextEdit="1"/>
          </p:cNvSpPr>
          <p:nvPr>
            <p:ph type="sldImg"/>
          </p:nvPr>
        </p:nvSpPr>
        <p:spPr>
          <a:xfrm>
            <a:off x="1209675" y="706438"/>
            <a:ext cx="4687888" cy="3516312"/>
          </a:xfrm>
          <a:ln/>
        </p:spPr>
      </p:sp>
      <p:sp>
        <p:nvSpPr>
          <p:cNvPr id="1141763" name="Rectangle 3">
            <a:extLst>
              <a:ext uri="{FF2B5EF4-FFF2-40B4-BE49-F238E27FC236}">
                <a16:creationId xmlns:a16="http://schemas.microsoft.com/office/drawing/2014/main" id="{AD931590-DA20-4307-9B4A-5CDD94738D44}"/>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410497822"/>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6" name="Slide Image Placeholder 1">
            <a:extLst>
              <a:ext uri="{FF2B5EF4-FFF2-40B4-BE49-F238E27FC236}">
                <a16:creationId xmlns:a16="http://schemas.microsoft.com/office/drawing/2014/main" id="{FDE9EC6D-BF1D-4EA6-8F06-94E47E3EE4E1}"/>
              </a:ext>
            </a:extLst>
          </p:cNvPr>
          <p:cNvSpPr>
            <a:spLocks noGrp="1" noRot="1" noChangeAspect="1" noChangeArrowheads="1" noTextEdit="1"/>
          </p:cNvSpPr>
          <p:nvPr>
            <p:ph type="sldImg"/>
          </p:nvPr>
        </p:nvSpPr>
        <p:spPr>
          <a:ln/>
        </p:spPr>
      </p:sp>
      <p:sp>
        <p:nvSpPr>
          <p:cNvPr id="758787" name="Notes Placeholder 2">
            <a:extLst>
              <a:ext uri="{FF2B5EF4-FFF2-40B4-BE49-F238E27FC236}">
                <a16:creationId xmlns:a16="http://schemas.microsoft.com/office/drawing/2014/main" id="{C74B0D10-9C88-4895-9504-4020C77CFC2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Carl</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We have been talking about construction and pre construction permits. Now we switch to operating permits</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Mentioned OP earlier in Permits lesson</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b="1" dirty="0">
                <a:latin typeface="Arial" panose="020B0604020202020204" pitchFamily="34" charset="0"/>
                <a:ea typeface="ＭＳ Ｐゴシック" panose="020B0600070205080204" pitchFamily="34" charset="-128"/>
              </a:rPr>
              <a:t>Open PDFs for Colstrip TV permit, Rawhide TRD, </a:t>
            </a:r>
            <a:r>
              <a:rPr lang="en-US" altLang="en-US" b="1" dirty="0" err="1">
                <a:latin typeface="Arial" panose="020B0604020202020204" pitchFamily="34" charset="0"/>
                <a:ea typeface="ＭＳ Ｐゴシック" panose="020B0600070205080204" pitchFamily="34" charset="-128"/>
              </a:rPr>
              <a:t>Fidlar</a:t>
            </a:r>
            <a:r>
              <a:rPr lang="en-US" altLang="en-US" b="1" dirty="0">
                <a:latin typeface="Arial" panose="020B0604020202020204" pitchFamily="34" charset="0"/>
                <a:ea typeface="ＭＳ Ｐゴシック" panose="020B0600070205080204" pitchFamily="34" charset="-128"/>
              </a:rPr>
              <a:t> SOB</a:t>
            </a:r>
          </a:p>
        </p:txBody>
      </p:sp>
      <p:sp>
        <p:nvSpPr>
          <p:cNvPr id="758788" name="Slide Number Placeholder 3">
            <a:extLst>
              <a:ext uri="{FF2B5EF4-FFF2-40B4-BE49-F238E27FC236}">
                <a16:creationId xmlns:a16="http://schemas.microsoft.com/office/drawing/2014/main" id="{4CFDACCD-ECF2-4D19-9081-1F380EF56E02}"/>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2DD6E65-9A20-49DA-93EB-CF31C3BD9C7F}" type="slidenum">
              <a:rPr lang="en-US" altLang="en-US" sz="1300">
                <a:latin typeface="Calibri" panose="020F0502020204030204" pitchFamily="34" charset="0"/>
              </a:rPr>
              <a:pPr algn="r" eaLnBrk="1" hangingPunct="1"/>
              <a:t>375</a:t>
            </a:fld>
            <a:endParaRPr lang="en-US" altLang="en-US" sz="1300">
              <a:latin typeface="Calibri" panose="020F0502020204030204" pitchFamily="34" charset="0"/>
            </a:endParaRPr>
          </a:p>
        </p:txBody>
      </p:sp>
    </p:spTree>
    <p:extLst>
      <p:ext uri="{BB962C8B-B14F-4D97-AF65-F5344CB8AC3E}">
        <p14:creationId xmlns:p14="http://schemas.microsoft.com/office/powerpoint/2010/main" val="17736152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Annual PM2.5</a:t>
            </a:r>
          </a:p>
        </p:txBody>
      </p:sp>
      <p:sp>
        <p:nvSpPr>
          <p:cNvPr id="4" name="Slide Number Placeholder 3"/>
          <p:cNvSpPr>
            <a:spLocks noGrp="1"/>
          </p:cNvSpPr>
          <p:nvPr>
            <p:ph type="sldNum" sz="quarter" idx="5"/>
          </p:nvPr>
        </p:nvSpPr>
        <p:spPr/>
        <p:txBody>
          <a:bodyPr/>
          <a:lstStyle/>
          <a:p>
            <a:fld id="{F70049F0-A67E-42C2-8392-A4D1CF6FADD6}" type="slidenum">
              <a:rPr lang="en-US" altLang="en-US" smtClean="0"/>
              <a:pPr/>
              <a:t>39</a:t>
            </a:fld>
            <a:endParaRPr lang="en-US" altLang="en-US"/>
          </a:p>
        </p:txBody>
      </p:sp>
    </p:spTree>
    <p:extLst>
      <p:ext uri="{BB962C8B-B14F-4D97-AF65-F5344CB8AC3E}">
        <p14:creationId xmlns:p14="http://schemas.microsoft.com/office/powerpoint/2010/main" val="693811579"/>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Slide Image Placeholder 1">
            <a:extLst>
              <a:ext uri="{FF2B5EF4-FFF2-40B4-BE49-F238E27FC236}">
                <a16:creationId xmlns:a16="http://schemas.microsoft.com/office/drawing/2014/main" id="{E28A1090-0B1A-4BDA-8E97-22B6F42DFDDA}"/>
              </a:ext>
            </a:extLst>
          </p:cNvPr>
          <p:cNvSpPr>
            <a:spLocks noGrp="1" noRot="1" noChangeAspect="1" noChangeArrowheads="1" noTextEdit="1"/>
          </p:cNvSpPr>
          <p:nvPr>
            <p:ph type="sldImg"/>
          </p:nvPr>
        </p:nvSpPr>
        <p:spPr>
          <a:ln/>
        </p:spPr>
      </p:sp>
      <p:sp>
        <p:nvSpPr>
          <p:cNvPr id="760835" name="Notes Placeholder 2">
            <a:extLst>
              <a:ext uri="{FF2B5EF4-FFF2-40B4-BE49-F238E27FC236}">
                <a16:creationId xmlns:a16="http://schemas.microsoft.com/office/drawing/2014/main" id="{4AB2F32C-029C-4625-A266-F29E98AEA1B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This is what we are going to do today. We will cover from what Title V is to how to amend the permit.</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And “permit shield”</a:t>
            </a:r>
          </a:p>
        </p:txBody>
      </p:sp>
      <p:sp>
        <p:nvSpPr>
          <p:cNvPr id="760836" name="Slide Number Placeholder 3">
            <a:extLst>
              <a:ext uri="{FF2B5EF4-FFF2-40B4-BE49-F238E27FC236}">
                <a16:creationId xmlns:a16="http://schemas.microsoft.com/office/drawing/2014/main" id="{66A0E816-33DF-4362-90DE-8D15D58FDD76}"/>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C5774B3C-7DAD-4F68-AE86-C168715D7B75}" type="slidenum">
              <a:rPr lang="en-US" altLang="en-US" sz="1300">
                <a:latin typeface="Calibri" panose="020F0502020204030204" pitchFamily="34" charset="0"/>
              </a:rPr>
              <a:pPr algn="r" eaLnBrk="1" hangingPunct="1"/>
              <a:t>376</a:t>
            </a:fld>
            <a:endParaRPr lang="en-US" altLang="en-US" sz="1300">
              <a:latin typeface="Calibri" panose="020F0502020204030204" pitchFamily="34" charset="0"/>
            </a:endParaRPr>
          </a:p>
        </p:txBody>
      </p:sp>
    </p:spTree>
    <p:extLst>
      <p:ext uri="{BB962C8B-B14F-4D97-AF65-F5344CB8AC3E}">
        <p14:creationId xmlns:p14="http://schemas.microsoft.com/office/powerpoint/2010/main" val="3653189443"/>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2" name="Rectangle 2">
            <a:extLst>
              <a:ext uri="{FF2B5EF4-FFF2-40B4-BE49-F238E27FC236}">
                <a16:creationId xmlns:a16="http://schemas.microsoft.com/office/drawing/2014/main" id="{E71EC97D-053D-427B-BF39-C996BCC51599}"/>
              </a:ext>
            </a:extLst>
          </p:cNvPr>
          <p:cNvSpPr>
            <a:spLocks noGrp="1" noRot="1" noChangeAspect="1" noChangeArrowheads="1" noTextEdit="1"/>
          </p:cNvSpPr>
          <p:nvPr>
            <p:ph type="sldImg"/>
          </p:nvPr>
        </p:nvSpPr>
        <p:spPr>
          <a:ln/>
        </p:spPr>
      </p:sp>
      <p:sp>
        <p:nvSpPr>
          <p:cNvPr id="762883" name="Rectangle 3">
            <a:extLst>
              <a:ext uri="{FF2B5EF4-FFF2-40B4-BE49-F238E27FC236}">
                <a16:creationId xmlns:a16="http://schemas.microsoft.com/office/drawing/2014/main" id="{F638D919-02DD-4A14-8061-6F1015C36BF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It is called Title V since that is what it is in the Clean Air Act (CAA).  In 1990, Title I of the CAA was</a:t>
            </a:r>
            <a:r>
              <a:rPr lang="en-US" altLang="en-US" baseline="0" dirty="0">
                <a:latin typeface="Arial" panose="020B0604020202020204" pitchFamily="34" charset="0"/>
                <a:ea typeface="ＭＳ Ｐゴシック" panose="020B0600070205080204" pitchFamily="34" charset="-128"/>
              </a:rPr>
              <a:t> amended by adding Air Toxics provisions into Title I.  Also there are more titles in the CAA, such as Title VII (the Enforcement program), but those titles were not amended in 1990.</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879750704"/>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30" name="Rectangle 2">
            <a:extLst>
              <a:ext uri="{FF2B5EF4-FFF2-40B4-BE49-F238E27FC236}">
                <a16:creationId xmlns:a16="http://schemas.microsoft.com/office/drawing/2014/main" id="{63D3BBB3-6917-46C1-A210-BE2A38CAA45B}"/>
              </a:ext>
            </a:extLst>
          </p:cNvPr>
          <p:cNvSpPr>
            <a:spLocks noGrp="1" noRot="1" noChangeAspect="1" noChangeArrowheads="1" noTextEdit="1"/>
          </p:cNvSpPr>
          <p:nvPr>
            <p:ph type="sldImg"/>
          </p:nvPr>
        </p:nvSpPr>
        <p:spPr>
          <a:ln/>
        </p:spPr>
      </p:sp>
      <p:sp>
        <p:nvSpPr>
          <p:cNvPr id="764931" name="Rectangle 3">
            <a:extLst>
              <a:ext uri="{FF2B5EF4-FFF2-40B4-BE49-F238E27FC236}">
                <a16:creationId xmlns:a16="http://schemas.microsoft.com/office/drawing/2014/main" id="{D32FB522-7FD6-4E81-BED5-386B02611D7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Title V (major sources) does not give permission for a source to construct but rather to operate in accordance with the permit to construct.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Title V does not provide any additional substantive requirements.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But a Title V can add monitoring and/or recordkeeping provisions if the applicable requirement doesn’t specify any.</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All</a:t>
            </a:r>
            <a:r>
              <a:rPr lang="en-US" altLang="en-US" dirty="0">
                <a:latin typeface="Arial" panose="020B0604020202020204" pitchFamily="34" charset="0"/>
                <a:ea typeface="ＭＳ Ｐゴシック" panose="020B0600070205080204" pitchFamily="34" charset="-128"/>
              </a:rPr>
              <a:t> pre-</a:t>
            </a:r>
            <a:r>
              <a:rPr lang="en-US" altLang="en-US" dirty="0" err="1">
                <a:latin typeface="Arial" panose="020B0604020202020204" pitchFamily="34" charset="0"/>
                <a:ea typeface="ＭＳ Ｐゴシック" panose="020B0600070205080204" pitchFamily="34" charset="-128"/>
              </a:rPr>
              <a:t>constr</a:t>
            </a:r>
            <a:r>
              <a:rPr lang="en-US" altLang="en-US" dirty="0">
                <a:latin typeface="Arial" panose="020B0604020202020204" pitchFamily="34" charset="0"/>
                <a:ea typeface="ＭＳ Ｐゴシック" panose="020B0600070205080204" pitchFamily="34" charset="-128"/>
              </a:rPr>
              <a:t> permits – minor, syn minor, PSD</a:t>
            </a:r>
          </a:p>
        </p:txBody>
      </p:sp>
    </p:spTree>
    <p:extLst>
      <p:ext uri="{BB962C8B-B14F-4D97-AF65-F5344CB8AC3E}">
        <p14:creationId xmlns:p14="http://schemas.microsoft.com/office/powerpoint/2010/main" val="3847565629"/>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8" name="Rectangle 2">
            <a:extLst>
              <a:ext uri="{FF2B5EF4-FFF2-40B4-BE49-F238E27FC236}">
                <a16:creationId xmlns:a16="http://schemas.microsoft.com/office/drawing/2014/main" id="{79326BE2-887C-4020-8562-DCFA0AC24CBC}"/>
              </a:ext>
            </a:extLst>
          </p:cNvPr>
          <p:cNvSpPr>
            <a:spLocks noGrp="1" noRot="1" noChangeAspect="1" noChangeArrowheads="1" noTextEdit="1"/>
          </p:cNvSpPr>
          <p:nvPr>
            <p:ph type="sldImg"/>
          </p:nvPr>
        </p:nvSpPr>
        <p:spPr>
          <a:ln/>
        </p:spPr>
      </p:sp>
      <p:sp>
        <p:nvSpPr>
          <p:cNvPr id="766979" name="Rectangle 3">
            <a:extLst>
              <a:ext uri="{FF2B5EF4-FFF2-40B4-BE49-F238E27FC236}">
                <a16:creationId xmlns:a16="http://schemas.microsoft.com/office/drawing/2014/main" id="{4A4D6913-7E48-4DC2-9017-34686E67A1D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Title V is also known a Part 70 from the CFR. Part 70 refers to state issued permit and part 71 is either federal issued or federal delegated permits</a:t>
            </a:r>
          </a:p>
        </p:txBody>
      </p:sp>
    </p:spTree>
    <p:extLst>
      <p:ext uri="{BB962C8B-B14F-4D97-AF65-F5344CB8AC3E}">
        <p14:creationId xmlns:p14="http://schemas.microsoft.com/office/powerpoint/2010/main" val="3466665762"/>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6" name="Rectangle 2">
            <a:extLst>
              <a:ext uri="{FF2B5EF4-FFF2-40B4-BE49-F238E27FC236}">
                <a16:creationId xmlns:a16="http://schemas.microsoft.com/office/drawing/2014/main" id="{E359876D-8D32-4624-BFED-71074AD5E41C}"/>
              </a:ext>
            </a:extLst>
          </p:cNvPr>
          <p:cNvSpPr>
            <a:spLocks noGrp="1" noRot="1" noChangeAspect="1" noChangeArrowheads="1" noTextEdit="1"/>
          </p:cNvSpPr>
          <p:nvPr>
            <p:ph type="sldImg"/>
          </p:nvPr>
        </p:nvSpPr>
        <p:spPr>
          <a:ln/>
        </p:spPr>
      </p:sp>
      <p:sp>
        <p:nvSpPr>
          <p:cNvPr id="769027" name="Rectangle 3">
            <a:extLst>
              <a:ext uri="{FF2B5EF4-FFF2-40B4-BE49-F238E27FC236}">
                <a16:creationId xmlns:a16="http://schemas.microsoft.com/office/drawing/2014/main" id="{BB231698-02EC-4B4C-B19C-CB319FD0C8E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Title V has one rather unusual feature – in order to approved for a Title v the states have to get HAP [MACT] authority.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TV program approval is not part of the SIP but EPA did approve state Part 70 plans.</a:t>
            </a:r>
          </a:p>
        </p:txBody>
      </p:sp>
    </p:spTree>
    <p:extLst>
      <p:ext uri="{BB962C8B-B14F-4D97-AF65-F5344CB8AC3E}">
        <p14:creationId xmlns:p14="http://schemas.microsoft.com/office/powerpoint/2010/main" val="1008400264"/>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4" name="Rectangle 2">
            <a:extLst>
              <a:ext uri="{FF2B5EF4-FFF2-40B4-BE49-F238E27FC236}">
                <a16:creationId xmlns:a16="http://schemas.microsoft.com/office/drawing/2014/main" id="{3BEEE132-E225-48C2-9A7F-DD5388B2FA82}"/>
              </a:ext>
            </a:extLst>
          </p:cNvPr>
          <p:cNvSpPr>
            <a:spLocks noGrp="1" noRot="1" noChangeAspect="1" noChangeArrowheads="1" noTextEdit="1"/>
          </p:cNvSpPr>
          <p:nvPr>
            <p:ph type="sldImg"/>
          </p:nvPr>
        </p:nvSpPr>
        <p:spPr>
          <a:ln/>
        </p:spPr>
      </p:sp>
      <p:sp>
        <p:nvSpPr>
          <p:cNvPr id="771075" name="Rectangle 3">
            <a:extLst>
              <a:ext uri="{FF2B5EF4-FFF2-40B4-BE49-F238E27FC236}">
                <a16:creationId xmlns:a16="http://schemas.microsoft.com/office/drawing/2014/main" id="{117D5ED4-0EC1-447D-A6BB-FEA192C76E5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62479939"/>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2" name="Rectangle 2">
            <a:extLst>
              <a:ext uri="{FF2B5EF4-FFF2-40B4-BE49-F238E27FC236}">
                <a16:creationId xmlns:a16="http://schemas.microsoft.com/office/drawing/2014/main" id="{E189D863-055D-4001-BC46-E9B65931E19F}"/>
              </a:ext>
            </a:extLst>
          </p:cNvPr>
          <p:cNvSpPr>
            <a:spLocks noGrp="1" noRot="1" noChangeAspect="1" noChangeArrowheads="1" noTextEdit="1"/>
          </p:cNvSpPr>
          <p:nvPr>
            <p:ph type="sldImg"/>
          </p:nvPr>
        </p:nvSpPr>
        <p:spPr>
          <a:ln/>
        </p:spPr>
      </p:sp>
      <p:sp>
        <p:nvSpPr>
          <p:cNvPr id="773123" name="Rectangle 3">
            <a:extLst>
              <a:ext uri="{FF2B5EF4-FFF2-40B4-BE49-F238E27FC236}">
                <a16:creationId xmlns:a16="http://schemas.microsoft.com/office/drawing/2014/main" id="{62CFD95F-CEBF-46C4-9B4D-D367D3EFD43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14447076"/>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70" name="Rectangle 2">
            <a:extLst>
              <a:ext uri="{FF2B5EF4-FFF2-40B4-BE49-F238E27FC236}">
                <a16:creationId xmlns:a16="http://schemas.microsoft.com/office/drawing/2014/main" id="{9C806A02-A5AD-4AD8-8B80-82B96ED47B5C}"/>
              </a:ext>
            </a:extLst>
          </p:cNvPr>
          <p:cNvSpPr>
            <a:spLocks noGrp="1" noRot="1" noChangeAspect="1" noChangeArrowheads="1" noTextEdit="1"/>
          </p:cNvSpPr>
          <p:nvPr>
            <p:ph type="sldImg"/>
          </p:nvPr>
        </p:nvSpPr>
        <p:spPr>
          <a:ln/>
        </p:spPr>
      </p:sp>
      <p:sp>
        <p:nvSpPr>
          <p:cNvPr id="775171" name="Rectangle 3">
            <a:extLst>
              <a:ext uri="{FF2B5EF4-FFF2-40B4-BE49-F238E27FC236}">
                <a16:creationId xmlns:a16="http://schemas.microsoft.com/office/drawing/2014/main" id="{307A72E2-D598-48D3-A7D7-59DA7B1237E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This is what the Title V program is supposed to do. Collect all permit conditions and applicable requirements into one permit doc.</a:t>
            </a:r>
          </a:p>
        </p:txBody>
      </p:sp>
    </p:spTree>
    <p:extLst>
      <p:ext uri="{BB962C8B-B14F-4D97-AF65-F5344CB8AC3E}">
        <p14:creationId xmlns:p14="http://schemas.microsoft.com/office/powerpoint/2010/main" val="1419918304"/>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7218" name="Rectangle 2">
            <a:extLst>
              <a:ext uri="{FF2B5EF4-FFF2-40B4-BE49-F238E27FC236}">
                <a16:creationId xmlns:a16="http://schemas.microsoft.com/office/drawing/2014/main" id="{618AD41A-37C1-43C8-A359-F67AF9289D7D}"/>
              </a:ext>
            </a:extLst>
          </p:cNvPr>
          <p:cNvSpPr>
            <a:spLocks noGrp="1" noRot="1" noChangeAspect="1" noChangeArrowheads="1" noTextEdit="1"/>
          </p:cNvSpPr>
          <p:nvPr>
            <p:ph type="sldImg"/>
          </p:nvPr>
        </p:nvSpPr>
        <p:spPr>
          <a:ln/>
        </p:spPr>
      </p:sp>
      <p:sp>
        <p:nvSpPr>
          <p:cNvPr id="777219" name="Rectangle 3">
            <a:extLst>
              <a:ext uri="{FF2B5EF4-FFF2-40B4-BE49-F238E27FC236}">
                <a16:creationId xmlns:a16="http://schemas.microsoft.com/office/drawing/2014/main" id="{B47FA23B-6EC9-4C33-B8D8-D362D02F1E3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One way to increase information as to what the source has to do is to put all the requirements from many construction permits issued over many years into one consistent and understandable permit, along with applicable NSPS and MACT standards, SIP rules, acid rain rules</a:t>
            </a:r>
          </a:p>
        </p:txBody>
      </p:sp>
    </p:spTree>
    <p:extLst>
      <p:ext uri="{BB962C8B-B14F-4D97-AF65-F5344CB8AC3E}">
        <p14:creationId xmlns:p14="http://schemas.microsoft.com/office/powerpoint/2010/main" val="119202004"/>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6" name="Rectangle 2">
            <a:extLst>
              <a:ext uri="{FF2B5EF4-FFF2-40B4-BE49-F238E27FC236}">
                <a16:creationId xmlns:a16="http://schemas.microsoft.com/office/drawing/2014/main" id="{89BD78FC-5EBE-4232-8C8A-A77C453D0E0D}"/>
              </a:ext>
            </a:extLst>
          </p:cNvPr>
          <p:cNvSpPr>
            <a:spLocks noGrp="1" noRot="1" noChangeAspect="1" noChangeArrowheads="1" noTextEdit="1"/>
          </p:cNvSpPr>
          <p:nvPr>
            <p:ph type="sldImg"/>
          </p:nvPr>
        </p:nvSpPr>
        <p:spPr>
          <a:ln/>
        </p:spPr>
      </p:sp>
      <p:sp>
        <p:nvSpPr>
          <p:cNvPr id="779267" name="Rectangle 3">
            <a:extLst>
              <a:ext uri="{FF2B5EF4-FFF2-40B4-BE49-F238E27FC236}">
                <a16:creationId xmlns:a16="http://schemas.microsoft.com/office/drawing/2014/main" id="{379E6198-5CF7-4704-B5E3-E7AD6027AB6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More good things a Title V program is supposed to do. Note the second bullet – actually the state has not choice in this if they want a title v program.</a:t>
            </a:r>
          </a:p>
        </p:txBody>
      </p:sp>
    </p:spTree>
    <p:extLst>
      <p:ext uri="{BB962C8B-B14F-4D97-AF65-F5344CB8AC3E}">
        <p14:creationId xmlns:p14="http://schemas.microsoft.com/office/powerpoint/2010/main" val="201995435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Slide Image Placeholder 1">
            <a:extLst>
              <a:ext uri="{FF2B5EF4-FFF2-40B4-BE49-F238E27FC236}">
                <a16:creationId xmlns:a16="http://schemas.microsoft.com/office/drawing/2014/main" id="{DCAA134C-9123-4B34-9EE7-78A7C2276E64}"/>
              </a:ext>
            </a:extLst>
          </p:cNvPr>
          <p:cNvSpPr>
            <a:spLocks noGrp="1" noRot="1" noChangeAspect="1" noChangeArrowheads="1" noTextEdit="1"/>
          </p:cNvSpPr>
          <p:nvPr>
            <p:ph type="sldImg"/>
          </p:nvPr>
        </p:nvSpPr>
        <p:spPr>
          <a:ln/>
        </p:spPr>
      </p:sp>
      <p:sp>
        <p:nvSpPr>
          <p:cNvPr id="175107" name="Notes Placeholder 2">
            <a:extLst>
              <a:ext uri="{FF2B5EF4-FFF2-40B4-BE49-F238E27FC236}">
                <a16:creationId xmlns:a16="http://schemas.microsoft.com/office/drawing/2014/main" id="{7B774C1D-BD4B-4087-965E-1AB9E9D0185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If NA, people are breathing unhealthy air</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But specifically for permit writers Again, if Major Source NA NSR/PSD and TV permitting may be required</a:t>
            </a:r>
          </a:p>
        </p:txBody>
      </p:sp>
      <p:sp>
        <p:nvSpPr>
          <p:cNvPr id="175108" name="Slide Number Placeholder 3">
            <a:extLst>
              <a:ext uri="{FF2B5EF4-FFF2-40B4-BE49-F238E27FC236}">
                <a16:creationId xmlns:a16="http://schemas.microsoft.com/office/drawing/2014/main" id="{C129EC2E-4395-4ACB-B1DE-78CE8E640647}"/>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3F6AF08-74C1-4B9D-8094-C2F1A9A2D7E5}" type="slidenum">
              <a:rPr lang="en-US" altLang="en-US" sz="1300">
                <a:solidFill>
                  <a:srgbClr val="000000"/>
                </a:solidFill>
                <a:latin typeface="Calibri" panose="020F0502020204030204" pitchFamily="34" charset="0"/>
                <a:cs typeface="Arial" panose="020B0604020202020204" pitchFamily="34" charset="0"/>
              </a:rPr>
              <a:pPr algn="r" eaLnBrk="1" hangingPunct="1"/>
              <a:t>40</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46465777"/>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4" name="Rectangle 2">
            <a:extLst>
              <a:ext uri="{FF2B5EF4-FFF2-40B4-BE49-F238E27FC236}">
                <a16:creationId xmlns:a16="http://schemas.microsoft.com/office/drawing/2014/main" id="{5DB4FA0D-615A-4A4C-AF5B-B0664CC65420}"/>
              </a:ext>
            </a:extLst>
          </p:cNvPr>
          <p:cNvSpPr>
            <a:spLocks noGrp="1" noRot="1" noChangeAspect="1" noChangeArrowheads="1" noTextEdit="1"/>
          </p:cNvSpPr>
          <p:nvPr>
            <p:ph type="sldImg"/>
          </p:nvPr>
        </p:nvSpPr>
        <p:spPr>
          <a:ln/>
        </p:spPr>
      </p:sp>
      <p:sp>
        <p:nvSpPr>
          <p:cNvPr id="781315" name="Rectangle 3">
            <a:extLst>
              <a:ext uri="{FF2B5EF4-FFF2-40B4-BE49-F238E27FC236}">
                <a16:creationId xmlns:a16="http://schemas.microsoft.com/office/drawing/2014/main" id="{C3FFB59C-515D-4736-8AC9-5D38AA9601F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Title V is also a way to get money. The fees are supposed to provide an incentive to reduce emissions – the fees are relatively low.</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TV is to be self funded, other CAA grant money can’t be used for the program and TV funds cant be used elsewhere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EPA default fee is about $65/ton</a:t>
            </a:r>
          </a:p>
        </p:txBody>
      </p:sp>
    </p:spTree>
    <p:extLst>
      <p:ext uri="{BB962C8B-B14F-4D97-AF65-F5344CB8AC3E}">
        <p14:creationId xmlns:p14="http://schemas.microsoft.com/office/powerpoint/2010/main" val="756812048"/>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Min 30 day comment period</a:t>
            </a:r>
          </a:p>
        </p:txBody>
      </p:sp>
      <p:sp>
        <p:nvSpPr>
          <p:cNvPr id="4" name="Slide Number Placeholder 3"/>
          <p:cNvSpPr>
            <a:spLocks noGrp="1"/>
          </p:cNvSpPr>
          <p:nvPr>
            <p:ph type="sldNum" sz="quarter" idx="5"/>
          </p:nvPr>
        </p:nvSpPr>
        <p:spPr/>
        <p:txBody>
          <a:bodyPr/>
          <a:lstStyle/>
          <a:p>
            <a:fld id="{F70049F0-A67E-42C2-8392-A4D1CF6FADD6}" type="slidenum">
              <a:rPr lang="en-US" altLang="en-US" smtClean="0"/>
              <a:pPr/>
              <a:t>387</a:t>
            </a:fld>
            <a:endParaRPr lang="en-US" altLang="en-US"/>
          </a:p>
        </p:txBody>
      </p:sp>
    </p:spTree>
    <p:extLst>
      <p:ext uri="{BB962C8B-B14F-4D97-AF65-F5344CB8AC3E}">
        <p14:creationId xmlns:p14="http://schemas.microsoft.com/office/powerpoint/2010/main" val="1606142380"/>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2" name="Slide Image Placeholder 1">
            <a:extLst>
              <a:ext uri="{FF2B5EF4-FFF2-40B4-BE49-F238E27FC236}">
                <a16:creationId xmlns:a16="http://schemas.microsoft.com/office/drawing/2014/main" id="{FFDC851D-7888-46EE-A1F6-9B67D9E716B5}"/>
              </a:ext>
            </a:extLst>
          </p:cNvPr>
          <p:cNvSpPr>
            <a:spLocks noGrp="1" noRot="1" noChangeAspect="1" noChangeArrowheads="1" noTextEdit="1"/>
          </p:cNvSpPr>
          <p:nvPr>
            <p:ph type="sldImg"/>
          </p:nvPr>
        </p:nvSpPr>
        <p:spPr>
          <a:ln/>
        </p:spPr>
      </p:sp>
      <p:sp>
        <p:nvSpPr>
          <p:cNvPr id="783363" name="Notes Placeholder 2">
            <a:extLst>
              <a:ext uri="{FF2B5EF4-FFF2-40B4-BE49-F238E27FC236}">
                <a16:creationId xmlns:a16="http://schemas.microsoft.com/office/drawing/2014/main" id="{FDECDBED-054F-4D92-81C9-C9438A38F35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783364" name="Slide Number Placeholder 3">
            <a:extLst>
              <a:ext uri="{FF2B5EF4-FFF2-40B4-BE49-F238E27FC236}">
                <a16:creationId xmlns:a16="http://schemas.microsoft.com/office/drawing/2014/main" id="{68E638CF-393F-48DF-A68C-28F71F9B5902}"/>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CA57C96-759F-4C98-A4DD-F02AEE7468FC}" type="slidenum">
              <a:rPr lang="en-US" altLang="en-US" sz="1300">
                <a:latin typeface="Calibri" panose="020F0502020204030204" pitchFamily="34" charset="0"/>
              </a:rPr>
              <a:pPr algn="r" eaLnBrk="1" hangingPunct="1"/>
              <a:t>388</a:t>
            </a:fld>
            <a:endParaRPr lang="en-US" altLang="en-US" sz="1300">
              <a:latin typeface="Calibri" panose="020F0502020204030204" pitchFamily="34" charset="0"/>
            </a:endParaRPr>
          </a:p>
        </p:txBody>
      </p:sp>
    </p:spTree>
    <p:extLst>
      <p:ext uri="{BB962C8B-B14F-4D97-AF65-F5344CB8AC3E}">
        <p14:creationId xmlns:p14="http://schemas.microsoft.com/office/powerpoint/2010/main" val="923134415"/>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10" name="Slide Image Placeholder 1">
            <a:extLst>
              <a:ext uri="{FF2B5EF4-FFF2-40B4-BE49-F238E27FC236}">
                <a16:creationId xmlns:a16="http://schemas.microsoft.com/office/drawing/2014/main" id="{06A664A8-DFA0-4D03-A3EF-118471879372}"/>
              </a:ext>
            </a:extLst>
          </p:cNvPr>
          <p:cNvSpPr>
            <a:spLocks noGrp="1" noRot="1" noChangeAspect="1" noChangeArrowheads="1" noTextEdit="1"/>
          </p:cNvSpPr>
          <p:nvPr>
            <p:ph type="sldImg"/>
          </p:nvPr>
        </p:nvSpPr>
        <p:spPr>
          <a:ln/>
        </p:spPr>
      </p:sp>
      <p:sp>
        <p:nvSpPr>
          <p:cNvPr id="785411" name="Notes Placeholder 2">
            <a:extLst>
              <a:ext uri="{FF2B5EF4-FFF2-40B4-BE49-F238E27FC236}">
                <a16:creationId xmlns:a16="http://schemas.microsoft.com/office/drawing/2014/main" id="{EF1AD709-D293-4054-9DE4-D0F4DF219D8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These are the sources subject to Title V. We talked earlier about what was a major source and how that was not so simple a situation. </a:t>
            </a:r>
          </a:p>
          <a:p>
            <a:pPr eaLnBrk="1" hangingPunct="1">
              <a:spcBef>
                <a:spcPct val="0"/>
              </a:spcBef>
            </a:pPr>
            <a:r>
              <a:rPr lang="en-US" altLang="en-US" dirty="0">
                <a:latin typeface="Arial" panose="020B0604020202020204" pitchFamily="34" charset="0"/>
                <a:ea typeface="ＭＳ Ｐゴシック" panose="020B0600070205080204" pitchFamily="34" charset="-128"/>
              </a:rPr>
              <a:t>Next slide:  Major source generally &gt; 100tpy or 10/25tpy HAPs, but can be less – in O3 NA area, certain incinerators</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Note that many sources subject to 111 and 112 are specifically exempted from title V. EPA decided to do this to since many of the newer NSPS and MACT standards are for small sources like emergency generators (IIII, JJJJ and 63 zzzz) or gas stations 6c</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CAA T IV = acid rain program</a:t>
            </a:r>
          </a:p>
        </p:txBody>
      </p:sp>
      <p:sp>
        <p:nvSpPr>
          <p:cNvPr id="785412" name="Slide Number Placeholder 3">
            <a:extLst>
              <a:ext uri="{FF2B5EF4-FFF2-40B4-BE49-F238E27FC236}">
                <a16:creationId xmlns:a16="http://schemas.microsoft.com/office/drawing/2014/main" id="{11789745-6B9B-45FA-9DE8-9341B2F236A0}"/>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CAF4957C-1929-4038-9FBA-CA1CAB3D24DE}" type="slidenum">
              <a:rPr lang="en-US" altLang="en-US" sz="1300">
                <a:latin typeface="Calibri" panose="020F0502020204030204" pitchFamily="34" charset="0"/>
              </a:rPr>
              <a:pPr algn="r" eaLnBrk="1" hangingPunct="1"/>
              <a:t>389</a:t>
            </a:fld>
            <a:endParaRPr lang="en-US" altLang="en-US" sz="1300">
              <a:latin typeface="Calibri" panose="020F0502020204030204" pitchFamily="34" charset="0"/>
            </a:endParaRPr>
          </a:p>
        </p:txBody>
      </p:sp>
    </p:spTree>
    <p:extLst>
      <p:ext uri="{BB962C8B-B14F-4D97-AF65-F5344CB8AC3E}">
        <p14:creationId xmlns:p14="http://schemas.microsoft.com/office/powerpoint/2010/main" val="2908025"/>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Slide Image Placeholder 1">
            <a:extLst>
              <a:ext uri="{FF2B5EF4-FFF2-40B4-BE49-F238E27FC236}">
                <a16:creationId xmlns:a16="http://schemas.microsoft.com/office/drawing/2014/main" id="{8A94CC35-3516-4AA3-AB63-47AF75199CDD}"/>
              </a:ext>
            </a:extLst>
          </p:cNvPr>
          <p:cNvSpPr>
            <a:spLocks noGrp="1" noRot="1" noChangeAspect="1" noChangeArrowheads="1" noTextEdit="1"/>
          </p:cNvSpPr>
          <p:nvPr>
            <p:ph type="sldImg"/>
          </p:nvPr>
        </p:nvSpPr>
        <p:spPr>
          <a:ln/>
        </p:spPr>
      </p:sp>
      <p:sp>
        <p:nvSpPr>
          <p:cNvPr id="787459" name="Notes Placeholder 2">
            <a:extLst>
              <a:ext uri="{FF2B5EF4-FFF2-40B4-BE49-F238E27FC236}">
                <a16:creationId xmlns:a16="http://schemas.microsoft.com/office/drawing/2014/main" id="{90ECAA5C-D1D5-441B-B28A-74FA886A0D3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a:latin typeface="Arial" panose="020B0604020202020204" pitchFamily="34" charset="0"/>
                <a:ea typeface="ＭＳ Ｐゴシック" panose="020B0600070205080204" pitchFamily="34" charset="-128"/>
              </a:rPr>
              <a:t>The Major Source Thresholds</a:t>
            </a:r>
            <a:r>
              <a:rPr lang="en-US" altLang="en-US" baseline="0">
                <a:latin typeface="Arial" panose="020B0604020202020204" pitchFamily="34" charset="0"/>
                <a:ea typeface="ＭＳ Ｐゴシック" panose="020B0600070205080204" pitchFamily="34" charset="-128"/>
              </a:rPr>
              <a:t> for Title V sources will also depend on the attainment status of the source, as determined under Title I of the CAA.  For example in an Extreme Ozone Non-attainment area, the Title V Major Source Threshold for VOCs and NOx would be 10 </a:t>
            </a:r>
            <a:r>
              <a:rPr lang="en-US" altLang="en-US" baseline="0" err="1">
                <a:latin typeface="Arial" panose="020B0604020202020204" pitchFamily="34" charset="0"/>
                <a:ea typeface="ＭＳ Ｐゴシック" panose="020B0600070205080204" pitchFamily="34" charset="-128"/>
              </a:rPr>
              <a:t>tpy</a:t>
            </a:r>
            <a:r>
              <a:rPr lang="en-US" altLang="en-US" baseline="0">
                <a:latin typeface="Arial" panose="020B0604020202020204" pitchFamily="34" charset="0"/>
                <a:ea typeface="ＭＳ Ｐゴシック" panose="020B0600070205080204" pitchFamily="34" charset="-128"/>
              </a:rPr>
              <a:t> PTE, instead of 100 </a:t>
            </a:r>
            <a:r>
              <a:rPr lang="en-US" altLang="en-US" baseline="0" err="1">
                <a:latin typeface="Arial" panose="020B0604020202020204" pitchFamily="34" charset="0"/>
                <a:ea typeface="ＭＳ Ｐゴシック" panose="020B0600070205080204" pitchFamily="34" charset="-128"/>
              </a:rPr>
              <a:t>tpy</a:t>
            </a:r>
            <a:r>
              <a:rPr lang="en-US" altLang="en-US" baseline="0">
                <a:latin typeface="Arial" panose="020B0604020202020204" pitchFamily="34" charset="0"/>
                <a:ea typeface="ＭＳ Ｐゴシック" panose="020B0600070205080204" pitchFamily="34" charset="-128"/>
              </a:rPr>
              <a:t> PTE.  </a:t>
            </a:r>
            <a:r>
              <a:rPr lang="en-US" altLang="en-US">
                <a:latin typeface="Arial" panose="020B0604020202020204" pitchFamily="34" charset="0"/>
                <a:ea typeface="ＭＳ Ｐゴシック" panose="020B0600070205080204" pitchFamily="34" charset="-128"/>
              </a:rPr>
              <a:t>Also</a:t>
            </a:r>
            <a:r>
              <a:rPr lang="en-US" altLang="en-US" baseline="0">
                <a:latin typeface="Arial" panose="020B0604020202020204" pitchFamily="34" charset="0"/>
                <a:ea typeface="ＭＳ Ｐゴシック" panose="020B0600070205080204" pitchFamily="34" charset="-128"/>
              </a:rPr>
              <a:t> a</a:t>
            </a:r>
            <a:r>
              <a:rPr lang="en-US" altLang="en-US">
                <a:latin typeface="Arial" panose="020B0604020202020204" pitchFamily="34" charset="0"/>
                <a:ea typeface="ＭＳ Ｐゴシック" panose="020B0600070205080204" pitchFamily="34" charset="-128"/>
              </a:rPr>
              <a:t>s I am sure you remember GHG  cannot be the only reason that a source is subject to regulation but can be included if the source is otherwise affected. These are the “anyway” source. UARG is the Utility Air regulatory group.</a:t>
            </a:r>
          </a:p>
        </p:txBody>
      </p:sp>
      <p:sp>
        <p:nvSpPr>
          <p:cNvPr id="787460" name="Slide Number Placeholder 3">
            <a:extLst>
              <a:ext uri="{FF2B5EF4-FFF2-40B4-BE49-F238E27FC236}">
                <a16:creationId xmlns:a16="http://schemas.microsoft.com/office/drawing/2014/main" id="{3FB50527-E608-4128-96F1-133AA89B148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C7C10080-8777-4DD4-A7A9-7E4C085B19CF}" type="slidenum">
              <a:rPr lang="en-US" altLang="en-US" sz="1300">
                <a:latin typeface="Calibri" panose="020F0502020204030204" pitchFamily="34" charset="0"/>
              </a:rPr>
              <a:pPr algn="r" eaLnBrk="1" hangingPunct="1"/>
              <a:t>390</a:t>
            </a:fld>
            <a:endParaRPr lang="en-US" altLang="en-US" sz="1300">
              <a:latin typeface="Calibri" panose="020F0502020204030204" pitchFamily="34" charset="0"/>
            </a:endParaRPr>
          </a:p>
        </p:txBody>
      </p:sp>
    </p:spTree>
    <p:extLst>
      <p:ext uri="{BB962C8B-B14F-4D97-AF65-F5344CB8AC3E}">
        <p14:creationId xmlns:p14="http://schemas.microsoft.com/office/powerpoint/2010/main" val="3267379499"/>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atin typeface="Calibri"/>
                <a:ea typeface="ＭＳ Ｐゴシック"/>
                <a:cs typeface="Calibri"/>
              </a:rPr>
              <a:t>GHGs need to be accounted for (PTE) in TV application</a:t>
            </a:r>
            <a:endParaRPr lang="en-US">
              <a:latin typeface="Calibri"/>
              <a:cs typeface="Calibri"/>
            </a:endParaRPr>
          </a:p>
        </p:txBody>
      </p:sp>
      <p:sp>
        <p:nvSpPr>
          <p:cNvPr id="4" name="Slide Number Placeholder 3"/>
          <p:cNvSpPr>
            <a:spLocks noGrp="1"/>
          </p:cNvSpPr>
          <p:nvPr>
            <p:ph type="sldNum" sz="quarter" idx="5"/>
          </p:nvPr>
        </p:nvSpPr>
        <p:spPr/>
        <p:txBody>
          <a:bodyPr/>
          <a:lstStyle/>
          <a:p>
            <a:fld id="{F70049F0-A67E-42C2-8392-A4D1CF6FADD6}" type="slidenum">
              <a:rPr lang="en-US" altLang="en-US"/>
              <a:pPr/>
              <a:t>391</a:t>
            </a:fld>
            <a:endParaRPr lang="en-US" altLang="en-US"/>
          </a:p>
        </p:txBody>
      </p:sp>
    </p:spTree>
    <p:extLst>
      <p:ext uri="{BB962C8B-B14F-4D97-AF65-F5344CB8AC3E}">
        <p14:creationId xmlns:p14="http://schemas.microsoft.com/office/powerpoint/2010/main" val="2267984180"/>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6" name="Slide Image Placeholder 1">
            <a:extLst>
              <a:ext uri="{FF2B5EF4-FFF2-40B4-BE49-F238E27FC236}">
                <a16:creationId xmlns:a16="http://schemas.microsoft.com/office/drawing/2014/main" id="{8C1C1F28-6BDC-4B50-8453-906600634FB2}"/>
              </a:ext>
            </a:extLst>
          </p:cNvPr>
          <p:cNvSpPr>
            <a:spLocks noGrp="1" noRot="1" noChangeAspect="1" noChangeArrowheads="1" noTextEdit="1"/>
          </p:cNvSpPr>
          <p:nvPr>
            <p:ph type="sldImg"/>
          </p:nvPr>
        </p:nvSpPr>
        <p:spPr>
          <a:ln/>
        </p:spPr>
      </p:sp>
      <p:sp>
        <p:nvSpPr>
          <p:cNvPr id="789507" name="Notes Placeholder 2">
            <a:extLst>
              <a:ext uri="{FF2B5EF4-FFF2-40B4-BE49-F238E27FC236}">
                <a16:creationId xmlns:a16="http://schemas.microsoft.com/office/drawing/2014/main" id="{20398FC6-1C38-49A6-B7BE-BF9EE88DB67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789508" name="Slide Number Placeholder 3">
            <a:extLst>
              <a:ext uri="{FF2B5EF4-FFF2-40B4-BE49-F238E27FC236}">
                <a16:creationId xmlns:a16="http://schemas.microsoft.com/office/drawing/2014/main" id="{150E3ABD-D160-41C8-B611-226360D93D80}"/>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F183D370-37D9-4053-A1AD-6596D5EDF11C}" type="slidenum">
              <a:rPr lang="en-US" altLang="en-US" sz="1300">
                <a:latin typeface="Calibri" panose="020F0502020204030204" pitchFamily="34" charset="0"/>
              </a:rPr>
              <a:pPr algn="r" eaLnBrk="1" hangingPunct="1"/>
              <a:t>392</a:t>
            </a:fld>
            <a:endParaRPr lang="en-US" altLang="en-US" sz="1300">
              <a:latin typeface="Calibri" panose="020F0502020204030204" pitchFamily="34" charset="0"/>
            </a:endParaRPr>
          </a:p>
        </p:txBody>
      </p:sp>
    </p:spTree>
    <p:extLst>
      <p:ext uri="{BB962C8B-B14F-4D97-AF65-F5344CB8AC3E}">
        <p14:creationId xmlns:p14="http://schemas.microsoft.com/office/powerpoint/2010/main" val="2340714868"/>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1554" name="Rectangle 2">
            <a:extLst>
              <a:ext uri="{FF2B5EF4-FFF2-40B4-BE49-F238E27FC236}">
                <a16:creationId xmlns:a16="http://schemas.microsoft.com/office/drawing/2014/main" id="{0A7357CE-C66B-411F-9005-66AB9CE69E1A}"/>
              </a:ext>
            </a:extLst>
          </p:cNvPr>
          <p:cNvSpPr>
            <a:spLocks noGrp="1" noRot="1" noChangeAspect="1" noChangeArrowheads="1" noTextEdit="1"/>
          </p:cNvSpPr>
          <p:nvPr>
            <p:ph type="sldImg"/>
          </p:nvPr>
        </p:nvSpPr>
        <p:spPr>
          <a:ln/>
        </p:spPr>
      </p:sp>
      <p:sp>
        <p:nvSpPr>
          <p:cNvPr id="791555" name="Rectangle 3">
            <a:extLst>
              <a:ext uri="{FF2B5EF4-FFF2-40B4-BE49-F238E27FC236}">
                <a16:creationId xmlns:a16="http://schemas.microsoft.com/office/drawing/2014/main" id="{472F826A-4921-4203-BF84-6C17B81D93E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036661351"/>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602" name="Rectangle 2">
            <a:extLst>
              <a:ext uri="{FF2B5EF4-FFF2-40B4-BE49-F238E27FC236}">
                <a16:creationId xmlns:a16="http://schemas.microsoft.com/office/drawing/2014/main" id="{7617305E-7FAF-463F-A19E-8094AE880092}"/>
              </a:ext>
            </a:extLst>
          </p:cNvPr>
          <p:cNvSpPr>
            <a:spLocks noGrp="1" noRot="1" noChangeAspect="1" noChangeArrowheads="1" noTextEdit="1"/>
          </p:cNvSpPr>
          <p:nvPr>
            <p:ph type="sldImg"/>
          </p:nvPr>
        </p:nvSpPr>
        <p:spPr>
          <a:ln/>
        </p:spPr>
      </p:sp>
      <p:sp>
        <p:nvSpPr>
          <p:cNvPr id="793603" name="Rectangle 3">
            <a:extLst>
              <a:ext uri="{FF2B5EF4-FFF2-40B4-BE49-F238E27FC236}">
                <a16:creationId xmlns:a16="http://schemas.microsoft.com/office/drawing/2014/main" id="{670F271C-9F4B-41A2-9FC4-53AE22364C8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Fugitive emissions can be an issue. If they are part of the construction they count in the title V. If not they don’t. for PSD this means that fugitive emissions do count for the listed sources but not for the non listed aka the 250 tpy</a:t>
            </a:r>
          </a:p>
        </p:txBody>
      </p:sp>
    </p:spTree>
    <p:extLst>
      <p:ext uri="{BB962C8B-B14F-4D97-AF65-F5344CB8AC3E}">
        <p14:creationId xmlns:p14="http://schemas.microsoft.com/office/powerpoint/2010/main" val="2216041498"/>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650" name="Slide Image Placeholder 1">
            <a:extLst>
              <a:ext uri="{FF2B5EF4-FFF2-40B4-BE49-F238E27FC236}">
                <a16:creationId xmlns:a16="http://schemas.microsoft.com/office/drawing/2014/main" id="{3C12E481-EEF2-4635-AA37-685FF226BA10}"/>
              </a:ext>
            </a:extLst>
          </p:cNvPr>
          <p:cNvSpPr>
            <a:spLocks noGrp="1" noRot="1" noChangeAspect="1" noChangeArrowheads="1" noTextEdit="1"/>
          </p:cNvSpPr>
          <p:nvPr>
            <p:ph type="sldImg"/>
          </p:nvPr>
        </p:nvSpPr>
        <p:spPr>
          <a:ln/>
        </p:spPr>
      </p:sp>
      <p:sp>
        <p:nvSpPr>
          <p:cNvPr id="795651" name="Notes Placeholder 2">
            <a:extLst>
              <a:ext uri="{FF2B5EF4-FFF2-40B4-BE49-F238E27FC236}">
                <a16:creationId xmlns:a16="http://schemas.microsoft.com/office/drawing/2014/main" id="{414E9158-A559-440F-8F84-3FC40A0A864E}"/>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1600" b="1" dirty="0">
                <a:latin typeface="Arial" panose="020B0604020202020204" pitchFamily="34" charset="0"/>
                <a:ea typeface="ＭＳ Ｐゴシック" panose="020B0600070205080204" pitchFamily="34" charset="-128"/>
              </a:rPr>
              <a:t>Next slide:  Synthetic Minor permit may also be a FESOP (Federally Enforceable State Operating Permit)</a:t>
            </a:r>
          </a:p>
          <a:p>
            <a:pPr eaLnBrk="1" hangingPunct="1"/>
            <a:endParaRPr lang="en-US" altLang="en-US" sz="1600" b="1" dirty="0">
              <a:latin typeface="Arial" panose="020B0604020202020204" pitchFamily="34" charset="0"/>
              <a:ea typeface="ＭＳ Ｐゴシック" panose="020B0600070205080204" pitchFamily="34" charset="-128"/>
            </a:endParaRPr>
          </a:p>
          <a:p>
            <a:pPr eaLnBrk="1" hangingPunct="1"/>
            <a:r>
              <a:rPr lang="en-US" altLang="en-US" sz="1600" b="1" dirty="0">
                <a:latin typeface="Arial" panose="020B0604020202020204" pitchFamily="34" charset="0"/>
                <a:ea typeface="ＭＳ Ｐゴシック" panose="020B0600070205080204" pitchFamily="34" charset="-128"/>
              </a:rPr>
              <a:t>FESOP conditions must be reflected in SIP </a:t>
            </a:r>
          </a:p>
          <a:p>
            <a:pPr eaLnBrk="1" hangingPunct="1"/>
            <a:r>
              <a:rPr lang="en-US" altLang="en-US" sz="1600" b="1" dirty="0">
                <a:latin typeface="Arial" panose="020B0604020202020204" pitchFamily="34" charset="0"/>
                <a:ea typeface="ＭＳ Ｐゴシック" panose="020B0600070205080204" pitchFamily="34" charset="-128"/>
              </a:rPr>
              <a:t>This makes them “Federally Enforceable”</a:t>
            </a:r>
          </a:p>
          <a:p>
            <a:pPr eaLnBrk="1" hangingPunct="1"/>
            <a:endParaRPr lang="en-US" altLang="en-US" sz="1600" b="1" dirty="0">
              <a:latin typeface="Arial" panose="020B0604020202020204" pitchFamily="34" charset="0"/>
              <a:ea typeface="ＭＳ Ｐゴシック" panose="020B0600070205080204" pitchFamily="34" charset="-128"/>
            </a:endParaRPr>
          </a:p>
          <a:p>
            <a:pPr eaLnBrk="1" hangingPunct="1"/>
            <a:r>
              <a:rPr lang="en-US" altLang="en-US" sz="1600" b="1" dirty="0">
                <a:latin typeface="Arial" panose="020B0604020202020204" pitchFamily="34" charset="0"/>
                <a:ea typeface="ＭＳ Ｐゴシック" panose="020B0600070205080204" pitchFamily="34" charset="-128"/>
              </a:rPr>
              <a:t>If not in SIP, limiting conditions cam be in a “state-only” permit</a:t>
            </a:r>
          </a:p>
          <a:p>
            <a:pPr eaLnBrk="1" hangingPunct="1"/>
            <a:r>
              <a:rPr lang="en-US" altLang="en-US" sz="1600" b="1" dirty="0">
                <a:latin typeface="Arial" panose="020B0604020202020204" pitchFamily="34" charset="0"/>
                <a:ea typeface="ＭＳ Ｐゴシック" panose="020B0600070205080204" pitchFamily="34" charset="-128"/>
              </a:rPr>
              <a:t>Can be called SOP or state operating permits</a:t>
            </a:r>
          </a:p>
        </p:txBody>
      </p:sp>
      <p:sp>
        <p:nvSpPr>
          <p:cNvPr id="795652" name="Slide Number Placeholder 3">
            <a:extLst>
              <a:ext uri="{FF2B5EF4-FFF2-40B4-BE49-F238E27FC236}">
                <a16:creationId xmlns:a16="http://schemas.microsoft.com/office/drawing/2014/main" id="{BA5E4628-A147-4FE7-8F0C-986BE08A49EF}"/>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16AD36E-4248-4FEA-B59F-46D1C8B00989}" type="slidenum">
              <a:rPr lang="en-US" altLang="en-US" sz="1300">
                <a:latin typeface="Calibri" panose="020F0502020204030204" pitchFamily="34" charset="0"/>
              </a:rPr>
              <a:pPr algn="r" eaLnBrk="1" hangingPunct="1"/>
              <a:t>395</a:t>
            </a:fld>
            <a:endParaRPr lang="en-US" altLang="en-US" sz="1300">
              <a:latin typeface="Calibri" panose="020F0502020204030204" pitchFamily="34" charset="0"/>
            </a:endParaRPr>
          </a:p>
        </p:txBody>
      </p:sp>
    </p:spTree>
    <p:extLst>
      <p:ext uri="{BB962C8B-B14F-4D97-AF65-F5344CB8AC3E}">
        <p14:creationId xmlns:p14="http://schemas.microsoft.com/office/powerpoint/2010/main" val="226993467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Slide Image Placeholder 1">
            <a:extLst>
              <a:ext uri="{FF2B5EF4-FFF2-40B4-BE49-F238E27FC236}">
                <a16:creationId xmlns:a16="http://schemas.microsoft.com/office/drawing/2014/main" id="{8D02B308-FCCD-4402-96D9-30F2929D328E}"/>
              </a:ext>
            </a:extLst>
          </p:cNvPr>
          <p:cNvSpPr>
            <a:spLocks noGrp="1" noRot="1" noChangeAspect="1" noChangeArrowheads="1" noTextEdit="1"/>
          </p:cNvSpPr>
          <p:nvPr>
            <p:ph type="sldImg"/>
          </p:nvPr>
        </p:nvSpPr>
        <p:spPr>
          <a:ln/>
        </p:spPr>
      </p:sp>
      <p:sp>
        <p:nvSpPr>
          <p:cNvPr id="177155" name="Notes Placeholder 2">
            <a:extLst>
              <a:ext uri="{FF2B5EF4-FFF2-40B4-BE49-F238E27FC236}">
                <a16:creationId xmlns:a16="http://schemas.microsoft.com/office/drawing/2014/main" id="{1AFA8B48-0799-46EA-B88A-7D7FD41D4C6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This is also covered this in Lesson 3</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In O3 NA areas can also lower TV permitting threshold for VOC and </a:t>
            </a:r>
            <a:r>
              <a:rPr lang="en-US" altLang="en-US" dirty="0" err="1">
                <a:latin typeface="Arial" panose="020B0604020202020204" pitchFamily="34" charset="0"/>
                <a:ea typeface="ＭＳ Ｐゴシック" panose="020B0600070205080204" pitchFamily="34" charset="-128"/>
              </a:rPr>
              <a:t>Nox</a:t>
            </a:r>
            <a:r>
              <a:rPr lang="en-US" altLang="en-US" dirty="0">
                <a:latin typeface="Arial" panose="020B0604020202020204" pitchFamily="34" charset="0"/>
                <a:ea typeface="ＭＳ Ｐゴシック" panose="020B0600070205080204" pitchFamily="34" charset="-128"/>
              </a:rPr>
              <a:t> sources [and PM NA areas too]</a:t>
            </a:r>
          </a:p>
        </p:txBody>
      </p:sp>
      <p:sp>
        <p:nvSpPr>
          <p:cNvPr id="177156" name="Slide Number Placeholder 3">
            <a:extLst>
              <a:ext uri="{FF2B5EF4-FFF2-40B4-BE49-F238E27FC236}">
                <a16:creationId xmlns:a16="http://schemas.microsoft.com/office/drawing/2014/main" id="{3F48310F-5BEB-4656-A751-6DD49E8021B6}"/>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93F0A12-4305-4AB9-B357-B9F0AF9894DF}" type="slidenum">
              <a:rPr lang="en-US" altLang="en-US" sz="1300">
                <a:solidFill>
                  <a:srgbClr val="000000"/>
                </a:solidFill>
                <a:latin typeface="Calibri" panose="020F0502020204030204" pitchFamily="34" charset="0"/>
                <a:cs typeface="Arial" panose="020B0604020202020204" pitchFamily="34" charset="0"/>
              </a:rPr>
              <a:pPr algn="r" eaLnBrk="1" hangingPunct="1"/>
              <a:t>41</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495959296"/>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7698" name="Rectangle 2">
            <a:extLst>
              <a:ext uri="{FF2B5EF4-FFF2-40B4-BE49-F238E27FC236}">
                <a16:creationId xmlns:a16="http://schemas.microsoft.com/office/drawing/2014/main" id="{9FEAF351-132F-4901-B2EC-5879E40EAD25}"/>
              </a:ext>
            </a:extLst>
          </p:cNvPr>
          <p:cNvSpPr>
            <a:spLocks noGrp="1" noRot="1" noChangeAspect="1" noChangeArrowheads="1" noTextEdit="1"/>
          </p:cNvSpPr>
          <p:nvPr>
            <p:ph type="sldImg"/>
          </p:nvPr>
        </p:nvSpPr>
        <p:spPr>
          <a:ln/>
        </p:spPr>
      </p:sp>
      <p:sp>
        <p:nvSpPr>
          <p:cNvPr id="797699" name="Rectangle 3">
            <a:extLst>
              <a:ext uri="{FF2B5EF4-FFF2-40B4-BE49-F238E27FC236}">
                <a16:creationId xmlns:a16="http://schemas.microsoft.com/office/drawing/2014/main" id="{AE500421-70BB-49B8-8C63-CA8D47963CD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We talked earlier how to limit PTE These are the same techniques in the synthetic minor</a:t>
            </a:r>
          </a:p>
        </p:txBody>
      </p:sp>
    </p:spTree>
    <p:extLst>
      <p:ext uri="{BB962C8B-B14F-4D97-AF65-F5344CB8AC3E}">
        <p14:creationId xmlns:p14="http://schemas.microsoft.com/office/powerpoint/2010/main" val="661281001"/>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9746" name="Slide Image Placeholder 1">
            <a:extLst>
              <a:ext uri="{FF2B5EF4-FFF2-40B4-BE49-F238E27FC236}">
                <a16:creationId xmlns:a16="http://schemas.microsoft.com/office/drawing/2014/main" id="{F366C6CC-A0E1-419A-BDD5-AA325C1CDFF8}"/>
              </a:ext>
            </a:extLst>
          </p:cNvPr>
          <p:cNvSpPr>
            <a:spLocks noGrp="1" noRot="1" noChangeAspect="1" noChangeArrowheads="1" noTextEdit="1"/>
          </p:cNvSpPr>
          <p:nvPr>
            <p:ph type="sldImg"/>
          </p:nvPr>
        </p:nvSpPr>
        <p:spPr>
          <a:ln/>
        </p:spPr>
      </p:sp>
      <p:sp>
        <p:nvSpPr>
          <p:cNvPr id="799747" name="Notes Placeholder 2">
            <a:extLst>
              <a:ext uri="{FF2B5EF4-FFF2-40B4-BE49-F238E27FC236}">
                <a16:creationId xmlns:a16="http://schemas.microsoft.com/office/drawing/2014/main" id="{FD37A74B-DDD2-4533-B3E5-E2504CB3F87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a:latin typeface="Arial" panose="020B0604020202020204" pitchFamily="34" charset="0"/>
                <a:ea typeface="ＭＳ Ｐゴシック" panose="020B0600070205080204" pitchFamily="34" charset="-128"/>
              </a:rPr>
              <a:t>Now we will talk about what it is in the permit application.</a:t>
            </a:r>
          </a:p>
        </p:txBody>
      </p:sp>
      <p:sp>
        <p:nvSpPr>
          <p:cNvPr id="799748" name="Slide Number Placeholder 3">
            <a:extLst>
              <a:ext uri="{FF2B5EF4-FFF2-40B4-BE49-F238E27FC236}">
                <a16:creationId xmlns:a16="http://schemas.microsoft.com/office/drawing/2014/main" id="{0E005DD0-B170-4167-B032-D3D52739B6EA}"/>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C3CBDAD-C092-41A6-9BD0-6ED58C35C0D7}" type="slidenum">
              <a:rPr lang="en-US" altLang="en-US" sz="1300">
                <a:latin typeface="Calibri" panose="020F0502020204030204" pitchFamily="34" charset="0"/>
              </a:rPr>
              <a:pPr algn="r" eaLnBrk="1" hangingPunct="1"/>
              <a:t>397</a:t>
            </a:fld>
            <a:endParaRPr lang="en-US" altLang="en-US" sz="1300">
              <a:latin typeface="Calibri" panose="020F0502020204030204" pitchFamily="34" charset="0"/>
            </a:endParaRPr>
          </a:p>
        </p:txBody>
      </p:sp>
    </p:spTree>
    <p:extLst>
      <p:ext uri="{BB962C8B-B14F-4D97-AF65-F5344CB8AC3E}">
        <p14:creationId xmlns:p14="http://schemas.microsoft.com/office/powerpoint/2010/main" val="2657072517"/>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1794" name="Slide Image Placeholder 1">
            <a:extLst>
              <a:ext uri="{FF2B5EF4-FFF2-40B4-BE49-F238E27FC236}">
                <a16:creationId xmlns:a16="http://schemas.microsoft.com/office/drawing/2014/main" id="{C4E4CF65-1334-4B43-AE72-1C4CE694FF9B}"/>
              </a:ext>
            </a:extLst>
          </p:cNvPr>
          <p:cNvSpPr>
            <a:spLocks noGrp="1" noRot="1" noChangeAspect="1" noChangeArrowheads="1" noTextEdit="1"/>
          </p:cNvSpPr>
          <p:nvPr>
            <p:ph type="sldImg"/>
          </p:nvPr>
        </p:nvSpPr>
        <p:spPr>
          <a:ln/>
        </p:spPr>
      </p:sp>
      <p:sp>
        <p:nvSpPr>
          <p:cNvPr id="801795" name="Notes Placeholder 2">
            <a:extLst>
              <a:ext uri="{FF2B5EF4-FFF2-40B4-BE49-F238E27FC236}">
                <a16:creationId xmlns:a16="http://schemas.microsoft.com/office/drawing/2014/main" id="{2B3DE655-1BA2-4D7C-900A-DEF31FBF46E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756087" lvl="1" indent="-290556" eaLnBrk="1" hangingPunct="1">
              <a:spcBef>
                <a:spcPct val="20000"/>
              </a:spcBef>
            </a:pPr>
            <a:r>
              <a:rPr lang="en-US" altLang="en-US" dirty="0">
                <a:latin typeface="Times New Roman" panose="02020603050405020304" pitchFamily="18" charset="0"/>
                <a:ea typeface="ＭＳ Ｐゴシック" panose="020B0600070205080204" pitchFamily="34" charset="-128"/>
              </a:rPr>
              <a:t>Timely submitted means</a:t>
            </a:r>
          </a:p>
          <a:p>
            <a:pPr marL="756087" lvl="1" indent="-290556" eaLnBrk="1" hangingPunct="1">
              <a:spcBef>
                <a:spcPct val="20000"/>
              </a:spcBef>
            </a:pPr>
            <a:r>
              <a:rPr lang="en-US" altLang="en-US" dirty="0">
                <a:latin typeface="Times New Roman" panose="02020603050405020304" pitchFamily="18" charset="0"/>
                <a:ea typeface="ＭＳ Ｐゴシック" panose="020B0600070205080204" pitchFamily="34" charset="-128"/>
              </a:rPr>
              <a:t>For new sources - Within 12 months of commencing operation</a:t>
            </a:r>
          </a:p>
          <a:p>
            <a:pPr marL="756087" lvl="1" indent="-290556" eaLnBrk="1" hangingPunct="1">
              <a:spcBef>
                <a:spcPct val="20000"/>
              </a:spcBef>
            </a:pPr>
            <a:r>
              <a:rPr lang="en-US" altLang="en-US" dirty="0">
                <a:latin typeface="Times New Roman" panose="02020603050405020304" pitchFamily="18" charset="0"/>
                <a:ea typeface="ＭＳ Ｐゴシック" panose="020B0600070205080204" pitchFamily="34" charset="-128"/>
              </a:rPr>
              <a:t>For permit renewal, a timely application is one that is submitted at least 6 months prior to the date of permit expiration</a:t>
            </a:r>
          </a:p>
          <a:p>
            <a:pPr marL="756087" lvl="1" indent="-290556" eaLnBrk="1" hangingPunct="1">
              <a:spcBef>
                <a:spcPct val="20000"/>
              </a:spcBef>
            </a:pPr>
            <a:endParaRPr lang="en-US" altLang="en-US" dirty="0">
              <a:latin typeface="Times New Roman" panose="02020603050405020304" pitchFamily="18" charset="0"/>
              <a:ea typeface="ＭＳ Ｐゴシック" panose="020B0600070205080204" pitchFamily="34" charset="-128"/>
            </a:endParaRPr>
          </a:p>
          <a:p>
            <a:pPr marL="756087" lvl="1" indent="-290556" eaLnBrk="1" hangingPunct="1"/>
            <a:r>
              <a:rPr lang="en-US" altLang="en-US" sz="1000" dirty="0">
                <a:latin typeface="Arial" panose="020B0604020202020204" pitchFamily="34" charset="0"/>
                <a:ea typeface="ＭＳ Ｐゴシック" panose="020B0600070205080204" pitchFamily="34" charset="-128"/>
              </a:rPr>
              <a:t>Application deemed complete if Permitting Agency has not determined the application incomplete within 60 days of receipt</a:t>
            </a:r>
          </a:p>
          <a:p>
            <a:pPr marL="756087" lvl="1" indent="-290556" eaLnBrk="1" hangingPunct="1"/>
            <a:r>
              <a:rPr lang="en-US" altLang="en-US" sz="1000" dirty="0">
                <a:latin typeface="Arial" panose="020B0604020202020204" pitchFamily="34" charset="0"/>
                <a:ea typeface="ＭＳ Ｐゴシック" panose="020B0600070205080204" pitchFamily="34" charset="-128"/>
              </a:rPr>
              <a:t>Permitting agency can still request additional information even though deemed complete</a:t>
            </a:r>
          </a:p>
          <a:p>
            <a:pPr marL="756087" lvl="1" indent="-290556" eaLnBrk="1" hangingPunct="1"/>
            <a:r>
              <a:rPr lang="en-US" altLang="en-US" sz="1000" dirty="0">
                <a:latin typeface="Arial" panose="020B0604020202020204" pitchFamily="34" charset="0"/>
                <a:ea typeface="ＭＳ Ｐゴシック" panose="020B0600070205080204" pitchFamily="34" charset="-128"/>
              </a:rPr>
              <a:t>Source must respond to the request within the time frame specified in the request</a:t>
            </a:r>
          </a:p>
          <a:p>
            <a:pPr marL="756087" lvl="1" indent="-290556" eaLnBrk="1" hangingPunct="1"/>
            <a:endParaRPr lang="en-US" altLang="en-US" sz="1000" dirty="0">
              <a:latin typeface="Arial" panose="020B0604020202020204" pitchFamily="34" charset="0"/>
              <a:ea typeface="ＭＳ Ｐゴシック" panose="020B0600070205080204" pitchFamily="34" charset="-128"/>
            </a:endParaRPr>
          </a:p>
          <a:p>
            <a:pPr marL="756087" lvl="1" indent="-290556" eaLnBrk="1" hangingPunct="1"/>
            <a:r>
              <a:rPr lang="en-US" altLang="en-US" sz="1000" dirty="0">
                <a:latin typeface="Arial" panose="020B0604020202020204" pitchFamily="34" charset="0"/>
                <a:ea typeface="ＭＳ Ｐゴシック" panose="020B0600070205080204" pitchFamily="34" charset="-128"/>
              </a:rPr>
              <a:t>An application being deemed complete triggers the </a:t>
            </a:r>
            <a:r>
              <a:rPr lang="en-US" altLang="en-US" sz="1000" i="1" dirty="0">
                <a:latin typeface="Arial" panose="020B0604020202020204" pitchFamily="34" charset="0"/>
                <a:ea typeface="ＭＳ Ｐゴシック" panose="020B0600070205080204" pitchFamily="34" charset="-128"/>
              </a:rPr>
              <a:t>“</a:t>
            </a:r>
            <a:r>
              <a:rPr lang="en-US" altLang="en-US" sz="1000" i="1" u="sng" dirty="0">
                <a:latin typeface="Arial" panose="020B0604020202020204" pitchFamily="34" charset="0"/>
                <a:ea typeface="ＭＳ Ｐゴシック" panose="020B0600070205080204" pitchFamily="34" charset="-128"/>
              </a:rPr>
              <a:t>Application Shield</a:t>
            </a:r>
            <a:r>
              <a:rPr lang="en-US" altLang="en-US" sz="1000" i="1" dirty="0">
                <a:latin typeface="Arial" panose="020B0604020202020204" pitchFamily="34" charset="0"/>
                <a:ea typeface="ＭＳ Ｐゴシック" panose="020B0600070205080204" pitchFamily="34" charset="-128"/>
              </a:rPr>
              <a:t>”</a:t>
            </a:r>
            <a:endParaRPr lang="en-US" altLang="en-US" sz="1000" dirty="0">
              <a:latin typeface="Arial" panose="020B0604020202020204" pitchFamily="34" charset="0"/>
              <a:ea typeface="ＭＳ Ｐゴシック" panose="020B0600070205080204" pitchFamily="34" charset="-128"/>
            </a:endParaRPr>
          </a:p>
          <a:p>
            <a:pPr marL="756087" lvl="1" indent="-290556" eaLnBrk="1" hangingPunct="1"/>
            <a:r>
              <a:rPr lang="en-US" altLang="en-US" sz="1000" dirty="0">
                <a:latin typeface="Arial" panose="020B0604020202020204" pitchFamily="34" charset="0"/>
                <a:ea typeface="ＭＳ Ｐゴシック" panose="020B0600070205080204" pitchFamily="34" charset="-128"/>
              </a:rPr>
              <a:t>A person operating a source that is required to have a Part 70 permit can operate without a Part 70 permit as long as the source timely submitted a Part 70 permit application that is deemed complete </a:t>
            </a:r>
          </a:p>
          <a:p>
            <a:pPr marL="756087" lvl="1" indent="-290556" eaLnBrk="1" hangingPunct="1"/>
            <a:r>
              <a:rPr lang="en-US" altLang="en-US" sz="1000" b="1" dirty="0">
                <a:latin typeface="Arial" panose="020B0604020202020204" pitchFamily="34" charset="0"/>
                <a:ea typeface="ＭＳ Ｐゴシック" panose="020B0600070205080204" pitchFamily="34" charset="-128"/>
              </a:rPr>
              <a:t>Application shield</a:t>
            </a:r>
            <a:r>
              <a:rPr lang="en-US" altLang="en-US" sz="1000" dirty="0">
                <a:latin typeface="Arial" panose="020B0604020202020204" pitchFamily="34" charset="0"/>
                <a:ea typeface="ＭＳ Ｐゴシック" panose="020B0600070205080204" pitchFamily="34" charset="-128"/>
              </a:rPr>
              <a:t>: protects the source from enforcement action while the application is being processed.</a:t>
            </a:r>
          </a:p>
          <a:p>
            <a:pPr marL="706629" lvl="1" indent="-232766" eaLnBrk="1" hangingPunct="1"/>
            <a:endParaRPr lang="en-US" altLang="en-US" sz="2000" dirty="0">
              <a:solidFill>
                <a:srgbClr val="FFFFFF"/>
              </a:solidFill>
              <a:latin typeface="Georgia" panose="02040502050405020303" pitchFamily="18" charset="0"/>
              <a:ea typeface="ＭＳ Ｐゴシック" panose="020B0600070205080204" pitchFamily="34" charset="-128"/>
            </a:endParaRPr>
          </a:p>
          <a:p>
            <a:pPr marL="706629" lvl="1" indent="-232766" eaLnBrk="1" hangingPunct="1"/>
            <a:r>
              <a:rPr lang="en-US" altLang="en-US" sz="2000" dirty="0">
                <a:solidFill>
                  <a:srgbClr val="FFFFFF"/>
                </a:solidFill>
                <a:latin typeface="Georgia" panose="02040502050405020303" pitchFamily="18" charset="0"/>
                <a:ea typeface="ＭＳ Ｐゴシック" panose="020B0600070205080204" pitchFamily="34" charset="-128"/>
              </a:rPr>
              <a:t>While source can’t be sued if they have an application shield in place, the permitting authority can as the statute states permits must be issued in 18 months</a:t>
            </a:r>
          </a:p>
          <a:p>
            <a:pPr marL="706629" lvl="1" indent="-232766" eaLnBrk="1" hangingPunct="1"/>
            <a:endParaRPr lang="en-US" altLang="en-US" sz="2000" dirty="0">
              <a:solidFill>
                <a:srgbClr val="FFFFFF"/>
              </a:solidFill>
              <a:latin typeface="Georgia" panose="02040502050405020303" pitchFamily="18" charset="0"/>
              <a:ea typeface="ＭＳ Ｐゴシック" panose="020B0600070205080204" pitchFamily="34" charset="-128"/>
            </a:endParaRPr>
          </a:p>
          <a:p>
            <a:pPr marL="706629" lvl="1" indent="-232766" eaLnBrk="1" hangingPunct="1"/>
            <a:r>
              <a:rPr lang="en-US" altLang="en-US" sz="2000" dirty="0">
                <a:solidFill>
                  <a:srgbClr val="FFFFFF"/>
                </a:solidFill>
                <a:latin typeface="Georgia" panose="02040502050405020303" pitchFamily="18" charset="0"/>
                <a:ea typeface="ＭＳ Ｐゴシック" panose="020B0600070205080204" pitchFamily="34" charset="-128"/>
              </a:rPr>
              <a:t>Minimum requirements. From the source’s perspective getting the application shield can be important and therefore the source has a real incentive to submit a complete and timely submittal.</a:t>
            </a:r>
          </a:p>
          <a:p>
            <a:pPr marL="706629" lvl="1" indent="-232766" eaLnBrk="1" hangingPunct="1"/>
            <a:endParaRPr lang="en-US" altLang="en-US" sz="2000" dirty="0">
              <a:solidFill>
                <a:srgbClr val="FFFFFF"/>
              </a:solidFill>
              <a:latin typeface="Georgia" panose="02040502050405020303" pitchFamily="18" charset="0"/>
              <a:ea typeface="ＭＳ Ｐゴシック" panose="020B0600070205080204" pitchFamily="34" charset="-128"/>
            </a:endParaRPr>
          </a:p>
          <a:p>
            <a:pPr marL="756087" lvl="1" indent="-290556" eaLnBrk="1" hangingPunct="1"/>
            <a:endParaRPr lang="en-US" altLang="en-US" sz="1000" dirty="0">
              <a:latin typeface="Arial" panose="020B0604020202020204" pitchFamily="34" charset="0"/>
              <a:ea typeface="ＭＳ Ｐゴシック" panose="020B0600070205080204" pitchFamily="34" charset="-128"/>
            </a:endParaRPr>
          </a:p>
        </p:txBody>
      </p:sp>
      <p:sp>
        <p:nvSpPr>
          <p:cNvPr id="801796" name="Slide Number Placeholder 3">
            <a:extLst>
              <a:ext uri="{FF2B5EF4-FFF2-40B4-BE49-F238E27FC236}">
                <a16:creationId xmlns:a16="http://schemas.microsoft.com/office/drawing/2014/main" id="{19208540-6E29-4128-9496-BC9E71E03E75}"/>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F424162B-EA61-4AD4-86E0-AC2E7CAD1CD0}" type="slidenum">
              <a:rPr lang="en-US" altLang="en-US" sz="1300">
                <a:latin typeface="Calibri" panose="020F0502020204030204" pitchFamily="34" charset="0"/>
              </a:rPr>
              <a:pPr algn="r" eaLnBrk="1" hangingPunct="1"/>
              <a:t>398</a:t>
            </a:fld>
            <a:endParaRPr lang="en-US" altLang="en-US" sz="1300">
              <a:latin typeface="Calibri" panose="020F0502020204030204" pitchFamily="34" charset="0"/>
            </a:endParaRPr>
          </a:p>
        </p:txBody>
      </p:sp>
    </p:spTree>
    <p:extLst>
      <p:ext uri="{BB962C8B-B14F-4D97-AF65-F5344CB8AC3E}">
        <p14:creationId xmlns:p14="http://schemas.microsoft.com/office/powerpoint/2010/main" val="1946835010"/>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3842" name="Slide Image Placeholder 1">
            <a:extLst>
              <a:ext uri="{FF2B5EF4-FFF2-40B4-BE49-F238E27FC236}">
                <a16:creationId xmlns:a16="http://schemas.microsoft.com/office/drawing/2014/main" id="{73BC6020-EC68-46C7-86D4-3A1E2C527BE2}"/>
              </a:ext>
            </a:extLst>
          </p:cNvPr>
          <p:cNvSpPr>
            <a:spLocks noGrp="1" noRot="1" noChangeAspect="1" noChangeArrowheads="1" noTextEdit="1"/>
          </p:cNvSpPr>
          <p:nvPr>
            <p:ph type="sldImg"/>
          </p:nvPr>
        </p:nvSpPr>
        <p:spPr>
          <a:ln/>
        </p:spPr>
      </p:sp>
      <p:sp>
        <p:nvSpPr>
          <p:cNvPr id="803843" name="Notes Placeholder 2">
            <a:extLst>
              <a:ext uri="{FF2B5EF4-FFF2-40B4-BE49-F238E27FC236}">
                <a16:creationId xmlns:a16="http://schemas.microsoft.com/office/drawing/2014/main" id="{1B57C43B-470A-4132-A098-40AD6C16B74E}"/>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The application has to contain a lot of information most of it logical.</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Insignificant activities per 71.5 c 11 [not in part 70 regs for states]</a:t>
            </a:r>
          </a:p>
          <a:p>
            <a:pPr eaLnBrk="1" hangingPunct="1"/>
            <a:r>
              <a:rPr lang="en-US" altLang="en-US" dirty="0">
                <a:latin typeface="Arial" panose="020B0604020202020204" pitchFamily="34" charset="0"/>
                <a:ea typeface="ＭＳ Ｐゴシック" panose="020B0600070205080204" pitchFamily="34" charset="-128"/>
              </a:rPr>
              <a:t>Insignificant emission levels defined as &lt; 2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criteria &lt; 1000 </a:t>
            </a:r>
            <a:r>
              <a:rPr lang="en-US" altLang="en-US" dirty="0" err="1">
                <a:latin typeface="Arial" panose="020B0604020202020204" pitchFamily="34" charset="0"/>
                <a:ea typeface="ＭＳ Ｐゴシック" panose="020B0600070205080204" pitchFamily="34" charset="-128"/>
              </a:rPr>
              <a:t>lbs</a:t>
            </a:r>
            <a:r>
              <a:rPr lang="en-US" altLang="en-US" dirty="0">
                <a:latin typeface="Arial" panose="020B0604020202020204" pitchFamily="34" charset="0"/>
                <a:ea typeface="ＭＳ Ｐゴシック" panose="020B0600070205080204" pitchFamily="34" charset="-128"/>
              </a:rPr>
              <a:t>/yr HAPs </a:t>
            </a:r>
          </a:p>
        </p:txBody>
      </p:sp>
      <p:sp>
        <p:nvSpPr>
          <p:cNvPr id="803844" name="Slide Number Placeholder 3">
            <a:extLst>
              <a:ext uri="{FF2B5EF4-FFF2-40B4-BE49-F238E27FC236}">
                <a16:creationId xmlns:a16="http://schemas.microsoft.com/office/drawing/2014/main" id="{AD99CC35-8767-4FE3-9688-9E585DBC77D0}"/>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0902E826-C375-441B-9648-06C3FC6A275B}" type="slidenum">
              <a:rPr lang="en-US" altLang="en-US" sz="1300">
                <a:latin typeface="Calibri" panose="020F0502020204030204" pitchFamily="34" charset="0"/>
              </a:rPr>
              <a:pPr algn="r" eaLnBrk="1" hangingPunct="1"/>
              <a:t>399</a:t>
            </a:fld>
            <a:endParaRPr lang="en-US" altLang="en-US" sz="1300">
              <a:latin typeface="Calibri" panose="020F0502020204030204" pitchFamily="34" charset="0"/>
            </a:endParaRPr>
          </a:p>
        </p:txBody>
      </p:sp>
    </p:spTree>
    <p:extLst>
      <p:ext uri="{BB962C8B-B14F-4D97-AF65-F5344CB8AC3E}">
        <p14:creationId xmlns:p14="http://schemas.microsoft.com/office/powerpoint/2010/main" val="3307019993"/>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90" name="Slide Image Placeholder 1">
            <a:extLst>
              <a:ext uri="{FF2B5EF4-FFF2-40B4-BE49-F238E27FC236}">
                <a16:creationId xmlns:a16="http://schemas.microsoft.com/office/drawing/2014/main" id="{ED56B5A4-D2B0-409E-B8B6-479E97583F03}"/>
              </a:ext>
            </a:extLst>
          </p:cNvPr>
          <p:cNvSpPr>
            <a:spLocks noGrp="1" noRot="1" noChangeAspect="1" noChangeArrowheads="1" noTextEdit="1"/>
          </p:cNvSpPr>
          <p:nvPr>
            <p:ph type="sldImg"/>
          </p:nvPr>
        </p:nvSpPr>
        <p:spPr>
          <a:ln/>
        </p:spPr>
      </p:sp>
      <p:sp>
        <p:nvSpPr>
          <p:cNvPr id="805891" name="Notes Placeholder 2">
            <a:extLst>
              <a:ext uri="{FF2B5EF4-FFF2-40B4-BE49-F238E27FC236}">
                <a16:creationId xmlns:a16="http://schemas.microsoft.com/office/drawing/2014/main" id="{0BAD1ADE-DA7D-4036-AB81-9956137F166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No? But if you wait 60 days after receipt it will default to complete</a:t>
            </a:r>
          </a:p>
        </p:txBody>
      </p:sp>
      <p:sp>
        <p:nvSpPr>
          <p:cNvPr id="805892" name="Slide Number Placeholder 3">
            <a:extLst>
              <a:ext uri="{FF2B5EF4-FFF2-40B4-BE49-F238E27FC236}">
                <a16:creationId xmlns:a16="http://schemas.microsoft.com/office/drawing/2014/main" id="{709B5B54-0A81-41CA-BCEE-ADC0B3C18445}"/>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E9DCBDA-D67D-4FB4-85EC-A96ECB5584DC}" type="slidenum">
              <a:rPr lang="en-US" altLang="en-US" sz="1300">
                <a:latin typeface="Calibri" panose="020F0502020204030204" pitchFamily="34" charset="0"/>
              </a:rPr>
              <a:pPr algn="r" eaLnBrk="1" hangingPunct="1"/>
              <a:t>400</a:t>
            </a:fld>
            <a:endParaRPr lang="en-US" altLang="en-US" sz="1300">
              <a:latin typeface="Calibri" panose="020F0502020204030204" pitchFamily="34" charset="0"/>
            </a:endParaRPr>
          </a:p>
        </p:txBody>
      </p:sp>
    </p:spTree>
    <p:extLst>
      <p:ext uri="{BB962C8B-B14F-4D97-AF65-F5344CB8AC3E}">
        <p14:creationId xmlns:p14="http://schemas.microsoft.com/office/powerpoint/2010/main" val="1965157838"/>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938" name="Slide Image Placeholder 1">
            <a:extLst>
              <a:ext uri="{FF2B5EF4-FFF2-40B4-BE49-F238E27FC236}">
                <a16:creationId xmlns:a16="http://schemas.microsoft.com/office/drawing/2014/main" id="{2B76996A-198D-444A-B42C-EF2EDBE5F072}"/>
              </a:ext>
            </a:extLst>
          </p:cNvPr>
          <p:cNvSpPr>
            <a:spLocks noGrp="1" noRot="1" noChangeAspect="1" noChangeArrowheads="1" noTextEdit="1"/>
          </p:cNvSpPr>
          <p:nvPr>
            <p:ph type="sldImg"/>
          </p:nvPr>
        </p:nvSpPr>
        <p:spPr>
          <a:ln/>
        </p:spPr>
      </p:sp>
      <p:sp>
        <p:nvSpPr>
          <p:cNvPr id="807939" name="Notes Placeholder 2">
            <a:extLst>
              <a:ext uri="{FF2B5EF4-FFF2-40B4-BE49-F238E27FC236}">
                <a16:creationId xmlns:a16="http://schemas.microsoft.com/office/drawing/2014/main" id="{4EB4049A-A362-4920-8A98-8C865158F62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Must be signed, and certified to, by a responsible official</a:t>
            </a:r>
            <a:endParaRPr lang="en-US" altLang="en-US" i="1">
              <a:latin typeface="Arial" panose="020B0604020202020204" pitchFamily="34" charset="0"/>
              <a:ea typeface="ＭＳ Ｐゴシック" panose="020B0600070205080204" pitchFamily="34" charset="-128"/>
            </a:endParaRPr>
          </a:p>
          <a:p>
            <a:pPr eaLnBrk="1" hangingPunct="1"/>
            <a:r>
              <a:rPr lang="en-US" altLang="en-US" i="1">
                <a:latin typeface="Arial" panose="020B0604020202020204" pitchFamily="34" charset="0"/>
                <a:ea typeface="ＭＳ Ｐゴシック" panose="020B0600070205080204" pitchFamily="34" charset="-128"/>
              </a:rPr>
              <a:t>Responsible official means one of the </a:t>
            </a:r>
            <a:r>
              <a:rPr lang="en-US" altLang="en-US">
                <a:latin typeface="Arial" panose="020B0604020202020204" pitchFamily="34" charset="0"/>
                <a:ea typeface="ＭＳ Ｐゴシック" panose="020B0600070205080204" pitchFamily="34" charset="-128"/>
              </a:rPr>
              <a:t>following:</a:t>
            </a:r>
            <a:br>
              <a:rPr lang="en-US" altLang="en-US">
                <a:latin typeface="Arial" panose="020B0604020202020204" pitchFamily="34" charset="0"/>
                <a:ea typeface="ＭＳ Ｐゴシック" panose="020B0600070205080204" pitchFamily="34" charset="-128"/>
              </a:rPr>
            </a:b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(1) For a corporation: a president, secretary, treasurer, or vice-president of the corporation in charge of a principal</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business function, or any other  person who performs similar policy or decision-making functions for the corporation, or a duly authorized representative of such person if the representative is responsible for the overall operation of one or more manufacturing, production, or operating facilities applying for or subject to a permit and either:</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	(i) The facilities employ more than 250 persons or have gross annual sales or expenditures exceeding $25 million (in second quarter 1980 dollars); or</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	(ii) The delegation of authority to such representatives is approved in advance by the permitting authority;</a:t>
            </a:r>
          </a:p>
        </p:txBody>
      </p:sp>
      <p:sp>
        <p:nvSpPr>
          <p:cNvPr id="807940" name="Slide Number Placeholder 3">
            <a:extLst>
              <a:ext uri="{FF2B5EF4-FFF2-40B4-BE49-F238E27FC236}">
                <a16:creationId xmlns:a16="http://schemas.microsoft.com/office/drawing/2014/main" id="{E4FB41D2-C4CE-41FB-84E0-F81EE9E3E90A}"/>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95A63AA-1761-459A-8795-540899691B80}" type="slidenum">
              <a:rPr lang="en-US" altLang="en-US" sz="1300">
                <a:latin typeface="Calibri" panose="020F0502020204030204" pitchFamily="34" charset="0"/>
              </a:rPr>
              <a:pPr algn="r" eaLnBrk="1" hangingPunct="1"/>
              <a:t>401</a:t>
            </a:fld>
            <a:endParaRPr lang="en-US" altLang="en-US" sz="1300">
              <a:latin typeface="Calibri" panose="020F0502020204030204" pitchFamily="34" charset="0"/>
            </a:endParaRPr>
          </a:p>
        </p:txBody>
      </p:sp>
    </p:spTree>
    <p:extLst>
      <p:ext uri="{BB962C8B-B14F-4D97-AF65-F5344CB8AC3E}">
        <p14:creationId xmlns:p14="http://schemas.microsoft.com/office/powerpoint/2010/main" val="615426579"/>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986" name="Slide Image Placeholder 1">
            <a:extLst>
              <a:ext uri="{FF2B5EF4-FFF2-40B4-BE49-F238E27FC236}">
                <a16:creationId xmlns:a16="http://schemas.microsoft.com/office/drawing/2014/main" id="{C86322C5-067B-431C-AC95-3C10473C5CE8}"/>
              </a:ext>
            </a:extLst>
          </p:cNvPr>
          <p:cNvSpPr>
            <a:spLocks noGrp="1" noRot="1" noChangeAspect="1" noChangeArrowheads="1" noTextEdit="1"/>
          </p:cNvSpPr>
          <p:nvPr>
            <p:ph type="sldImg"/>
          </p:nvPr>
        </p:nvSpPr>
        <p:spPr>
          <a:ln/>
        </p:spPr>
      </p:sp>
      <p:sp>
        <p:nvSpPr>
          <p:cNvPr id="809987" name="Notes Placeholder 2">
            <a:extLst>
              <a:ext uri="{FF2B5EF4-FFF2-40B4-BE49-F238E27FC236}">
                <a16:creationId xmlns:a16="http://schemas.microsoft.com/office/drawing/2014/main" id="{E1E8EE9B-1564-488D-AB51-7BA4DA62019E}"/>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Notice that the definition of a responsible official is very different for government agencies – the big difference is that there is no delegation. Only the top dog can sign.</a:t>
            </a:r>
          </a:p>
          <a:p>
            <a:pPr eaLnBrk="1" hangingPunct="1"/>
            <a:r>
              <a:rPr lang="en-US" altLang="en-US">
                <a:latin typeface="Arial" panose="020B0604020202020204" pitchFamily="34" charset="0"/>
                <a:ea typeface="ＭＳ Ｐゴシック" panose="020B0600070205080204" pitchFamily="34" charset="-128"/>
              </a:rPr>
              <a:t>The same thing is true for partnerships.</a:t>
            </a:r>
          </a:p>
          <a:p>
            <a:pPr eaLnBrk="1" hangingPunct="1"/>
            <a:r>
              <a:rPr lang="en-US" altLang="en-US">
                <a:latin typeface="Arial" panose="020B0604020202020204" pitchFamily="34" charset="0"/>
                <a:ea typeface="ＭＳ Ｐゴシック" panose="020B0600070205080204" pitchFamily="34" charset="-128"/>
              </a:rPr>
              <a:t>For example, an EPA Regional Administrator</a:t>
            </a:r>
          </a:p>
          <a:p>
            <a:pPr eaLnBrk="1" hangingPunct="1"/>
            <a:endParaRPr lang="en-US" altLang="en-US">
              <a:latin typeface="Arial" panose="020B0604020202020204" pitchFamily="34" charset="0"/>
              <a:ea typeface="ＭＳ Ｐゴシック" panose="020B0600070205080204" pitchFamily="34" charset="-128"/>
            </a:endParaRPr>
          </a:p>
          <a:p>
            <a:pPr eaLnBrk="1" hangingPunct="1"/>
            <a:r>
              <a:rPr lang="en-US" altLang="en-US">
                <a:latin typeface="Arial" panose="020B0604020202020204" pitchFamily="34" charset="0"/>
                <a:ea typeface="ＭＳ Ｐゴシック" panose="020B0600070205080204" pitchFamily="34" charset="-128"/>
              </a:rPr>
              <a:t>In summary, any person that can make business decisions that would affect the entire facility or source.</a:t>
            </a:r>
          </a:p>
        </p:txBody>
      </p:sp>
      <p:sp>
        <p:nvSpPr>
          <p:cNvPr id="809988" name="Slide Number Placeholder 3">
            <a:extLst>
              <a:ext uri="{FF2B5EF4-FFF2-40B4-BE49-F238E27FC236}">
                <a16:creationId xmlns:a16="http://schemas.microsoft.com/office/drawing/2014/main" id="{4269A0DD-17CB-49DC-987E-4B18DC6C5114}"/>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4406E6F-1C37-4FA5-ACD8-98F37C080E40}" type="slidenum">
              <a:rPr lang="en-US" altLang="en-US" sz="1300">
                <a:latin typeface="Calibri" panose="020F0502020204030204" pitchFamily="34" charset="0"/>
              </a:rPr>
              <a:pPr algn="r" eaLnBrk="1" hangingPunct="1"/>
              <a:t>402</a:t>
            </a:fld>
            <a:endParaRPr lang="en-US" altLang="en-US" sz="1300">
              <a:latin typeface="Calibri" panose="020F0502020204030204" pitchFamily="34" charset="0"/>
            </a:endParaRPr>
          </a:p>
        </p:txBody>
      </p:sp>
    </p:spTree>
    <p:extLst>
      <p:ext uri="{BB962C8B-B14F-4D97-AF65-F5344CB8AC3E}">
        <p14:creationId xmlns:p14="http://schemas.microsoft.com/office/powerpoint/2010/main" val="984019067"/>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034" name="Slide Image Placeholder 1">
            <a:extLst>
              <a:ext uri="{FF2B5EF4-FFF2-40B4-BE49-F238E27FC236}">
                <a16:creationId xmlns:a16="http://schemas.microsoft.com/office/drawing/2014/main" id="{868F8553-92D0-4AC8-A476-A565DD24C2E3}"/>
              </a:ext>
            </a:extLst>
          </p:cNvPr>
          <p:cNvSpPr>
            <a:spLocks noGrp="1" noRot="1" noChangeAspect="1" noChangeArrowheads="1" noTextEdit="1"/>
          </p:cNvSpPr>
          <p:nvPr>
            <p:ph type="sldImg"/>
          </p:nvPr>
        </p:nvSpPr>
        <p:spPr>
          <a:ln/>
        </p:spPr>
      </p:sp>
      <p:sp>
        <p:nvSpPr>
          <p:cNvPr id="812035" name="Notes Placeholder 2">
            <a:extLst>
              <a:ext uri="{FF2B5EF4-FFF2-40B4-BE49-F238E27FC236}">
                <a16:creationId xmlns:a16="http://schemas.microsoft.com/office/drawing/2014/main" id="{8929D4BA-A280-4528-B90D-8727696B1A6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812036" name="Slide Number Placeholder 3">
            <a:extLst>
              <a:ext uri="{FF2B5EF4-FFF2-40B4-BE49-F238E27FC236}">
                <a16:creationId xmlns:a16="http://schemas.microsoft.com/office/drawing/2014/main" id="{09DB4BC1-E827-406C-BB88-0D244FF37DED}"/>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56965D0-5C1F-4EED-A544-B84E8451173A}" type="slidenum">
              <a:rPr lang="en-US" altLang="en-US" sz="1300">
                <a:latin typeface="Calibri" panose="020F0502020204030204" pitchFamily="34" charset="0"/>
              </a:rPr>
              <a:pPr algn="r" eaLnBrk="1" hangingPunct="1"/>
              <a:t>403</a:t>
            </a:fld>
            <a:endParaRPr lang="en-US" altLang="en-US" sz="1300">
              <a:latin typeface="Calibri" panose="020F0502020204030204" pitchFamily="34" charset="0"/>
            </a:endParaRPr>
          </a:p>
        </p:txBody>
      </p:sp>
    </p:spTree>
    <p:extLst>
      <p:ext uri="{BB962C8B-B14F-4D97-AF65-F5344CB8AC3E}">
        <p14:creationId xmlns:p14="http://schemas.microsoft.com/office/powerpoint/2010/main" val="2311405558"/>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2" name="Slide Image Placeholder 1">
            <a:extLst>
              <a:ext uri="{FF2B5EF4-FFF2-40B4-BE49-F238E27FC236}">
                <a16:creationId xmlns:a16="http://schemas.microsoft.com/office/drawing/2014/main" id="{36527D12-4284-4FB2-A8D7-D7BC8EEC48F9}"/>
              </a:ext>
            </a:extLst>
          </p:cNvPr>
          <p:cNvSpPr>
            <a:spLocks noGrp="1" noRot="1" noChangeAspect="1" noChangeArrowheads="1" noTextEdit="1"/>
          </p:cNvSpPr>
          <p:nvPr>
            <p:ph type="sldImg"/>
          </p:nvPr>
        </p:nvSpPr>
        <p:spPr>
          <a:ln/>
        </p:spPr>
      </p:sp>
      <p:sp>
        <p:nvSpPr>
          <p:cNvPr id="814083" name="Notes Placeholder 2">
            <a:extLst>
              <a:ext uri="{FF2B5EF4-FFF2-40B4-BE49-F238E27FC236}">
                <a16:creationId xmlns:a16="http://schemas.microsoft.com/office/drawing/2014/main" id="{BABF3412-30BF-4CD8-AE87-7CA72E18042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Deviations e.g., excursions and exceedances</a:t>
            </a:r>
          </a:p>
        </p:txBody>
      </p:sp>
      <p:sp>
        <p:nvSpPr>
          <p:cNvPr id="814084" name="Slide Number Placeholder 3">
            <a:extLst>
              <a:ext uri="{FF2B5EF4-FFF2-40B4-BE49-F238E27FC236}">
                <a16:creationId xmlns:a16="http://schemas.microsoft.com/office/drawing/2014/main" id="{16954011-ED7A-4749-B792-264114F982F1}"/>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5BDBAF2-6353-4D99-A692-FD6C4A9E614A}" type="slidenum">
              <a:rPr lang="en-US" altLang="en-US" sz="1300">
                <a:latin typeface="Calibri" panose="020F0502020204030204" pitchFamily="34" charset="0"/>
              </a:rPr>
              <a:pPr algn="r" eaLnBrk="1" hangingPunct="1"/>
              <a:t>404</a:t>
            </a:fld>
            <a:endParaRPr lang="en-US" altLang="en-US" sz="1300">
              <a:latin typeface="Calibri" panose="020F0502020204030204" pitchFamily="34" charset="0"/>
            </a:endParaRPr>
          </a:p>
        </p:txBody>
      </p:sp>
    </p:spTree>
    <p:extLst>
      <p:ext uri="{BB962C8B-B14F-4D97-AF65-F5344CB8AC3E}">
        <p14:creationId xmlns:p14="http://schemas.microsoft.com/office/powerpoint/2010/main" val="3768774558"/>
      </p:ext>
    </p:extLst>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6130" name="Slide Image Placeholder 1">
            <a:extLst>
              <a:ext uri="{FF2B5EF4-FFF2-40B4-BE49-F238E27FC236}">
                <a16:creationId xmlns:a16="http://schemas.microsoft.com/office/drawing/2014/main" id="{434F7501-A0BD-4F93-82F8-A63C8E1D766E}"/>
              </a:ext>
            </a:extLst>
          </p:cNvPr>
          <p:cNvSpPr>
            <a:spLocks noGrp="1" noRot="1" noChangeAspect="1" noChangeArrowheads="1" noTextEdit="1"/>
          </p:cNvSpPr>
          <p:nvPr>
            <p:ph type="sldImg"/>
          </p:nvPr>
        </p:nvSpPr>
        <p:spPr>
          <a:ln/>
        </p:spPr>
      </p:sp>
      <p:sp>
        <p:nvSpPr>
          <p:cNvPr id="816131" name="Notes Placeholder 2">
            <a:extLst>
              <a:ext uri="{FF2B5EF4-FFF2-40B4-BE49-F238E27FC236}">
                <a16:creationId xmlns:a16="http://schemas.microsoft.com/office/drawing/2014/main" id="{51E0387B-C0F1-44E5-A1AE-70444161570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Reopen can be by PA or EPA</a:t>
            </a:r>
          </a:p>
        </p:txBody>
      </p:sp>
      <p:sp>
        <p:nvSpPr>
          <p:cNvPr id="816132" name="Slide Number Placeholder 3">
            <a:extLst>
              <a:ext uri="{FF2B5EF4-FFF2-40B4-BE49-F238E27FC236}">
                <a16:creationId xmlns:a16="http://schemas.microsoft.com/office/drawing/2014/main" id="{BB5FDD91-E7FC-4B15-A0F8-E760E1689030}"/>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CC5ED9D8-0C30-4497-8DA4-3B5AFE253493}" type="slidenum">
              <a:rPr lang="en-US" altLang="en-US" sz="1300">
                <a:latin typeface="Calibri" panose="020F0502020204030204" pitchFamily="34" charset="0"/>
              </a:rPr>
              <a:pPr algn="r" eaLnBrk="1" hangingPunct="1"/>
              <a:t>405</a:t>
            </a:fld>
            <a:endParaRPr lang="en-US" altLang="en-US" sz="1300">
              <a:latin typeface="Calibri" panose="020F0502020204030204" pitchFamily="34" charset="0"/>
            </a:endParaRPr>
          </a:p>
        </p:txBody>
      </p:sp>
    </p:spTree>
    <p:extLst>
      <p:ext uri="{BB962C8B-B14F-4D97-AF65-F5344CB8AC3E}">
        <p14:creationId xmlns:p14="http://schemas.microsoft.com/office/powerpoint/2010/main" val="11588754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882E46F4-5076-44B8-BABE-E71219D6284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1440C54F-F151-497F-A923-07A0280D555E}" type="slidenum">
              <a:rPr lang="en-US" altLang="en-US">
                <a:solidFill>
                  <a:srgbClr val="000000"/>
                </a:solidFill>
              </a:rPr>
              <a:pPr/>
              <a:t>4</a:t>
            </a:fld>
            <a:endParaRPr lang="en-US" altLang="en-US">
              <a:solidFill>
                <a:srgbClr val="000000"/>
              </a:solidFill>
            </a:endParaRPr>
          </a:p>
        </p:txBody>
      </p:sp>
      <p:sp>
        <p:nvSpPr>
          <p:cNvPr id="113667" name="Rectangle 2">
            <a:extLst>
              <a:ext uri="{FF2B5EF4-FFF2-40B4-BE49-F238E27FC236}">
                <a16:creationId xmlns:a16="http://schemas.microsoft.com/office/drawing/2014/main" id="{E6196677-37A0-4850-A611-1899D3A06335}"/>
              </a:ext>
            </a:extLst>
          </p:cNvPr>
          <p:cNvSpPr>
            <a:spLocks noGrp="1" noRot="1" noChangeAspect="1" noChangeArrowheads="1" noTextEdit="1"/>
          </p:cNvSpPr>
          <p:nvPr>
            <p:ph type="sldImg"/>
          </p:nvPr>
        </p:nvSpPr>
        <p:spPr>
          <a:ln/>
        </p:spPr>
      </p:sp>
      <p:sp>
        <p:nvSpPr>
          <p:cNvPr id="113668" name="Rectangle 3">
            <a:extLst>
              <a:ext uri="{FF2B5EF4-FFF2-40B4-BE49-F238E27FC236}">
                <a16:creationId xmlns:a16="http://schemas.microsoft.com/office/drawing/2014/main" id="{31F8768C-FC6B-4ABC-B8B9-F832A0BB111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1400">
                <a:latin typeface="Arial" panose="020B0604020202020204" pitchFamily="34" charset="0"/>
                <a:ea typeface="ＭＳ Ｐゴシック" panose="020B0600070205080204" pitchFamily="34" charset="-128"/>
              </a:rPr>
              <a:t>Now we want to know who you are and what you do. In addition we would like you to pose one question probably on the back of the test that tells us what you expect from this class. We will make sure that we answer all of the questions.</a:t>
            </a:r>
          </a:p>
          <a:p>
            <a:pPr eaLnBrk="1" hangingPunct="1"/>
            <a:r>
              <a:rPr lang="en-US" altLang="en-US" sz="1400">
                <a:latin typeface="Arial" panose="020B0604020202020204" pitchFamily="34" charset="0"/>
                <a:ea typeface="ＭＳ Ｐゴシック" panose="020B0600070205080204" pitchFamily="34" charset="-128"/>
              </a:rPr>
              <a:t>Also and very important: this course can be fun and interesting or very boring. This depends on you. We will be making what seem to silly and strange statements. If you don’t ask questions and challenge us the course will be very boring. Please interrupt, ask questions, bring what we are saying into a Maryland context.</a:t>
            </a:r>
          </a:p>
          <a:p>
            <a:pPr eaLnBrk="1" hangingPunct="1"/>
            <a:endParaRPr lang="en-US" altLang="en-US" sz="1400">
              <a:latin typeface="Arial" panose="020B0604020202020204" pitchFamily="34" charset="0"/>
              <a:ea typeface="ＭＳ Ｐゴシック" panose="020B0600070205080204" pitchFamily="34" charset="-128"/>
            </a:endParaRPr>
          </a:p>
          <a:p>
            <a:pPr eaLnBrk="1" hangingPunct="1"/>
            <a:r>
              <a:rPr lang="en-US" altLang="en-US" sz="1400">
                <a:latin typeface="Arial" panose="020B0604020202020204" pitchFamily="34" charset="0"/>
                <a:ea typeface="ＭＳ Ｐゴシック" panose="020B0600070205080204" pitchFamily="34" charset="-128"/>
              </a:rPr>
              <a:t>One area to really call us on is acronyms. We are gong to use lots of them and they may or may not be obvious especially if you are relatively new to this game. If we don’t explain what the acronym means do not let us get away with it.</a:t>
            </a:r>
          </a:p>
        </p:txBody>
      </p:sp>
    </p:spTree>
    <p:extLst>
      <p:ext uri="{BB962C8B-B14F-4D97-AF65-F5344CB8AC3E}">
        <p14:creationId xmlns:p14="http://schemas.microsoft.com/office/powerpoint/2010/main" val="4439555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a:extLst>
              <a:ext uri="{FF2B5EF4-FFF2-40B4-BE49-F238E27FC236}">
                <a16:creationId xmlns:a16="http://schemas.microsoft.com/office/drawing/2014/main" id="{6F75735D-9171-4201-B7A1-B846725E0CE7}"/>
              </a:ext>
            </a:extLst>
          </p:cNvPr>
          <p:cNvSpPr txBox="1">
            <a:spLocks noGrp="1"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latin typeface="Calibri" panose="020F0502020204030204" pitchFamily="34" charset="0"/>
                <a:cs typeface="Arial" panose="020B0604020202020204" pitchFamily="34" charset="0"/>
              </a:rPr>
              <a:t>LESSON 2 - NSR</a:t>
            </a:r>
          </a:p>
        </p:txBody>
      </p:sp>
      <p:sp>
        <p:nvSpPr>
          <p:cNvPr id="179203" name="Rectangle 3">
            <a:extLst>
              <a:ext uri="{FF2B5EF4-FFF2-40B4-BE49-F238E27FC236}">
                <a16:creationId xmlns:a16="http://schemas.microsoft.com/office/drawing/2014/main" id="{CC0D0345-D9A0-42AC-8499-FC23EF729ECE}"/>
              </a:ext>
            </a:extLst>
          </p:cNvPr>
          <p:cNvSpPr txBox="1">
            <a:spLocks noGrp="1" noChangeArrowheads="1"/>
          </p:cNvSpPr>
          <p:nvPr/>
        </p:nvSpPr>
        <p:spPr bwMode="auto">
          <a:xfrm>
            <a:off x="4022485"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r>
              <a:rPr lang="en-US" altLang="en-US" sz="1300">
                <a:solidFill>
                  <a:srgbClr val="000000"/>
                </a:solidFill>
                <a:latin typeface="Calibri" panose="020F0502020204030204" pitchFamily="34" charset="0"/>
                <a:cs typeface="Arial" panose="020B0604020202020204" pitchFamily="34" charset="0"/>
              </a:rPr>
              <a:t>12/06</a:t>
            </a:r>
          </a:p>
        </p:txBody>
      </p:sp>
      <p:sp>
        <p:nvSpPr>
          <p:cNvPr id="179204" name="Rectangle 6">
            <a:extLst>
              <a:ext uri="{FF2B5EF4-FFF2-40B4-BE49-F238E27FC236}">
                <a16:creationId xmlns:a16="http://schemas.microsoft.com/office/drawing/2014/main" id="{99CCA8F2-C510-47BA-B257-425CE5F2E82B}"/>
              </a:ext>
            </a:extLst>
          </p:cNvPr>
          <p:cNvSpPr txBox="1">
            <a:spLocks noGrp="1" noChangeArrowheads="1"/>
          </p:cNvSpPr>
          <p:nvPr/>
        </p:nvSpPr>
        <p:spPr bwMode="auto">
          <a:xfrm>
            <a:off x="0"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latin typeface="Calibri" panose="020F0502020204030204" pitchFamily="34" charset="0"/>
                <a:cs typeface="Arial" panose="020B0604020202020204" pitchFamily="34" charset="0"/>
              </a:rPr>
              <a:t>CARB 334</a:t>
            </a:r>
          </a:p>
        </p:txBody>
      </p:sp>
      <p:sp>
        <p:nvSpPr>
          <p:cNvPr id="179205" name="Rectangle 7">
            <a:extLst>
              <a:ext uri="{FF2B5EF4-FFF2-40B4-BE49-F238E27FC236}">
                <a16:creationId xmlns:a16="http://schemas.microsoft.com/office/drawing/2014/main" id="{6D8886EE-2A6B-4EDA-85D5-DAFB0B8CB09D}"/>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7C33F95F-D3FB-4F2C-90F5-EE9E5ECD44A2}" type="slidenum">
              <a:rPr lang="en-US" altLang="en-US" sz="1300">
                <a:solidFill>
                  <a:srgbClr val="000000"/>
                </a:solidFill>
                <a:latin typeface="Calibri" panose="020F0502020204030204" pitchFamily="34" charset="0"/>
                <a:cs typeface="Arial" panose="020B0604020202020204" pitchFamily="34" charset="0"/>
              </a:rPr>
              <a:pPr algn="r" eaLnBrk="1" hangingPunct="1"/>
              <a:t>42</a:t>
            </a:fld>
            <a:endParaRPr lang="en-US" altLang="en-US" sz="1300">
              <a:solidFill>
                <a:srgbClr val="000000"/>
              </a:solidFill>
              <a:latin typeface="Calibri" panose="020F0502020204030204" pitchFamily="34" charset="0"/>
              <a:cs typeface="Arial" panose="020B0604020202020204" pitchFamily="34" charset="0"/>
            </a:endParaRPr>
          </a:p>
        </p:txBody>
      </p:sp>
      <p:sp>
        <p:nvSpPr>
          <p:cNvPr id="179206" name="Rectangle 2">
            <a:extLst>
              <a:ext uri="{FF2B5EF4-FFF2-40B4-BE49-F238E27FC236}">
                <a16:creationId xmlns:a16="http://schemas.microsoft.com/office/drawing/2014/main" id="{69F6A617-5C6E-4ED6-8161-7E13B1BD390D}"/>
              </a:ext>
            </a:extLst>
          </p:cNvPr>
          <p:cNvSpPr>
            <a:spLocks noGrp="1" noRot="1" noChangeAspect="1" noChangeArrowheads="1" noTextEdit="1"/>
          </p:cNvSpPr>
          <p:nvPr>
            <p:ph type="sldImg"/>
          </p:nvPr>
        </p:nvSpPr>
        <p:spPr>
          <a:ln/>
        </p:spPr>
      </p:sp>
      <p:sp>
        <p:nvSpPr>
          <p:cNvPr id="179207" name="Rectangle 3">
            <a:extLst>
              <a:ext uri="{FF2B5EF4-FFF2-40B4-BE49-F238E27FC236}">
                <a16:creationId xmlns:a16="http://schemas.microsoft.com/office/drawing/2014/main" id="{4FA9EFD9-872D-4224-AC0E-A3C5ADCE8F3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Lesson on offsets later</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Emit 100tpy </a:t>
            </a:r>
            <a:r>
              <a:rPr lang="en-US" altLang="en-US" dirty="0" err="1">
                <a:latin typeface="Arial" panose="020B0604020202020204" pitchFamily="34" charset="0"/>
                <a:ea typeface="ＭＳ Ｐゴシック" panose="020B0600070205080204" pitchFamily="34" charset="-128"/>
              </a:rPr>
              <a:t>Nox</a:t>
            </a:r>
            <a:r>
              <a:rPr lang="en-US" altLang="en-US" dirty="0">
                <a:latin typeface="Arial" panose="020B0604020202020204" pitchFamily="34" charset="0"/>
                <a:ea typeface="ＭＳ Ｐゴシック" panose="020B0600070205080204" pitchFamily="34" charset="-128"/>
              </a:rPr>
              <a:t>/VOC need 110tpy offsets [reductions] from somewhere else in the NA area</a:t>
            </a:r>
          </a:p>
        </p:txBody>
      </p:sp>
    </p:spTree>
    <p:extLst>
      <p:ext uri="{BB962C8B-B14F-4D97-AF65-F5344CB8AC3E}">
        <p14:creationId xmlns:p14="http://schemas.microsoft.com/office/powerpoint/2010/main" val="437518871"/>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8" name="Slide Image Placeholder 1">
            <a:extLst>
              <a:ext uri="{FF2B5EF4-FFF2-40B4-BE49-F238E27FC236}">
                <a16:creationId xmlns:a16="http://schemas.microsoft.com/office/drawing/2014/main" id="{58706579-10AF-4353-83DC-7FEEEFFAFC2B}"/>
              </a:ext>
            </a:extLst>
          </p:cNvPr>
          <p:cNvSpPr>
            <a:spLocks noGrp="1" noRot="1" noChangeAspect="1" noChangeArrowheads="1" noTextEdit="1"/>
          </p:cNvSpPr>
          <p:nvPr>
            <p:ph type="sldImg"/>
          </p:nvPr>
        </p:nvSpPr>
        <p:spPr>
          <a:ln/>
        </p:spPr>
      </p:sp>
      <p:sp>
        <p:nvSpPr>
          <p:cNvPr id="818179" name="Notes Placeholder 2">
            <a:extLst>
              <a:ext uri="{FF2B5EF4-FFF2-40B4-BE49-F238E27FC236}">
                <a16:creationId xmlns:a16="http://schemas.microsoft.com/office/drawing/2014/main" id="{467E3F49-681E-483D-BF57-F049660483FE}"/>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818180" name="Slide Number Placeholder 3">
            <a:extLst>
              <a:ext uri="{FF2B5EF4-FFF2-40B4-BE49-F238E27FC236}">
                <a16:creationId xmlns:a16="http://schemas.microsoft.com/office/drawing/2014/main" id="{55CFDE4B-B05C-47CC-8FB3-C240E455B7D4}"/>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7E9F0B8C-9791-4203-9CCE-74BBD3A1F5FE}" type="slidenum">
              <a:rPr lang="en-US" altLang="en-US" sz="1300">
                <a:latin typeface="Calibri" panose="020F0502020204030204" pitchFamily="34" charset="0"/>
              </a:rPr>
              <a:pPr algn="r" eaLnBrk="1" hangingPunct="1"/>
              <a:t>406</a:t>
            </a:fld>
            <a:endParaRPr lang="en-US" altLang="en-US" sz="1300">
              <a:latin typeface="Calibri" panose="020F0502020204030204" pitchFamily="34" charset="0"/>
            </a:endParaRPr>
          </a:p>
        </p:txBody>
      </p:sp>
    </p:spTree>
    <p:extLst>
      <p:ext uri="{BB962C8B-B14F-4D97-AF65-F5344CB8AC3E}">
        <p14:creationId xmlns:p14="http://schemas.microsoft.com/office/powerpoint/2010/main" val="2503336118"/>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26" name="Slide Image Placeholder 1">
            <a:extLst>
              <a:ext uri="{FF2B5EF4-FFF2-40B4-BE49-F238E27FC236}">
                <a16:creationId xmlns:a16="http://schemas.microsoft.com/office/drawing/2014/main" id="{0CB39221-1EA1-433A-A227-16FE036D946B}"/>
              </a:ext>
            </a:extLst>
          </p:cNvPr>
          <p:cNvSpPr>
            <a:spLocks noGrp="1" noRot="1" noChangeAspect="1" noChangeArrowheads="1" noTextEdit="1"/>
          </p:cNvSpPr>
          <p:nvPr>
            <p:ph type="sldImg"/>
          </p:nvPr>
        </p:nvSpPr>
        <p:spPr>
          <a:ln/>
        </p:spPr>
      </p:sp>
      <p:sp>
        <p:nvSpPr>
          <p:cNvPr id="820227" name="Notes Placeholder 2">
            <a:extLst>
              <a:ext uri="{FF2B5EF4-FFF2-40B4-BE49-F238E27FC236}">
                <a16:creationId xmlns:a16="http://schemas.microsoft.com/office/drawing/2014/main" id="{94F2C3EB-94AF-436C-81BC-2A05CE119B7C}"/>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sz="1600" b="1" dirty="0">
                <a:latin typeface="Arial" panose="020B0604020202020204" pitchFamily="34" charset="0"/>
                <a:ea typeface="ＭＳ Ｐゴシック" panose="020B0600070205080204" pitchFamily="34" charset="-128"/>
              </a:rPr>
              <a:t>Credible Evidence Rule: Feb ‘97 [e.g., 51.212 (c) and in part 60, 61 and 63</a:t>
            </a:r>
          </a:p>
          <a:p>
            <a:pPr eaLnBrk="1" hangingPunct="1">
              <a:spcBef>
                <a:spcPct val="0"/>
              </a:spcBef>
            </a:pPr>
            <a:endParaRPr lang="en-US" altLang="en-US" sz="1600" b="1" dirty="0">
              <a:latin typeface="Arial" panose="020B0604020202020204" pitchFamily="34" charset="0"/>
              <a:ea typeface="ＭＳ Ｐゴシック" panose="020B0600070205080204" pitchFamily="34" charset="-128"/>
            </a:endParaRPr>
          </a:p>
          <a:p>
            <a:pPr eaLnBrk="1" hangingPunct="1">
              <a:spcBef>
                <a:spcPct val="0"/>
              </a:spcBef>
            </a:pPr>
            <a:r>
              <a:rPr lang="en-US" altLang="en-US" sz="1600" b="0" dirty="0">
                <a:latin typeface="Arial" panose="020B0604020202020204" pitchFamily="34" charset="0"/>
                <a:ea typeface="ＭＳ Ｐゴシック" panose="020B0600070205080204" pitchFamily="34" charset="-128"/>
              </a:rPr>
              <a:t>Enforceable test methods for each emission limit specified in the plan. For the purpose of submitting compliance certifications or establishing whether or</a:t>
            </a:r>
          </a:p>
          <a:p>
            <a:pPr eaLnBrk="1" hangingPunct="1">
              <a:spcBef>
                <a:spcPct val="0"/>
              </a:spcBef>
            </a:pPr>
            <a:r>
              <a:rPr lang="en-US" altLang="en-US" sz="1600" b="0" dirty="0">
                <a:latin typeface="Arial" panose="020B0604020202020204" pitchFamily="34" charset="0"/>
                <a:ea typeface="ＭＳ Ｐゴシック" panose="020B0600070205080204" pitchFamily="34" charset="-128"/>
              </a:rPr>
              <a:t>not a person has violated or is in violation of any standard in this part, the plan must not preclude the use, including the exclusive use, of any credible evidence </a:t>
            </a:r>
          </a:p>
          <a:p>
            <a:pPr eaLnBrk="1" hangingPunct="1">
              <a:spcBef>
                <a:spcPct val="0"/>
              </a:spcBef>
            </a:pPr>
            <a:r>
              <a:rPr lang="en-US" altLang="en-US" sz="1600" b="0" dirty="0">
                <a:latin typeface="Arial" panose="020B0604020202020204" pitchFamily="34" charset="0"/>
                <a:ea typeface="ＭＳ Ｐゴシック" panose="020B0600070205080204" pitchFamily="34" charset="-128"/>
              </a:rPr>
              <a:t>or information, relevant to whether a source would have been in compliance with applicable requirements if the appropriate performance or compliance</a:t>
            </a:r>
          </a:p>
          <a:p>
            <a:pPr eaLnBrk="1" hangingPunct="1">
              <a:spcBef>
                <a:spcPct val="0"/>
              </a:spcBef>
            </a:pPr>
            <a:r>
              <a:rPr lang="en-US" altLang="en-US" sz="1600" b="0" dirty="0">
                <a:latin typeface="Arial" panose="020B0604020202020204" pitchFamily="34" charset="0"/>
                <a:ea typeface="ＭＳ Ｐゴシック" panose="020B0600070205080204" pitchFamily="34" charset="-128"/>
              </a:rPr>
              <a:t>test or procedure had been performed.</a:t>
            </a:r>
          </a:p>
          <a:p>
            <a:pPr eaLnBrk="1" hangingPunct="1">
              <a:spcBef>
                <a:spcPct val="0"/>
              </a:spcBef>
            </a:pPr>
            <a:endParaRPr lang="en-US" altLang="en-US" sz="1600" b="1" dirty="0">
              <a:latin typeface="Arial" panose="020B0604020202020204" pitchFamily="34" charset="0"/>
              <a:ea typeface="ＭＳ Ｐゴシック" panose="020B0600070205080204" pitchFamily="34" charset="-128"/>
            </a:endParaRPr>
          </a:p>
          <a:p>
            <a:pPr eaLnBrk="1" hangingPunct="1">
              <a:spcBef>
                <a:spcPct val="0"/>
              </a:spcBef>
            </a:pPr>
            <a:r>
              <a:rPr lang="en-US" altLang="en-US" sz="1600" b="1" dirty="0">
                <a:latin typeface="Arial" panose="020B0604020202020204" pitchFamily="34" charset="0"/>
                <a:ea typeface="ＭＳ Ｐゴシック" panose="020B0600070205080204" pitchFamily="34" charset="-128"/>
              </a:rPr>
              <a:t>EPA’s white paper #2 from late 90s talks about state rules not yet in the SIP – state only until added to the SIP</a:t>
            </a:r>
          </a:p>
          <a:p>
            <a:pPr eaLnBrk="1" hangingPunct="1">
              <a:spcBef>
                <a:spcPct val="0"/>
              </a:spcBef>
            </a:pPr>
            <a:r>
              <a:rPr lang="en-US" altLang="en-US" sz="1600" b="1" dirty="0">
                <a:latin typeface="Arial" panose="020B0604020202020204" pitchFamily="34" charset="0"/>
                <a:ea typeface="ＭＳ Ｐゴシック" panose="020B0600070205080204" pitchFamily="34" charset="-128"/>
              </a:rPr>
              <a:t>	.</a:t>
            </a:r>
          </a:p>
        </p:txBody>
      </p:sp>
      <p:sp>
        <p:nvSpPr>
          <p:cNvPr id="820228" name="Slide Number Placeholder 3">
            <a:extLst>
              <a:ext uri="{FF2B5EF4-FFF2-40B4-BE49-F238E27FC236}">
                <a16:creationId xmlns:a16="http://schemas.microsoft.com/office/drawing/2014/main" id="{1E080C52-1F79-43EF-A7D3-3FCD33F7C574}"/>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A529F35-1E28-48F0-94F6-11500486D870}" type="slidenum">
              <a:rPr lang="en-US" altLang="en-US" sz="1300">
                <a:latin typeface="Calibri" panose="020F0502020204030204" pitchFamily="34" charset="0"/>
              </a:rPr>
              <a:pPr algn="r" eaLnBrk="1" hangingPunct="1"/>
              <a:t>407</a:t>
            </a:fld>
            <a:endParaRPr lang="en-US" altLang="en-US" sz="1300">
              <a:latin typeface="Calibri" panose="020F0502020204030204" pitchFamily="34" charset="0"/>
            </a:endParaRPr>
          </a:p>
        </p:txBody>
      </p:sp>
    </p:spTree>
    <p:extLst>
      <p:ext uri="{BB962C8B-B14F-4D97-AF65-F5344CB8AC3E}">
        <p14:creationId xmlns:p14="http://schemas.microsoft.com/office/powerpoint/2010/main" val="2886226669"/>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Slide Image Placeholder 1">
            <a:extLst>
              <a:ext uri="{FF2B5EF4-FFF2-40B4-BE49-F238E27FC236}">
                <a16:creationId xmlns:a16="http://schemas.microsoft.com/office/drawing/2014/main" id="{3A56F6C8-B95E-4A17-A791-B8D60D766B8A}"/>
              </a:ext>
            </a:extLst>
          </p:cNvPr>
          <p:cNvSpPr>
            <a:spLocks noGrp="1" noRot="1" noChangeAspect="1" noChangeArrowheads="1" noTextEdit="1"/>
          </p:cNvSpPr>
          <p:nvPr>
            <p:ph type="sldImg"/>
          </p:nvPr>
        </p:nvSpPr>
        <p:spPr>
          <a:ln/>
        </p:spPr>
      </p:sp>
      <p:sp>
        <p:nvSpPr>
          <p:cNvPr id="822275" name="Notes Placeholder 2">
            <a:extLst>
              <a:ext uri="{FF2B5EF4-FFF2-40B4-BE49-F238E27FC236}">
                <a16:creationId xmlns:a16="http://schemas.microsoft.com/office/drawing/2014/main" id="{58E5E816-53F8-4BA5-B1AF-F8B9EFB6673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Talk about CAM in next lesson</a:t>
            </a:r>
          </a:p>
        </p:txBody>
      </p:sp>
      <p:sp>
        <p:nvSpPr>
          <p:cNvPr id="822276" name="Slide Number Placeholder 3">
            <a:extLst>
              <a:ext uri="{FF2B5EF4-FFF2-40B4-BE49-F238E27FC236}">
                <a16:creationId xmlns:a16="http://schemas.microsoft.com/office/drawing/2014/main" id="{D616F550-950B-4E63-8985-38C6B4667C6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071757C-764B-4725-8A09-303833849258}" type="slidenum">
              <a:rPr lang="en-US" altLang="en-US" sz="1300">
                <a:latin typeface="Calibri" panose="020F0502020204030204" pitchFamily="34" charset="0"/>
              </a:rPr>
              <a:pPr algn="r" eaLnBrk="1" hangingPunct="1"/>
              <a:t>408</a:t>
            </a:fld>
            <a:endParaRPr lang="en-US" altLang="en-US" sz="1300">
              <a:latin typeface="Calibri" panose="020F0502020204030204" pitchFamily="34" charset="0"/>
            </a:endParaRPr>
          </a:p>
        </p:txBody>
      </p:sp>
    </p:spTree>
    <p:extLst>
      <p:ext uri="{BB962C8B-B14F-4D97-AF65-F5344CB8AC3E}">
        <p14:creationId xmlns:p14="http://schemas.microsoft.com/office/powerpoint/2010/main" val="3388903912"/>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Slide Image Placeholder 1">
            <a:extLst>
              <a:ext uri="{FF2B5EF4-FFF2-40B4-BE49-F238E27FC236}">
                <a16:creationId xmlns:a16="http://schemas.microsoft.com/office/drawing/2014/main" id="{9B2E59D8-870D-4CEA-A6E3-E6961A20B0B1}"/>
              </a:ext>
            </a:extLst>
          </p:cNvPr>
          <p:cNvSpPr>
            <a:spLocks noGrp="1" noRot="1" noChangeAspect="1" noChangeArrowheads="1" noTextEdit="1"/>
          </p:cNvSpPr>
          <p:nvPr>
            <p:ph type="sldImg"/>
          </p:nvPr>
        </p:nvSpPr>
        <p:spPr>
          <a:ln/>
        </p:spPr>
      </p:sp>
      <p:sp>
        <p:nvSpPr>
          <p:cNvPr id="824323" name="Notes Placeholder 2">
            <a:extLst>
              <a:ext uri="{FF2B5EF4-FFF2-40B4-BE49-F238E27FC236}">
                <a16:creationId xmlns:a16="http://schemas.microsoft.com/office/drawing/2014/main" id="{857488BA-3A36-460D-811C-EB2C69F5556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b="1" dirty="0">
                <a:latin typeface="Arial" panose="020B0604020202020204" pitchFamily="34" charset="0"/>
                <a:ea typeface="ＭＳ Ｐゴシック" panose="020B0600070205080204" pitchFamily="34" charset="-128"/>
              </a:rPr>
              <a:t>Applicable Requirement:</a:t>
            </a:r>
          </a:p>
          <a:p>
            <a:pPr eaLnBrk="1" hangingPunct="1"/>
            <a:r>
              <a:rPr lang="en-US" altLang="en-US" dirty="0">
                <a:latin typeface="Arial" panose="020B0604020202020204" pitchFamily="34" charset="0"/>
                <a:ea typeface="ＭＳ Ｐゴシック" panose="020B0600070205080204" pitchFamily="34" charset="-128"/>
              </a:rPr>
              <a:t>All of the CAA requirements applicable to a Title V Source</a:t>
            </a:r>
          </a:p>
          <a:p>
            <a:pPr eaLnBrk="1" hangingPunct="1"/>
            <a:r>
              <a:rPr lang="en-US" altLang="en-US" dirty="0">
                <a:latin typeface="Arial" panose="020B0604020202020204" pitchFamily="34" charset="0"/>
                <a:ea typeface="ＭＳ Ｐゴシック" panose="020B0600070205080204" pitchFamily="34" charset="-128"/>
              </a:rPr>
              <a:t>Common Sources of applicable requirements are:</a:t>
            </a:r>
          </a:p>
          <a:p>
            <a:pPr lvl="1" eaLnBrk="1" hangingPunct="1"/>
            <a:r>
              <a:rPr lang="en-US" altLang="en-US" dirty="0">
                <a:latin typeface="Arial" panose="020B0604020202020204" pitchFamily="34" charset="0"/>
                <a:ea typeface="ＭＳ Ｐゴシック" panose="020B0600070205080204" pitchFamily="34" charset="-128"/>
              </a:rPr>
              <a:t>SIP</a:t>
            </a:r>
          </a:p>
          <a:p>
            <a:pPr lvl="1" eaLnBrk="1" hangingPunct="1"/>
            <a:r>
              <a:rPr lang="en-US" altLang="en-US" dirty="0">
                <a:latin typeface="Arial" panose="020B0604020202020204" pitchFamily="34" charset="0"/>
                <a:ea typeface="ＭＳ Ｐゴシック" panose="020B0600070205080204" pitchFamily="34" charset="-128"/>
              </a:rPr>
              <a:t>SIP approved permits previously issued to the source</a:t>
            </a:r>
          </a:p>
          <a:p>
            <a:pPr lvl="1" eaLnBrk="1" hangingPunct="1"/>
            <a:r>
              <a:rPr lang="en-US" altLang="en-US" dirty="0">
                <a:latin typeface="Arial" panose="020B0604020202020204" pitchFamily="34" charset="0"/>
                <a:ea typeface="ＭＳ Ｐゴシック" panose="020B0600070205080204" pitchFamily="34" charset="-128"/>
              </a:rPr>
              <a:t>Standards promulgated by EPA, e.g.</a:t>
            </a:r>
          </a:p>
          <a:p>
            <a:pPr lvl="2" eaLnBrk="1" hangingPunct="1"/>
            <a:r>
              <a:rPr lang="en-US" altLang="en-US" dirty="0">
                <a:latin typeface="Arial" panose="020B0604020202020204" pitchFamily="34" charset="0"/>
                <a:ea typeface="ＭＳ Ｐゴシック" panose="020B0600070205080204" pitchFamily="34" charset="-128"/>
              </a:rPr>
              <a:t>NSPS</a:t>
            </a:r>
          </a:p>
          <a:p>
            <a:pPr lvl="2" eaLnBrk="1" hangingPunct="1"/>
            <a:r>
              <a:rPr lang="en-US" altLang="en-US" dirty="0">
                <a:latin typeface="Arial" panose="020B0604020202020204" pitchFamily="34" charset="0"/>
                <a:ea typeface="ＭＳ Ｐゴシック" panose="020B0600070205080204" pitchFamily="34" charset="-128"/>
              </a:rPr>
              <a:t>NESHAPS</a:t>
            </a:r>
          </a:p>
          <a:p>
            <a:pPr lvl="2" eaLnBrk="1" hangingPunct="1"/>
            <a:r>
              <a:rPr lang="en-US" altLang="en-US" dirty="0">
                <a:latin typeface="Arial" panose="020B0604020202020204" pitchFamily="34" charset="0"/>
                <a:ea typeface="ＭＳ Ｐゴシック" panose="020B0600070205080204" pitchFamily="34" charset="-128"/>
              </a:rPr>
              <a:t>MACT Standards</a:t>
            </a:r>
          </a:p>
          <a:p>
            <a:pPr lvl="2" eaLnBrk="1" hangingPunct="1"/>
            <a:r>
              <a:rPr lang="en-US" altLang="en-US" dirty="0">
                <a:latin typeface="Arial" panose="020B0604020202020204" pitchFamily="34" charset="0"/>
                <a:ea typeface="ＭＳ Ｐゴシック" panose="020B0600070205080204" pitchFamily="34" charset="-128"/>
              </a:rPr>
              <a:t>Title IV (Acid rain) provisions</a:t>
            </a:r>
          </a:p>
          <a:p>
            <a:pPr lvl="2" eaLnBrk="1" hangingPunct="1"/>
            <a:r>
              <a:rPr lang="en-US" altLang="en-US" dirty="0">
                <a:latin typeface="Arial" panose="020B0604020202020204" pitchFamily="34" charset="0"/>
                <a:ea typeface="ＭＳ Ｐゴシック" panose="020B0600070205080204" pitchFamily="34" charset="-128"/>
              </a:rPr>
              <a:t>Title VI (Stratospheric Ozone) provisions</a:t>
            </a:r>
          </a:p>
          <a:p>
            <a:pPr lvl="0" algn="l" eaLnBrk="1" hangingPunct="1"/>
            <a:r>
              <a:rPr lang="en-US" altLang="en-US" dirty="0">
                <a:latin typeface="Arial" panose="020B0604020202020204" pitchFamily="34" charset="0"/>
                <a:ea typeface="ＭＳ Ｐゴシック" panose="020B0600070205080204" pitchFamily="34" charset="-128"/>
              </a:rPr>
              <a:t>CLEAN AIR ACT SECTION 112(r): ACCIDENTAL RELEASE PREVENTION /RISK MANAGEMENT PLAN RULE</a:t>
            </a:r>
          </a:p>
          <a:p>
            <a:pPr lvl="1" eaLnBrk="1" hangingPunct="1"/>
            <a:endParaRPr lang="en-US" altLang="en-US" dirty="0">
              <a:latin typeface="Arial" panose="020B0604020202020204" pitchFamily="34" charset="0"/>
              <a:ea typeface="ＭＳ Ｐゴシック" panose="020B0600070205080204" pitchFamily="34" charset="-128"/>
            </a:endParaRPr>
          </a:p>
        </p:txBody>
      </p:sp>
      <p:sp>
        <p:nvSpPr>
          <p:cNvPr id="824324" name="Slide Number Placeholder 3">
            <a:extLst>
              <a:ext uri="{FF2B5EF4-FFF2-40B4-BE49-F238E27FC236}">
                <a16:creationId xmlns:a16="http://schemas.microsoft.com/office/drawing/2014/main" id="{5E2112AB-63DE-4E1F-9955-B17AB0315AA8}"/>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829D1718-7407-43AE-A301-E52B2C4D1BD4}" type="slidenum">
              <a:rPr lang="en-US" altLang="en-US" sz="1300">
                <a:latin typeface="Calibri" panose="020F0502020204030204" pitchFamily="34" charset="0"/>
              </a:rPr>
              <a:pPr algn="r" eaLnBrk="1" hangingPunct="1"/>
              <a:t>409</a:t>
            </a:fld>
            <a:endParaRPr lang="en-US" altLang="en-US" sz="1300">
              <a:latin typeface="Calibri" panose="020F0502020204030204" pitchFamily="34" charset="0"/>
            </a:endParaRPr>
          </a:p>
        </p:txBody>
      </p:sp>
    </p:spTree>
    <p:extLst>
      <p:ext uri="{BB962C8B-B14F-4D97-AF65-F5344CB8AC3E}">
        <p14:creationId xmlns:p14="http://schemas.microsoft.com/office/powerpoint/2010/main" val="2206400379"/>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70" name="Slide Image Placeholder 1">
            <a:extLst>
              <a:ext uri="{FF2B5EF4-FFF2-40B4-BE49-F238E27FC236}">
                <a16:creationId xmlns:a16="http://schemas.microsoft.com/office/drawing/2014/main" id="{3F7470E3-5CFC-469B-89F2-E7583418098C}"/>
              </a:ext>
            </a:extLst>
          </p:cNvPr>
          <p:cNvSpPr>
            <a:spLocks noGrp="1" noRot="1" noChangeAspect="1" noChangeArrowheads="1" noTextEdit="1"/>
          </p:cNvSpPr>
          <p:nvPr>
            <p:ph type="sldImg"/>
          </p:nvPr>
        </p:nvSpPr>
        <p:spPr>
          <a:ln/>
        </p:spPr>
      </p:sp>
      <p:sp>
        <p:nvSpPr>
          <p:cNvPr id="826371" name="Notes Placeholder 2">
            <a:extLst>
              <a:ext uri="{FF2B5EF4-FFF2-40B4-BE49-F238E27FC236}">
                <a16:creationId xmlns:a16="http://schemas.microsoft.com/office/drawing/2014/main" id="{4001BA05-792A-4E21-A553-3D91361FA5E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1400">
                <a:latin typeface="Arial" panose="020B0604020202020204" pitchFamily="34" charset="0"/>
                <a:ea typeface="ＭＳ Ｐゴシック" panose="020B0600070205080204" pitchFamily="34" charset="-128"/>
              </a:rPr>
              <a:t>A major benefit of a Title V permit is that it combines in a single document all of a source’s CAA requirements in order to eliminate confusion for the source, the public, the permitting authority, and EPA as to what requirements apply.</a:t>
            </a:r>
          </a:p>
          <a:p>
            <a:pPr eaLnBrk="1" hangingPunct="1"/>
            <a:endParaRPr lang="en-US" altLang="en-US" sz="1400">
              <a:latin typeface="Arial" panose="020B0604020202020204" pitchFamily="34" charset="0"/>
              <a:ea typeface="ＭＳ Ｐゴシック" panose="020B0600070205080204" pitchFamily="34" charset="-128"/>
            </a:endParaRPr>
          </a:p>
          <a:p>
            <a:pPr eaLnBrk="1" hangingPunct="1"/>
            <a:r>
              <a:rPr lang="en-US" altLang="en-US" sz="1400">
                <a:latin typeface="Arial" panose="020B0604020202020204" pitchFamily="34" charset="0"/>
                <a:ea typeface="ＭＳ Ｐゴシック" panose="020B0600070205080204" pitchFamily="34" charset="-128"/>
              </a:rPr>
              <a:t>This benefit is best achieved if:</a:t>
            </a:r>
          </a:p>
          <a:p>
            <a:pPr lvl="1" eaLnBrk="1" hangingPunct="1"/>
            <a:r>
              <a:rPr lang="en-US" altLang="en-US" sz="1400">
                <a:latin typeface="Arial" panose="020B0604020202020204" pitchFamily="34" charset="0"/>
                <a:ea typeface="ＭＳ Ｐゴシック" panose="020B0600070205080204" pitchFamily="34" charset="-128"/>
              </a:rPr>
              <a:t>The permit does not incorrectly exclude any CAA requirements.</a:t>
            </a:r>
          </a:p>
          <a:p>
            <a:pPr lvl="1" eaLnBrk="1" hangingPunct="1"/>
            <a:r>
              <a:rPr lang="en-US" altLang="en-US" sz="1400">
                <a:latin typeface="Arial" panose="020B0604020202020204" pitchFamily="34" charset="0"/>
                <a:ea typeface="ＭＳ Ｐゴシック" panose="020B0600070205080204" pitchFamily="34" charset="-128"/>
              </a:rPr>
              <a:t>The permit correctly and completely captures all applicable requirements.</a:t>
            </a:r>
          </a:p>
        </p:txBody>
      </p:sp>
      <p:sp>
        <p:nvSpPr>
          <p:cNvPr id="826372" name="Slide Number Placeholder 3">
            <a:extLst>
              <a:ext uri="{FF2B5EF4-FFF2-40B4-BE49-F238E27FC236}">
                <a16:creationId xmlns:a16="http://schemas.microsoft.com/office/drawing/2014/main" id="{FA047C6F-5657-408C-BB9D-6C307D974754}"/>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D4E84D1-1DA9-46FD-831F-E4907A0B95F0}" type="slidenum">
              <a:rPr lang="en-US" altLang="en-US" sz="1300">
                <a:latin typeface="Calibri" panose="020F0502020204030204" pitchFamily="34" charset="0"/>
              </a:rPr>
              <a:pPr algn="r" eaLnBrk="1" hangingPunct="1"/>
              <a:t>410</a:t>
            </a:fld>
            <a:endParaRPr lang="en-US" altLang="en-US" sz="1300">
              <a:latin typeface="Calibri" panose="020F0502020204030204" pitchFamily="34" charset="0"/>
            </a:endParaRPr>
          </a:p>
        </p:txBody>
      </p:sp>
    </p:spTree>
    <p:extLst>
      <p:ext uri="{BB962C8B-B14F-4D97-AF65-F5344CB8AC3E}">
        <p14:creationId xmlns:p14="http://schemas.microsoft.com/office/powerpoint/2010/main" val="1941272947"/>
      </p:ext>
    </p:extLst>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8" name="Slide Image Placeholder 1">
            <a:extLst>
              <a:ext uri="{FF2B5EF4-FFF2-40B4-BE49-F238E27FC236}">
                <a16:creationId xmlns:a16="http://schemas.microsoft.com/office/drawing/2014/main" id="{51F1D1E8-9560-43F5-88B9-DF478FF30A94}"/>
              </a:ext>
            </a:extLst>
          </p:cNvPr>
          <p:cNvSpPr>
            <a:spLocks noGrp="1" noRot="1" noChangeAspect="1" noChangeArrowheads="1" noTextEdit="1"/>
          </p:cNvSpPr>
          <p:nvPr>
            <p:ph type="sldImg"/>
          </p:nvPr>
        </p:nvSpPr>
        <p:spPr>
          <a:ln/>
        </p:spPr>
      </p:sp>
      <p:sp>
        <p:nvSpPr>
          <p:cNvPr id="828419" name="Notes Placeholder 2">
            <a:extLst>
              <a:ext uri="{FF2B5EF4-FFF2-40B4-BE49-F238E27FC236}">
                <a16:creationId xmlns:a16="http://schemas.microsoft.com/office/drawing/2014/main" id="{E878E219-2B76-44DB-B818-09E412A36E0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AC units per 71.5 c 11</a:t>
            </a:r>
          </a:p>
          <a:p>
            <a:pPr eaLnBrk="1" hangingPunct="1"/>
            <a:r>
              <a:rPr lang="en-US" altLang="en-US" dirty="0">
                <a:latin typeface="Arial" panose="020B0604020202020204" pitchFamily="34" charset="0"/>
                <a:ea typeface="ＭＳ Ｐゴシック" panose="020B0600070205080204" pitchFamily="34" charset="-128"/>
              </a:rPr>
              <a:t>Asbestos reno exempted</a:t>
            </a:r>
          </a:p>
          <a:p>
            <a:pPr eaLnBrk="1" hangingPunct="1"/>
            <a:r>
              <a:rPr lang="en-US" altLang="en-US" dirty="0">
                <a:latin typeface="Arial" panose="020B0604020202020204" pitchFamily="34" charset="0"/>
                <a:ea typeface="ＭＳ Ｐゴシック" panose="020B0600070205080204" pitchFamily="34" charset="-128"/>
              </a:rPr>
              <a:t>NSPS/MACT unless the reg excludes TV</a:t>
            </a:r>
          </a:p>
          <a:p>
            <a:pPr eaLnBrk="1" hangingPunct="1"/>
            <a:r>
              <a:rPr lang="en-US" altLang="en-US" dirty="0">
                <a:latin typeface="Arial" panose="020B0604020202020204" pitchFamily="34" charset="0"/>
                <a:ea typeface="ＭＳ Ｐゴシック" panose="020B0600070205080204" pitchFamily="34" charset="-128"/>
              </a:rPr>
              <a:t>Typo fix it to its</a:t>
            </a:r>
          </a:p>
        </p:txBody>
      </p:sp>
      <p:sp>
        <p:nvSpPr>
          <p:cNvPr id="828420" name="Slide Number Placeholder 3">
            <a:extLst>
              <a:ext uri="{FF2B5EF4-FFF2-40B4-BE49-F238E27FC236}">
                <a16:creationId xmlns:a16="http://schemas.microsoft.com/office/drawing/2014/main" id="{E1C3C93D-8805-43FF-96AE-4A0FA29C5EF1}"/>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E773428-FF81-41ED-9E93-8AF1D2011A94}" type="slidenum">
              <a:rPr lang="en-US" altLang="en-US" sz="1300">
                <a:latin typeface="Calibri" panose="020F0502020204030204" pitchFamily="34" charset="0"/>
              </a:rPr>
              <a:pPr algn="r" eaLnBrk="1" hangingPunct="1"/>
              <a:t>411</a:t>
            </a:fld>
            <a:endParaRPr lang="en-US" altLang="en-US" sz="1300">
              <a:latin typeface="Calibri" panose="020F0502020204030204" pitchFamily="34" charset="0"/>
            </a:endParaRPr>
          </a:p>
        </p:txBody>
      </p:sp>
    </p:spTree>
    <p:extLst>
      <p:ext uri="{BB962C8B-B14F-4D97-AF65-F5344CB8AC3E}">
        <p14:creationId xmlns:p14="http://schemas.microsoft.com/office/powerpoint/2010/main" val="61097635"/>
      </p:ext>
    </p:extLst>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6" name="Slide Image Placeholder 1">
            <a:extLst>
              <a:ext uri="{FF2B5EF4-FFF2-40B4-BE49-F238E27FC236}">
                <a16:creationId xmlns:a16="http://schemas.microsoft.com/office/drawing/2014/main" id="{C3EF402E-36AF-4979-BF76-CCBC0B9C9A44}"/>
              </a:ext>
            </a:extLst>
          </p:cNvPr>
          <p:cNvSpPr>
            <a:spLocks noGrp="1" noRot="1" noChangeAspect="1" noChangeArrowheads="1" noTextEdit="1"/>
          </p:cNvSpPr>
          <p:nvPr>
            <p:ph type="sldImg"/>
          </p:nvPr>
        </p:nvSpPr>
        <p:spPr>
          <a:ln/>
        </p:spPr>
      </p:sp>
      <p:sp>
        <p:nvSpPr>
          <p:cNvPr id="830467" name="Notes Placeholder 2">
            <a:extLst>
              <a:ext uri="{FF2B5EF4-FFF2-40B4-BE49-F238E27FC236}">
                <a16:creationId xmlns:a16="http://schemas.microsoft.com/office/drawing/2014/main" id="{13B6945F-A365-4C42-AC63-A65F93EFD33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Send a request for additional info with a reasonable deadline for response</a:t>
            </a:r>
          </a:p>
          <a:p>
            <a:pPr eaLnBrk="1" hangingPunct="1">
              <a:spcBef>
                <a:spcPct val="0"/>
              </a:spcBef>
            </a:pPr>
            <a:r>
              <a:rPr lang="en-US" altLang="en-US" dirty="0">
                <a:latin typeface="Arial" panose="020B0604020202020204" pitchFamily="34" charset="0"/>
                <a:ea typeface="ＭＳ Ｐゴシック" panose="020B0600070205080204" pitchFamily="34" charset="-128"/>
              </a:rPr>
              <a:t>NB: application defaults to admin complete after 60 days unless the PA notifies the source that it isn’t complete.</a:t>
            </a:r>
          </a:p>
        </p:txBody>
      </p:sp>
      <p:sp>
        <p:nvSpPr>
          <p:cNvPr id="830468" name="Slide Number Placeholder 3">
            <a:extLst>
              <a:ext uri="{FF2B5EF4-FFF2-40B4-BE49-F238E27FC236}">
                <a16:creationId xmlns:a16="http://schemas.microsoft.com/office/drawing/2014/main" id="{3C48A0B7-BD37-421A-9DAC-CDDC10945955}"/>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9C1F294-2DDB-44FC-BEAF-9F394378DD27}" type="slidenum">
              <a:rPr lang="en-US" altLang="en-US" sz="1300">
                <a:latin typeface="Calibri" panose="020F0502020204030204" pitchFamily="34" charset="0"/>
              </a:rPr>
              <a:pPr algn="r" eaLnBrk="1" hangingPunct="1"/>
              <a:t>412</a:t>
            </a:fld>
            <a:endParaRPr lang="en-US" altLang="en-US" sz="1300">
              <a:latin typeface="Calibri" panose="020F0502020204030204" pitchFamily="34" charset="0"/>
            </a:endParaRPr>
          </a:p>
        </p:txBody>
      </p:sp>
    </p:spTree>
    <p:extLst>
      <p:ext uri="{BB962C8B-B14F-4D97-AF65-F5344CB8AC3E}">
        <p14:creationId xmlns:p14="http://schemas.microsoft.com/office/powerpoint/2010/main" val="3887146712"/>
      </p:ext>
    </p:extLst>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4" name="Slide Image Placeholder 1">
            <a:extLst>
              <a:ext uri="{FF2B5EF4-FFF2-40B4-BE49-F238E27FC236}">
                <a16:creationId xmlns:a16="http://schemas.microsoft.com/office/drawing/2014/main" id="{49866DBE-6AF0-4287-A680-79E9BABE0D2A}"/>
              </a:ext>
            </a:extLst>
          </p:cNvPr>
          <p:cNvSpPr>
            <a:spLocks noGrp="1" noRot="1" noChangeAspect="1" noChangeArrowheads="1" noTextEdit="1"/>
          </p:cNvSpPr>
          <p:nvPr>
            <p:ph type="sldImg"/>
          </p:nvPr>
        </p:nvSpPr>
        <p:spPr>
          <a:ln/>
        </p:spPr>
      </p:sp>
      <p:sp>
        <p:nvSpPr>
          <p:cNvPr id="832515" name="Notes Placeholder 2">
            <a:extLst>
              <a:ext uri="{FF2B5EF4-FFF2-40B4-BE49-F238E27FC236}">
                <a16:creationId xmlns:a16="http://schemas.microsoft.com/office/drawing/2014/main" id="{783A8A37-0207-40A9-9D03-9AB7D916940C}"/>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What the permit shield does is allow the source to be treated as being in compliance with all applicable requirements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Mag Corp TV example on Cl reduction burner and CL limit, EPA needed to reopen for cause (even thou UT didn’t want to reopen).</a:t>
            </a:r>
          </a:p>
        </p:txBody>
      </p:sp>
      <p:sp>
        <p:nvSpPr>
          <p:cNvPr id="832516" name="Slide Number Placeholder 3">
            <a:extLst>
              <a:ext uri="{FF2B5EF4-FFF2-40B4-BE49-F238E27FC236}">
                <a16:creationId xmlns:a16="http://schemas.microsoft.com/office/drawing/2014/main" id="{32E6FDDF-2754-490E-A00F-FE552CC194FF}"/>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57802F8-421B-4886-9E12-DF110774A454}" type="slidenum">
              <a:rPr lang="en-US" altLang="en-US" sz="1300">
                <a:latin typeface="Calibri" panose="020F0502020204030204" pitchFamily="34" charset="0"/>
              </a:rPr>
              <a:pPr algn="r" eaLnBrk="1" hangingPunct="1"/>
              <a:t>413</a:t>
            </a:fld>
            <a:endParaRPr lang="en-US" altLang="en-US" sz="1300">
              <a:latin typeface="Calibri" panose="020F0502020204030204" pitchFamily="34" charset="0"/>
            </a:endParaRPr>
          </a:p>
        </p:txBody>
      </p:sp>
    </p:spTree>
    <p:extLst>
      <p:ext uri="{BB962C8B-B14F-4D97-AF65-F5344CB8AC3E}">
        <p14:creationId xmlns:p14="http://schemas.microsoft.com/office/powerpoint/2010/main" val="2560575012"/>
      </p:ext>
    </p:extLst>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2" name="Slide Image Placeholder 1">
            <a:extLst>
              <a:ext uri="{FF2B5EF4-FFF2-40B4-BE49-F238E27FC236}">
                <a16:creationId xmlns:a16="http://schemas.microsoft.com/office/drawing/2014/main" id="{A8D21C80-0A3A-47A8-B473-2C7B0B81C64E}"/>
              </a:ext>
            </a:extLst>
          </p:cNvPr>
          <p:cNvSpPr>
            <a:spLocks noGrp="1" noRot="1" noChangeAspect="1" noChangeArrowheads="1" noTextEdit="1"/>
          </p:cNvSpPr>
          <p:nvPr>
            <p:ph type="sldImg"/>
          </p:nvPr>
        </p:nvSpPr>
        <p:spPr>
          <a:ln/>
        </p:spPr>
      </p:sp>
      <p:sp>
        <p:nvSpPr>
          <p:cNvPr id="834563" name="Notes Placeholder 2">
            <a:extLst>
              <a:ext uri="{FF2B5EF4-FFF2-40B4-BE49-F238E27FC236}">
                <a16:creationId xmlns:a16="http://schemas.microsoft.com/office/drawing/2014/main" id="{30F7E342-BC9F-49E0-B97B-6CB6187F80B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834564" name="Slide Number Placeholder 3">
            <a:extLst>
              <a:ext uri="{FF2B5EF4-FFF2-40B4-BE49-F238E27FC236}">
                <a16:creationId xmlns:a16="http://schemas.microsoft.com/office/drawing/2014/main" id="{6856CEEC-9FB3-45FF-B56C-A41B8CA367D0}"/>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62EB9CF-91C0-42C7-8E92-712521EE8EBB}" type="slidenum">
              <a:rPr lang="en-US" altLang="en-US" sz="1300">
                <a:latin typeface="Calibri" panose="020F0502020204030204" pitchFamily="34" charset="0"/>
              </a:rPr>
              <a:pPr algn="r" eaLnBrk="1" hangingPunct="1"/>
              <a:t>414</a:t>
            </a:fld>
            <a:endParaRPr lang="en-US" altLang="en-US" sz="1300">
              <a:latin typeface="Calibri" panose="020F0502020204030204" pitchFamily="34" charset="0"/>
            </a:endParaRPr>
          </a:p>
        </p:txBody>
      </p:sp>
    </p:spTree>
    <p:extLst>
      <p:ext uri="{BB962C8B-B14F-4D97-AF65-F5344CB8AC3E}">
        <p14:creationId xmlns:p14="http://schemas.microsoft.com/office/powerpoint/2010/main" val="1613332626"/>
      </p:ext>
    </p:extLst>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10" name="Slide Image Placeholder 1">
            <a:extLst>
              <a:ext uri="{FF2B5EF4-FFF2-40B4-BE49-F238E27FC236}">
                <a16:creationId xmlns:a16="http://schemas.microsoft.com/office/drawing/2014/main" id="{F82D6F6E-7E29-49C2-840F-C4D4ECC5AD58}"/>
              </a:ext>
            </a:extLst>
          </p:cNvPr>
          <p:cNvSpPr>
            <a:spLocks noGrp="1" noRot="1" noChangeAspect="1" noChangeArrowheads="1" noTextEdit="1"/>
          </p:cNvSpPr>
          <p:nvPr>
            <p:ph type="sldImg"/>
          </p:nvPr>
        </p:nvSpPr>
        <p:spPr>
          <a:ln/>
        </p:spPr>
      </p:sp>
      <p:sp>
        <p:nvSpPr>
          <p:cNvPr id="79874" name="Notes Placeholder 2">
            <a:extLst>
              <a:ext uri="{FF2B5EF4-FFF2-40B4-BE49-F238E27FC236}">
                <a16:creationId xmlns:a16="http://schemas.microsoft.com/office/drawing/2014/main" id="{B20A9CB7-F15E-497C-8A92-4B230F6CFF35}"/>
              </a:ext>
            </a:extLst>
          </p:cNvPr>
          <p:cNvSpPr>
            <a:spLocks noGrp="1"/>
          </p:cNvSpPr>
          <p:nvPr>
            <p:ph type="body" idx="1"/>
          </p:nvPr>
        </p:nvSpPr>
        <p:spPr/>
        <p:txBody>
          <a:bodyPr>
            <a:normAutofit/>
          </a:bodyPr>
          <a:lstStyle/>
          <a:p>
            <a:pPr eaLnBrk="1" hangingPunct="1">
              <a:spcBef>
                <a:spcPct val="0"/>
              </a:spcBef>
              <a:defRPr/>
            </a:pPr>
            <a:r>
              <a:rPr lang="en-US" altLang="en-US" dirty="0">
                <a:latin typeface="Arial" pitchFamily="34" charset="0"/>
                <a:ea typeface="ＭＳ Ｐゴシック" pitchFamily="34" charset="-128"/>
                <a:cs typeface="ＭＳ Ｐゴシック" charset="0"/>
              </a:rPr>
              <a:t>Reference to Permit Issuance</a:t>
            </a:r>
          </a:p>
          <a:p>
            <a:pPr eaLnBrk="1" hangingPunct="1">
              <a:spcBef>
                <a:spcPct val="0"/>
              </a:spcBef>
              <a:defRPr/>
            </a:pPr>
            <a:endParaRPr lang="en-US" altLang="en-US" dirty="0">
              <a:latin typeface="Arial" pitchFamily="34" charset="0"/>
              <a:ea typeface="ＭＳ Ｐゴシック" pitchFamily="34" charset="-128"/>
              <a:cs typeface="ＭＳ Ｐゴシック" charset="0"/>
            </a:endParaRPr>
          </a:p>
          <a:p>
            <a:pPr marL="0" lvl="1" eaLnBrk="1" hangingPunct="1">
              <a:spcBef>
                <a:spcPct val="0"/>
              </a:spcBef>
              <a:defRPr/>
            </a:pPr>
            <a:r>
              <a:rPr lang="en-US" altLang="en-US" sz="2400" dirty="0">
                <a:solidFill>
                  <a:srgbClr val="FFFFFF"/>
                </a:solidFill>
                <a:latin typeface="Comic Sans MS" pitchFamily="66" charset="0"/>
                <a:ea typeface="ＭＳ Ｐゴシック" pitchFamily="34" charset="-128"/>
                <a:cs typeface="+mn-cs"/>
              </a:rPr>
              <a:t>40 CFR 70.7</a:t>
            </a:r>
          </a:p>
          <a:p>
            <a:pPr marL="0" lvl="1" eaLnBrk="1" hangingPunct="1">
              <a:spcBef>
                <a:spcPct val="0"/>
              </a:spcBef>
              <a:defRPr/>
            </a:pPr>
            <a:endParaRPr lang="en-US" altLang="en-US" sz="2400" dirty="0">
              <a:solidFill>
                <a:srgbClr val="FFFFFF"/>
              </a:solidFill>
              <a:latin typeface="Comic Sans MS" pitchFamily="66" charset="0"/>
              <a:ea typeface="ＭＳ Ｐゴシック" pitchFamily="34" charset="-128"/>
              <a:cs typeface="+mn-cs"/>
            </a:endParaRPr>
          </a:p>
          <a:p>
            <a:pPr eaLnBrk="1" hangingPunct="1">
              <a:defRPr/>
            </a:pPr>
            <a:r>
              <a:rPr lang="en-US" altLang="en-US" u="sng" dirty="0">
                <a:solidFill>
                  <a:srgbClr val="FFFFFF"/>
                </a:solidFill>
                <a:latin typeface="Comic Sans MS" pitchFamily="66" charset="0"/>
                <a:ea typeface="ＭＳ Ｐゴシック" pitchFamily="34" charset="-128"/>
                <a:cs typeface="ＭＳ Ｐゴシック" charset="0"/>
              </a:rPr>
              <a:t>Affected States :  </a:t>
            </a:r>
            <a:r>
              <a:rPr lang="en-US" altLang="en-US" dirty="0">
                <a:solidFill>
                  <a:srgbClr val="FFFFFF"/>
                </a:solidFill>
                <a:latin typeface="Comic Sans MS" pitchFamily="66" charset="0"/>
                <a:ea typeface="ＭＳ Ｐゴシック" pitchFamily="34" charset="-128"/>
                <a:cs typeface="+mn-cs"/>
              </a:rPr>
              <a:t>State within 50 miles of the source</a:t>
            </a:r>
          </a:p>
          <a:p>
            <a:pPr marL="0" lvl="1" eaLnBrk="1" hangingPunct="1">
              <a:defRPr/>
            </a:pPr>
            <a:endParaRPr lang="en-US" altLang="en-US" dirty="0">
              <a:solidFill>
                <a:srgbClr val="FFFFFF"/>
              </a:solidFill>
              <a:latin typeface="Comic Sans MS" pitchFamily="66" charset="0"/>
              <a:ea typeface="ＭＳ Ｐゴシック" pitchFamily="34" charset="-128"/>
              <a:cs typeface="+mn-cs"/>
            </a:endParaRPr>
          </a:p>
          <a:p>
            <a:pPr marL="0" lvl="1" eaLnBrk="1" hangingPunct="1">
              <a:defRPr/>
            </a:pPr>
            <a:r>
              <a:rPr lang="en-US" altLang="en-US" dirty="0">
                <a:solidFill>
                  <a:srgbClr val="FFFFFF"/>
                </a:solidFill>
                <a:latin typeface="Comic Sans MS" pitchFamily="66" charset="0"/>
                <a:ea typeface="ＭＳ Ｐゴシック" pitchFamily="34" charset="-128"/>
                <a:cs typeface="+mn-cs"/>
              </a:rPr>
              <a:t>State that is contiguous to the state issuing the Part 70 permit whose air quality may be affected by the source</a:t>
            </a:r>
          </a:p>
          <a:p>
            <a:pPr marL="0" lvl="1" eaLnBrk="1" hangingPunct="1">
              <a:spcBef>
                <a:spcPct val="0"/>
              </a:spcBef>
              <a:defRPr/>
            </a:pPr>
            <a:endParaRPr lang="en-US" altLang="en-US" sz="2400" dirty="0">
              <a:solidFill>
                <a:srgbClr val="FFFFFF"/>
              </a:solidFill>
              <a:latin typeface="Comic Sans MS" pitchFamily="66" charset="0"/>
              <a:ea typeface="ＭＳ Ｐゴシック" pitchFamily="34" charset="-128"/>
              <a:cs typeface="+mn-cs"/>
            </a:endParaRPr>
          </a:p>
          <a:p>
            <a:pPr marL="0" lvl="1" eaLnBrk="1" hangingPunct="1">
              <a:spcBef>
                <a:spcPct val="0"/>
              </a:spcBef>
              <a:defRPr/>
            </a:pPr>
            <a:endParaRPr lang="en-US" altLang="en-US" sz="2400" dirty="0">
              <a:solidFill>
                <a:srgbClr val="FFFFFF"/>
              </a:solidFill>
              <a:latin typeface="Comic Sans MS" pitchFamily="66" charset="0"/>
              <a:ea typeface="ＭＳ Ｐゴシック" pitchFamily="34" charset="-128"/>
              <a:cs typeface="+mn-cs"/>
            </a:endParaRPr>
          </a:p>
          <a:p>
            <a:pPr eaLnBrk="1" hangingPunct="1">
              <a:spcBef>
                <a:spcPct val="0"/>
              </a:spcBef>
              <a:defRPr/>
            </a:pPr>
            <a:endParaRPr lang="en-US" altLang="en-US" dirty="0">
              <a:latin typeface="Arial" pitchFamily="34" charset="0"/>
              <a:ea typeface="ＭＳ Ｐゴシック" pitchFamily="34" charset="-128"/>
              <a:cs typeface="ＭＳ Ｐゴシック" charset="0"/>
            </a:endParaRPr>
          </a:p>
        </p:txBody>
      </p:sp>
      <p:sp>
        <p:nvSpPr>
          <p:cNvPr id="836612" name="Slide Number Placeholder 3">
            <a:extLst>
              <a:ext uri="{FF2B5EF4-FFF2-40B4-BE49-F238E27FC236}">
                <a16:creationId xmlns:a16="http://schemas.microsoft.com/office/drawing/2014/main" id="{F79A1827-432A-4521-9C2A-EEA247F4F15B}"/>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1266CB5-9419-4521-BB11-FB37952982A7}" type="slidenum">
              <a:rPr lang="en-US" altLang="en-US" sz="1300">
                <a:latin typeface="Calibri" panose="020F0502020204030204" pitchFamily="34" charset="0"/>
              </a:rPr>
              <a:pPr algn="r" eaLnBrk="1" hangingPunct="1"/>
              <a:t>415</a:t>
            </a:fld>
            <a:endParaRPr lang="en-US" altLang="en-US" sz="1300">
              <a:latin typeface="Calibri" panose="020F0502020204030204" pitchFamily="34" charset="0"/>
            </a:endParaRPr>
          </a:p>
        </p:txBody>
      </p:sp>
    </p:spTree>
    <p:extLst>
      <p:ext uri="{BB962C8B-B14F-4D97-AF65-F5344CB8AC3E}">
        <p14:creationId xmlns:p14="http://schemas.microsoft.com/office/powerpoint/2010/main" val="55211488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a:extLst>
              <a:ext uri="{FF2B5EF4-FFF2-40B4-BE49-F238E27FC236}">
                <a16:creationId xmlns:a16="http://schemas.microsoft.com/office/drawing/2014/main" id="{0E712FA1-F7C7-40C0-B27B-397C93882E76}"/>
              </a:ext>
            </a:extLst>
          </p:cNvPr>
          <p:cNvSpPr txBox="1">
            <a:spLocks noGrp="1"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latin typeface="Calibri" panose="020F0502020204030204" pitchFamily="34" charset="0"/>
                <a:cs typeface="Arial" panose="020B0604020202020204" pitchFamily="34" charset="0"/>
              </a:rPr>
              <a:t>LESSON 2 - NSR</a:t>
            </a:r>
          </a:p>
        </p:txBody>
      </p:sp>
      <p:sp>
        <p:nvSpPr>
          <p:cNvPr id="181251" name="Rectangle 3">
            <a:extLst>
              <a:ext uri="{FF2B5EF4-FFF2-40B4-BE49-F238E27FC236}">
                <a16:creationId xmlns:a16="http://schemas.microsoft.com/office/drawing/2014/main" id="{7488205F-7A17-4A2F-8EBF-86FFFE7C7A6B}"/>
              </a:ext>
            </a:extLst>
          </p:cNvPr>
          <p:cNvSpPr txBox="1">
            <a:spLocks noGrp="1" noChangeArrowheads="1"/>
          </p:cNvSpPr>
          <p:nvPr/>
        </p:nvSpPr>
        <p:spPr bwMode="auto">
          <a:xfrm>
            <a:off x="4022485"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r>
              <a:rPr lang="en-US" altLang="en-US" sz="1300">
                <a:solidFill>
                  <a:srgbClr val="000000"/>
                </a:solidFill>
                <a:latin typeface="Calibri" panose="020F0502020204030204" pitchFamily="34" charset="0"/>
                <a:cs typeface="Arial" panose="020B0604020202020204" pitchFamily="34" charset="0"/>
              </a:rPr>
              <a:t>12/06</a:t>
            </a:r>
          </a:p>
        </p:txBody>
      </p:sp>
      <p:sp>
        <p:nvSpPr>
          <p:cNvPr id="181252" name="Rectangle 6">
            <a:extLst>
              <a:ext uri="{FF2B5EF4-FFF2-40B4-BE49-F238E27FC236}">
                <a16:creationId xmlns:a16="http://schemas.microsoft.com/office/drawing/2014/main" id="{C6268C16-9D81-44E3-AC32-A8CF5986DC82}"/>
              </a:ext>
            </a:extLst>
          </p:cNvPr>
          <p:cNvSpPr txBox="1">
            <a:spLocks noGrp="1" noChangeArrowheads="1"/>
          </p:cNvSpPr>
          <p:nvPr/>
        </p:nvSpPr>
        <p:spPr bwMode="auto">
          <a:xfrm>
            <a:off x="0"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latin typeface="Calibri" panose="020F0502020204030204" pitchFamily="34" charset="0"/>
                <a:cs typeface="Arial" panose="020B0604020202020204" pitchFamily="34" charset="0"/>
              </a:rPr>
              <a:t>CARB 334</a:t>
            </a:r>
          </a:p>
        </p:txBody>
      </p:sp>
      <p:sp>
        <p:nvSpPr>
          <p:cNvPr id="181253" name="Rectangle 7">
            <a:extLst>
              <a:ext uri="{FF2B5EF4-FFF2-40B4-BE49-F238E27FC236}">
                <a16:creationId xmlns:a16="http://schemas.microsoft.com/office/drawing/2014/main" id="{20077D4B-2C1B-457A-B2AB-67A0A80C74F9}"/>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3B48F1E7-0014-4CC7-9672-6F9D86E4D03A}" type="slidenum">
              <a:rPr lang="en-US" altLang="en-US" sz="1300">
                <a:solidFill>
                  <a:srgbClr val="000000"/>
                </a:solidFill>
                <a:latin typeface="Calibri" panose="020F0502020204030204" pitchFamily="34" charset="0"/>
                <a:cs typeface="Arial" panose="020B0604020202020204" pitchFamily="34" charset="0"/>
              </a:rPr>
              <a:pPr algn="r" eaLnBrk="1" hangingPunct="1"/>
              <a:t>43</a:t>
            </a:fld>
            <a:endParaRPr lang="en-US" altLang="en-US" sz="1300">
              <a:solidFill>
                <a:srgbClr val="000000"/>
              </a:solidFill>
              <a:latin typeface="Calibri" panose="020F0502020204030204" pitchFamily="34" charset="0"/>
              <a:cs typeface="Arial" panose="020B0604020202020204" pitchFamily="34" charset="0"/>
            </a:endParaRPr>
          </a:p>
        </p:txBody>
      </p:sp>
      <p:sp>
        <p:nvSpPr>
          <p:cNvPr id="181254" name="Rectangle 2">
            <a:extLst>
              <a:ext uri="{FF2B5EF4-FFF2-40B4-BE49-F238E27FC236}">
                <a16:creationId xmlns:a16="http://schemas.microsoft.com/office/drawing/2014/main" id="{67EF1B13-1234-4B42-9626-68D299AF18F2}"/>
              </a:ext>
            </a:extLst>
          </p:cNvPr>
          <p:cNvSpPr>
            <a:spLocks noGrp="1" noRot="1" noChangeAspect="1" noChangeArrowheads="1" noTextEdit="1"/>
          </p:cNvSpPr>
          <p:nvPr>
            <p:ph type="sldImg"/>
          </p:nvPr>
        </p:nvSpPr>
        <p:spPr>
          <a:ln/>
        </p:spPr>
      </p:sp>
      <p:sp>
        <p:nvSpPr>
          <p:cNvPr id="181255" name="Rectangle 3">
            <a:extLst>
              <a:ext uri="{FF2B5EF4-FFF2-40B4-BE49-F238E27FC236}">
                <a16:creationId xmlns:a16="http://schemas.microsoft.com/office/drawing/2014/main" id="{DEB8413B-3FA9-4E88-97C6-5B18045C1A1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And PM2.5</a:t>
            </a:r>
          </a:p>
        </p:txBody>
      </p:sp>
    </p:spTree>
    <p:extLst>
      <p:ext uri="{BB962C8B-B14F-4D97-AF65-F5344CB8AC3E}">
        <p14:creationId xmlns:p14="http://schemas.microsoft.com/office/powerpoint/2010/main" val="585073693"/>
      </p:ext>
    </p:extLst>
  </p:cSld>
  <p:clrMapOvr>
    <a:masterClrMapping/>
  </p:clrMapOvr>
</p:notes>
</file>

<file path=ppt/notesSlides/notesSlide4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8" name="Slide Image Placeholder 1">
            <a:extLst>
              <a:ext uri="{FF2B5EF4-FFF2-40B4-BE49-F238E27FC236}">
                <a16:creationId xmlns:a16="http://schemas.microsoft.com/office/drawing/2014/main" id="{DACC1EEA-A3AB-4B38-940C-DC2731B76643}"/>
              </a:ext>
            </a:extLst>
          </p:cNvPr>
          <p:cNvSpPr>
            <a:spLocks noGrp="1" noRot="1" noChangeAspect="1" noChangeArrowheads="1" noTextEdit="1"/>
          </p:cNvSpPr>
          <p:nvPr>
            <p:ph type="sldImg"/>
          </p:nvPr>
        </p:nvSpPr>
        <p:spPr>
          <a:ln/>
        </p:spPr>
      </p:sp>
      <p:sp>
        <p:nvSpPr>
          <p:cNvPr id="838659" name="Notes Placeholder 2">
            <a:extLst>
              <a:ext uri="{FF2B5EF4-FFF2-40B4-BE49-F238E27FC236}">
                <a16:creationId xmlns:a16="http://schemas.microsoft.com/office/drawing/2014/main" id="{1D3E50F9-3939-4CD9-9649-2AB5618EC42C}"/>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838660" name="Slide Number Placeholder 3">
            <a:extLst>
              <a:ext uri="{FF2B5EF4-FFF2-40B4-BE49-F238E27FC236}">
                <a16:creationId xmlns:a16="http://schemas.microsoft.com/office/drawing/2014/main" id="{9F58B977-6792-4D18-A6D6-8DAD3F75F2BF}"/>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05EFD62-8177-45C1-B7B0-6DCE2F46DBF1}" type="slidenum">
              <a:rPr lang="en-US" altLang="en-US" sz="1300">
                <a:latin typeface="Calibri" panose="020F0502020204030204" pitchFamily="34" charset="0"/>
              </a:rPr>
              <a:pPr algn="r" eaLnBrk="1" hangingPunct="1"/>
              <a:t>416</a:t>
            </a:fld>
            <a:endParaRPr lang="en-US" altLang="en-US" sz="1300">
              <a:latin typeface="Calibri" panose="020F0502020204030204" pitchFamily="34" charset="0"/>
            </a:endParaRPr>
          </a:p>
        </p:txBody>
      </p:sp>
    </p:spTree>
    <p:extLst>
      <p:ext uri="{BB962C8B-B14F-4D97-AF65-F5344CB8AC3E}">
        <p14:creationId xmlns:p14="http://schemas.microsoft.com/office/powerpoint/2010/main" val="3721815675"/>
      </p:ext>
    </p:extLst>
  </p:cSld>
  <p:clrMapOvr>
    <a:masterClrMapping/>
  </p:clrMapOvr>
</p:notes>
</file>

<file path=ppt/notesSlides/notesSlide4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0706" name="Slide Image Placeholder 1">
            <a:extLst>
              <a:ext uri="{FF2B5EF4-FFF2-40B4-BE49-F238E27FC236}">
                <a16:creationId xmlns:a16="http://schemas.microsoft.com/office/drawing/2014/main" id="{F6304B9C-23DB-4F54-8AE5-E2EF243DCC85}"/>
              </a:ext>
            </a:extLst>
          </p:cNvPr>
          <p:cNvSpPr>
            <a:spLocks noGrp="1" noRot="1" noChangeAspect="1" noChangeArrowheads="1" noTextEdit="1"/>
          </p:cNvSpPr>
          <p:nvPr>
            <p:ph type="sldImg"/>
          </p:nvPr>
        </p:nvSpPr>
        <p:spPr>
          <a:ln/>
        </p:spPr>
      </p:sp>
      <p:sp>
        <p:nvSpPr>
          <p:cNvPr id="840707" name="Notes Placeholder 2">
            <a:extLst>
              <a:ext uri="{FF2B5EF4-FFF2-40B4-BE49-F238E27FC236}">
                <a16:creationId xmlns:a16="http://schemas.microsoft.com/office/drawing/2014/main" id="{74401273-721B-45B5-8FD8-E338B1F5143E}"/>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840708" name="Slide Number Placeholder 3">
            <a:extLst>
              <a:ext uri="{FF2B5EF4-FFF2-40B4-BE49-F238E27FC236}">
                <a16:creationId xmlns:a16="http://schemas.microsoft.com/office/drawing/2014/main" id="{A3DDEACE-8EF4-456B-8214-0B4AE84E8FF3}"/>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D82D669-DFB4-4014-A689-882B1E1275D6}" type="slidenum">
              <a:rPr lang="en-US" altLang="en-US" sz="1300">
                <a:latin typeface="Calibri" panose="020F0502020204030204" pitchFamily="34" charset="0"/>
              </a:rPr>
              <a:pPr algn="r" eaLnBrk="1" hangingPunct="1"/>
              <a:t>417</a:t>
            </a:fld>
            <a:endParaRPr lang="en-US" altLang="en-US" sz="1300">
              <a:latin typeface="Calibri" panose="020F0502020204030204" pitchFamily="34" charset="0"/>
            </a:endParaRPr>
          </a:p>
        </p:txBody>
      </p:sp>
    </p:spTree>
    <p:extLst>
      <p:ext uri="{BB962C8B-B14F-4D97-AF65-F5344CB8AC3E}">
        <p14:creationId xmlns:p14="http://schemas.microsoft.com/office/powerpoint/2010/main" val="2212081918"/>
      </p:ext>
    </p:extLst>
  </p:cSld>
  <p:clrMapOvr>
    <a:masterClrMapping/>
  </p:clrMapOvr>
</p:notes>
</file>

<file path=ppt/notesSlides/notesSlide4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4" name="Slide Image Placeholder 1">
            <a:extLst>
              <a:ext uri="{FF2B5EF4-FFF2-40B4-BE49-F238E27FC236}">
                <a16:creationId xmlns:a16="http://schemas.microsoft.com/office/drawing/2014/main" id="{CB3779FF-1D79-487B-8598-32C9055C339F}"/>
              </a:ext>
            </a:extLst>
          </p:cNvPr>
          <p:cNvSpPr>
            <a:spLocks noGrp="1" noRot="1" noChangeAspect="1" noChangeArrowheads="1" noTextEdit="1"/>
          </p:cNvSpPr>
          <p:nvPr>
            <p:ph type="sldImg"/>
          </p:nvPr>
        </p:nvSpPr>
        <p:spPr>
          <a:ln/>
        </p:spPr>
      </p:sp>
      <p:sp>
        <p:nvSpPr>
          <p:cNvPr id="842755" name="Notes Placeholder 2">
            <a:extLst>
              <a:ext uri="{FF2B5EF4-FFF2-40B4-BE49-F238E27FC236}">
                <a16:creationId xmlns:a16="http://schemas.microsoft.com/office/drawing/2014/main" id="{504BF43E-AF2D-4CB6-8D4B-60CF534D190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Gives justification to all permit conditions and applicable requirements</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b="1" dirty="0">
                <a:latin typeface="Arial" panose="020B0604020202020204" pitchFamily="34" charset="0"/>
                <a:ea typeface="ＭＳ Ｐゴシック" panose="020B0600070205080204" pitchFamily="34" charset="-128"/>
              </a:rPr>
              <a:t>Show an example TV SOB – Rawhide TRD? </a:t>
            </a:r>
            <a:r>
              <a:rPr lang="en-US" altLang="en-US" b="1" dirty="0" err="1">
                <a:latin typeface="Arial" panose="020B0604020202020204" pitchFamily="34" charset="0"/>
                <a:ea typeface="ＭＳ Ｐゴシック" panose="020B0600070205080204" pitchFamily="34" charset="-128"/>
              </a:rPr>
              <a:t>Fidlar</a:t>
            </a:r>
            <a:r>
              <a:rPr lang="en-US" altLang="en-US" b="1" dirty="0">
                <a:latin typeface="Arial" panose="020B0604020202020204" pitchFamily="34" charset="0"/>
                <a:ea typeface="ＭＳ Ｐゴシック" panose="020B0600070205080204" pitchFamily="34" charset="-128"/>
              </a:rPr>
              <a:t> Comp Station SOB? Call attention to section 4 [regulatory analysis]</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Onyx Order</a:t>
            </a:r>
          </a:p>
          <a:p>
            <a:pPr eaLnBrk="1" hangingPunct="1">
              <a:spcBef>
                <a:spcPct val="0"/>
              </a:spcBef>
              <a:buFontTx/>
              <a:buChar char="•"/>
            </a:pPr>
            <a:r>
              <a:rPr lang="en-US" altLang="en-US" dirty="0">
                <a:latin typeface="Arial" panose="020B0604020202020204" pitchFamily="34" charset="0"/>
                <a:ea typeface="ＭＳ Ｐゴシック" panose="020B0600070205080204" pitchFamily="34" charset="-128"/>
              </a:rPr>
              <a:t>A listing of any Title V permits issued to the same applicant at the plant site</a:t>
            </a:r>
          </a:p>
          <a:p>
            <a:pPr eaLnBrk="1" hangingPunct="1">
              <a:spcBef>
                <a:spcPct val="0"/>
              </a:spcBef>
              <a:buFontTx/>
              <a:buChar char="•"/>
            </a:pPr>
            <a:r>
              <a:rPr lang="en-US" altLang="en-US" dirty="0">
                <a:latin typeface="Arial" panose="020B0604020202020204" pitchFamily="34" charset="0"/>
                <a:ea typeface="ＭＳ Ｐゴシック" panose="020B0600070205080204" pitchFamily="34" charset="-128"/>
              </a:rPr>
              <a:t>Attainment status</a:t>
            </a:r>
          </a:p>
          <a:p>
            <a:pPr eaLnBrk="1" hangingPunct="1">
              <a:spcBef>
                <a:spcPct val="0"/>
              </a:spcBef>
              <a:buFontTx/>
              <a:buChar char="•"/>
            </a:pPr>
            <a:r>
              <a:rPr lang="en-US" altLang="en-US" dirty="0">
                <a:latin typeface="Arial" panose="020B0604020202020204" pitchFamily="34" charset="0"/>
                <a:ea typeface="ＭＳ Ｐゴシック" panose="020B0600070205080204" pitchFamily="34" charset="-128"/>
              </a:rPr>
              <a:t>Construction and permitting history of the source</a:t>
            </a:r>
          </a:p>
          <a:p>
            <a:pPr eaLnBrk="1" hangingPunct="1">
              <a:spcBef>
                <a:spcPct val="0"/>
              </a:spcBef>
              <a:buFontTx/>
              <a:buChar char="•"/>
            </a:pPr>
            <a:r>
              <a:rPr lang="en-US" altLang="en-US" dirty="0">
                <a:latin typeface="Arial" panose="020B0604020202020204" pitchFamily="34" charset="0"/>
                <a:ea typeface="ＭＳ Ｐゴシック" panose="020B0600070205080204" pitchFamily="34" charset="-128"/>
              </a:rPr>
              <a:t>Compliance history</a:t>
            </a:r>
          </a:p>
          <a:p>
            <a:pPr eaLnBrk="1" hangingPunct="1">
              <a:spcBef>
                <a:spcPct val="0"/>
              </a:spcBef>
              <a:buFontTx/>
              <a:buChar char="•"/>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buFontTx/>
              <a:buChar char="•"/>
            </a:pPr>
            <a:endParaRPr lang="en-US" altLang="en-US" dirty="0">
              <a:latin typeface="Arial" panose="020B0604020202020204" pitchFamily="34" charset="0"/>
              <a:ea typeface="ＭＳ Ｐゴシック" panose="020B0600070205080204" pitchFamily="34" charset="-128"/>
            </a:endParaRPr>
          </a:p>
        </p:txBody>
      </p:sp>
      <p:sp>
        <p:nvSpPr>
          <p:cNvPr id="842756" name="Slide Number Placeholder 3">
            <a:extLst>
              <a:ext uri="{FF2B5EF4-FFF2-40B4-BE49-F238E27FC236}">
                <a16:creationId xmlns:a16="http://schemas.microsoft.com/office/drawing/2014/main" id="{01B5B4FB-A115-409A-A9E0-7116E936DDDA}"/>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73971B2-F5AD-4EAE-BDA8-F81C77ECFA2F}" type="slidenum">
              <a:rPr lang="en-US" altLang="en-US" sz="1300">
                <a:latin typeface="Calibri" panose="020F0502020204030204" pitchFamily="34" charset="0"/>
              </a:rPr>
              <a:pPr algn="r" eaLnBrk="1" hangingPunct="1"/>
              <a:t>419</a:t>
            </a:fld>
            <a:endParaRPr lang="en-US" altLang="en-US" sz="1300">
              <a:latin typeface="Calibri" panose="020F0502020204030204" pitchFamily="34" charset="0"/>
            </a:endParaRPr>
          </a:p>
        </p:txBody>
      </p:sp>
    </p:spTree>
    <p:extLst>
      <p:ext uri="{BB962C8B-B14F-4D97-AF65-F5344CB8AC3E}">
        <p14:creationId xmlns:p14="http://schemas.microsoft.com/office/powerpoint/2010/main" val="775505816"/>
      </p:ext>
    </p:extLst>
  </p:cSld>
  <p:clrMapOvr>
    <a:masterClrMapping/>
  </p:clrMapOvr>
</p:notes>
</file>

<file path=ppt/notesSlides/notesSlide4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2" name="Slide Image Placeholder 1">
            <a:extLst>
              <a:ext uri="{FF2B5EF4-FFF2-40B4-BE49-F238E27FC236}">
                <a16:creationId xmlns:a16="http://schemas.microsoft.com/office/drawing/2014/main" id="{32484585-89F6-4104-A591-B9111FC13899}"/>
              </a:ext>
            </a:extLst>
          </p:cNvPr>
          <p:cNvSpPr>
            <a:spLocks noGrp="1" noRot="1" noChangeAspect="1" noChangeArrowheads="1" noTextEdit="1"/>
          </p:cNvSpPr>
          <p:nvPr>
            <p:ph type="sldImg"/>
          </p:nvPr>
        </p:nvSpPr>
        <p:spPr>
          <a:ln/>
        </p:spPr>
      </p:sp>
      <p:sp>
        <p:nvSpPr>
          <p:cNvPr id="844803" name="Notes Placeholder 2">
            <a:extLst>
              <a:ext uri="{FF2B5EF4-FFF2-40B4-BE49-F238E27FC236}">
                <a16:creationId xmlns:a16="http://schemas.microsoft.com/office/drawing/2014/main" id="{C1B0BAE0-C793-4118-B482-12285A9A212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Again – show example SOBs and Colstrip TV permit</a:t>
            </a:r>
          </a:p>
        </p:txBody>
      </p:sp>
      <p:sp>
        <p:nvSpPr>
          <p:cNvPr id="844804" name="Slide Number Placeholder 3">
            <a:extLst>
              <a:ext uri="{FF2B5EF4-FFF2-40B4-BE49-F238E27FC236}">
                <a16:creationId xmlns:a16="http://schemas.microsoft.com/office/drawing/2014/main" id="{C86D31B8-50BA-4669-A036-B498CEA4EC0A}"/>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C6236045-6C8F-4DB7-8274-78C00152C960}" type="slidenum">
              <a:rPr lang="en-US" altLang="en-US"/>
              <a:pPr/>
              <a:t>420</a:t>
            </a:fld>
            <a:endParaRPr lang="en-US" altLang="en-US"/>
          </a:p>
        </p:txBody>
      </p:sp>
    </p:spTree>
    <p:extLst>
      <p:ext uri="{BB962C8B-B14F-4D97-AF65-F5344CB8AC3E}">
        <p14:creationId xmlns:p14="http://schemas.microsoft.com/office/powerpoint/2010/main" val="3058722042"/>
      </p:ext>
    </p:extLst>
  </p:cSld>
  <p:clrMapOvr>
    <a:masterClrMapping/>
  </p:clrMapOvr>
</p:notes>
</file>

<file path=ppt/notesSlides/notesSlide4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6850" name="Slide Image Placeholder 1">
            <a:extLst>
              <a:ext uri="{FF2B5EF4-FFF2-40B4-BE49-F238E27FC236}">
                <a16:creationId xmlns:a16="http://schemas.microsoft.com/office/drawing/2014/main" id="{5A50F710-6B93-446B-9123-464EB94309B5}"/>
              </a:ext>
            </a:extLst>
          </p:cNvPr>
          <p:cNvSpPr>
            <a:spLocks noGrp="1" noRot="1" noChangeAspect="1" noChangeArrowheads="1" noTextEdit="1"/>
          </p:cNvSpPr>
          <p:nvPr>
            <p:ph type="sldImg"/>
          </p:nvPr>
        </p:nvSpPr>
        <p:spPr>
          <a:ln/>
        </p:spPr>
      </p:sp>
      <p:sp>
        <p:nvSpPr>
          <p:cNvPr id="846851" name="Notes Placeholder 2">
            <a:extLst>
              <a:ext uri="{FF2B5EF4-FFF2-40B4-BE49-F238E27FC236}">
                <a16:creationId xmlns:a16="http://schemas.microsoft.com/office/drawing/2014/main" id="{C7B7C2AB-EE2C-4776-A9D2-BAEA2F6ACC5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sz="1600" b="1">
                <a:latin typeface="Arial" panose="020B0604020202020204" pitchFamily="34" charset="0"/>
                <a:ea typeface="ＭＳ Ｐゴシック" panose="020B0600070205080204" pitchFamily="34" charset="-128"/>
              </a:rPr>
              <a:t>Statement of Basis</a:t>
            </a:r>
          </a:p>
          <a:p>
            <a:pPr eaLnBrk="1" hangingPunct="1">
              <a:spcBef>
                <a:spcPct val="0"/>
              </a:spcBef>
            </a:pPr>
            <a:r>
              <a:rPr lang="en-US" altLang="en-US" sz="1600" b="1">
                <a:latin typeface="Arial" panose="020B0604020202020204" pitchFamily="34" charset="0"/>
                <a:ea typeface="ＭＳ Ｐゴシック" panose="020B0600070205080204" pitchFamily="34" charset="-128"/>
              </a:rPr>
              <a:t>	See handouts in binder</a:t>
            </a:r>
          </a:p>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846852" name="Slide Number Placeholder 3">
            <a:extLst>
              <a:ext uri="{FF2B5EF4-FFF2-40B4-BE49-F238E27FC236}">
                <a16:creationId xmlns:a16="http://schemas.microsoft.com/office/drawing/2014/main" id="{8E5BA403-36D5-4525-BA0F-F951AEA69E33}"/>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C559ED82-E445-4167-9843-435CFA85B895}" type="slidenum">
              <a:rPr lang="en-US" altLang="en-US" sz="1300">
                <a:latin typeface="Calibri" panose="020F0502020204030204" pitchFamily="34" charset="0"/>
              </a:rPr>
              <a:pPr algn="r" eaLnBrk="1" hangingPunct="1"/>
              <a:t>421</a:t>
            </a:fld>
            <a:endParaRPr lang="en-US" altLang="en-US" sz="1300">
              <a:latin typeface="Calibri" panose="020F0502020204030204" pitchFamily="34" charset="0"/>
            </a:endParaRPr>
          </a:p>
        </p:txBody>
      </p:sp>
    </p:spTree>
    <p:extLst>
      <p:ext uri="{BB962C8B-B14F-4D97-AF65-F5344CB8AC3E}">
        <p14:creationId xmlns:p14="http://schemas.microsoft.com/office/powerpoint/2010/main" val="699065896"/>
      </p:ext>
    </p:extLst>
  </p:cSld>
  <p:clrMapOvr>
    <a:masterClrMapping/>
  </p:clrMapOvr>
</p:notes>
</file>

<file path=ppt/notesSlides/notesSlide4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8898" name="Slide Image Placeholder 1">
            <a:extLst>
              <a:ext uri="{FF2B5EF4-FFF2-40B4-BE49-F238E27FC236}">
                <a16:creationId xmlns:a16="http://schemas.microsoft.com/office/drawing/2014/main" id="{21836F00-2F62-43D1-8267-207D922CD1AE}"/>
              </a:ext>
            </a:extLst>
          </p:cNvPr>
          <p:cNvSpPr>
            <a:spLocks noGrp="1" noRot="1" noChangeAspect="1" noChangeArrowheads="1" noTextEdit="1"/>
          </p:cNvSpPr>
          <p:nvPr>
            <p:ph type="sldImg"/>
          </p:nvPr>
        </p:nvSpPr>
        <p:spPr>
          <a:ln/>
        </p:spPr>
      </p:sp>
      <p:sp>
        <p:nvSpPr>
          <p:cNvPr id="848899" name="Notes Placeholder 2">
            <a:extLst>
              <a:ext uri="{FF2B5EF4-FFF2-40B4-BE49-F238E27FC236}">
                <a16:creationId xmlns:a16="http://schemas.microsoft.com/office/drawing/2014/main" id="{A134419B-655E-4D73-8AF2-17C0D72931DC}"/>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848900" name="Slide Number Placeholder 3">
            <a:extLst>
              <a:ext uri="{FF2B5EF4-FFF2-40B4-BE49-F238E27FC236}">
                <a16:creationId xmlns:a16="http://schemas.microsoft.com/office/drawing/2014/main" id="{C23D13FD-9FF5-4FAC-835B-4607015E32AB}"/>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82B95FD-402E-4065-8FEF-606473691659}" type="slidenum">
              <a:rPr lang="en-US" altLang="en-US" sz="1300">
                <a:latin typeface="Calibri" panose="020F0502020204030204" pitchFamily="34" charset="0"/>
              </a:rPr>
              <a:pPr algn="r" eaLnBrk="1" hangingPunct="1"/>
              <a:t>422</a:t>
            </a:fld>
            <a:endParaRPr lang="en-US" altLang="en-US" sz="1300">
              <a:latin typeface="Calibri" panose="020F0502020204030204" pitchFamily="34" charset="0"/>
            </a:endParaRPr>
          </a:p>
        </p:txBody>
      </p:sp>
    </p:spTree>
    <p:extLst>
      <p:ext uri="{BB962C8B-B14F-4D97-AF65-F5344CB8AC3E}">
        <p14:creationId xmlns:p14="http://schemas.microsoft.com/office/powerpoint/2010/main" val="3975394382"/>
      </p:ext>
    </p:extLst>
  </p:cSld>
  <p:clrMapOvr>
    <a:masterClrMapping/>
  </p:clrMapOvr>
</p:notes>
</file>

<file path=ppt/notesSlides/notesSlide4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EPA tracks all TV petitions received. If EPA doesn’t act on a petition it can get sued</a:t>
            </a:r>
          </a:p>
          <a:p>
            <a:endParaRPr lang="en-US" dirty="0"/>
          </a:p>
          <a:p>
            <a:r>
              <a:rPr lang="en-US" dirty="0"/>
              <a:t>https://www.epa.gov/title-v-operating-permits/title-v-petition-database</a:t>
            </a:r>
          </a:p>
          <a:p>
            <a:r>
              <a:rPr lang="en-US" dirty="0"/>
              <a:t>None for CT, NY none currently but has had quite a few in the past (2019); CO has a bunch active right now for NGOs </a:t>
            </a:r>
          </a:p>
        </p:txBody>
      </p:sp>
      <p:sp>
        <p:nvSpPr>
          <p:cNvPr id="4" name="Slide Number Placeholder 3"/>
          <p:cNvSpPr>
            <a:spLocks noGrp="1"/>
          </p:cNvSpPr>
          <p:nvPr>
            <p:ph type="sldNum" sz="quarter" idx="5"/>
          </p:nvPr>
        </p:nvSpPr>
        <p:spPr/>
        <p:txBody>
          <a:bodyPr/>
          <a:lstStyle/>
          <a:p>
            <a:fld id="{F70049F0-A67E-42C2-8392-A4D1CF6FADD6}" type="slidenum">
              <a:rPr lang="en-US" altLang="en-US" smtClean="0"/>
              <a:pPr/>
              <a:t>424</a:t>
            </a:fld>
            <a:endParaRPr lang="en-US" altLang="en-US"/>
          </a:p>
        </p:txBody>
      </p:sp>
    </p:spTree>
    <p:extLst>
      <p:ext uri="{BB962C8B-B14F-4D97-AF65-F5344CB8AC3E}">
        <p14:creationId xmlns:p14="http://schemas.microsoft.com/office/powerpoint/2010/main" val="1993563388"/>
      </p:ext>
    </p:extLst>
  </p:cSld>
  <p:clrMapOvr>
    <a:masterClrMapping/>
  </p:clrMapOvr>
</p:notes>
</file>

<file path=ppt/notesSlides/notesSlide4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0946" name="Slide Image Placeholder 1">
            <a:extLst>
              <a:ext uri="{FF2B5EF4-FFF2-40B4-BE49-F238E27FC236}">
                <a16:creationId xmlns:a16="http://schemas.microsoft.com/office/drawing/2014/main" id="{B6DC1925-8AF1-43A8-9BBA-469D53BE1B84}"/>
              </a:ext>
            </a:extLst>
          </p:cNvPr>
          <p:cNvSpPr>
            <a:spLocks noGrp="1" noRot="1" noChangeAspect="1" noChangeArrowheads="1" noTextEdit="1"/>
          </p:cNvSpPr>
          <p:nvPr>
            <p:ph type="sldImg"/>
          </p:nvPr>
        </p:nvSpPr>
        <p:spPr>
          <a:ln/>
        </p:spPr>
      </p:sp>
      <p:sp>
        <p:nvSpPr>
          <p:cNvPr id="850947" name="Notes Placeholder 2">
            <a:extLst>
              <a:ext uri="{FF2B5EF4-FFF2-40B4-BE49-F238E27FC236}">
                <a16:creationId xmlns:a16="http://schemas.microsoft.com/office/drawing/2014/main" id="{7BEA7E14-A08C-4816-BCAC-E7BAB062858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b="1" dirty="0">
                <a:latin typeface="Arial" panose="020B0604020202020204" pitchFamily="34" charset="0"/>
                <a:ea typeface="ＭＳ Ｐゴシック" panose="020B0600070205080204" pitchFamily="34" charset="-128"/>
              </a:rPr>
              <a:t>E.g., TN fact sheet on TV mods with examples?</a:t>
            </a:r>
          </a:p>
        </p:txBody>
      </p:sp>
      <p:sp>
        <p:nvSpPr>
          <p:cNvPr id="850948" name="Slide Number Placeholder 3">
            <a:extLst>
              <a:ext uri="{FF2B5EF4-FFF2-40B4-BE49-F238E27FC236}">
                <a16:creationId xmlns:a16="http://schemas.microsoft.com/office/drawing/2014/main" id="{BA5E1044-A56D-4D86-B2AE-D470164726E7}"/>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DA5FAED4-A5F3-46A5-80A7-71B661A04188}" type="slidenum">
              <a:rPr lang="en-US" altLang="en-US" sz="1300">
                <a:latin typeface="Calibri" panose="020F0502020204030204" pitchFamily="34" charset="0"/>
              </a:rPr>
              <a:pPr algn="r" eaLnBrk="1" hangingPunct="1"/>
              <a:t>425</a:t>
            </a:fld>
            <a:endParaRPr lang="en-US" altLang="en-US" sz="1300">
              <a:latin typeface="Calibri" panose="020F0502020204030204" pitchFamily="34" charset="0"/>
            </a:endParaRPr>
          </a:p>
        </p:txBody>
      </p:sp>
    </p:spTree>
    <p:extLst>
      <p:ext uri="{BB962C8B-B14F-4D97-AF65-F5344CB8AC3E}">
        <p14:creationId xmlns:p14="http://schemas.microsoft.com/office/powerpoint/2010/main" val="2081993324"/>
      </p:ext>
    </p:extLst>
  </p:cSld>
  <p:clrMapOvr>
    <a:masterClrMapping/>
  </p:clrMapOvr>
</p:notes>
</file>

<file path=ppt/notesSlides/notesSlide4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2994" name="Slide Image Placeholder 1">
            <a:extLst>
              <a:ext uri="{FF2B5EF4-FFF2-40B4-BE49-F238E27FC236}">
                <a16:creationId xmlns:a16="http://schemas.microsoft.com/office/drawing/2014/main" id="{07001AC1-8C1F-4AD6-A40F-3D6BD2070459}"/>
              </a:ext>
            </a:extLst>
          </p:cNvPr>
          <p:cNvSpPr>
            <a:spLocks noGrp="1" noRot="1" noChangeAspect="1" noChangeArrowheads="1" noTextEdit="1"/>
          </p:cNvSpPr>
          <p:nvPr>
            <p:ph type="sldImg"/>
          </p:nvPr>
        </p:nvSpPr>
        <p:spPr>
          <a:ln/>
        </p:spPr>
      </p:sp>
      <p:sp>
        <p:nvSpPr>
          <p:cNvPr id="852995" name="Notes Placeholder 2">
            <a:extLst>
              <a:ext uri="{FF2B5EF4-FFF2-40B4-BE49-F238E27FC236}">
                <a16:creationId xmlns:a16="http://schemas.microsoft.com/office/drawing/2014/main" id="{97487360-48E0-482E-A69A-4AC06CBCF7B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
        <p:nvSpPr>
          <p:cNvPr id="852996" name="Slide Number Placeholder 3">
            <a:extLst>
              <a:ext uri="{FF2B5EF4-FFF2-40B4-BE49-F238E27FC236}">
                <a16:creationId xmlns:a16="http://schemas.microsoft.com/office/drawing/2014/main" id="{7263C30B-8984-49C4-82FD-4ECD1C7BE91D}"/>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034767F-B8AF-4426-8A3B-54BAB8120473}" type="slidenum">
              <a:rPr lang="en-US" altLang="en-US" sz="1300">
                <a:latin typeface="Calibri" panose="020F0502020204030204" pitchFamily="34" charset="0"/>
              </a:rPr>
              <a:pPr algn="r" eaLnBrk="1" hangingPunct="1"/>
              <a:t>426</a:t>
            </a:fld>
            <a:endParaRPr lang="en-US" altLang="en-US" sz="1300">
              <a:latin typeface="Calibri" panose="020F0502020204030204" pitchFamily="34" charset="0"/>
            </a:endParaRPr>
          </a:p>
        </p:txBody>
      </p:sp>
    </p:spTree>
    <p:extLst>
      <p:ext uri="{BB962C8B-B14F-4D97-AF65-F5344CB8AC3E}">
        <p14:creationId xmlns:p14="http://schemas.microsoft.com/office/powerpoint/2010/main" val="3741839137"/>
      </p:ext>
    </p:extLst>
  </p:cSld>
  <p:clrMapOvr>
    <a:masterClrMapping/>
  </p:clrMapOvr>
</p:notes>
</file>

<file path=ppt/notesSlides/notesSlide4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5042" name="Slide Image Placeholder 1">
            <a:extLst>
              <a:ext uri="{FF2B5EF4-FFF2-40B4-BE49-F238E27FC236}">
                <a16:creationId xmlns:a16="http://schemas.microsoft.com/office/drawing/2014/main" id="{D6C7E4FE-5AD0-43E3-8C36-B4B5B3E94328}"/>
              </a:ext>
            </a:extLst>
          </p:cNvPr>
          <p:cNvSpPr>
            <a:spLocks noGrp="1" noRot="1" noChangeAspect="1" noChangeArrowheads="1" noTextEdit="1"/>
          </p:cNvSpPr>
          <p:nvPr>
            <p:ph type="sldImg"/>
          </p:nvPr>
        </p:nvSpPr>
        <p:spPr>
          <a:ln/>
        </p:spPr>
      </p:sp>
      <p:sp>
        <p:nvSpPr>
          <p:cNvPr id="855043" name="Notes Placeholder 2">
            <a:extLst>
              <a:ext uri="{FF2B5EF4-FFF2-40B4-BE49-F238E27FC236}">
                <a16:creationId xmlns:a16="http://schemas.microsoft.com/office/drawing/2014/main" id="{EFAB19C5-24DA-40AB-A3AC-8DD002A8223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70.7 (d) Administrative amendments</a:t>
            </a:r>
          </a:p>
          <a:p>
            <a:pPr eaLnBrk="1" hangingPunct="1"/>
            <a:r>
              <a:rPr lang="en-US" altLang="en-US" dirty="0">
                <a:latin typeface="Arial" panose="020B0604020202020204" pitchFamily="34" charset="0"/>
                <a:ea typeface="ＭＳ Ｐゴシック" panose="020B0600070205080204" pitchFamily="34" charset="-128"/>
              </a:rPr>
              <a:t>More frequent monitoring? At request of source</a:t>
            </a:r>
          </a:p>
          <a:p>
            <a:pPr eaLnBrk="1" hangingPunct="1"/>
            <a:r>
              <a:rPr lang="en-US" altLang="en-US" dirty="0">
                <a:latin typeface="Arial" panose="020B0604020202020204" pitchFamily="34" charset="0"/>
                <a:ea typeface="ＭＳ Ｐゴシック" panose="020B0600070205080204" pitchFamily="34" charset="-128"/>
              </a:rPr>
              <a:t>60 days for PA to finalize</a:t>
            </a:r>
          </a:p>
        </p:txBody>
      </p:sp>
      <p:sp>
        <p:nvSpPr>
          <p:cNvPr id="855044" name="Slide Number Placeholder 3">
            <a:extLst>
              <a:ext uri="{FF2B5EF4-FFF2-40B4-BE49-F238E27FC236}">
                <a16:creationId xmlns:a16="http://schemas.microsoft.com/office/drawing/2014/main" id="{C24BA15D-D22B-4650-B253-8D939277803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9593EF5-0AA3-4D71-8C37-210E0351FAE6}" type="slidenum">
              <a:rPr lang="en-US" altLang="en-US" sz="1300">
                <a:latin typeface="Calibri" panose="020F0502020204030204" pitchFamily="34" charset="0"/>
              </a:rPr>
              <a:pPr algn="r" eaLnBrk="1" hangingPunct="1"/>
              <a:t>427</a:t>
            </a:fld>
            <a:endParaRPr lang="en-US" altLang="en-US" sz="1300">
              <a:latin typeface="Calibri" panose="020F0502020204030204" pitchFamily="34" charset="0"/>
            </a:endParaRPr>
          </a:p>
        </p:txBody>
      </p:sp>
    </p:spTree>
    <p:extLst>
      <p:ext uri="{BB962C8B-B14F-4D97-AF65-F5344CB8AC3E}">
        <p14:creationId xmlns:p14="http://schemas.microsoft.com/office/powerpoint/2010/main" val="293707370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a:extLst>
              <a:ext uri="{FF2B5EF4-FFF2-40B4-BE49-F238E27FC236}">
                <a16:creationId xmlns:a16="http://schemas.microsoft.com/office/drawing/2014/main" id="{3311BE04-4572-48E4-B15A-419A47949336}"/>
              </a:ext>
            </a:extLst>
          </p:cNvPr>
          <p:cNvSpPr>
            <a:spLocks noGrp="1" noRot="1" noChangeAspect="1" noChangeArrowheads="1" noTextEdit="1"/>
          </p:cNvSpPr>
          <p:nvPr>
            <p:ph type="sldImg"/>
          </p:nvPr>
        </p:nvSpPr>
        <p:spPr>
          <a:xfrm>
            <a:off x="1203325" y="704850"/>
            <a:ext cx="4695825" cy="3521075"/>
          </a:xfrm>
          <a:ln/>
        </p:spPr>
      </p:sp>
      <p:sp>
        <p:nvSpPr>
          <p:cNvPr id="654339" name="Rectangle 3">
            <a:extLst>
              <a:ext uri="{FF2B5EF4-FFF2-40B4-BE49-F238E27FC236}">
                <a16:creationId xmlns:a16="http://schemas.microsoft.com/office/drawing/2014/main" id="{DD42B90B-CBD9-4623-A3E1-D5D9568C7D64}"/>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CARL</a:t>
            </a:r>
          </a:p>
        </p:txBody>
      </p:sp>
    </p:spTree>
    <p:extLst>
      <p:ext uri="{BB962C8B-B14F-4D97-AF65-F5344CB8AC3E}">
        <p14:creationId xmlns:p14="http://schemas.microsoft.com/office/powerpoint/2010/main" val="735460856"/>
      </p:ext>
    </p:extLst>
  </p:cSld>
  <p:clrMapOvr>
    <a:masterClrMapping/>
  </p:clrMapOvr>
</p:notes>
</file>

<file path=ppt/notesSlides/notesSlide4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7090" name="Slide Image Placeholder 1">
            <a:extLst>
              <a:ext uri="{FF2B5EF4-FFF2-40B4-BE49-F238E27FC236}">
                <a16:creationId xmlns:a16="http://schemas.microsoft.com/office/drawing/2014/main" id="{E46E338E-0809-4FF3-9721-06A0BC8BA3F7}"/>
              </a:ext>
            </a:extLst>
          </p:cNvPr>
          <p:cNvSpPr>
            <a:spLocks noGrp="1" noRot="1" noChangeAspect="1" noChangeArrowheads="1" noTextEdit="1"/>
          </p:cNvSpPr>
          <p:nvPr>
            <p:ph type="sldImg"/>
          </p:nvPr>
        </p:nvSpPr>
        <p:spPr>
          <a:ln/>
        </p:spPr>
      </p:sp>
      <p:sp>
        <p:nvSpPr>
          <p:cNvPr id="857091" name="Notes Placeholder 2">
            <a:extLst>
              <a:ext uri="{FF2B5EF4-FFF2-40B4-BE49-F238E27FC236}">
                <a16:creationId xmlns:a16="http://schemas.microsoft.com/office/drawing/2014/main" id="{8DE8651F-9531-44FE-8E41-1633166197D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90 days for PA final action including EPA 45 day review</a:t>
            </a:r>
          </a:p>
          <a:p>
            <a:pPr eaLnBrk="1" hangingPunct="1"/>
            <a:r>
              <a:rPr lang="en-US" altLang="en-US" dirty="0">
                <a:latin typeface="Arial" panose="020B0604020202020204" pitchFamily="34" charset="0"/>
                <a:ea typeface="ＭＳ Ｐゴシック" panose="020B0600070205080204" pitchFamily="34" charset="-128"/>
              </a:rPr>
              <a:t>Needs Cert by Responsible official</a:t>
            </a:r>
          </a:p>
          <a:p>
            <a:pPr eaLnBrk="1" hangingPunct="1"/>
            <a:r>
              <a:rPr lang="en-US" altLang="en-US" dirty="0">
                <a:latin typeface="Arial" panose="020B0604020202020204" pitchFamily="34" charset="0"/>
                <a:ea typeface="ＭＳ Ｐゴシック" panose="020B0600070205080204" pitchFamily="34" charset="-128"/>
              </a:rPr>
              <a:t>“Significant” definition not entirely clear</a:t>
            </a:r>
          </a:p>
          <a:p>
            <a:pPr eaLnBrk="1" hangingPunct="1"/>
            <a:r>
              <a:rPr lang="en-US" altLang="en-US" dirty="0">
                <a:latin typeface="Arial" panose="020B0604020202020204" pitchFamily="34" charset="0"/>
                <a:ea typeface="ＭＳ Ｐゴシック" panose="020B0600070205080204" pitchFamily="34" charset="-128"/>
              </a:rPr>
              <a:t> 40CFR 70.7(e)(vi)(4)(</a:t>
            </a:r>
            <a:r>
              <a:rPr lang="en-US" altLang="en-US" dirty="0" err="1">
                <a:latin typeface="Arial" panose="020B0604020202020204" pitchFamily="34" charset="0"/>
                <a:ea typeface="ＭＳ Ｐゴシック" panose="020B0600070205080204" pitchFamily="34" charset="-128"/>
              </a:rPr>
              <a:t>i</a:t>
            </a:r>
            <a:r>
              <a:rPr lang="en-US" altLang="en-US" dirty="0">
                <a:latin typeface="Arial" panose="020B0604020202020204" pitchFamily="34" charset="0"/>
                <a:ea typeface="ＭＳ Ｐゴシック" panose="020B0600070205080204" pitchFamily="34" charset="-128"/>
              </a:rPr>
              <a:t>) is ambiguous</a:t>
            </a:r>
          </a:p>
          <a:p>
            <a:pPr eaLnBrk="1" hangingPunct="1"/>
            <a:r>
              <a:rPr lang="en-US" altLang="en-US" dirty="0">
                <a:latin typeface="Arial" panose="020B0604020202020204" pitchFamily="34" charset="0"/>
                <a:ea typeface="ＭＳ Ｐゴシック" panose="020B0600070205080204" pitchFamily="34" charset="-128"/>
              </a:rPr>
              <a:t>Ultimately, and practically, determined by permitting agency</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3.  Does not require a case-by case determination for an emissions limitation, source-specific temporary ambient impact, or a visibility or increment analysis</a:t>
            </a:r>
          </a:p>
          <a:p>
            <a:pPr eaLnBrk="1" hangingPunct="1"/>
            <a:r>
              <a:rPr lang="en-US" altLang="en-US" dirty="0">
                <a:latin typeface="Arial" panose="020B0604020202020204" pitchFamily="34" charset="0"/>
                <a:ea typeface="ＭＳ Ｐゴシック" panose="020B0600070205080204" pitchFamily="34" charset="-128"/>
              </a:rPr>
              <a:t>4.  Limiting landfill gas emissions to less than 50 megagrams per year to avoid PSD, for example.</a:t>
            </a:r>
          </a:p>
          <a:p>
            <a:pPr marL="228600" indent="-228600" eaLnBrk="1" hangingPunct="1">
              <a:buAutoNum type="arabicPeriod" startAt="5"/>
            </a:pPr>
            <a:r>
              <a:rPr lang="en-US" altLang="en-US" dirty="0">
                <a:latin typeface="Arial" panose="020B0604020202020204" pitchFamily="34" charset="0"/>
                <a:ea typeface="ＭＳ Ｐゴシック" panose="020B0600070205080204" pitchFamily="34" charset="-128"/>
              </a:rPr>
              <a:t>Generally means no mods under NSPS, NESHAPs, or PSD</a:t>
            </a:r>
          </a:p>
          <a:p>
            <a:pPr marL="228600" indent="-228600" eaLnBrk="1" hangingPunct="1">
              <a:buAutoNum type="arabicPeriod" startAt="5"/>
            </a:pPr>
            <a:r>
              <a:rPr lang="en-US" altLang="en-US" dirty="0">
                <a:latin typeface="Arial" panose="020B0604020202020204" pitchFamily="34" charset="0"/>
                <a:ea typeface="ＭＳ Ｐゴシック" panose="020B0600070205080204" pitchFamily="34" charset="-128"/>
              </a:rPr>
              <a:t>Title V sources typically monitor control device operating parameters such as baghouse pressure drop or scrubber flow rate. Minor permit modifications can be used to change the value or range of the monitored parameter (for example, a baghouse can use a minor modification to change the minimum pressure drop).</a:t>
            </a:r>
          </a:p>
        </p:txBody>
      </p:sp>
      <p:sp>
        <p:nvSpPr>
          <p:cNvPr id="857092" name="Slide Number Placeholder 3">
            <a:extLst>
              <a:ext uri="{FF2B5EF4-FFF2-40B4-BE49-F238E27FC236}">
                <a16:creationId xmlns:a16="http://schemas.microsoft.com/office/drawing/2014/main" id="{9AC988D0-FD0A-471E-9814-FC7B34C36245}"/>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F2AD9FCA-A4F7-4E66-A28C-831CA705C4FD}" type="slidenum">
              <a:rPr lang="en-US" altLang="en-US" sz="1300">
                <a:latin typeface="Calibri" panose="020F0502020204030204" pitchFamily="34" charset="0"/>
              </a:rPr>
              <a:pPr algn="r" eaLnBrk="1" hangingPunct="1"/>
              <a:t>428</a:t>
            </a:fld>
            <a:endParaRPr lang="en-US" altLang="en-US" sz="1300">
              <a:latin typeface="Calibri" panose="020F0502020204030204" pitchFamily="34" charset="0"/>
            </a:endParaRPr>
          </a:p>
        </p:txBody>
      </p:sp>
    </p:spTree>
    <p:extLst>
      <p:ext uri="{BB962C8B-B14F-4D97-AF65-F5344CB8AC3E}">
        <p14:creationId xmlns:p14="http://schemas.microsoft.com/office/powerpoint/2010/main" val="3977784274"/>
      </p:ext>
    </p:extLst>
  </p:cSld>
  <p:clrMapOvr>
    <a:masterClrMapping/>
  </p:clrMapOvr>
</p:notes>
</file>

<file path=ppt/notesSlides/notesSlide4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9138" name="Slide Image Placeholder 1">
            <a:extLst>
              <a:ext uri="{FF2B5EF4-FFF2-40B4-BE49-F238E27FC236}">
                <a16:creationId xmlns:a16="http://schemas.microsoft.com/office/drawing/2014/main" id="{1F341E60-6E95-4426-9CDE-DF86AB9EDBC0}"/>
              </a:ext>
            </a:extLst>
          </p:cNvPr>
          <p:cNvSpPr>
            <a:spLocks noGrp="1" noRot="1" noChangeAspect="1" noChangeArrowheads="1" noTextEdit="1"/>
          </p:cNvSpPr>
          <p:nvPr>
            <p:ph type="sldImg"/>
          </p:nvPr>
        </p:nvSpPr>
        <p:spPr>
          <a:ln/>
        </p:spPr>
      </p:sp>
      <p:sp>
        <p:nvSpPr>
          <p:cNvPr id="859139" name="Notes Placeholder 2">
            <a:extLst>
              <a:ext uri="{FF2B5EF4-FFF2-40B4-BE49-F238E27FC236}">
                <a16:creationId xmlns:a16="http://schemas.microsoft.com/office/drawing/2014/main" id="{02804F25-5525-40D4-B3A7-4C0AC705E9D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70.7 e 4 – public participation, review by EPA etc.</a:t>
            </a:r>
          </a:p>
          <a:p>
            <a:pPr eaLnBrk="1" hangingPunct="1"/>
            <a:r>
              <a:rPr lang="en-US" altLang="en-US" dirty="0">
                <a:latin typeface="Arial" panose="020B0604020202020204" pitchFamily="34" charset="0"/>
                <a:ea typeface="ＭＳ Ｐゴシック" panose="020B0600070205080204" pitchFamily="34" charset="-128"/>
              </a:rPr>
              <a:t>Complete review on the majority of significant permit mods within 9 months after receipt of a (admin) complete application</a:t>
            </a:r>
          </a:p>
        </p:txBody>
      </p:sp>
      <p:sp>
        <p:nvSpPr>
          <p:cNvPr id="859140" name="Slide Number Placeholder 3">
            <a:extLst>
              <a:ext uri="{FF2B5EF4-FFF2-40B4-BE49-F238E27FC236}">
                <a16:creationId xmlns:a16="http://schemas.microsoft.com/office/drawing/2014/main" id="{173C3EC5-913C-460E-8C12-898B421B52F5}"/>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4FA20540-E2B3-45B5-84F0-DC53340E4508}" type="slidenum">
              <a:rPr lang="en-US" altLang="en-US"/>
              <a:pPr/>
              <a:t>429</a:t>
            </a:fld>
            <a:endParaRPr lang="en-US" altLang="en-US"/>
          </a:p>
        </p:txBody>
      </p:sp>
    </p:spTree>
    <p:extLst>
      <p:ext uri="{BB962C8B-B14F-4D97-AF65-F5344CB8AC3E}">
        <p14:creationId xmlns:p14="http://schemas.microsoft.com/office/powerpoint/2010/main" val="1778844294"/>
      </p:ext>
    </p:extLst>
  </p:cSld>
  <p:clrMapOvr>
    <a:masterClrMapping/>
  </p:clrMapOvr>
</p:notes>
</file>

<file path=ppt/notesSlides/notesSlide4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1186" name="Slide Image Placeholder 1">
            <a:extLst>
              <a:ext uri="{FF2B5EF4-FFF2-40B4-BE49-F238E27FC236}">
                <a16:creationId xmlns:a16="http://schemas.microsoft.com/office/drawing/2014/main" id="{4B35BD57-CDAB-4A6B-BD2D-5B814DD78BEA}"/>
              </a:ext>
            </a:extLst>
          </p:cNvPr>
          <p:cNvSpPr>
            <a:spLocks noGrp="1" noRot="1" noChangeAspect="1" noChangeArrowheads="1" noTextEdit="1"/>
          </p:cNvSpPr>
          <p:nvPr>
            <p:ph type="sldImg"/>
          </p:nvPr>
        </p:nvSpPr>
        <p:spPr>
          <a:ln/>
        </p:spPr>
      </p:sp>
      <p:sp>
        <p:nvSpPr>
          <p:cNvPr id="861187" name="Notes Placeholder 2">
            <a:extLst>
              <a:ext uri="{FF2B5EF4-FFF2-40B4-BE49-F238E27FC236}">
                <a16:creationId xmlns:a16="http://schemas.microsoft.com/office/drawing/2014/main" id="{43751A75-A311-4833-BB47-E020B6214D6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70.7 f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US Mag</a:t>
            </a:r>
          </a:p>
        </p:txBody>
      </p:sp>
      <p:sp>
        <p:nvSpPr>
          <p:cNvPr id="861188" name="Slide Number Placeholder 3">
            <a:extLst>
              <a:ext uri="{FF2B5EF4-FFF2-40B4-BE49-F238E27FC236}">
                <a16:creationId xmlns:a16="http://schemas.microsoft.com/office/drawing/2014/main" id="{8FCBDD1A-A5C8-4CD5-B419-5D671DA5FADC}"/>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8434BD8A-A509-49CE-9663-02816FB89E43}" type="slidenum">
              <a:rPr lang="en-US" altLang="en-US"/>
              <a:pPr/>
              <a:t>430</a:t>
            </a:fld>
            <a:endParaRPr lang="en-US" altLang="en-US"/>
          </a:p>
        </p:txBody>
      </p:sp>
    </p:spTree>
    <p:extLst>
      <p:ext uri="{BB962C8B-B14F-4D97-AF65-F5344CB8AC3E}">
        <p14:creationId xmlns:p14="http://schemas.microsoft.com/office/powerpoint/2010/main" val="1905262647"/>
      </p:ext>
    </p:extLst>
  </p:cSld>
  <p:clrMapOvr>
    <a:masterClrMapping/>
  </p:clrMapOvr>
</p:notes>
</file>

<file path=ppt/notesSlides/notesSlide4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3234" name="Slide Image Placeholder 1">
            <a:extLst>
              <a:ext uri="{FF2B5EF4-FFF2-40B4-BE49-F238E27FC236}">
                <a16:creationId xmlns:a16="http://schemas.microsoft.com/office/drawing/2014/main" id="{95741E61-7901-45B6-8BA3-AEAF2959C8D6}"/>
              </a:ext>
            </a:extLst>
          </p:cNvPr>
          <p:cNvSpPr>
            <a:spLocks noGrp="1" noRot="1" noChangeAspect="1" noChangeArrowheads="1" noTextEdit="1"/>
          </p:cNvSpPr>
          <p:nvPr>
            <p:ph type="sldImg"/>
          </p:nvPr>
        </p:nvSpPr>
        <p:spPr>
          <a:ln/>
        </p:spPr>
      </p:sp>
      <p:sp>
        <p:nvSpPr>
          <p:cNvPr id="863235" name="Notes Placeholder 2">
            <a:extLst>
              <a:ext uri="{FF2B5EF4-FFF2-40B4-BE49-F238E27FC236}">
                <a16:creationId xmlns:a16="http://schemas.microsoft.com/office/drawing/2014/main" id="{849A73E8-880F-43D0-A6EC-E9494B9A286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
        <p:nvSpPr>
          <p:cNvPr id="863236" name="Slide Number Placeholder 3">
            <a:extLst>
              <a:ext uri="{FF2B5EF4-FFF2-40B4-BE49-F238E27FC236}">
                <a16:creationId xmlns:a16="http://schemas.microsoft.com/office/drawing/2014/main" id="{CCB02689-9784-4A3A-962C-FD66CFA4527A}"/>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A7DAF827-E0B7-4013-B572-C52D7B616ACE}" type="slidenum">
              <a:rPr lang="en-US" altLang="en-US"/>
              <a:pPr/>
              <a:t>431</a:t>
            </a:fld>
            <a:endParaRPr lang="en-US" altLang="en-US"/>
          </a:p>
        </p:txBody>
      </p:sp>
    </p:spTree>
    <p:extLst>
      <p:ext uri="{BB962C8B-B14F-4D97-AF65-F5344CB8AC3E}">
        <p14:creationId xmlns:p14="http://schemas.microsoft.com/office/powerpoint/2010/main" val="3558002570"/>
      </p:ext>
    </p:extLst>
  </p:cSld>
  <p:clrMapOvr>
    <a:masterClrMapping/>
  </p:clrMapOvr>
</p:notes>
</file>

<file path=ppt/notesSlides/notesSlide4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7330" name="Slide Image Placeholder 1">
            <a:extLst>
              <a:ext uri="{FF2B5EF4-FFF2-40B4-BE49-F238E27FC236}">
                <a16:creationId xmlns:a16="http://schemas.microsoft.com/office/drawing/2014/main" id="{3FEB8788-6D2D-4CD5-8D37-834F611F7036}"/>
              </a:ext>
            </a:extLst>
          </p:cNvPr>
          <p:cNvSpPr>
            <a:spLocks noGrp="1" noRot="1" noChangeAspect="1" noChangeArrowheads="1" noTextEdit="1"/>
          </p:cNvSpPr>
          <p:nvPr>
            <p:ph type="sldImg"/>
          </p:nvPr>
        </p:nvSpPr>
        <p:spPr>
          <a:ln/>
        </p:spPr>
      </p:sp>
      <p:sp>
        <p:nvSpPr>
          <p:cNvPr id="867331" name="Notes Placeholder 2">
            <a:extLst>
              <a:ext uri="{FF2B5EF4-FFF2-40B4-BE49-F238E27FC236}">
                <a16:creationId xmlns:a16="http://schemas.microsoft.com/office/drawing/2014/main" id="{6A24F033-9AB3-47D4-834B-BAB99F2A09BE}"/>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A state in their Title V Program that is approved by EPA could require the renewal to be done sooner than every 5 years, but in general can’t be more than 5 years.</a:t>
            </a:r>
          </a:p>
        </p:txBody>
      </p:sp>
      <p:sp>
        <p:nvSpPr>
          <p:cNvPr id="867332" name="Slide Number Placeholder 3">
            <a:extLst>
              <a:ext uri="{FF2B5EF4-FFF2-40B4-BE49-F238E27FC236}">
                <a16:creationId xmlns:a16="http://schemas.microsoft.com/office/drawing/2014/main" id="{3C773FB6-2BD4-4679-B578-564BFE58C954}"/>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565B3FA4-6DC4-475E-8974-87EC2E99191E}" type="slidenum">
              <a:rPr lang="en-US" altLang="en-US"/>
              <a:pPr/>
              <a:t>432</a:t>
            </a:fld>
            <a:endParaRPr lang="en-US" altLang="en-US"/>
          </a:p>
        </p:txBody>
      </p:sp>
    </p:spTree>
    <p:extLst>
      <p:ext uri="{BB962C8B-B14F-4D97-AF65-F5344CB8AC3E}">
        <p14:creationId xmlns:p14="http://schemas.microsoft.com/office/powerpoint/2010/main" val="1144878382"/>
      </p:ext>
    </p:extLst>
  </p:cSld>
  <p:clrMapOvr>
    <a:masterClrMapping/>
  </p:clrMapOvr>
</p:notes>
</file>

<file path=ppt/notesSlides/notesSlide4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9378" name="Slide Image Placeholder 1">
            <a:extLst>
              <a:ext uri="{FF2B5EF4-FFF2-40B4-BE49-F238E27FC236}">
                <a16:creationId xmlns:a16="http://schemas.microsoft.com/office/drawing/2014/main" id="{CE0360A3-3AE9-438E-B5FA-2ABF14793A9B}"/>
              </a:ext>
            </a:extLst>
          </p:cNvPr>
          <p:cNvSpPr>
            <a:spLocks noGrp="1" noRot="1" noChangeAspect="1" noChangeArrowheads="1" noTextEdit="1"/>
          </p:cNvSpPr>
          <p:nvPr>
            <p:ph type="sldImg"/>
          </p:nvPr>
        </p:nvSpPr>
        <p:spPr>
          <a:ln/>
        </p:spPr>
      </p:sp>
      <p:sp>
        <p:nvSpPr>
          <p:cNvPr id="869379" name="Notes Placeholder 2">
            <a:extLst>
              <a:ext uri="{FF2B5EF4-FFF2-40B4-BE49-F238E27FC236}">
                <a16:creationId xmlns:a16="http://schemas.microsoft.com/office/drawing/2014/main" id="{C7420564-593F-471E-9CC9-B0B45A06F1B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en-US" dirty="0">
                <a:latin typeface="Arial" panose="020B0604020202020204" pitchFamily="34" charset="0"/>
                <a:ea typeface="ＭＳ Ｐゴシック" panose="020B0600070205080204" pitchFamily="34" charset="-128"/>
              </a:rPr>
              <a:t>Compile all Applicable requirement:  Constriction permits (minor and major) SIP rules, NSPS and MACT, title IV, CDs </a:t>
            </a:r>
          </a:p>
          <a:p>
            <a:pPr eaLnBrk="1" hangingPunct="1">
              <a:spcBef>
                <a:spcPct val="0"/>
              </a:spcBef>
            </a:pPr>
            <a:r>
              <a:rPr lang="en-US" altLang="en-US" dirty="0">
                <a:latin typeface="Arial" panose="020B0604020202020204" pitchFamily="34" charset="0"/>
                <a:ea typeface="ＭＳ Ｐゴシック" panose="020B0600070205080204" pitchFamily="34" charset="-128"/>
              </a:rPr>
              <a:t>Generally Major source &gt;100tpy 10/25tpy HAPs</a:t>
            </a:r>
          </a:p>
          <a:p>
            <a:pPr eaLnBrk="1" hangingPunct="1">
              <a:spcBef>
                <a:spcPct val="0"/>
              </a:spcBef>
            </a:pPr>
            <a:endParaRPr lang="en-US" altLang="en-US" dirty="0">
              <a:latin typeface="Arial" panose="020B0604020202020204" pitchFamily="34" charset="0"/>
              <a:ea typeface="ＭＳ Ｐゴシック" panose="020B0600070205080204" pitchFamily="34" charset="-128"/>
            </a:endParaRPr>
          </a:p>
          <a:p>
            <a:pPr eaLnBrk="1" hangingPunct="1">
              <a:spcBef>
                <a:spcPct val="0"/>
              </a:spcBef>
            </a:pPr>
            <a:r>
              <a:rPr lang="en-US" altLang="en-US" dirty="0">
                <a:latin typeface="Arial" panose="020B0604020202020204" pitchFamily="34" charset="0"/>
                <a:ea typeface="ＭＳ Ｐゴシック" panose="020B0600070205080204" pitchFamily="34" charset="-128"/>
              </a:rPr>
              <a:t>Application Shield:  protects source from </a:t>
            </a:r>
            <a:r>
              <a:rPr lang="en-US" altLang="en-US" dirty="0" err="1">
                <a:latin typeface="Arial" panose="020B0604020202020204" pitchFamily="34" charset="0"/>
                <a:ea typeface="ＭＳ Ｐゴシック" panose="020B0600070205080204" pitchFamily="34" charset="-128"/>
              </a:rPr>
              <a:t>enf</a:t>
            </a:r>
            <a:r>
              <a:rPr lang="en-US" altLang="en-US" dirty="0">
                <a:latin typeface="Arial" panose="020B0604020202020204" pitchFamily="34" charset="0"/>
                <a:ea typeface="ＭＳ Ｐゴシック" panose="020B0600070205080204" pitchFamily="34" charset="-128"/>
              </a:rPr>
              <a:t> action while application is being processed. If application is timely and complete. </a:t>
            </a:r>
          </a:p>
          <a:p>
            <a:pPr eaLnBrk="1" hangingPunct="1">
              <a:spcBef>
                <a:spcPct val="0"/>
              </a:spcBef>
            </a:pPr>
            <a:r>
              <a:rPr lang="en-US" altLang="en-US" dirty="0">
                <a:latin typeface="Arial" panose="020B0604020202020204" pitchFamily="34" charset="0"/>
                <a:ea typeface="ＭＳ Ｐゴシック" panose="020B0600070205080204" pitchFamily="34" charset="-128"/>
              </a:rPr>
              <a:t>Permit Shield:  What the permit shield does is allow the source to be treated as being in compliance with all applicable requirements</a:t>
            </a:r>
          </a:p>
        </p:txBody>
      </p:sp>
      <p:sp>
        <p:nvSpPr>
          <p:cNvPr id="869380" name="Slide Number Placeholder 3">
            <a:extLst>
              <a:ext uri="{FF2B5EF4-FFF2-40B4-BE49-F238E27FC236}">
                <a16:creationId xmlns:a16="http://schemas.microsoft.com/office/drawing/2014/main" id="{673E1FCE-0B00-4EDD-B084-4765C46D930E}"/>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B76A781-1DE6-4F8F-BA82-CBF82723BD02}" type="slidenum">
              <a:rPr lang="en-US" altLang="en-US" sz="1300">
                <a:latin typeface="Calibri" panose="020F0502020204030204" pitchFamily="34" charset="0"/>
              </a:rPr>
              <a:pPr algn="r" eaLnBrk="1" hangingPunct="1"/>
              <a:t>433</a:t>
            </a:fld>
            <a:endParaRPr lang="en-US" altLang="en-US" sz="1300">
              <a:latin typeface="Calibri" panose="020F0502020204030204" pitchFamily="34" charset="0"/>
            </a:endParaRPr>
          </a:p>
        </p:txBody>
      </p:sp>
    </p:spTree>
    <p:extLst>
      <p:ext uri="{BB962C8B-B14F-4D97-AF65-F5344CB8AC3E}">
        <p14:creationId xmlns:p14="http://schemas.microsoft.com/office/powerpoint/2010/main" val="3315019505"/>
      </p:ext>
    </p:extLst>
  </p:cSld>
  <p:clrMapOvr>
    <a:masterClrMapping/>
  </p:clrMapOvr>
</p:notes>
</file>

<file path=ppt/notesSlides/notesSlide4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1426" name="Slide Image Placeholder 1">
            <a:extLst>
              <a:ext uri="{FF2B5EF4-FFF2-40B4-BE49-F238E27FC236}">
                <a16:creationId xmlns:a16="http://schemas.microsoft.com/office/drawing/2014/main" id="{8BF80AB1-AE70-4817-89C8-8C8058CA9B65}"/>
              </a:ext>
            </a:extLst>
          </p:cNvPr>
          <p:cNvSpPr>
            <a:spLocks noGrp="1" noRot="1" noChangeAspect="1" noChangeArrowheads="1" noTextEdit="1"/>
          </p:cNvSpPr>
          <p:nvPr>
            <p:ph type="sldImg"/>
          </p:nvPr>
        </p:nvSpPr>
        <p:spPr>
          <a:ln/>
        </p:spPr>
      </p:sp>
      <p:sp>
        <p:nvSpPr>
          <p:cNvPr id="871427" name="Notes Placeholder 2">
            <a:extLst>
              <a:ext uri="{FF2B5EF4-FFF2-40B4-BE49-F238E27FC236}">
                <a16:creationId xmlns:a16="http://schemas.microsoft.com/office/drawing/2014/main" id="{7F6FAE30-04CD-4A14-A4BB-CCC6D70EAC1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EPA 45 day review required for initials, renewals, minor, major mods [not for admin changes]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Both CAM and Compliance/Enforcement</a:t>
            </a:r>
            <a:r>
              <a:rPr lang="en-US" altLang="en-US" baseline="0" dirty="0">
                <a:latin typeface="Arial" panose="020B0604020202020204" pitchFamily="34" charset="0"/>
                <a:ea typeface="ＭＳ Ｐゴシック" panose="020B0600070205080204" pitchFamily="34" charset="-128"/>
              </a:rPr>
              <a:t> topics are covered in more details in other lessons </a:t>
            </a:r>
            <a:endParaRPr lang="en-US" altLang="en-US" dirty="0">
              <a:latin typeface="Arial" panose="020B0604020202020204" pitchFamily="34" charset="0"/>
              <a:ea typeface="ＭＳ Ｐゴシック" panose="020B0600070205080204" pitchFamily="34" charset="-128"/>
            </a:endParaRPr>
          </a:p>
        </p:txBody>
      </p:sp>
      <p:sp>
        <p:nvSpPr>
          <p:cNvPr id="871428" name="Slide Number Placeholder 3">
            <a:extLst>
              <a:ext uri="{FF2B5EF4-FFF2-40B4-BE49-F238E27FC236}">
                <a16:creationId xmlns:a16="http://schemas.microsoft.com/office/drawing/2014/main" id="{7EB64885-281B-42B1-8E3E-3549332F9F6C}"/>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327161BB-5CA9-4302-B313-D022D301172A}" type="slidenum">
              <a:rPr lang="en-US" altLang="en-US"/>
              <a:pPr/>
              <a:t>434</a:t>
            </a:fld>
            <a:endParaRPr lang="en-US" altLang="en-US"/>
          </a:p>
        </p:txBody>
      </p:sp>
    </p:spTree>
    <p:extLst>
      <p:ext uri="{BB962C8B-B14F-4D97-AF65-F5344CB8AC3E}">
        <p14:creationId xmlns:p14="http://schemas.microsoft.com/office/powerpoint/2010/main" val="2531632903"/>
      </p:ext>
    </p:extLst>
  </p:cSld>
  <p:clrMapOvr>
    <a:masterClrMapping/>
  </p:clrMapOvr>
</p:notes>
</file>

<file path=ppt/notesSlides/notesSlide4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a:extLst>
              <a:ext uri="{FF2B5EF4-FFF2-40B4-BE49-F238E27FC236}">
                <a16:creationId xmlns:a16="http://schemas.microsoft.com/office/drawing/2014/main" id="{3311BE04-4572-48E4-B15A-419A47949336}"/>
              </a:ext>
            </a:extLst>
          </p:cNvPr>
          <p:cNvSpPr>
            <a:spLocks noGrp="1" noRot="1" noChangeAspect="1" noChangeArrowheads="1" noTextEdit="1"/>
          </p:cNvSpPr>
          <p:nvPr>
            <p:ph type="sldImg"/>
          </p:nvPr>
        </p:nvSpPr>
        <p:spPr>
          <a:xfrm>
            <a:off x="1203325" y="704850"/>
            <a:ext cx="4695825" cy="3521075"/>
          </a:xfrm>
          <a:ln/>
        </p:spPr>
      </p:sp>
      <p:sp>
        <p:nvSpPr>
          <p:cNvPr id="654339" name="Rectangle 3">
            <a:extLst>
              <a:ext uri="{FF2B5EF4-FFF2-40B4-BE49-F238E27FC236}">
                <a16:creationId xmlns:a16="http://schemas.microsoft.com/office/drawing/2014/main" id="{DD42B90B-CBD9-4623-A3E1-D5D9568C7D64}"/>
              </a:ext>
            </a:extLst>
          </p:cNvPr>
          <p:cNvSpPr>
            <a:spLocks noGrp="1"/>
          </p:cNvSpPr>
          <p:nvPr>
            <p:ph type="body" idx="1"/>
          </p:nvPr>
        </p:nvSpPr>
        <p:spPr>
          <a:xfrm>
            <a:off x="945710" y="4460167"/>
            <a:ext cx="5211055" cy="422289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618711482"/>
      </p:ext>
    </p:extLst>
  </p:cSld>
  <p:clrMapOvr>
    <a:masterClrMapping/>
  </p:clrMapOvr>
</p:notes>
</file>

<file path=ppt/notesSlides/notesSlide4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2">
            <a:extLst>
              <a:ext uri="{FF2B5EF4-FFF2-40B4-BE49-F238E27FC236}">
                <a16:creationId xmlns:a16="http://schemas.microsoft.com/office/drawing/2014/main" id="{C4DCF6E9-641D-4306-954E-68FD0DD7EF64}"/>
              </a:ext>
            </a:extLst>
          </p:cNvPr>
          <p:cNvSpPr>
            <a:spLocks noGrp="1" noRot="1" noChangeAspect="1" noChangeArrowheads="1" noTextEdit="1"/>
          </p:cNvSpPr>
          <p:nvPr>
            <p:ph type="sldImg"/>
          </p:nvPr>
        </p:nvSpPr>
        <p:spPr>
          <a:ln/>
        </p:spPr>
      </p:sp>
      <p:sp>
        <p:nvSpPr>
          <p:cNvPr id="441347" name="Rectangle 3">
            <a:extLst>
              <a:ext uri="{FF2B5EF4-FFF2-40B4-BE49-F238E27FC236}">
                <a16:creationId xmlns:a16="http://schemas.microsoft.com/office/drawing/2014/main" id="{B61A92E5-7FCB-4CD2-ADFB-87C346116E6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Ted</a:t>
            </a:r>
          </a:p>
        </p:txBody>
      </p:sp>
    </p:spTree>
    <p:extLst>
      <p:ext uri="{BB962C8B-B14F-4D97-AF65-F5344CB8AC3E}">
        <p14:creationId xmlns:p14="http://schemas.microsoft.com/office/powerpoint/2010/main" val="3207634093"/>
      </p:ext>
    </p:extLst>
  </p:cSld>
  <p:clrMapOvr>
    <a:masterClrMapping/>
  </p:clrMapOvr>
</p:notes>
</file>

<file path=ppt/notesSlides/notesSlide4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2">
            <a:extLst>
              <a:ext uri="{FF2B5EF4-FFF2-40B4-BE49-F238E27FC236}">
                <a16:creationId xmlns:a16="http://schemas.microsoft.com/office/drawing/2014/main" id="{4FF24D4B-6976-47EB-86EF-3140E83FE390}"/>
              </a:ext>
            </a:extLst>
          </p:cNvPr>
          <p:cNvSpPr>
            <a:spLocks noGrp="1" noRot="1" noChangeAspect="1" noChangeArrowheads="1" noTextEdit="1"/>
          </p:cNvSpPr>
          <p:nvPr>
            <p:ph type="sldImg"/>
          </p:nvPr>
        </p:nvSpPr>
        <p:spPr>
          <a:ln/>
        </p:spPr>
      </p:sp>
      <p:sp>
        <p:nvSpPr>
          <p:cNvPr id="443395" name="Rectangle 3">
            <a:extLst>
              <a:ext uri="{FF2B5EF4-FFF2-40B4-BE49-F238E27FC236}">
                <a16:creationId xmlns:a16="http://schemas.microsoft.com/office/drawing/2014/main" id="{5FCEC62E-2553-497D-BD63-11F3D86A854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87650466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2">
            <a:extLst>
              <a:ext uri="{FF2B5EF4-FFF2-40B4-BE49-F238E27FC236}">
                <a16:creationId xmlns:a16="http://schemas.microsoft.com/office/drawing/2014/main" id="{081810AC-1BAF-4E0D-B968-F7521588B382}"/>
              </a:ext>
            </a:extLst>
          </p:cNvPr>
          <p:cNvSpPr>
            <a:spLocks noGrp="1" noRot="1" noChangeAspect="1" noChangeArrowheads="1" noTextEdit="1"/>
          </p:cNvSpPr>
          <p:nvPr>
            <p:ph type="sldImg"/>
          </p:nvPr>
        </p:nvSpPr>
        <p:spPr>
          <a:ln/>
        </p:spPr>
      </p:sp>
      <p:sp>
        <p:nvSpPr>
          <p:cNvPr id="183299" name="Rectangle 3">
            <a:extLst>
              <a:ext uri="{FF2B5EF4-FFF2-40B4-BE49-F238E27FC236}">
                <a16:creationId xmlns:a16="http://schemas.microsoft.com/office/drawing/2014/main" id="{38C0FC67-9EE9-4C73-932B-4DA704FFF66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Ted</a:t>
            </a:r>
          </a:p>
        </p:txBody>
      </p:sp>
    </p:spTree>
    <p:extLst>
      <p:ext uri="{BB962C8B-B14F-4D97-AF65-F5344CB8AC3E}">
        <p14:creationId xmlns:p14="http://schemas.microsoft.com/office/powerpoint/2010/main" val="121381029"/>
      </p:ext>
    </p:extLst>
  </p:cSld>
  <p:clrMapOvr>
    <a:masterClrMapping/>
  </p:clrMapOvr>
</p:notes>
</file>

<file path=ppt/notesSlides/notesSlide4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2">
            <a:extLst>
              <a:ext uri="{FF2B5EF4-FFF2-40B4-BE49-F238E27FC236}">
                <a16:creationId xmlns:a16="http://schemas.microsoft.com/office/drawing/2014/main" id="{B355EC1C-7B39-47E6-AFEB-E9F6D960021F}"/>
              </a:ext>
            </a:extLst>
          </p:cNvPr>
          <p:cNvSpPr>
            <a:spLocks noGrp="1" noRot="1" noChangeAspect="1" noChangeArrowheads="1" noTextEdit="1"/>
          </p:cNvSpPr>
          <p:nvPr>
            <p:ph type="sldImg"/>
          </p:nvPr>
        </p:nvSpPr>
        <p:spPr>
          <a:ln/>
        </p:spPr>
      </p:sp>
      <p:sp>
        <p:nvSpPr>
          <p:cNvPr id="445443" name="Rectangle 3">
            <a:extLst>
              <a:ext uri="{FF2B5EF4-FFF2-40B4-BE49-F238E27FC236}">
                <a16:creationId xmlns:a16="http://schemas.microsoft.com/office/drawing/2014/main" id="{5CB797B2-35EE-44F4-A641-29506A493DA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689828787"/>
      </p:ext>
    </p:extLst>
  </p:cSld>
  <p:clrMapOvr>
    <a:masterClrMapping/>
  </p:clrMapOvr>
</p:notes>
</file>

<file path=ppt/notesSlides/notesSlide4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2">
            <a:extLst>
              <a:ext uri="{FF2B5EF4-FFF2-40B4-BE49-F238E27FC236}">
                <a16:creationId xmlns:a16="http://schemas.microsoft.com/office/drawing/2014/main" id="{A7BD8642-4652-4938-AF78-DE988778CCC0}"/>
              </a:ext>
            </a:extLst>
          </p:cNvPr>
          <p:cNvSpPr>
            <a:spLocks noGrp="1" noRot="1" noChangeAspect="1" noChangeArrowheads="1" noTextEdit="1"/>
          </p:cNvSpPr>
          <p:nvPr>
            <p:ph type="sldImg"/>
          </p:nvPr>
        </p:nvSpPr>
        <p:spPr>
          <a:ln/>
        </p:spPr>
      </p:sp>
      <p:sp>
        <p:nvSpPr>
          <p:cNvPr id="447491" name="Rectangle 3">
            <a:extLst>
              <a:ext uri="{FF2B5EF4-FFF2-40B4-BE49-F238E27FC236}">
                <a16:creationId xmlns:a16="http://schemas.microsoft.com/office/drawing/2014/main" id="{1E8DB1E2-D6DB-4F85-B989-B0AE710BEB7C}"/>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048788245"/>
      </p:ext>
    </p:extLst>
  </p:cSld>
  <p:clrMapOvr>
    <a:masterClrMapping/>
  </p:clrMapOvr>
</p:notes>
</file>

<file path=ppt/notesSlides/notesSlide4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2">
            <a:extLst>
              <a:ext uri="{FF2B5EF4-FFF2-40B4-BE49-F238E27FC236}">
                <a16:creationId xmlns:a16="http://schemas.microsoft.com/office/drawing/2014/main" id="{0D07B656-6EE7-4866-9B9F-570A83CD9558}"/>
              </a:ext>
            </a:extLst>
          </p:cNvPr>
          <p:cNvSpPr>
            <a:spLocks noGrp="1" noRot="1" noChangeAspect="1" noChangeArrowheads="1" noTextEdit="1"/>
          </p:cNvSpPr>
          <p:nvPr>
            <p:ph type="sldImg"/>
          </p:nvPr>
        </p:nvSpPr>
        <p:spPr>
          <a:ln/>
        </p:spPr>
      </p:sp>
      <p:sp>
        <p:nvSpPr>
          <p:cNvPr id="449539" name="Rectangle 3">
            <a:extLst>
              <a:ext uri="{FF2B5EF4-FFF2-40B4-BE49-F238E27FC236}">
                <a16:creationId xmlns:a16="http://schemas.microsoft.com/office/drawing/2014/main" id="{815E7D17-7658-4601-8129-4B6609D10E1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381217166"/>
      </p:ext>
    </p:extLst>
  </p:cSld>
  <p:clrMapOvr>
    <a:masterClrMapping/>
  </p:clrMapOvr>
</p:notes>
</file>

<file path=ppt/notesSlides/notesSlide4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2">
            <a:extLst>
              <a:ext uri="{FF2B5EF4-FFF2-40B4-BE49-F238E27FC236}">
                <a16:creationId xmlns:a16="http://schemas.microsoft.com/office/drawing/2014/main" id="{B21462B9-ECB3-4373-A933-C1384DE3AAF2}"/>
              </a:ext>
            </a:extLst>
          </p:cNvPr>
          <p:cNvSpPr>
            <a:spLocks noGrp="1" noRot="1" noChangeAspect="1" noChangeArrowheads="1" noTextEdit="1"/>
          </p:cNvSpPr>
          <p:nvPr>
            <p:ph type="sldImg"/>
          </p:nvPr>
        </p:nvSpPr>
        <p:spPr>
          <a:ln/>
        </p:spPr>
      </p:sp>
      <p:sp>
        <p:nvSpPr>
          <p:cNvPr id="451587" name="Rectangle 3">
            <a:extLst>
              <a:ext uri="{FF2B5EF4-FFF2-40B4-BE49-F238E27FC236}">
                <a16:creationId xmlns:a16="http://schemas.microsoft.com/office/drawing/2014/main" id="{8532E548-BA4C-4AFA-B7ED-FE4998D8C13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128347251"/>
      </p:ext>
    </p:extLst>
  </p:cSld>
  <p:clrMapOvr>
    <a:masterClrMapping/>
  </p:clrMapOvr>
</p:notes>
</file>

<file path=ppt/notesSlides/notesSlide4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Rectangle 2">
            <a:extLst>
              <a:ext uri="{FF2B5EF4-FFF2-40B4-BE49-F238E27FC236}">
                <a16:creationId xmlns:a16="http://schemas.microsoft.com/office/drawing/2014/main" id="{E1ACE303-CEC4-46CA-9F8D-D0DAEF645E7D}"/>
              </a:ext>
            </a:extLst>
          </p:cNvPr>
          <p:cNvSpPr>
            <a:spLocks noGrp="1" noRot="1" noChangeAspect="1" noChangeArrowheads="1" noTextEdit="1"/>
          </p:cNvSpPr>
          <p:nvPr>
            <p:ph type="sldImg"/>
          </p:nvPr>
        </p:nvSpPr>
        <p:spPr>
          <a:ln/>
        </p:spPr>
      </p:sp>
      <p:sp>
        <p:nvSpPr>
          <p:cNvPr id="453635" name="Rectangle 3">
            <a:extLst>
              <a:ext uri="{FF2B5EF4-FFF2-40B4-BE49-F238E27FC236}">
                <a16:creationId xmlns:a16="http://schemas.microsoft.com/office/drawing/2014/main" id="{6BC76224-0A9E-4BAA-8113-A5C1AF65D08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629075473"/>
      </p:ext>
    </p:extLst>
  </p:cSld>
  <p:clrMapOvr>
    <a:masterClrMapping/>
  </p:clrMapOvr>
</p:notes>
</file>

<file path=ppt/notesSlides/notesSlide4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angle 2">
            <a:extLst>
              <a:ext uri="{FF2B5EF4-FFF2-40B4-BE49-F238E27FC236}">
                <a16:creationId xmlns:a16="http://schemas.microsoft.com/office/drawing/2014/main" id="{3ED10053-1572-4BA6-AFD8-18A424B79425}"/>
              </a:ext>
            </a:extLst>
          </p:cNvPr>
          <p:cNvSpPr>
            <a:spLocks noGrp="1" noRot="1" noChangeAspect="1" noChangeArrowheads="1" noTextEdit="1"/>
          </p:cNvSpPr>
          <p:nvPr>
            <p:ph type="sldImg"/>
          </p:nvPr>
        </p:nvSpPr>
        <p:spPr>
          <a:ln/>
        </p:spPr>
      </p:sp>
      <p:sp>
        <p:nvSpPr>
          <p:cNvPr id="455683" name="Rectangle 3">
            <a:extLst>
              <a:ext uri="{FF2B5EF4-FFF2-40B4-BE49-F238E27FC236}">
                <a16:creationId xmlns:a16="http://schemas.microsoft.com/office/drawing/2014/main" id="{9FEA755B-2C3C-4C8A-B5FC-EE5239AC774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856946046"/>
      </p:ext>
    </p:extLst>
  </p:cSld>
  <p:clrMapOvr>
    <a:masterClrMapping/>
  </p:clrMapOvr>
</p:notes>
</file>

<file path=ppt/notesSlides/notesSlide4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2">
            <a:extLst>
              <a:ext uri="{FF2B5EF4-FFF2-40B4-BE49-F238E27FC236}">
                <a16:creationId xmlns:a16="http://schemas.microsoft.com/office/drawing/2014/main" id="{7B5B47DF-C7EB-44AA-BFDA-96DB32B0E70A}"/>
              </a:ext>
            </a:extLst>
          </p:cNvPr>
          <p:cNvSpPr>
            <a:spLocks noGrp="1" noRot="1" noChangeAspect="1" noChangeArrowheads="1" noTextEdit="1"/>
          </p:cNvSpPr>
          <p:nvPr>
            <p:ph type="sldImg"/>
          </p:nvPr>
        </p:nvSpPr>
        <p:spPr>
          <a:ln/>
        </p:spPr>
      </p:sp>
      <p:sp>
        <p:nvSpPr>
          <p:cNvPr id="457731" name="Rectangle 3">
            <a:extLst>
              <a:ext uri="{FF2B5EF4-FFF2-40B4-BE49-F238E27FC236}">
                <a16:creationId xmlns:a16="http://schemas.microsoft.com/office/drawing/2014/main" id="{B5D98ACF-1A93-4915-80EE-877E3842CFB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595520291"/>
      </p:ext>
    </p:extLst>
  </p:cSld>
  <p:clrMapOvr>
    <a:masterClrMapping/>
  </p:clrMapOvr>
</p:notes>
</file>

<file path=ppt/notesSlides/notesSlide4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2">
            <a:extLst>
              <a:ext uri="{FF2B5EF4-FFF2-40B4-BE49-F238E27FC236}">
                <a16:creationId xmlns:a16="http://schemas.microsoft.com/office/drawing/2014/main" id="{5CA41832-EDAA-47D2-B5AD-2664A8AA4261}"/>
              </a:ext>
            </a:extLst>
          </p:cNvPr>
          <p:cNvSpPr>
            <a:spLocks noGrp="1" noRot="1" noChangeAspect="1" noChangeArrowheads="1" noTextEdit="1"/>
          </p:cNvSpPr>
          <p:nvPr>
            <p:ph type="sldImg"/>
          </p:nvPr>
        </p:nvSpPr>
        <p:spPr>
          <a:ln/>
        </p:spPr>
      </p:sp>
      <p:sp>
        <p:nvSpPr>
          <p:cNvPr id="459779" name="Rectangle 3">
            <a:extLst>
              <a:ext uri="{FF2B5EF4-FFF2-40B4-BE49-F238E27FC236}">
                <a16:creationId xmlns:a16="http://schemas.microsoft.com/office/drawing/2014/main" id="{3E2324E9-FC7E-4B43-9207-178F809CFEA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977717703"/>
      </p:ext>
    </p:extLst>
  </p:cSld>
  <p:clrMapOvr>
    <a:masterClrMapping/>
  </p:clrMapOvr>
</p:notes>
</file>

<file path=ppt/notesSlides/notesSlide4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2">
            <a:extLst>
              <a:ext uri="{FF2B5EF4-FFF2-40B4-BE49-F238E27FC236}">
                <a16:creationId xmlns:a16="http://schemas.microsoft.com/office/drawing/2014/main" id="{55F03E0C-2FB5-4CC4-A79A-3C20787D29E1}"/>
              </a:ext>
            </a:extLst>
          </p:cNvPr>
          <p:cNvSpPr>
            <a:spLocks noGrp="1" noRot="1" noChangeAspect="1" noChangeArrowheads="1" noTextEdit="1"/>
          </p:cNvSpPr>
          <p:nvPr>
            <p:ph type="sldImg"/>
          </p:nvPr>
        </p:nvSpPr>
        <p:spPr>
          <a:ln/>
        </p:spPr>
      </p:sp>
      <p:sp>
        <p:nvSpPr>
          <p:cNvPr id="461827" name="Rectangle 3">
            <a:extLst>
              <a:ext uri="{FF2B5EF4-FFF2-40B4-BE49-F238E27FC236}">
                <a16:creationId xmlns:a16="http://schemas.microsoft.com/office/drawing/2014/main" id="{CBAA142C-A5C8-4829-BFA9-EE74A999948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823659844"/>
      </p:ext>
    </p:extLst>
  </p:cSld>
  <p:clrMapOvr>
    <a:masterClrMapping/>
  </p:clrMapOvr>
</p:notes>
</file>

<file path=ppt/notesSlides/notesSlide4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Rectangle 2">
            <a:extLst>
              <a:ext uri="{FF2B5EF4-FFF2-40B4-BE49-F238E27FC236}">
                <a16:creationId xmlns:a16="http://schemas.microsoft.com/office/drawing/2014/main" id="{45FF74A6-0965-43B5-8050-B2D4FFCDDBE0}"/>
              </a:ext>
            </a:extLst>
          </p:cNvPr>
          <p:cNvSpPr>
            <a:spLocks noGrp="1" noRot="1" noChangeAspect="1" noChangeArrowheads="1" noTextEdit="1"/>
          </p:cNvSpPr>
          <p:nvPr>
            <p:ph type="sldImg"/>
          </p:nvPr>
        </p:nvSpPr>
        <p:spPr>
          <a:ln/>
        </p:spPr>
      </p:sp>
      <p:sp>
        <p:nvSpPr>
          <p:cNvPr id="463875" name="Rectangle 3">
            <a:extLst>
              <a:ext uri="{FF2B5EF4-FFF2-40B4-BE49-F238E27FC236}">
                <a16:creationId xmlns:a16="http://schemas.microsoft.com/office/drawing/2014/main" id="{D8C03B4B-C798-4C4D-9F6E-C3752F6668B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eaLnBrk="1" hangingPunct="1"/>
            <a:r>
              <a:rPr lang="en-US" altLang="en-US" sz="1600">
                <a:latin typeface="Disney Simple"/>
                <a:ea typeface="ＭＳ Ｐゴシック" panose="020B0600070205080204" pitchFamily="34" charset="-128"/>
              </a:rPr>
              <a:t>40 CFR 70.6(a)(3)(iii)(B)</a:t>
            </a:r>
          </a:p>
          <a:p>
            <a:pPr eaLnBrk="1" hangingPunct="1"/>
            <a:endParaRPr lang="en-US" altLang="en-US" sz="1600">
              <a:latin typeface="Disney Simple"/>
              <a:ea typeface="ＭＳ Ｐゴシック" panose="020B0600070205080204" pitchFamily="34" charset="-128"/>
            </a:endParaRPr>
          </a:p>
          <a:p>
            <a:pPr eaLnBrk="1" hangingPunct="1"/>
            <a:r>
              <a:rPr lang="en-US" altLang="en-US" sz="1600">
                <a:latin typeface="Disney Simple"/>
                <a:ea typeface="ＭＳ Ｐゴシック" panose="020B0600070205080204" pitchFamily="34" charset="-128"/>
              </a:rPr>
              <a:t>Prompt reporting of deviations from permit requirements, including those attributable to upset conditions as defined in the permit, the probable cause of such deviations, and any corrective actions or preventive measures taken. The permitting authority shall define "prompt" in relation to the degree and type of deviation likely to occur and the applicable requirements. </a:t>
            </a:r>
          </a:p>
          <a:p>
            <a:pPr eaLnBrk="1" hangingPunct="1"/>
            <a:endParaRPr lang="en-US" altLang="en-US" sz="1600">
              <a:latin typeface="Disney Simple"/>
              <a:ea typeface="ＭＳ Ｐゴシック" panose="020B0600070205080204" pitchFamily="34" charset="-128"/>
            </a:endParaRPr>
          </a:p>
          <a:p>
            <a:pPr eaLnBrk="1" hangingPunct="1"/>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291380698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a:extLst>
              <a:ext uri="{FF2B5EF4-FFF2-40B4-BE49-F238E27FC236}">
                <a16:creationId xmlns:a16="http://schemas.microsoft.com/office/drawing/2014/main" id="{AE499B32-A8B1-481B-B017-EA9DA7094A49}"/>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E7B0295-3BB1-4BB0-BBC4-8274706E1735}" type="slidenum">
              <a:rPr lang="en-US" altLang="en-US" sz="1300"/>
              <a:pPr algn="r" eaLnBrk="1" hangingPunct="1"/>
              <a:t>46</a:t>
            </a:fld>
            <a:endParaRPr lang="en-US" altLang="en-US" sz="1300"/>
          </a:p>
        </p:txBody>
      </p:sp>
      <p:sp>
        <p:nvSpPr>
          <p:cNvPr id="185347" name="Rectangle 2">
            <a:extLst>
              <a:ext uri="{FF2B5EF4-FFF2-40B4-BE49-F238E27FC236}">
                <a16:creationId xmlns:a16="http://schemas.microsoft.com/office/drawing/2014/main" id="{BC5FB3C8-3D3D-4D7A-BB7A-6797E84EB95D}"/>
              </a:ext>
            </a:extLst>
          </p:cNvPr>
          <p:cNvSpPr>
            <a:spLocks noGrp="1" noRot="1" noChangeAspect="1" noChangeArrowheads="1" noTextEdit="1"/>
          </p:cNvSpPr>
          <p:nvPr>
            <p:ph type="sldImg"/>
          </p:nvPr>
        </p:nvSpPr>
        <p:spPr>
          <a:ln/>
        </p:spPr>
      </p:sp>
      <p:sp>
        <p:nvSpPr>
          <p:cNvPr id="185348" name="Rectangle 3">
            <a:extLst>
              <a:ext uri="{FF2B5EF4-FFF2-40B4-BE49-F238E27FC236}">
                <a16:creationId xmlns:a16="http://schemas.microsoft.com/office/drawing/2014/main" id="{3CB1FC35-3154-47AB-A9C4-DBD06F2C825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The concept and definition of a source is one of both the simplest and most complex definitions in this entire area. The complexity can be seen from the amount of litigation that has resulted from this area. Today we will discuss what is a major source (almost all of the 62 different definitions a lawyer told me were in the act) and we will try to discuss what is and what is not a modification. Modification arguments have been to the supreme court several times and have cost industry billions of dollars,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Classifying major/minor modifications at existing major sources is a complicated, long standing issue with lots of debate about whether PSD/NA NSR triggered. </a:t>
            </a:r>
          </a:p>
        </p:txBody>
      </p:sp>
    </p:spTree>
    <p:extLst>
      <p:ext uri="{BB962C8B-B14F-4D97-AF65-F5344CB8AC3E}">
        <p14:creationId xmlns:p14="http://schemas.microsoft.com/office/powerpoint/2010/main" val="3846391834"/>
      </p:ext>
    </p:extLst>
  </p:cSld>
  <p:clrMapOvr>
    <a:masterClrMapping/>
  </p:clrMapOvr>
</p:notes>
</file>

<file path=ppt/notesSlides/notesSlide4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2">
            <a:extLst>
              <a:ext uri="{FF2B5EF4-FFF2-40B4-BE49-F238E27FC236}">
                <a16:creationId xmlns:a16="http://schemas.microsoft.com/office/drawing/2014/main" id="{80C68AEE-373C-4DFF-A38E-FF95ACA6AF80}"/>
              </a:ext>
            </a:extLst>
          </p:cNvPr>
          <p:cNvSpPr>
            <a:spLocks noGrp="1" noRot="1" noChangeAspect="1" noChangeArrowheads="1" noTextEdit="1"/>
          </p:cNvSpPr>
          <p:nvPr>
            <p:ph type="sldImg"/>
          </p:nvPr>
        </p:nvSpPr>
        <p:spPr>
          <a:ln/>
        </p:spPr>
      </p:sp>
      <p:sp>
        <p:nvSpPr>
          <p:cNvPr id="465923" name="Rectangle 3">
            <a:extLst>
              <a:ext uri="{FF2B5EF4-FFF2-40B4-BE49-F238E27FC236}">
                <a16:creationId xmlns:a16="http://schemas.microsoft.com/office/drawing/2014/main" id="{E1F2A012-94B3-4A8D-B909-96857F9C0D3C}"/>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236547469"/>
      </p:ext>
    </p:extLst>
  </p:cSld>
  <p:clrMapOvr>
    <a:masterClrMapping/>
  </p:clrMapOvr>
</p:notes>
</file>

<file path=ppt/notesSlides/notesSlide4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2">
            <a:extLst>
              <a:ext uri="{FF2B5EF4-FFF2-40B4-BE49-F238E27FC236}">
                <a16:creationId xmlns:a16="http://schemas.microsoft.com/office/drawing/2014/main" id="{91741A09-3A1D-4BDC-A2C4-8DAF92542C53}"/>
              </a:ext>
            </a:extLst>
          </p:cNvPr>
          <p:cNvSpPr>
            <a:spLocks noGrp="1" noRot="1" noChangeAspect="1" noChangeArrowheads="1" noTextEdit="1"/>
          </p:cNvSpPr>
          <p:nvPr>
            <p:ph type="sldImg"/>
          </p:nvPr>
        </p:nvSpPr>
        <p:spPr>
          <a:ln/>
        </p:spPr>
      </p:sp>
      <p:sp>
        <p:nvSpPr>
          <p:cNvPr id="467971" name="Rectangle 3">
            <a:extLst>
              <a:ext uri="{FF2B5EF4-FFF2-40B4-BE49-F238E27FC236}">
                <a16:creationId xmlns:a16="http://schemas.microsoft.com/office/drawing/2014/main" id="{45B8A79E-2D49-4D26-BF97-9D4C36E1433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917268678"/>
      </p:ext>
    </p:extLst>
  </p:cSld>
  <p:clrMapOvr>
    <a:masterClrMapping/>
  </p:clrMapOvr>
</p:notes>
</file>

<file path=ppt/notesSlides/notesSlide4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Rectangle 2">
            <a:extLst>
              <a:ext uri="{FF2B5EF4-FFF2-40B4-BE49-F238E27FC236}">
                <a16:creationId xmlns:a16="http://schemas.microsoft.com/office/drawing/2014/main" id="{FD46D8EF-3B16-4BDF-B1F6-92C15BDF9041}"/>
              </a:ext>
            </a:extLst>
          </p:cNvPr>
          <p:cNvSpPr>
            <a:spLocks noGrp="1" noRot="1" noChangeAspect="1" noChangeArrowheads="1" noTextEdit="1"/>
          </p:cNvSpPr>
          <p:nvPr>
            <p:ph type="sldImg"/>
          </p:nvPr>
        </p:nvSpPr>
        <p:spPr>
          <a:ln/>
        </p:spPr>
      </p:sp>
      <p:sp>
        <p:nvSpPr>
          <p:cNvPr id="470019" name="Rectangle 3">
            <a:extLst>
              <a:ext uri="{FF2B5EF4-FFF2-40B4-BE49-F238E27FC236}">
                <a16:creationId xmlns:a16="http://schemas.microsoft.com/office/drawing/2014/main" id="{7D165012-81F7-41F8-BC21-8009E182E3E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This is what the permit should require the permittee to do</a:t>
            </a:r>
          </a:p>
          <a:p>
            <a:pPr eaLnBrk="1" hangingPunct="1">
              <a:buFontTx/>
              <a:buChar char="•"/>
            </a:pPr>
            <a:r>
              <a:rPr lang="en-US" altLang="en-US" sz="1600">
                <a:latin typeface="Disney Simple"/>
                <a:ea typeface="ＭＳ Ｐゴシック" panose="020B0600070205080204" pitchFamily="34" charset="-128"/>
              </a:rPr>
              <a:t>It is advisable that the agency retain certain records indefinitely, as mentioned in lesson 10 - Documentation</a:t>
            </a:r>
          </a:p>
        </p:txBody>
      </p:sp>
    </p:spTree>
    <p:extLst>
      <p:ext uri="{BB962C8B-B14F-4D97-AF65-F5344CB8AC3E}">
        <p14:creationId xmlns:p14="http://schemas.microsoft.com/office/powerpoint/2010/main" val="2823037650"/>
      </p:ext>
    </p:extLst>
  </p:cSld>
  <p:clrMapOvr>
    <a:masterClrMapping/>
  </p:clrMapOvr>
</p:notes>
</file>

<file path=ppt/notesSlides/notesSlide4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2">
            <a:extLst>
              <a:ext uri="{FF2B5EF4-FFF2-40B4-BE49-F238E27FC236}">
                <a16:creationId xmlns:a16="http://schemas.microsoft.com/office/drawing/2014/main" id="{6C40E175-E57E-40AC-A8E4-46017C47384E}"/>
              </a:ext>
            </a:extLst>
          </p:cNvPr>
          <p:cNvSpPr>
            <a:spLocks noGrp="1" noRot="1" noChangeAspect="1" noChangeArrowheads="1" noTextEdit="1"/>
          </p:cNvSpPr>
          <p:nvPr>
            <p:ph type="sldImg"/>
          </p:nvPr>
        </p:nvSpPr>
        <p:spPr>
          <a:ln/>
        </p:spPr>
      </p:sp>
      <p:sp>
        <p:nvSpPr>
          <p:cNvPr id="472067" name="Rectangle 3">
            <a:extLst>
              <a:ext uri="{FF2B5EF4-FFF2-40B4-BE49-F238E27FC236}">
                <a16:creationId xmlns:a16="http://schemas.microsoft.com/office/drawing/2014/main" id="{C2265A2B-3808-4CE5-90D4-6314CD2DC1C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2000" dirty="0">
                <a:latin typeface="Arial" panose="020B0604020202020204" pitchFamily="34" charset="0"/>
                <a:ea typeface="ＭＳ Ｐゴシック" panose="020B0600070205080204" pitchFamily="34" charset="-128"/>
              </a:rPr>
              <a:t>If there is no monitoring included in the permit for a particular emission limit, or the monitoring </a:t>
            </a:r>
          </a:p>
          <a:p>
            <a:pPr eaLnBrk="1" hangingPunct="1"/>
            <a:endParaRPr lang="en-US" altLang="en-US" sz="2000" dirty="0">
              <a:latin typeface="Arial" panose="020B0604020202020204" pitchFamily="34" charset="0"/>
              <a:ea typeface="ＭＳ Ｐゴシック" panose="020B0600070205080204" pitchFamily="34" charset="-128"/>
            </a:endParaRPr>
          </a:p>
          <a:p>
            <a:pPr eaLnBrk="1" hangingPunct="1"/>
            <a:r>
              <a:rPr lang="en-US" altLang="en-US" sz="2000" dirty="0">
                <a:latin typeface="Arial" panose="020B0604020202020204" pitchFamily="34" charset="0"/>
                <a:ea typeface="ＭＳ Ｐゴシック" panose="020B0600070205080204" pitchFamily="34" charset="-128"/>
              </a:rPr>
              <a:t>appears to be inadequate, </a:t>
            </a:r>
          </a:p>
          <a:p>
            <a:pPr eaLnBrk="1" hangingPunct="1"/>
            <a:endParaRPr lang="en-US" altLang="en-US" sz="2000" dirty="0">
              <a:latin typeface="Arial" panose="020B0604020202020204" pitchFamily="34" charset="0"/>
              <a:ea typeface="ＭＳ Ｐゴシック" panose="020B0600070205080204" pitchFamily="34" charset="-128"/>
            </a:endParaRPr>
          </a:p>
          <a:p>
            <a:pPr eaLnBrk="1" hangingPunct="1"/>
            <a:r>
              <a:rPr lang="en-US" altLang="en-US" sz="2000" dirty="0">
                <a:latin typeface="Arial" panose="020B0604020202020204" pitchFamily="34" charset="0"/>
                <a:ea typeface="ＭＳ Ｐゴシック" panose="020B0600070205080204" pitchFamily="34" charset="-128"/>
              </a:rPr>
              <a:t>	 Check the Statement of Basis and review the permitting authority’s documentation of </a:t>
            </a:r>
          </a:p>
          <a:p>
            <a:pPr eaLnBrk="1" hangingPunct="1"/>
            <a:endParaRPr lang="en-US" altLang="en-US" sz="2000" dirty="0">
              <a:latin typeface="Arial" panose="020B0604020202020204" pitchFamily="34" charset="0"/>
              <a:ea typeface="ＭＳ Ｐゴシック" panose="020B0600070205080204" pitchFamily="34" charset="-128"/>
            </a:endParaRPr>
          </a:p>
          <a:p>
            <a:pPr eaLnBrk="1" hangingPunct="1"/>
            <a:r>
              <a:rPr lang="en-US" altLang="en-US" sz="2000" dirty="0">
                <a:latin typeface="Arial" panose="020B0604020202020204" pitchFamily="34" charset="0"/>
                <a:ea typeface="ＭＳ Ｐゴシック" panose="020B0600070205080204" pitchFamily="34" charset="-128"/>
              </a:rPr>
              <a:t>	their periodic monitoring evaluation. The Statement of Basis may show that the source </a:t>
            </a:r>
          </a:p>
          <a:p>
            <a:pPr eaLnBrk="1" hangingPunct="1"/>
            <a:endParaRPr lang="en-US" altLang="en-US" sz="2000" dirty="0">
              <a:latin typeface="Arial" panose="020B0604020202020204" pitchFamily="34" charset="0"/>
              <a:ea typeface="ＭＳ Ｐゴシック" panose="020B0600070205080204" pitchFamily="34" charset="-128"/>
            </a:endParaRPr>
          </a:p>
          <a:p>
            <a:pPr eaLnBrk="1" hangingPunct="1"/>
            <a:r>
              <a:rPr lang="en-US" altLang="en-US" sz="2000" dirty="0">
                <a:latin typeface="Arial" panose="020B0604020202020204" pitchFamily="34" charset="0"/>
                <a:ea typeface="ＭＳ Ｐゴシック" panose="020B0600070205080204" pitchFamily="34" charset="-128"/>
              </a:rPr>
              <a:t>	is able to assure compliance with the emission limit without monitoring: </a:t>
            </a:r>
          </a:p>
          <a:p>
            <a:pPr eaLnBrk="1" hangingPunct="1"/>
            <a:endParaRPr lang="en-US" altLang="en-US" sz="2000" dirty="0">
              <a:latin typeface="Arial" panose="020B0604020202020204" pitchFamily="34" charset="0"/>
              <a:ea typeface="ＭＳ Ｐゴシック" panose="020B0600070205080204" pitchFamily="34" charset="-128"/>
            </a:endParaRPr>
          </a:p>
          <a:p>
            <a:pPr eaLnBrk="1" hangingPunct="1"/>
            <a:r>
              <a:rPr lang="en-US" altLang="en-US" sz="2000" dirty="0">
                <a:latin typeface="Arial" panose="020B0604020202020204" pitchFamily="34" charset="0"/>
                <a:ea typeface="ＭＳ Ｐゴシック" panose="020B0600070205080204" pitchFamily="34" charset="-128"/>
              </a:rPr>
              <a:t>		 An engineering evaluation may show that the source would not exceed the </a:t>
            </a:r>
          </a:p>
          <a:p>
            <a:pPr eaLnBrk="1" hangingPunct="1"/>
            <a:endParaRPr lang="en-US" altLang="en-US" sz="2000" dirty="0">
              <a:latin typeface="Arial" panose="020B0604020202020204" pitchFamily="34" charset="0"/>
              <a:ea typeface="ＭＳ Ｐゴシック" panose="020B0600070205080204" pitchFamily="34" charset="-128"/>
            </a:endParaRPr>
          </a:p>
          <a:p>
            <a:pPr eaLnBrk="1" hangingPunct="1"/>
            <a:r>
              <a:rPr lang="en-US" altLang="en-US" sz="2000" dirty="0">
                <a:latin typeface="Arial" panose="020B0604020202020204" pitchFamily="34" charset="0"/>
                <a:ea typeface="ＭＳ Ｐゴシック" panose="020B0600070205080204" pitchFamily="34" charset="-128"/>
              </a:rPr>
              <a:t>		emission limit under its anticipated range of operations. </a:t>
            </a:r>
          </a:p>
          <a:p>
            <a:pPr eaLnBrk="1" hangingPunct="1"/>
            <a:r>
              <a:rPr lang="en-US" altLang="en-US" sz="2000" dirty="0">
                <a:latin typeface="Arial" panose="020B0604020202020204" pitchFamily="34" charset="0"/>
                <a:ea typeface="ＭＳ Ｐゴシック" panose="020B0600070205080204" pitchFamily="34" charset="-128"/>
              </a:rPr>
              <a:t>		</a:t>
            </a:r>
          </a:p>
          <a:p>
            <a:pPr eaLnBrk="1" hangingPunct="1"/>
            <a:r>
              <a:rPr lang="en-US" altLang="en-US" sz="2000" dirty="0">
                <a:latin typeface="Arial" panose="020B0604020202020204" pitchFamily="34" charset="0"/>
                <a:ea typeface="ＭＳ Ｐゴシック" panose="020B0600070205080204" pitchFamily="34" charset="-128"/>
              </a:rPr>
              <a:t>		If this demonstration is made, any assumptions included in the demonstration (for example, type of fuel </a:t>
            </a:r>
          </a:p>
          <a:p>
            <a:pPr eaLnBrk="1" hangingPunct="1"/>
            <a:endParaRPr lang="en-US" altLang="en-US" sz="2000" dirty="0">
              <a:latin typeface="Arial" panose="020B0604020202020204" pitchFamily="34" charset="0"/>
              <a:ea typeface="ＭＳ Ｐゴシック" panose="020B0600070205080204" pitchFamily="34" charset="-128"/>
            </a:endParaRPr>
          </a:p>
          <a:p>
            <a:pPr eaLnBrk="1" hangingPunct="1"/>
            <a:r>
              <a:rPr lang="en-US" altLang="en-US" sz="2000" dirty="0">
                <a:latin typeface="Arial" panose="020B0604020202020204" pitchFamily="34" charset="0"/>
                <a:ea typeface="ＭＳ Ｐゴシック" panose="020B0600070205080204" pitchFamily="34" charset="-128"/>
              </a:rPr>
              <a:t>		that will be combusted) must be enforceable permit terms. </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906785327"/>
      </p:ext>
    </p:extLst>
  </p:cSld>
  <p:clrMapOvr>
    <a:masterClrMapping/>
  </p:clrMapOvr>
</p:notes>
</file>

<file path=ppt/notesSlides/notesSlide4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9186" name="Rectangle 7">
            <a:extLst>
              <a:ext uri="{FF2B5EF4-FFF2-40B4-BE49-F238E27FC236}">
                <a16:creationId xmlns:a16="http://schemas.microsoft.com/office/drawing/2014/main" id="{9FB48E70-D35F-45B5-89F5-4F5D495CEE47}"/>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F6D5FB2-4CFF-4B4E-86A5-D94F12F58CD7}" type="slidenum">
              <a:rPr lang="en-US" altLang="en-US" sz="1300">
                <a:latin typeface="Calibri" panose="020F0502020204030204" pitchFamily="34" charset="0"/>
              </a:rPr>
              <a:pPr algn="r" eaLnBrk="1" hangingPunct="1"/>
              <a:t>452</a:t>
            </a:fld>
            <a:endParaRPr lang="en-US" altLang="en-US" sz="1300">
              <a:latin typeface="Calibri" panose="020F0502020204030204" pitchFamily="34" charset="0"/>
            </a:endParaRPr>
          </a:p>
        </p:txBody>
      </p:sp>
      <p:sp>
        <p:nvSpPr>
          <p:cNvPr id="989187" name="Rectangle 2">
            <a:extLst>
              <a:ext uri="{FF2B5EF4-FFF2-40B4-BE49-F238E27FC236}">
                <a16:creationId xmlns:a16="http://schemas.microsoft.com/office/drawing/2014/main" id="{60026627-19CC-4DDD-9688-B7BEC412BD3B}"/>
              </a:ext>
            </a:extLst>
          </p:cNvPr>
          <p:cNvSpPr>
            <a:spLocks noGrp="1" noRot="1" noChangeAspect="1" noChangeArrowheads="1" noTextEdit="1"/>
          </p:cNvSpPr>
          <p:nvPr>
            <p:ph type="sldImg"/>
          </p:nvPr>
        </p:nvSpPr>
        <p:spPr>
          <a:ln/>
        </p:spPr>
      </p:sp>
      <p:sp>
        <p:nvSpPr>
          <p:cNvPr id="989188" name="Rectangle 3">
            <a:extLst>
              <a:ext uri="{FF2B5EF4-FFF2-40B4-BE49-F238E27FC236}">
                <a16:creationId xmlns:a16="http://schemas.microsoft.com/office/drawing/2014/main" id="{F5CC0009-97C6-484E-9082-CBC678346AE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974337232"/>
      </p:ext>
    </p:extLst>
  </p:cSld>
  <p:clrMapOvr>
    <a:masterClrMapping/>
  </p:clrMapOvr>
</p:notes>
</file>

<file path=ppt/notesSlides/notesSlide4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3474" name="Rectangle 2">
            <a:extLst>
              <a:ext uri="{FF2B5EF4-FFF2-40B4-BE49-F238E27FC236}">
                <a16:creationId xmlns:a16="http://schemas.microsoft.com/office/drawing/2014/main" id="{3A1A9C4E-127D-4F1B-9FFA-081D24FDF74F}"/>
              </a:ext>
            </a:extLst>
          </p:cNvPr>
          <p:cNvSpPr>
            <a:spLocks noGrp="1" noRot="1" noChangeAspect="1" noChangeArrowheads="1" noTextEdit="1"/>
          </p:cNvSpPr>
          <p:nvPr>
            <p:ph type="sldImg"/>
          </p:nvPr>
        </p:nvSpPr>
        <p:spPr>
          <a:ln/>
        </p:spPr>
      </p:sp>
      <p:sp>
        <p:nvSpPr>
          <p:cNvPr id="873475" name="Rectangle 3">
            <a:extLst>
              <a:ext uri="{FF2B5EF4-FFF2-40B4-BE49-F238E27FC236}">
                <a16:creationId xmlns:a16="http://schemas.microsoft.com/office/drawing/2014/main" id="{F1DF50E0-0986-4604-A320-B65FE8EF077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Carl</a:t>
            </a:r>
          </a:p>
          <a:p>
            <a:pPr eaLnBrk="1" hangingPunct="1"/>
            <a:r>
              <a:rPr lang="en-US" altLang="en-US" dirty="0">
                <a:latin typeface="Arial" panose="020B0604020202020204" pitchFamily="34" charset="0"/>
                <a:ea typeface="ＭＳ Ｐゴシック" panose="020B0600070205080204" pitchFamily="34" charset="-128"/>
              </a:rPr>
              <a:t>CAM mentioned in the TV permit lesson</a:t>
            </a:r>
          </a:p>
          <a:p>
            <a:pPr eaLnBrk="1" hangingPunct="1"/>
            <a:r>
              <a:rPr lang="en-US" altLang="en-US" dirty="0">
                <a:latin typeface="Arial" panose="020B0604020202020204" pitchFamily="34" charset="0"/>
                <a:ea typeface="ＭＳ Ｐゴシック" panose="020B0600070205080204" pitchFamily="34" charset="-128"/>
              </a:rPr>
              <a:t>Goal is to get source to closely observe subject control devices and make sure they are operating properly.</a:t>
            </a:r>
          </a:p>
          <a:p>
            <a:pPr eaLnBrk="1" hangingPunct="1"/>
            <a:r>
              <a:rPr lang="en-US" altLang="en-US" dirty="0">
                <a:latin typeface="Arial" panose="020B0604020202020204" pitchFamily="34" charset="0"/>
                <a:ea typeface="ＭＳ Ｐゴシック" panose="020B0600070205080204" pitchFamily="34" charset="-128"/>
              </a:rPr>
              <a:t>This lesson is an overview of CAM, LMS has a one day course on CAM (PERM204) which goes into a bit more detail on CAM</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Colstrip TV with CAM plan Appx I</a:t>
            </a:r>
          </a:p>
        </p:txBody>
      </p:sp>
    </p:spTree>
    <p:extLst>
      <p:ext uri="{BB962C8B-B14F-4D97-AF65-F5344CB8AC3E}">
        <p14:creationId xmlns:p14="http://schemas.microsoft.com/office/powerpoint/2010/main" val="2716980329"/>
      </p:ext>
    </p:extLst>
  </p:cSld>
  <p:clrMapOvr>
    <a:masterClrMapping/>
  </p:clrMapOvr>
</p:notes>
</file>

<file path=ppt/notesSlides/notesSlide4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5522" name="Rectangle 2">
            <a:extLst>
              <a:ext uri="{FF2B5EF4-FFF2-40B4-BE49-F238E27FC236}">
                <a16:creationId xmlns:a16="http://schemas.microsoft.com/office/drawing/2014/main" id="{108E18F1-955A-46D6-893E-95DE43893955}"/>
              </a:ext>
            </a:extLst>
          </p:cNvPr>
          <p:cNvSpPr>
            <a:spLocks noGrp="1" noRot="1" noChangeAspect="1" noChangeArrowheads="1" noTextEdit="1"/>
          </p:cNvSpPr>
          <p:nvPr>
            <p:ph type="sldImg"/>
          </p:nvPr>
        </p:nvSpPr>
        <p:spPr>
          <a:ln/>
        </p:spPr>
      </p:sp>
      <p:sp>
        <p:nvSpPr>
          <p:cNvPr id="875523" name="Rectangle 3">
            <a:extLst>
              <a:ext uri="{FF2B5EF4-FFF2-40B4-BE49-F238E27FC236}">
                <a16:creationId xmlns:a16="http://schemas.microsoft.com/office/drawing/2014/main" id="{D5C38105-2389-4288-AB46-B885A08FAF8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None/>
            </a:pPr>
            <a:r>
              <a:rPr lang="en-US" altLang="en-US" sz="1600" dirty="0">
                <a:latin typeface="Disney Simple"/>
                <a:ea typeface="ＭＳ Ｐゴシック" panose="020B0600070205080204" pitchFamily="34" charset="-128"/>
              </a:rPr>
              <a:t>Part 64 , not too long for a CFR Part</a:t>
            </a:r>
          </a:p>
          <a:p>
            <a:pPr eaLnBrk="1" hangingPunct="1">
              <a:buFontTx/>
              <a:buNone/>
            </a:pPr>
            <a:r>
              <a:rPr lang="en-US" altLang="en-US" sz="1600" dirty="0">
                <a:latin typeface="Disney Simple"/>
                <a:ea typeface="ＭＳ Ｐゴシック" panose="020B0600070205080204" pitchFamily="34" charset="-128"/>
              </a:rPr>
              <a:t>NY DEC 201-6</a:t>
            </a:r>
          </a:p>
          <a:p>
            <a:pPr eaLnBrk="1" hangingPunct="1">
              <a:buFontTx/>
              <a:buNone/>
            </a:pPr>
            <a:r>
              <a:rPr lang="en-US" altLang="en-US" sz="1600" dirty="0">
                <a:latin typeface="Disney Simple"/>
                <a:ea typeface="ＭＳ Ｐゴシック" panose="020B0600070205080204" pitchFamily="34" charset="-128"/>
              </a:rPr>
              <a:t>QIP = quality improve plan</a:t>
            </a:r>
          </a:p>
          <a:p>
            <a:pPr eaLnBrk="1" hangingPunct="1">
              <a:buFontTx/>
              <a:buNone/>
            </a:pPr>
            <a:r>
              <a:rPr lang="en-US" altLang="en-US" sz="1600" dirty="0">
                <a:latin typeface="Disney Simple"/>
                <a:ea typeface="ＭＳ Ｐゴシック" panose="020B0600070205080204" pitchFamily="34" charset="-128"/>
              </a:rPr>
              <a:t>This lesson is just an overview of CAM as many TV permits don’t need CAM, but just an explanation in the SOB on why CAM doesn’t apply</a:t>
            </a:r>
          </a:p>
        </p:txBody>
      </p:sp>
    </p:spTree>
    <p:extLst>
      <p:ext uri="{BB962C8B-B14F-4D97-AF65-F5344CB8AC3E}">
        <p14:creationId xmlns:p14="http://schemas.microsoft.com/office/powerpoint/2010/main" val="3536164222"/>
      </p:ext>
    </p:extLst>
  </p:cSld>
  <p:clrMapOvr>
    <a:masterClrMapping/>
  </p:clrMapOvr>
</p:notes>
</file>

<file path=ppt/notesSlides/notesSlide4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7570" name="Rectangle 2">
            <a:extLst>
              <a:ext uri="{FF2B5EF4-FFF2-40B4-BE49-F238E27FC236}">
                <a16:creationId xmlns:a16="http://schemas.microsoft.com/office/drawing/2014/main" id="{9E6B3346-EB27-40C0-BB66-7462F35BA654}"/>
              </a:ext>
            </a:extLst>
          </p:cNvPr>
          <p:cNvSpPr>
            <a:spLocks noGrp="1" noRot="1" noChangeAspect="1" noChangeArrowheads="1" noTextEdit="1"/>
          </p:cNvSpPr>
          <p:nvPr>
            <p:ph type="sldImg"/>
          </p:nvPr>
        </p:nvSpPr>
        <p:spPr>
          <a:ln/>
        </p:spPr>
      </p:sp>
      <p:sp>
        <p:nvSpPr>
          <p:cNvPr id="877571" name="Rectangle 3">
            <a:extLst>
              <a:ext uri="{FF2B5EF4-FFF2-40B4-BE49-F238E27FC236}">
                <a16:creationId xmlns:a16="http://schemas.microsoft.com/office/drawing/2014/main" id="{7DE1AE3E-664B-4037-ADA0-C6C1F4E03E9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origins in Title V and VII of CAA</a:t>
            </a:r>
          </a:p>
          <a:p>
            <a:pPr eaLnBrk="1" hangingPunct="1"/>
            <a:r>
              <a:rPr lang="en-US" altLang="en-US" dirty="0">
                <a:latin typeface="Arial" panose="020B0604020202020204" pitchFamily="34" charset="0"/>
                <a:ea typeface="ＭＳ Ｐゴシック" panose="020B0600070205080204" pitchFamily="34" charset="-128"/>
              </a:rPr>
              <a:t> - Title V: directs EPA to implement monitoring and compliance certs through T5 program</a:t>
            </a:r>
          </a:p>
          <a:p>
            <a:pPr eaLnBrk="1" hangingPunct="1"/>
            <a:r>
              <a:rPr lang="en-US" altLang="en-US" dirty="0">
                <a:latin typeface="Arial" panose="020B0604020202020204" pitchFamily="34" charset="0"/>
                <a:ea typeface="ＭＳ Ｐゴシック" panose="020B0600070205080204" pitchFamily="34" charset="-128"/>
              </a:rPr>
              <a:t> - Title VII:  114(a)(3) requires EPA to promulgate rules on EM and compliance certs</a:t>
            </a:r>
          </a:p>
          <a:p>
            <a:pPr eaLnBrk="1" hangingPunct="1"/>
            <a:r>
              <a:rPr lang="en-US" altLang="en-US" dirty="0">
                <a:latin typeface="Arial" panose="020B0604020202020204" pitchFamily="34" charset="0"/>
                <a:ea typeface="ＭＳ Ｐゴシック" panose="020B0600070205080204" pitchFamily="34" charset="-128"/>
              </a:rPr>
              <a:t> - long rulemaking process began in 1991 ruled issued in 1997</a:t>
            </a:r>
          </a:p>
          <a:p>
            <a:pPr eaLnBrk="1" hangingPunct="1"/>
            <a:r>
              <a:rPr lang="en-US" altLang="en-US" dirty="0">
                <a:latin typeface="Arial" panose="020B0604020202020204" pitchFamily="34" charset="0"/>
                <a:ea typeface="ＭＳ Ｐゴシック" panose="020B0600070205080204" pitchFamily="34" charset="-128"/>
              </a:rPr>
              <a:t> - T5 principle: monitoring sufficient to assure compliance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Show EPA web site:  https://www.epa.gov/air-emissions-monitoring-knowledge-base/compliance-assurance-monitoring</a:t>
            </a:r>
          </a:p>
        </p:txBody>
      </p:sp>
    </p:spTree>
    <p:extLst>
      <p:ext uri="{BB962C8B-B14F-4D97-AF65-F5344CB8AC3E}">
        <p14:creationId xmlns:p14="http://schemas.microsoft.com/office/powerpoint/2010/main" val="1424159607"/>
      </p:ext>
    </p:extLst>
  </p:cSld>
  <p:clrMapOvr>
    <a:masterClrMapping/>
  </p:clrMapOvr>
</p:notes>
</file>

<file path=ppt/notesSlides/notesSlide4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9618" name="Rectangle 2">
            <a:extLst>
              <a:ext uri="{FF2B5EF4-FFF2-40B4-BE49-F238E27FC236}">
                <a16:creationId xmlns:a16="http://schemas.microsoft.com/office/drawing/2014/main" id="{2141FA6F-B51E-4F19-B0E7-32D7A394115E}"/>
              </a:ext>
            </a:extLst>
          </p:cNvPr>
          <p:cNvSpPr>
            <a:spLocks noGrp="1" noRot="1" noChangeAspect="1" noChangeArrowheads="1" noTextEdit="1"/>
          </p:cNvSpPr>
          <p:nvPr>
            <p:ph type="sldImg"/>
          </p:nvPr>
        </p:nvSpPr>
        <p:spPr>
          <a:ln/>
        </p:spPr>
      </p:sp>
      <p:sp>
        <p:nvSpPr>
          <p:cNvPr id="879619" name="Rectangle 3">
            <a:extLst>
              <a:ext uri="{FF2B5EF4-FFF2-40B4-BE49-F238E27FC236}">
                <a16:creationId xmlns:a16="http://schemas.microsoft.com/office/drawing/2014/main" id="{D3F62B38-C69A-463E-B472-6573954887D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more on control devices shortly</a:t>
            </a:r>
          </a:p>
          <a:p>
            <a:pPr eaLnBrk="1" hangingPunct="1"/>
            <a:r>
              <a:rPr lang="en-US" altLang="en-US" dirty="0">
                <a:latin typeface="Arial" panose="020B0604020202020204" pitchFamily="34" charset="0"/>
                <a:ea typeface="ＭＳ Ｐゴシック" panose="020B0600070205080204" pitchFamily="34" charset="-128"/>
              </a:rPr>
              <a:t> - 27,000 CAM EUs nationwide</a:t>
            </a:r>
          </a:p>
          <a:p>
            <a:pPr eaLnBrk="1" hangingPunct="1"/>
            <a:r>
              <a:rPr lang="en-US" altLang="en-US" dirty="0">
                <a:latin typeface="Arial" panose="020B0604020202020204" pitchFamily="34" charset="0"/>
                <a:ea typeface="ＭＳ Ｐゴシック" panose="020B0600070205080204" pitchFamily="34" charset="-128"/>
              </a:rPr>
              <a:t> - preamble quotes 1997:</a:t>
            </a:r>
          </a:p>
          <a:p>
            <a:pPr eaLnBrk="1" hangingPunct="1"/>
            <a:r>
              <a:rPr lang="en-US" altLang="en-US" dirty="0">
                <a:latin typeface="Arial" panose="020B0604020202020204" pitchFamily="34" charset="0"/>
                <a:ea typeface="ＭＳ Ｐゴシック" panose="020B0600070205080204" pitchFamily="34" charset="-128"/>
              </a:rPr>
              <a:t>	CAM seeks to "assure..."</a:t>
            </a:r>
          </a:p>
          <a:p>
            <a:pPr eaLnBrk="1" hangingPunct="1"/>
            <a:r>
              <a:rPr lang="en-US" altLang="en-US" dirty="0">
                <a:latin typeface="Arial" panose="020B0604020202020204" pitchFamily="34" charset="0"/>
                <a:ea typeface="ＭＳ Ｐゴシック" panose="020B0600070205080204" pitchFamily="34" charset="-128"/>
              </a:rPr>
              <a:t>	Part 64 addresses the "long-term...“</a:t>
            </a:r>
          </a:p>
          <a:p>
            <a:pPr eaLnBrk="1" hangingPunct="1"/>
            <a:r>
              <a:rPr lang="en-US" altLang="en-US" dirty="0">
                <a:latin typeface="Arial" panose="020B0604020202020204" pitchFamily="34" charset="0"/>
                <a:ea typeface="ＭＳ Ｐゴシック" panose="020B0600070205080204" pitchFamily="34" charset="-128"/>
              </a:rPr>
              <a:t>To prevent sources from shutting down control devices</a:t>
            </a:r>
          </a:p>
        </p:txBody>
      </p:sp>
    </p:spTree>
    <p:extLst>
      <p:ext uri="{BB962C8B-B14F-4D97-AF65-F5344CB8AC3E}">
        <p14:creationId xmlns:p14="http://schemas.microsoft.com/office/powerpoint/2010/main" val="1025924162"/>
      </p:ext>
    </p:extLst>
  </p:cSld>
  <p:clrMapOvr>
    <a:masterClrMapping/>
  </p:clrMapOvr>
</p:notes>
</file>

<file path=ppt/notesSlides/notesSlide4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666" name="Rectangle 2">
            <a:extLst>
              <a:ext uri="{FF2B5EF4-FFF2-40B4-BE49-F238E27FC236}">
                <a16:creationId xmlns:a16="http://schemas.microsoft.com/office/drawing/2014/main" id="{BACC2FED-3365-49EF-B04A-221246AF91CB}"/>
              </a:ext>
            </a:extLst>
          </p:cNvPr>
          <p:cNvSpPr>
            <a:spLocks noGrp="1" noRot="1" noChangeAspect="1" noChangeArrowheads="1" noTextEdit="1"/>
          </p:cNvSpPr>
          <p:nvPr>
            <p:ph type="sldImg"/>
          </p:nvPr>
        </p:nvSpPr>
        <p:spPr>
          <a:ln/>
        </p:spPr>
      </p:sp>
      <p:sp>
        <p:nvSpPr>
          <p:cNvPr id="881667" name="Rectangle 3">
            <a:extLst>
              <a:ext uri="{FF2B5EF4-FFF2-40B4-BE49-F238E27FC236}">
                <a16:creationId xmlns:a16="http://schemas.microsoft.com/office/drawing/2014/main" id="{115A3054-A210-4F8C-8278-7F9CBF43DAC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PSEU: EU considered separately with respect to each regulated pollutant (vs. PTE of source; e.g. boiler = several PSEUs NOx, </a:t>
            </a:r>
            <a:r>
              <a:rPr lang="en-US" altLang="en-US" dirty="0" err="1">
                <a:latin typeface="Arial" panose="020B0604020202020204" pitchFamily="34" charset="0"/>
                <a:ea typeface="ＭＳ Ｐゴシック" panose="020B0600070205080204" pitchFamily="34" charset="-128"/>
              </a:rPr>
              <a:t>SOx</a:t>
            </a:r>
            <a:r>
              <a:rPr lang="en-US" altLang="en-US" dirty="0">
                <a:latin typeface="Arial" panose="020B0604020202020204" pitchFamily="34" charset="0"/>
                <a:ea typeface="ＭＳ Ｐゴシック" panose="020B0600070205080204" pitchFamily="34" charset="-128"/>
              </a:rPr>
              <a:t>, CO, PM)</a:t>
            </a:r>
          </a:p>
          <a:p>
            <a:pPr eaLnBrk="1" hangingPunct="1"/>
            <a:r>
              <a:rPr lang="en-US" altLang="en-US" dirty="0">
                <a:latin typeface="Arial" panose="020B0604020202020204" pitchFamily="34" charset="0"/>
                <a:ea typeface="ＭＳ Ｐゴシック" panose="020B0600070205080204" pitchFamily="34" charset="-128"/>
              </a:rPr>
              <a:t> - pre-control: same as PTE except emission reductions achieved by control device not taken into account, even though source allowed to under regulatory definition of PTE.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We CAN take into account other emission reduction methods: e.g. operating hour and throughput limits</a:t>
            </a:r>
          </a:p>
          <a:p>
            <a:pPr eaLnBrk="1" hangingPunct="1"/>
            <a:r>
              <a:rPr lang="en-US" altLang="en-US" dirty="0">
                <a:latin typeface="Arial" panose="020B0604020202020204" pitchFamily="34" charset="0"/>
                <a:ea typeface="ＭＳ Ｐゴシック" panose="020B0600070205080204" pitchFamily="34" charset="-128"/>
              </a:rPr>
              <a:t>Excluding control device efficiency allows us to distinguish between units based on true size and degree of control required to achieve compliance, i.e. environmental significance</a:t>
            </a:r>
          </a:p>
        </p:txBody>
      </p:sp>
    </p:spTree>
    <p:extLst>
      <p:ext uri="{BB962C8B-B14F-4D97-AF65-F5344CB8AC3E}">
        <p14:creationId xmlns:p14="http://schemas.microsoft.com/office/powerpoint/2010/main" val="104428764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a:extLst>
              <a:ext uri="{FF2B5EF4-FFF2-40B4-BE49-F238E27FC236}">
                <a16:creationId xmlns:a16="http://schemas.microsoft.com/office/drawing/2014/main" id="{95173060-EBA2-4886-97BF-8F31B4376425}"/>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DE2B7AD9-A53A-4713-8C97-D38B33DBAC8B}" type="slidenum">
              <a:rPr lang="en-US" altLang="en-US" sz="1300"/>
              <a:pPr algn="r" eaLnBrk="1" hangingPunct="1"/>
              <a:t>47</a:t>
            </a:fld>
            <a:endParaRPr lang="en-US" altLang="en-US" sz="1300"/>
          </a:p>
        </p:txBody>
      </p:sp>
      <p:sp>
        <p:nvSpPr>
          <p:cNvPr id="187395" name="Rectangle 2">
            <a:extLst>
              <a:ext uri="{FF2B5EF4-FFF2-40B4-BE49-F238E27FC236}">
                <a16:creationId xmlns:a16="http://schemas.microsoft.com/office/drawing/2014/main" id="{527A9886-BF40-4909-BBA7-8EBBF3B41113}"/>
              </a:ext>
            </a:extLst>
          </p:cNvPr>
          <p:cNvSpPr>
            <a:spLocks noGrp="1" noRot="1" noChangeAspect="1" noChangeArrowheads="1" noTextEdit="1"/>
          </p:cNvSpPr>
          <p:nvPr>
            <p:ph type="sldImg"/>
          </p:nvPr>
        </p:nvSpPr>
        <p:spPr>
          <a:ln/>
        </p:spPr>
      </p:sp>
      <p:sp>
        <p:nvSpPr>
          <p:cNvPr id="187396" name="Rectangle 3">
            <a:extLst>
              <a:ext uri="{FF2B5EF4-FFF2-40B4-BE49-F238E27FC236}">
                <a16:creationId xmlns:a16="http://schemas.microsoft.com/office/drawing/2014/main" id="{C4AB82E4-9BE9-4D65-876C-8FBB4CBB060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Use flip chart diagram to show the “source” or “facility” vs “emissions unit” Add coal mine and landfill</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Here the definition of a stationary source. Basically if it does not move (for over a year/12 months so not a non-road engine) and it emits something it is a stationary source. A few state still use a dual source definition under which the source can either be the entire source or a individual emitter. EPA dropped this definition in the 2002 NSR reform. In this lesson we will deconstruct the definition of a source and look in detail at each part of the definition.</a:t>
            </a:r>
          </a:p>
          <a:p>
            <a:pPr eaLnBrk="1" hangingPunct="1"/>
            <a:r>
              <a:rPr lang="en-US" altLang="en-US" dirty="0">
                <a:latin typeface="Arial" panose="020B0604020202020204" pitchFamily="34" charset="0"/>
                <a:ea typeface="ＭＳ Ｐゴシック" panose="020B0600070205080204" pitchFamily="34" charset="-128"/>
              </a:rPr>
              <a:t>More detail on stationary source in a couple of slides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52.21 b 5 = stationary source = b 6   and 70.2</a:t>
            </a:r>
          </a:p>
          <a:p>
            <a:pPr eaLnBrk="1" hangingPunct="1"/>
            <a:r>
              <a:rPr lang="en-US" altLang="en-US" dirty="0">
                <a:latin typeface="Arial" panose="020B0604020202020204" pitchFamily="34" charset="0"/>
                <a:ea typeface="ＭＳ Ｐゴシック" panose="020B0600070205080204" pitchFamily="34" charset="-128"/>
              </a:rPr>
              <a:t>B 6 = building, structure facility or installation</a:t>
            </a:r>
          </a:p>
          <a:p>
            <a:pPr eaLnBrk="1" hangingPunct="1"/>
            <a:r>
              <a:rPr lang="en-US" altLang="en-US" dirty="0">
                <a:latin typeface="Arial" panose="020B0604020202020204" pitchFamily="34" charset="0"/>
                <a:ea typeface="ＭＳ Ｐゴシック" panose="020B0600070205080204" pitchFamily="34" charset="-128"/>
              </a:rPr>
              <a:t>B 7 = emission unit &lt; 2 </a:t>
            </a:r>
            <a:r>
              <a:rPr lang="en-US" altLang="en-US" dirty="0" err="1">
                <a:latin typeface="Arial" panose="020B0604020202020204" pitchFamily="34" charset="0"/>
                <a:ea typeface="ＭＳ Ｐゴシック" panose="020B0600070205080204" pitchFamily="34" charset="-128"/>
              </a:rPr>
              <a:t>yrs</a:t>
            </a:r>
            <a:r>
              <a:rPr lang="en-US" altLang="en-US" dirty="0">
                <a:latin typeface="Arial" panose="020B0604020202020204" pitchFamily="34" charset="0"/>
                <a:ea typeface="ＭＳ Ｐゴシック" panose="020B0600070205080204" pitchFamily="34" charset="-128"/>
              </a:rPr>
              <a:t> = new</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[SEE also 51.166 and 51.165 and state SIP approved NSR regs – Can’t find </a:t>
            </a:r>
            <a:r>
              <a:rPr lang="en-US" altLang="en-US" dirty="0" err="1">
                <a:latin typeface="Arial" panose="020B0604020202020204" pitchFamily="34" charset="0"/>
                <a:ea typeface="ＭＳ Ｐゴシック" panose="020B0600070205080204" pitchFamily="34" charset="-128"/>
              </a:rPr>
              <a:t>defn</a:t>
            </a:r>
            <a:r>
              <a:rPr lang="en-US" altLang="en-US" dirty="0">
                <a:latin typeface="Arial" panose="020B0604020202020204" pitchFamily="34" charset="0"/>
                <a:ea typeface="ＭＳ Ｐゴシック" panose="020B0600070205080204" pitchFamily="34" charset="-128"/>
              </a:rPr>
              <a:t> of B,S, or F in NY regs]</a:t>
            </a:r>
          </a:p>
        </p:txBody>
      </p:sp>
    </p:spTree>
    <p:extLst>
      <p:ext uri="{BB962C8B-B14F-4D97-AF65-F5344CB8AC3E}">
        <p14:creationId xmlns:p14="http://schemas.microsoft.com/office/powerpoint/2010/main" val="3629661317"/>
      </p:ext>
    </p:extLst>
  </p:cSld>
  <p:clrMapOvr>
    <a:masterClrMapping/>
  </p:clrMapOvr>
</p:notes>
</file>

<file path=ppt/notesSlides/notesSlide4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3714" name="Rectangle 2">
            <a:extLst>
              <a:ext uri="{FF2B5EF4-FFF2-40B4-BE49-F238E27FC236}">
                <a16:creationId xmlns:a16="http://schemas.microsoft.com/office/drawing/2014/main" id="{473287A5-2916-42A5-83FC-C6EBE64F4FBB}"/>
              </a:ext>
            </a:extLst>
          </p:cNvPr>
          <p:cNvSpPr>
            <a:spLocks noGrp="1" noRot="1" noChangeAspect="1" noChangeArrowheads="1" noTextEdit="1"/>
          </p:cNvSpPr>
          <p:nvPr>
            <p:ph type="sldImg"/>
          </p:nvPr>
        </p:nvSpPr>
        <p:spPr>
          <a:ln/>
        </p:spPr>
      </p:sp>
      <p:sp>
        <p:nvSpPr>
          <p:cNvPr id="883715" name="Rectangle 3">
            <a:extLst>
              <a:ext uri="{FF2B5EF4-FFF2-40B4-BE49-F238E27FC236}">
                <a16:creationId xmlns:a16="http://schemas.microsoft.com/office/drawing/2014/main" id="{65AE1575-D968-4B81-9DA2-0AC3D9FCC90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Exceedance: More significant than Excursion, where monitoring (e.g., using CEMs) show permit emission limit exceeded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Excursion: departure from indicator range established by CAM (consistent with averaging time specified for averaging the results of the monitoring), i.e. recording temperature outside range allowed by permit</a:t>
            </a:r>
          </a:p>
          <a:p>
            <a:pPr eaLnBrk="1" hangingPunct="1"/>
            <a:r>
              <a:rPr lang="en-US" altLang="en-US" dirty="0">
                <a:latin typeface="Arial" panose="020B0604020202020204" pitchFamily="34" charset="0"/>
                <a:ea typeface="ＭＳ Ｐゴシック" panose="020B0600070205080204" pitchFamily="34" charset="-128"/>
              </a:rPr>
              <a:t> </a:t>
            </a:r>
          </a:p>
          <a:p>
            <a:pPr eaLnBrk="1" hangingPunct="1"/>
            <a:r>
              <a:rPr lang="en-US" altLang="en-US" dirty="0">
                <a:latin typeface="Arial" panose="020B0604020202020204" pitchFamily="34" charset="0"/>
                <a:ea typeface="ＭＳ Ｐゴシック" panose="020B0600070205080204" pitchFamily="34" charset="-128"/>
              </a:rPr>
              <a:t>- Excursion: although staying within appropriately established indicator ranges gives a reasonable assurance of compliance, excursions from indicator ranges do not necessarily indicate noncompliance with an emission limit</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632396459"/>
      </p:ext>
    </p:extLst>
  </p:cSld>
  <p:clrMapOvr>
    <a:masterClrMapping/>
  </p:clrMapOvr>
</p:notes>
</file>

<file path=ppt/notesSlides/notesSlide4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Rectangle 2">
            <a:extLst>
              <a:ext uri="{FF2B5EF4-FFF2-40B4-BE49-F238E27FC236}">
                <a16:creationId xmlns:a16="http://schemas.microsoft.com/office/drawing/2014/main" id="{D966C1D6-DB7A-4907-BFF7-667B737B8029}"/>
              </a:ext>
            </a:extLst>
          </p:cNvPr>
          <p:cNvSpPr>
            <a:spLocks noGrp="1" noRot="1" noChangeAspect="1" noChangeArrowheads="1" noTextEdit="1"/>
          </p:cNvSpPr>
          <p:nvPr>
            <p:ph type="sldImg"/>
          </p:nvPr>
        </p:nvSpPr>
        <p:spPr>
          <a:xfrm>
            <a:off x="1211263" y="708025"/>
            <a:ext cx="4683125" cy="3513138"/>
          </a:xfrm>
          <a:ln/>
        </p:spPr>
      </p:sp>
      <p:sp>
        <p:nvSpPr>
          <p:cNvPr id="885763" name="Rectangle 3">
            <a:extLst>
              <a:ext uri="{FF2B5EF4-FFF2-40B4-BE49-F238E27FC236}">
                <a16:creationId xmlns:a16="http://schemas.microsoft.com/office/drawing/2014/main" id="{E1CD9390-22F2-4FBF-92AC-D6159F2DADFD}"/>
              </a:ext>
            </a:extLst>
          </p:cNvPr>
          <p:cNvSpPr>
            <a:spLocks noGrp="1"/>
          </p:cNvSpPr>
          <p:nvPr>
            <p:ph type="body" idx="1"/>
          </p:nvPr>
        </p:nvSpPr>
        <p:spPr>
          <a:xfrm>
            <a:off x="945710" y="4460167"/>
            <a:ext cx="5211055" cy="42212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109595552"/>
      </p:ext>
    </p:extLst>
  </p:cSld>
  <p:clrMapOvr>
    <a:masterClrMapping/>
  </p:clrMapOvr>
</p:notes>
</file>

<file path=ppt/notesSlides/notesSlide4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10" name="Rectangle 2">
            <a:extLst>
              <a:ext uri="{FF2B5EF4-FFF2-40B4-BE49-F238E27FC236}">
                <a16:creationId xmlns:a16="http://schemas.microsoft.com/office/drawing/2014/main" id="{7FB9AFA2-8ABA-43E2-BDCE-8265024A4655}"/>
              </a:ext>
            </a:extLst>
          </p:cNvPr>
          <p:cNvSpPr>
            <a:spLocks noGrp="1" noRot="1" noChangeAspect="1" noChangeArrowheads="1" noTextEdit="1"/>
          </p:cNvSpPr>
          <p:nvPr>
            <p:ph type="sldImg"/>
          </p:nvPr>
        </p:nvSpPr>
        <p:spPr>
          <a:ln/>
        </p:spPr>
      </p:sp>
      <p:sp>
        <p:nvSpPr>
          <p:cNvPr id="887811" name="Rectangle 3">
            <a:extLst>
              <a:ext uri="{FF2B5EF4-FFF2-40B4-BE49-F238E27FC236}">
                <a16:creationId xmlns:a16="http://schemas.microsoft.com/office/drawing/2014/main" id="{86DB9566-C42E-44C9-8318-6F5166F0306C}"/>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Boiler at a major TV source – with baghouse – and has pre-control PTE &gt; 100tpy  [or 10/25tpy HAP] – and the pollutant (PM) has an emissions limit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Applies to </a:t>
            </a:r>
            <a:r>
              <a:rPr lang="en-US" altLang="en-US" u="sng" dirty="0">
                <a:latin typeface="Arial" panose="020B0604020202020204" pitchFamily="34" charset="0"/>
                <a:ea typeface="ＭＳ Ｐゴシック" panose="020B0600070205080204" pitchFamily="34" charset="-128"/>
              </a:rPr>
              <a:t>individual emission units, </a:t>
            </a:r>
            <a:r>
              <a:rPr lang="en-US" altLang="en-US" dirty="0">
                <a:latin typeface="Arial" panose="020B0604020202020204" pitchFamily="34" charset="0"/>
                <a:ea typeface="ＭＳ Ｐゴシック" panose="020B0600070205080204" pitchFamily="34" charset="-128"/>
              </a:rPr>
              <a:t>not facilities</a:t>
            </a:r>
          </a:p>
        </p:txBody>
      </p:sp>
    </p:spTree>
    <p:extLst>
      <p:ext uri="{BB962C8B-B14F-4D97-AF65-F5344CB8AC3E}">
        <p14:creationId xmlns:p14="http://schemas.microsoft.com/office/powerpoint/2010/main" val="4290635658"/>
      </p:ext>
    </p:extLst>
  </p:cSld>
  <p:clrMapOvr>
    <a:masterClrMapping/>
  </p:clrMapOvr>
</p:notes>
</file>

<file path=ppt/notesSlides/notesSlide4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9858" name="Rectangle 2">
            <a:extLst>
              <a:ext uri="{FF2B5EF4-FFF2-40B4-BE49-F238E27FC236}">
                <a16:creationId xmlns:a16="http://schemas.microsoft.com/office/drawing/2014/main" id="{82B4F7B9-D9AC-4B70-8CD9-6151F81E4E08}"/>
              </a:ext>
            </a:extLst>
          </p:cNvPr>
          <p:cNvSpPr>
            <a:spLocks noGrp="1" noRot="1" noChangeAspect="1" noChangeArrowheads="1" noTextEdit="1"/>
          </p:cNvSpPr>
          <p:nvPr>
            <p:ph type="sldImg"/>
          </p:nvPr>
        </p:nvSpPr>
        <p:spPr>
          <a:ln/>
        </p:spPr>
      </p:sp>
      <p:sp>
        <p:nvSpPr>
          <p:cNvPr id="889859" name="Rectangle 3">
            <a:extLst>
              <a:ext uri="{FF2B5EF4-FFF2-40B4-BE49-F238E27FC236}">
                <a16:creationId xmlns:a16="http://schemas.microsoft.com/office/drawing/2014/main" id="{30AF7C98-6B58-40E7-AB2B-D276778BAAD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a:t>
            </a:r>
            <a:r>
              <a:rPr lang="en-US" altLang="en-US" b="1" dirty="0">
                <a:latin typeface="Arial" panose="020B0604020202020204" pitchFamily="34" charset="0"/>
                <a:ea typeface="ＭＳ Ｐゴシック" panose="020B0600070205080204" pitchFamily="34" charset="-128"/>
              </a:rPr>
              <a:t>Aid for sources: Do they need to include a CAM plan in their TV application and when, not something the permit authority prepares but does review and approve. </a:t>
            </a:r>
            <a:r>
              <a:rPr lang="en-US" altLang="en-US" dirty="0">
                <a:latin typeface="Arial" panose="020B0604020202020204" pitchFamily="34" charset="0"/>
                <a:ea typeface="ＭＳ Ｐゴシック" panose="020B0600070205080204" pitchFamily="34" charset="-128"/>
              </a:rPr>
              <a:t> good visual aid</a:t>
            </a:r>
          </a:p>
          <a:p>
            <a:pPr eaLnBrk="1" hangingPunct="1"/>
            <a:r>
              <a:rPr lang="en-US" altLang="en-US" dirty="0">
                <a:latin typeface="Arial" panose="020B0604020202020204" pitchFamily="34" charset="0"/>
                <a:ea typeface="ＭＳ Ｐゴシック" panose="020B0600070205080204" pitchFamily="34" charset="-128"/>
              </a:rPr>
              <a:t> - briefly review applicability</a:t>
            </a:r>
          </a:p>
          <a:p>
            <a:pPr eaLnBrk="1" hangingPunct="1"/>
            <a:r>
              <a:rPr lang="en-US" altLang="en-US" dirty="0">
                <a:latin typeface="Arial" panose="020B0604020202020204" pitchFamily="34" charset="0"/>
                <a:ea typeface="ＭＳ Ｐゴシック" panose="020B0600070205080204" pitchFamily="34" charset="-128"/>
              </a:rPr>
              <a:t> - careful with exemption part in lower left...exempt limit does not mean PSEU automatically exempt from CAM </a:t>
            </a:r>
          </a:p>
          <a:p>
            <a:pPr eaLnBrk="1" hangingPunct="1"/>
            <a:r>
              <a:rPr lang="en-US" altLang="en-US" dirty="0">
                <a:latin typeface="Arial" panose="020B0604020202020204" pitchFamily="34" charset="0"/>
                <a:ea typeface="ＭＳ Ｐゴシック" panose="020B0600070205080204" pitchFamily="34" charset="-128"/>
              </a:rPr>
              <a:t>Handout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56163757"/>
      </p:ext>
    </p:extLst>
  </p:cSld>
  <p:clrMapOvr>
    <a:masterClrMapping/>
  </p:clrMapOvr>
</p:notes>
</file>

<file path=ppt/notesSlides/notesSlide4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906" name="Rectangle 2">
            <a:extLst>
              <a:ext uri="{FF2B5EF4-FFF2-40B4-BE49-F238E27FC236}">
                <a16:creationId xmlns:a16="http://schemas.microsoft.com/office/drawing/2014/main" id="{3A628AB6-CEE8-4981-9B7A-521A6DA4E96A}"/>
              </a:ext>
            </a:extLst>
          </p:cNvPr>
          <p:cNvSpPr>
            <a:spLocks noGrp="1" noRot="1" noChangeAspect="1" noChangeArrowheads="1" noTextEdit="1"/>
          </p:cNvSpPr>
          <p:nvPr>
            <p:ph type="sldImg"/>
          </p:nvPr>
        </p:nvSpPr>
        <p:spPr>
          <a:ln/>
        </p:spPr>
      </p:sp>
      <p:sp>
        <p:nvSpPr>
          <p:cNvPr id="891907" name="Rectangle 3">
            <a:extLst>
              <a:ext uri="{FF2B5EF4-FFF2-40B4-BE49-F238E27FC236}">
                <a16:creationId xmlns:a16="http://schemas.microsoft.com/office/drawing/2014/main" id="{2500CA1F-AADC-458A-82A5-546D247AD12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Usually fugitives VOCs from valves, flanges </a:t>
            </a:r>
            <a:r>
              <a:rPr lang="en-US" altLang="en-US" dirty="0" err="1">
                <a:latin typeface="Arial" panose="020B0604020202020204" pitchFamily="34" charset="0"/>
                <a:ea typeface="ＭＳ Ｐゴシック" panose="020B0600070205080204" pitchFamily="34" charset="-128"/>
              </a:rPr>
              <a:t>etc</a:t>
            </a:r>
            <a:r>
              <a:rPr lang="en-US" altLang="en-US" dirty="0">
                <a:latin typeface="Arial" panose="020B0604020202020204" pitchFamily="34" charset="0"/>
                <a:ea typeface="ＭＳ Ｐゴシック" panose="020B0600070205080204" pitchFamily="34" charset="-128"/>
              </a:rPr>
              <a:t> on their way to a </a:t>
            </a:r>
            <a:r>
              <a:rPr lang="en-US" altLang="en-US" dirty="0" err="1">
                <a:latin typeface="Arial" panose="020B0604020202020204" pitchFamily="34" charset="0"/>
                <a:ea typeface="ＭＳ Ｐゴシック" panose="020B0600070205080204" pitchFamily="34" charset="-128"/>
              </a:rPr>
              <a:t>incin</a:t>
            </a:r>
            <a:r>
              <a:rPr lang="en-US" altLang="en-US" dirty="0">
                <a:latin typeface="Arial" panose="020B0604020202020204" pitchFamily="34" charset="0"/>
                <a:ea typeface="ＭＳ Ｐゴシック" panose="020B0600070205080204" pitchFamily="34" charset="-128"/>
              </a:rPr>
              <a:t> or combustion control device. Could also be PM on way to a baghouse or ESP</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For criteria</a:t>
            </a:r>
            <a:r>
              <a:rPr lang="en-US" altLang="en-US" baseline="0" dirty="0">
                <a:latin typeface="Arial" panose="020B0604020202020204" pitchFamily="34" charset="0"/>
                <a:ea typeface="ＭＳ Ｐゴシック" panose="020B0600070205080204" pitchFamily="34" charset="-128"/>
              </a:rPr>
              <a:t> pollutant major source determination, f</a:t>
            </a:r>
            <a:r>
              <a:rPr lang="en-US" altLang="en-US" dirty="0">
                <a:latin typeface="Arial" panose="020B0604020202020204" pitchFamily="34" charset="0"/>
                <a:ea typeface="ＭＳ Ｐゴシック" panose="020B0600070205080204" pitchFamily="34" charset="-128"/>
              </a:rPr>
              <a:t>ugitive</a:t>
            </a:r>
            <a:r>
              <a:rPr lang="en-US" altLang="en-US" baseline="0" dirty="0">
                <a:latin typeface="Arial" panose="020B0604020202020204" pitchFamily="34" charset="0"/>
                <a:ea typeface="ＭＳ Ｐゴシック" panose="020B0600070205080204" pitchFamily="34" charset="-128"/>
              </a:rPr>
              <a:t> criteria pollutant emissions are not counted towards the applicability for Title V, unless the source is one of the 28 listed sources.  However, for HAP major source applicability determination, fugitive HAP emissions are counted.  Once a source has been determined to be a major source subject to Title V, then all fugitive emissions are to be included in the permit and counted towards each PSEU which emits the fugitive emissions.</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31679491"/>
      </p:ext>
    </p:extLst>
  </p:cSld>
  <p:clrMapOvr>
    <a:masterClrMapping/>
  </p:clrMapOvr>
</p:notes>
</file>

<file path=ppt/notesSlides/notesSlide4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4" name="Rectangle 2">
            <a:extLst>
              <a:ext uri="{FF2B5EF4-FFF2-40B4-BE49-F238E27FC236}">
                <a16:creationId xmlns:a16="http://schemas.microsoft.com/office/drawing/2014/main" id="{50C476E1-2503-4146-A1C6-01F8FA0B638C}"/>
              </a:ext>
            </a:extLst>
          </p:cNvPr>
          <p:cNvSpPr>
            <a:spLocks noGrp="1" noRot="1" noChangeAspect="1" noChangeArrowheads="1" noTextEdit="1"/>
          </p:cNvSpPr>
          <p:nvPr>
            <p:ph type="sldImg"/>
          </p:nvPr>
        </p:nvSpPr>
        <p:spPr>
          <a:ln/>
        </p:spPr>
      </p:sp>
      <p:sp>
        <p:nvSpPr>
          <p:cNvPr id="893955" name="Rectangle 3">
            <a:extLst>
              <a:ext uri="{FF2B5EF4-FFF2-40B4-BE49-F238E27FC236}">
                <a16:creationId xmlns:a16="http://schemas.microsoft.com/office/drawing/2014/main" id="{A2D33209-162B-4B0E-9EEB-0A17FD8120F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Add on controls:  Baghouse, SCR, Thermal oxidizer</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LNBs, Fluidized bed would not be in process controls</a:t>
            </a:r>
          </a:p>
        </p:txBody>
      </p:sp>
    </p:spTree>
    <p:extLst>
      <p:ext uri="{BB962C8B-B14F-4D97-AF65-F5344CB8AC3E}">
        <p14:creationId xmlns:p14="http://schemas.microsoft.com/office/powerpoint/2010/main" val="4122660121"/>
      </p:ext>
    </p:extLst>
  </p:cSld>
  <p:clrMapOvr>
    <a:masterClrMapping/>
  </p:clrMapOvr>
</p:notes>
</file>

<file path=ppt/notesSlides/notesSlide4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6002" name="Rectangle 2">
            <a:extLst>
              <a:ext uri="{FF2B5EF4-FFF2-40B4-BE49-F238E27FC236}">
                <a16:creationId xmlns:a16="http://schemas.microsoft.com/office/drawing/2014/main" id="{5734A050-12DE-4555-86D1-2779B8CB101F}"/>
              </a:ext>
            </a:extLst>
          </p:cNvPr>
          <p:cNvSpPr>
            <a:spLocks noGrp="1" noRot="1" noChangeAspect="1" noChangeArrowheads="1" noTextEdit="1"/>
          </p:cNvSpPr>
          <p:nvPr>
            <p:ph type="sldImg"/>
          </p:nvPr>
        </p:nvSpPr>
        <p:spPr>
          <a:xfrm>
            <a:off x="1690688" y="385763"/>
            <a:ext cx="3562350" cy="2671762"/>
          </a:xfrm>
          <a:ln/>
        </p:spPr>
      </p:sp>
      <p:sp>
        <p:nvSpPr>
          <p:cNvPr id="896003" name="Rectangle 3">
            <a:extLst>
              <a:ext uri="{FF2B5EF4-FFF2-40B4-BE49-F238E27FC236}">
                <a16:creationId xmlns:a16="http://schemas.microsoft.com/office/drawing/2014/main" id="{8A8F293B-5C06-41DB-B1C4-A40285FA34B6}"/>
              </a:ext>
            </a:extLst>
          </p:cNvPr>
          <p:cNvSpPr>
            <a:spLocks noGrp="1"/>
          </p:cNvSpPr>
          <p:nvPr>
            <p:ph type="body" idx="1"/>
          </p:nvPr>
        </p:nvSpPr>
        <p:spPr>
          <a:xfrm>
            <a:off x="548448" y="3249734"/>
            <a:ext cx="6047397" cy="571869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Not as obvious as an end of pipe APCE</a:t>
            </a:r>
          </a:p>
        </p:txBody>
      </p:sp>
    </p:spTree>
    <p:extLst>
      <p:ext uri="{BB962C8B-B14F-4D97-AF65-F5344CB8AC3E}">
        <p14:creationId xmlns:p14="http://schemas.microsoft.com/office/powerpoint/2010/main" val="452326198"/>
      </p:ext>
    </p:extLst>
  </p:cSld>
  <p:clrMapOvr>
    <a:masterClrMapping/>
  </p:clrMapOvr>
</p:notes>
</file>

<file path=ppt/notesSlides/notesSlide4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50" name="Rectangle 2">
            <a:extLst>
              <a:ext uri="{FF2B5EF4-FFF2-40B4-BE49-F238E27FC236}">
                <a16:creationId xmlns:a16="http://schemas.microsoft.com/office/drawing/2014/main" id="{0AB98383-AEBB-476D-8B22-3FCBBEBEC76A}"/>
              </a:ext>
            </a:extLst>
          </p:cNvPr>
          <p:cNvSpPr>
            <a:spLocks noGrp="1" noRot="1" noChangeAspect="1" noChangeArrowheads="1" noTextEdit="1"/>
          </p:cNvSpPr>
          <p:nvPr>
            <p:ph type="sldImg"/>
          </p:nvPr>
        </p:nvSpPr>
        <p:spPr>
          <a:ln/>
        </p:spPr>
      </p:sp>
      <p:sp>
        <p:nvSpPr>
          <p:cNvPr id="898051" name="Rectangle 3">
            <a:extLst>
              <a:ext uri="{FF2B5EF4-FFF2-40B4-BE49-F238E27FC236}">
                <a16:creationId xmlns:a16="http://schemas.microsoft.com/office/drawing/2014/main" id="{B4D1F150-34E0-4F67-9038-EC13BC69166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17627784"/>
      </p:ext>
    </p:extLst>
  </p:cSld>
  <p:clrMapOvr>
    <a:masterClrMapping/>
  </p:clrMapOvr>
</p:notes>
</file>

<file path=ppt/notesSlides/notesSlide4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a:extLst>
              <a:ext uri="{FF2B5EF4-FFF2-40B4-BE49-F238E27FC236}">
                <a16:creationId xmlns:a16="http://schemas.microsoft.com/office/drawing/2014/main" id="{617E18B1-84C0-4B35-A72B-EDACC354BEC0}"/>
              </a:ext>
            </a:extLst>
          </p:cNvPr>
          <p:cNvSpPr>
            <a:spLocks noGrp="1" noRot="1" noChangeAspect="1" noChangeArrowheads="1" noTextEdit="1"/>
          </p:cNvSpPr>
          <p:nvPr>
            <p:ph type="sldImg"/>
          </p:nvPr>
        </p:nvSpPr>
        <p:spPr>
          <a:ln/>
        </p:spPr>
      </p:sp>
      <p:sp>
        <p:nvSpPr>
          <p:cNvPr id="900099" name="Rectangle 3">
            <a:extLst>
              <a:ext uri="{FF2B5EF4-FFF2-40B4-BE49-F238E27FC236}">
                <a16:creationId xmlns:a16="http://schemas.microsoft.com/office/drawing/2014/main" id="{898FAD9B-3108-48B6-BCE8-904CF36A531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b="1" dirty="0">
                <a:latin typeface="Arial" panose="020B0604020202020204" pitchFamily="34" charset="0"/>
                <a:ea typeface="ＭＳ Ｐゴシック" panose="020B0600070205080204" pitchFamily="34" charset="-128"/>
              </a:rPr>
              <a:t>This is why many TV sources are now not subject to CAM </a:t>
            </a:r>
            <a:r>
              <a:rPr lang="en-US" altLang="en-US" dirty="0">
                <a:latin typeface="Arial" panose="020B0604020202020204" pitchFamily="34" charset="0"/>
                <a:ea typeface="ＭＳ Ｐゴシック" panose="020B0600070205080204" pitchFamily="34" charset="-128"/>
              </a:rPr>
              <a:t>- post 1990: EPA is committed to developing new emission standards in NSPS and MACTs that specify continuous compliance determination methods whenever possible.   EPA has encouraged states to follow this same approach, and therefore does not believe that CAM will have a significant impact on requirements imposed subsequent to the 1990 Amendments.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Last bullet: if permit requires a CEM for some other reg or requirement that would get the PSEU out of CAM (for that pollutant only).</a:t>
            </a:r>
          </a:p>
        </p:txBody>
      </p:sp>
    </p:spTree>
    <p:extLst>
      <p:ext uri="{BB962C8B-B14F-4D97-AF65-F5344CB8AC3E}">
        <p14:creationId xmlns:p14="http://schemas.microsoft.com/office/powerpoint/2010/main" val="2975734811"/>
      </p:ext>
    </p:extLst>
  </p:cSld>
  <p:clrMapOvr>
    <a:masterClrMapping/>
  </p:clrMapOvr>
</p:notes>
</file>

<file path=ppt/notesSlides/notesSlide4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146" name="Rectangle 2">
            <a:extLst>
              <a:ext uri="{FF2B5EF4-FFF2-40B4-BE49-F238E27FC236}">
                <a16:creationId xmlns:a16="http://schemas.microsoft.com/office/drawing/2014/main" id="{396E88E6-994B-4486-A190-4E3128BA51BB}"/>
              </a:ext>
            </a:extLst>
          </p:cNvPr>
          <p:cNvSpPr>
            <a:spLocks noGrp="1" noRot="1" noChangeAspect="1" noChangeArrowheads="1" noTextEdit="1"/>
          </p:cNvSpPr>
          <p:nvPr>
            <p:ph type="sldImg"/>
          </p:nvPr>
        </p:nvSpPr>
        <p:spPr>
          <a:ln/>
        </p:spPr>
      </p:sp>
      <p:sp>
        <p:nvSpPr>
          <p:cNvPr id="902147" name="Rectangle 3">
            <a:extLst>
              <a:ext uri="{FF2B5EF4-FFF2-40B4-BE49-F238E27FC236}">
                <a16:creationId xmlns:a16="http://schemas.microsoft.com/office/drawing/2014/main" id="{296A10D3-1963-4FEB-89D9-72ECA8F4809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acid rain: requirements pursuant to title IV of CAA.  So AR emission limits can't trigger CAM.  However, this does not mean that AR units automatically exempt.  PSEU could be subject to CAM as a result of another emission limit, e.g. BACT or LAER for NOx. </a:t>
            </a:r>
          </a:p>
          <a:p>
            <a:pPr eaLnBrk="1" hangingPunct="1"/>
            <a:r>
              <a:rPr lang="en-US" altLang="en-US" dirty="0">
                <a:latin typeface="Arial" panose="020B0604020202020204" pitchFamily="34" charset="0"/>
                <a:ea typeface="ＭＳ Ｐゴシック" panose="020B0600070205080204" pitchFamily="34" charset="-128"/>
              </a:rPr>
              <a:t> - satisfies CAM: e.g., MACT can’t trigger CAM.  When MACT requires VOC or particulate control and criteria pollutant is a VOC or particulate.  Source must indicate in app whether MACT monitoring satisfies CAM for non-exempt limit , or propose additional monitoring</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E.g., refinery with CEMs on PSEUs stacks/vents for some reason then that can cover CAM for all limits that PSEU is subject to.</a:t>
            </a:r>
          </a:p>
        </p:txBody>
      </p:sp>
    </p:spTree>
    <p:extLst>
      <p:ext uri="{BB962C8B-B14F-4D97-AF65-F5344CB8AC3E}">
        <p14:creationId xmlns:p14="http://schemas.microsoft.com/office/powerpoint/2010/main" val="37740804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a:extLst>
              <a:ext uri="{FF2B5EF4-FFF2-40B4-BE49-F238E27FC236}">
                <a16:creationId xmlns:a16="http://schemas.microsoft.com/office/drawing/2014/main" id="{F7157E16-367E-47CB-8BAF-31718EB21122}"/>
              </a:ext>
            </a:extLst>
          </p:cNvPr>
          <p:cNvSpPr>
            <a:spLocks noGrp="1" noRot="1" noChangeAspect="1" noChangeArrowheads="1" noTextEdit="1"/>
          </p:cNvSpPr>
          <p:nvPr>
            <p:ph type="sldImg"/>
          </p:nvPr>
        </p:nvSpPr>
        <p:spPr>
          <a:ln/>
        </p:spPr>
      </p:sp>
      <p:sp>
        <p:nvSpPr>
          <p:cNvPr id="189443" name="Rectangle 3">
            <a:extLst>
              <a:ext uri="{FF2B5EF4-FFF2-40B4-BE49-F238E27FC236}">
                <a16:creationId xmlns:a16="http://schemas.microsoft.com/office/drawing/2014/main" id="{C9A1A196-DA10-49D2-B4E6-3006CCCAA2B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Although EPA’s main focus for</a:t>
            </a:r>
            <a:r>
              <a:rPr lang="en-US" altLang="en-US" baseline="0" dirty="0">
                <a:latin typeface="Arial" panose="020B0604020202020204" pitchFamily="34" charset="0"/>
                <a:ea typeface="ＭＳ Ｐゴシック" panose="020B0600070205080204" pitchFamily="34" charset="-128"/>
              </a:rPr>
              <a:t> permitting program is on Major Sources, some EPA regulations also apply to Non-major sources, such as Area Source MACTs.  </a:t>
            </a:r>
            <a:r>
              <a:rPr lang="en-US" altLang="en-US" dirty="0">
                <a:latin typeface="Arial" panose="020B0604020202020204" pitchFamily="34" charset="0"/>
                <a:ea typeface="ＭＳ Ｐゴシック" panose="020B0600070205080204" pitchFamily="34" charset="-128"/>
              </a:rPr>
              <a:t>Almost all of our focus for the next three days will be on major sources. From EPA’s perspective these are the primary source they are concerned with under PSD, NA NSR, or Title V. The next couple of slides will describe what a major source is under various programs. This does not mean to minimize the importance of state regulation but this course has a fed/EPA perspective. Also we will try and point out that state definitions do not necessarily match the federal definition and this can lead to interesting issues – mention STATE and up to permit.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EPA can occasionally be interested in minor source permitting particularly syn minor sources that have high interest.</a:t>
            </a:r>
          </a:p>
        </p:txBody>
      </p:sp>
    </p:spTree>
    <p:extLst>
      <p:ext uri="{BB962C8B-B14F-4D97-AF65-F5344CB8AC3E}">
        <p14:creationId xmlns:p14="http://schemas.microsoft.com/office/powerpoint/2010/main" val="2308904239"/>
      </p:ext>
    </p:extLst>
  </p:cSld>
  <p:clrMapOvr>
    <a:masterClrMapping/>
  </p:clrMapOvr>
</p:notes>
</file>

<file path=ppt/notesSlides/notesSlide4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4194" name="Rectangle 2">
            <a:extLst>
              <a:ext uri="{FF2B5EF4-FFF2-40B4-BE49-F238E27FC236}">
                <a16:creationId xmlns:a16="http://schemas.microsoft.com/office/drawing/2014/main" id="{9ED6A3F4-B82A-4F76-B750-F278621179F1}"/>
              </a:ext>
            </a:extLst>
          </p:cNvPr>
          <p:cNvSpPr>
            <a:spLocks noGrp="1" noRot="1" noChangeAspect="1" noChangeArrowheads="1" noTextEdit="1"/>
          </p:cNvSpPr>
          <p:nvPr>
            <p:ph type="sldImg"/>
          </p:nvPr>
        </p:nvSpPr>
        <p:spPr>
          <a:ln/>
        </p:spPr>
      </p:sp>
      <p:sp>
        <p:nvSpPr>
          <p:cNvPr id="904195" name="Rectangle 3">
            <a:extLst>
              <a:ext uri="{FF2B5EF4-FFF2-40B4-BE49-F238E27FC236}">
                <a16:creationId xmlns:a16="http://schemas.microsoft.com/office/drawing/2014/main" id="{94371811-7129-4136-8C93-9DFFE78493D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a:t>
            </a:r>
          </a:p>
          <a:p>
            <a:pPr eaLnBrk="1" hangingPunct="1"/>
            <a:r>
              <a:rPr lang="en-US" altLang="en-US" dirty="0">
                <a:latin typeface="Arial" panose="020B0604020202020204" pitchFamily="34" charset="0"/>
                <a:ea typeface="ＭＳ Ｐゴシック" panose="020B0600070205080204" pitchFamily="34" charset="-128"/>
              </a:rPr>
              <a:t>PEMS:  software analyzers able to provide a reliable real-time estimation of emission properties by means of a model, which uses process values (e.g. temperature, flow, pressure) as input variables.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PEMS must be used to determine compliance, not assure compliance</a:t>
            </a:r>
          </a:p>
          <a:p>
            <a:pPr eaLnBrk="1" hangingPunct="1"/>
            <a:r>
              <a:rPr lang="en-US" altLang="en-US" dirty="0">
                <a:latin typeface="Arial" panose="020B0604020202020204" pitchFamily="34" charset="0"/>
                <a:ea typeface="ＭＳ Ｐゴシック" panose="020B0600070205080204" pitchFamily="34" charset="-128"/>
              </a:rPr>
              <a:t> - PEMS must be correlated to the standard</a:t>
            </a:r>
          </a:p>
          <a:p>
            <a:pPr eaLnBrk="1" hangingPunct="1"/>
            <a:r>
              <a:rPr lang="en-US" altLang="en-US" dirty="0">
                <a:latin typeface="Arial" panose="020B0604020202020204" pitchFamily="34" charset="0"/>
                <a:ea typeface="ＭＳ Ｐゴシック" panose="020B0600070205080204" pitchFamily="34" charset="-128"/>
              </a:rPr>
              <a:t>Just like CEMS, PEMS have a Performance Specification in Part 60 Appx B: 16—Specifications and Test Procedures for Predictive Emission Monitoring Systems in Stationary Sources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example of EUs with CEMS that are subject: most NSPS require CEMS, but not for compliance determination</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comparison to illustrate the difference: big cogens where NSR permit, and therefore the T5 permit, require CEMS as compliance determination method, so exempt.  BUT: PSD synthetic minors, for example IC engines emitting 150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NOx,, that have SCR and need a CEMS to operate properly, CEMS may not be required as compliance determination method, so PSEU is subject to CAM. </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077620490"/>
      </p:ext>
    </p:extLst>
  </p:cSld>
  <p:clrMapOvr>
    <a:masterClrMapping/>
  </p:clrMapOvr>
</p:notes>
</file>

<file path=ppt/notesSlides/notesSlide4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6242" name="Rectangle 2">
            <a:extLst>
              <a:ext uri="{FF2B5EF4-FFF2-40B4-BE49-F238E27FC236}">
                <a16:creationId xmlns:a16="http://schemas.microsoft.com/office/drawing/2014/main" id="{B49BBC84-8FA2-4D2A-ABCD-44763ECA5A9E}"/>
              </a:ext>
            </a:extLst>
          </p:cNvPr>
          <p:cNvSpPr>
            <a:spLocks noGrp="1" noRot="1" noChangeAspect="1" noChangeArrowheads="1" noTextEdit="1"/>
          </p:cNvSpPr>
          <p:nvPr>
            <p:ph type="sldImg"/>
          </p:nvPr>
        </p:nvSpPr>
        <p:spPr>
          <a:ln/>
        </p:spPr>
      </p:sp>
      <p:sp>
        <p:nvSpPr>
          <p:cNvPr id="906243" name="Rectangle 3">
            <a:extLst>
              <a:ext uri="{FF2B5EF4-FFF2-40B4-BE49-F238E27FC236}">
                <a16:creationId xmlns:a16="http://schemas.microsoft.com/office/drawing/2014/main" id="{DE050BEA-3F29-4827-8FC1-0E51AE5C113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a:t>
            </a:r>
            <a:r>
              <a:rPr lang="en-US" altLang="en-US" dirty="0" err="1">
                <a:latin typeface="Arial" panose="020B0604020202020204" pitchFamily="34" charset="0"/>
                <a:ea typeface="ＭＳ Ｐゴシック" panose="020B0600070205080204" pitchFamily="34" charset="-128"/>
              </a:rPr>
              <a:t>peaker</a:t>
            </a:r>
            <a:r>
              <a:rPr lang="en-US" altLang="en-US" dirty="0">
                <a:latin typeface="Arial" panose="020B0604020202020204" pitchFamily="34" charset="0"/>
                <a:ea typeface="ＭＳ Ｐゴシック" panose="020B0600070205080204" pitchFamily="34" charset="-128"/>
              </a:rPr>
              <a:t> and actuals: and expected to remain so</a:t>
            </a:r>
          </a:p>
          <a:p>
            <a:pPr eaLnBrk="1" hangingPunct="1"/>
            <a:r>
              <a:rPr lang="en-US" altLang="en-US" dirty="0">
                <a:latin typeface="Arial" panose="020B0604020202020204" pitchFamily="34" charset="0"/>
                <a:ea typeface="ＭＳ Ｐゴシック" panose="020B0600070205080204" pitchFamily="34" charset="-128"/>
              </a:rPr>
              <a:t> - EPA estimates that majority of backup utility power units under 25 MW will qualify</a:t>
            </a:r>
          </a:p>
          <a:p>
            <a:pPr eaLnBrk="1" hangingPunct="1"/>
            <a:r>
              <a:rPr lang="en-US" altLang="en-US" dirty="0">
                <a:latin typeface="Arial" panose="020B0604020202020204" pitchFamily="34" charset="0"/>
                <a:ea typeface="ＭＳ Ｐゴシック" panose="020B0600070205080204" pitchFamily="34" charset="-128"/>
              </a:rPr>
              <a:t>Part 75 acid rain CEMs regs </a:t>
            </a:r>
          </a:p>
        </p:txBody>
      </p:sp>
    </p:spTree>
    <p:extLst>
      <p:ext uri="{BB962C8B-B14F-4D97-AF65-F5344CB8AC3E}">
        <p14:creationId xmlns:p14="http://schemas.microsoft.com/office/powerpoint/2010/main" val="3098010925"/>
      </p:ext>
    </p:extLst>
  </p:cSld>
  <p:clrMapOvr>
    <a:masterClrMapping/>
  </p:clrMapOvr>
</p:notes>
</file>

<file path=ppt/notesSlides/notesSlide4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8290" name="Rectangle 2">
            <a:extLst>
              <a:ext uri="{FF2B5EF4-FFF2-40B4-BE49-F238E27FC236}">
                <a16:creationId xmlns:a16="http://schemas.microsoft.com/office/drawing/2014/main" id="{BC0667B3-705C-4DFE-B4A6-638566473A2B}"/>
              </a:ext>
            </a:extLst>
          </p:cNvPr>
          <p:cNvSpPr>
            <a:spLocks noGrp="1" noRot="1" noChangeAspect="1" noChangeArrowheads="1" noTextEdit="1"/>
          </p:cNvSpPr>
          <p:nvPr>
            <p:ph type="sldImg"/>
          </p:nvPr>
        </p:nvSpPr>
        <p:spPr>
          <a:ln/>
        </p:spPr>
      </p:sp>
      <p:sp>
        <p:nvSpPr>
          <p:cNvPr id="908291" name="Rectangle 3">
            <a:extLst>
              <a:ext uri="{FF2B5EF4-FFF2-40B4-BE49-F238E27FC236}">
                <a16:creationId xmlns:a16="http://schemas.microsoft.com/office/drawing/2014/main" id="{93967AAD-9B57-4958-A8E8-9ED67BCF3C2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Show CAM plan [Colstrip Appx I] in a bit along with CAM PCs in the TV permit</a:t>
            </a:r>
          </a:p>
          <a:p>
            <a:pPr eaLnBrk="1" hangingPunct="1"/>
            <a:r>
              <a:rPr lang="en-US" altLang="en-US" dirty="0">
                <a:latin typeface="Arial" panose="020B0604020202020204" pitchFamily="34" charset="0"/>
                <a:ea typeface="ＭＳ Ｐゴシック" panose="020B0600070205080204" pitchFamily="34" charset="-128"/>
              </a:rPr>
              <a:t>EPA has issued CAM guidance that has a template for sources to follow, the example I’ll show follows that template</a:t>
            </a:r>
          </a:p>
        </p:txBody>
      </p:sp>
    </p:spTree>
    <p:extLst>
      <p:ext uri="{BB962C8B-B14F-4D97-AF65-F5344CB8AC3E}">
        <p14:creationId xmlns:p14="http://schemas.microsoft.com/office/powerpoint/2010/main" val="355588230"/>
      </p:ext>
    </p:extLst>
  </p:cSld>
  <p:clrMapOvr>
    <a:masterClrMapping/>
  </p:clrMapOvr>
</p:notes>
</file>

<file path=ppt/notesSlides/notesSlide4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0338" name="Rectangle 2">
            <a:extLst>
              <a:ext uri="{FF2B5EF4-FFF2-40B4-BE49-F238E27FC236}">
                <a16:creationId xmlns:a16="http://schemas.microsoft.com/office/drawing/2014/main" id="{F9082CAD-0698-4EA1-87A4-951915C12FAC}"/>
              </a:ext>
            </a:extLst>
          </p:cNvPr>
          <p:cNvSpPr>
            <a:spLocks noGrp="1" noRot="1" noChangeAspect="1" noChangeArrowheads="1" noTextEdit="1"/>
          </p:cNvSpPr>
          <p:nvPr>
            <p:ph type="sldImg"/>
          </p:nvPr>
        </p:nvSpPr>
        <p:spPr>
          <a:ln/>
        </p:spPr>
      </p:sp>
      <p:sp>
        <p:nvSpPr>
          <p:cNvPr id="910339" name="Rectangle 3">
            <a:extLst>
              <a:ext uri="{FF2B5EF4-FFF2-40B4-BE49-F238E27FC236}">
                <a16:creationId xmlns:a16="http://schemas.microsoft.com/office/drawing/2014/main" id="{AC023F54-6B32-4FFC-9BB6-5439B1E8FC1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CAM says that monitoring must meet certain design criteria</a:t>
            </a:r>
          </a:p>
          <a:p>
            <a:pPr eaLnBrk="1" hangingPunct="1"/>
            <a:r>
              <a:rPr lang="en-US" altLang="en-US" dirty="0">
                <a:latin typeface="Arial" panose="020B0604020202020204" pitchFamily="34" charset="0"/>
                <a:ea typeface="ＭＳ Ｐゴシック" panose="020B0600070205080204" pitchFamily="34" charset="-128"/>
              </a:rPr>
              <a:t> - parameter examples: temperature for afterburner for RTO, flow and pressure drop for PM scrubber, electrical voltages in ESP</a:t>
            </a:r>
          </a:p>
          <a:p>
            <a:pPr eaLnBrk="1" hangingPunct="1"/>
            <a:r>
              <a:rPr lang="en-US" altLang="en-US" dirty="0">
                <a:latin typeface="Arial" panose="020B0604020202020204" pitchFamily="34" charset="0"/>
                <a:ea typeface="ＭＳ Ｐゴシック" panose="020B0600070205080204" pitchFamily="34" charset="-128"/>
              </a:rPr>
              <a:t> - more than one parameter may be required for monitoring sufficient to assure compliance (depends on margin of compliance, pollutant, and type of control device ).  e.g.: for VOC capture and destruction system, need to monitor temperature and an indicator for the quantity of gas collected such as fan amps or rpm.</a:t>
            </a:r>
          </a:p>
          <a:p>
            <a:pPr eaLnBrk="1" hangingPunct="1"/>
            <a:r>
              <a:rPr lang="en-US" altLang="en-US" dirty="0">
                <a:latin typeface="Arial" panose="020B0604020202020204" pitchFamily="34" charset="0"/>
                <a:ea typeface="ＭＳ Ｐゴシック" panose="020B0600070205080204" pitchFamily="34" charset="-128"/>
              </a:rPr>
              <a:t> - ranges: can supplement source test data with engineering assessments and manufacturer’s recommendations to justify the indicator ranges (or, if applicable, the procedures for establishing such indicator ranges)  (§64.4(c)(1))</a:t>
            </a:r>
          </a:p>
        </p:txBody>
      </p:sp>
    </p:spTree>
    <p:extLst>
      <p:ext uri="{BB962C8B-B14F-4D97-AF65-F5344CB8AC3E}">
        <p14:creationId xmlns:p14="http://schemas.microsoft.com/office/powerpoint/2010/main" val="4229994374"/>
      </p:ext>
    </p:extLst>
  </p:cSld>
  <p:clrMapOvr>
    <a:masterClrMapping/>
  </p:clrMapOvr>
</p:notes>
</file>

<file path=ppt/notesSlides/notesSlide4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2386" name="Rectangle 2">
            <a:extLst>
              <a:ext uri="{FF2B5EF4-FFF2-40B4-BE49-F238E27FC236}">
                <a16:creationId xmlns:a16="http://schemas.microsoft.com/office/drawing/2014/main" id="{787F279E-9BD3-4F36-9DB4-E3F388D47483}"/>
              </a:ext>
            </a:extLst>
          </p:cNvPr>
          <p:cNvSpPr>
            <a:spLocks noGrp="1" noRot="1" noChangeAspect="1" noChangeArrowheads="1" noTextEdit="1"/>
          </p:cNvSpPr>
          <p:nvPr>
            <p:ph type="sldImg"/>
          </p:nvPr>
        </p:nvSpPr>
        <p:spPr>
          <a:ln/>
        </p:spPr>
      </p:sp>
      <p:sp>
        <p:nvSpPr>
          <p:cNvPr id="912387" name="Rectangle 3">
            <a:extLst>
              <a:ext uri="{FF2B5EF4-FFF2-40B4-BE49-F238E27FC236}">
                <a16:creationId xmlns:a16="http://schemas.microsoft.com/office/drawing/2014/main" id="{3EE40EEF-6FCA-41F2-B8CA-F797BDC0B5A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 - verification: procedures to confirm the operational status of the monitoring prior to date source must conduct monitoring, e.g. how to verify that a new pressure drop gauge is working properly - use mfg. recommendation</a:t>
            </a:r>
          </a:p>
          <a:p>
            <a:pPr eaLnBrk="1" hangingPunct="1"/>
            <a:r>
              <a:rPr lang="en-US" altLang="en-US">
                <a:latin typeface="Arial" panose="020B0604020202020204" pitchFamily="34" charset="0"/>
                <a:ea typeface="ＭＳ Ｐゴシック" panose="020B0600070205080204" pitchFamily="34" charset="-128"/>
              </a:rPr>
              <a:t> - QA/QC:  all about monitoring devices, e.g. source could demonstrate that control device OK if COMS says 10% opacity, even if limit is higher</a:t>
            </a:r>
          </a:p>
        </p:txBody>
      </p:sp>
    </p:spTree>
    <p:extLst>
      <p:ext uri="{BB962C8B-B14F-4D97-AF65-F5344CB8AC3E}">
        <p14:creationId xmlns:p14="http://schemas.microsoft.com/office/powerpoint/2010/main" val="3363111688"/>
      </p:ext>
    </p:extLst>
  </p:cSld>
  <p:clrMapOvr>
    <a:masterClrMapping/>
  </p:clrMapOvr>
</p:notes>
</file>

<file path=ppt/notesSlides/notesSlide4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4" name="Rectangle 2">
            <a:extLst>
              <a:ext uri="{FF2B5EF4-FFF2-40B4-BE49-F238E27FC236}">
                <a16:creationId xmlns:a16="http://schemas.microsoft.com/office/drawing/2014/main" id="{5922CAB3-8536-45AA-AB9B-D9EC592E0455}"/>
              </a:ext>
            </a:extLst>
          </p:cNvPr>
          <p:cNvSpPr>
            <a:spLocks noGrp="1" noRot="1" noChangeAspect="1" noChangeArrowheads="1" noTextEdit="1"/>
          </p:cNvSpPr>
          <p:nvPr>
            <p:ph type="sldImg"/>
          </p:nvPr>
        </p:nvSpPr>
        <p:spPr>
          <a:ln/>
        </p:spPr>
      </p:sp>
      <p:sp>
        <p:nvSpPr>
          <p:cNvPr id="914435" name="Rectangle 3">
            <a:extLst>
              <a:ext uri="{FF2B5EF4-FFF2-40B4-BE49-F238E27FC236}">
                <a16:creationId xmlns:a16="http://schemas.microsoft.com/office/drawing/2014/main" id="{163C7B40-28A3-4A9D-82DA-6EE47DE3E62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64.3 monitoring design criteria</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In designing period over which data is obtained...</a:t>
            </a:r>
          </a:p>
          <a:p>
            <a:pPr eaLnBrk="1" hangingPunct="1"/>
            <a:r>
              <a:rPr lang="en-US" altLang="en-US" dirty="0">
                <a:latin typeface="Arial" panose="020B0604020202020204" pitchFamily="34" charset="0"/>
                <a:ea typeface="ＭＳ Ｐゴシック" panose="020B0600070205080204" pitchFamily="34" charset="-128"/>
              </a:rPr>
              <a:t> - on the issue of frequency, the rule states:</a:t>
            </a:r>
          </a:p>
        </p:txBody>
      </p:sp>
    </p:spTree>
    <p:extLst>
      <p:ext uri="{BB962C8B-B14F-4D97-AF65-F5344CB8AC3E}">
        <p14:creationId xmlns:p14="http://schemas.microsoft.com/office/powerpoint/2010/main" val="1965937098"/>
      </p:ext>
    </p:extLst>
  </p:cSld>
  <p:clrMapOvr>
    <a:masterClrMapping/>
  </p:clrMapOvr>
</p:notes>
</file>

<file path=ppt/notesSlides/notesSlide4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2" name="Rectangle 2">
            <a:extLst>
              <a:ext uri="{FF2B5EF4-FFF2-40B4-BE49-F238E27FC236}">
                <a16:creationId xmlns:a16="http://schemas.microsoft.com/office/drawing/2014/main" id="{23A5A996-5E27-48A1-A240-B3037225AD46}"/>
              </a:ext>
            </a:extLst>
          </p:cNvPr>
          <p:cNvSpPr>
            <a:spLocks noGrp="1" noRot="1" noChangeAspect="1" noChangeArrowheads="1" noTextEdit="1"/>
          </p:cNvSpPr>
          <p:nvPr>
            <p:ph type="sldImg"/>
          </p:nvPr>
        </p:nvSpPr>
        <p:spPr>
          <a:ln/>
        </p:spPr>
      </p:sp>
      <p:sp>
        <p:nvSpPr>
          <p:cNvPr id="916483" name="Rectangle 3">
            <a:extLst>
              <a:ext uri="{FF2B5EF4-FFF2-40B4-BE49-F238E27FC236}">
                <a16:creationId xmlns:a16="http://schemas.microsoft.com/office/drawing/2014/main" id="{1CBB9B6F-1D20-408D-AC31-1FC969BBEAC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Large PSEU Controlled PTE &gt; major threshold (100tpy)</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b 4 ii and iii</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In reality with today’s digital data collection will likely collect data much more frequently</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66115646"/>
      </p:ext>
    </p:extLst>
  </p:cSld>
  <p:clrMapOvr>
    <a:masterClrMapping/>
  </p:clrMapOvr>
</p:notes>
</file>

<file path=ppt/notesSlides/notesSlide4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30" name="Rectangle 2">
            <a:extLst>
              <a:ext uri="{FF2B5EF4-FFF2-40B4-BE49-F238E27FC236}">
                <a16:creationId xmlns:a16="http://schemas.microsoft.com/office/drawing/2014/main" id="{264AB4CB-5C34-4DFB-9371-DF9331AD7A55}"/>
              </a:ext>
            </a:extLst>
          </p:cNvPr>
          <p:cNvSpPr>
            <a:spLocks noGrp="1" noRot="1" noChangeAspect="1" noChangeArrowheads="1" noTextEdit="1"/>
          </p:cNvSpPr>
          <p:nvPr>
            <p:ph type="sldImg"/>
          </p:nvPr>
        </p:nvSpPr>
        <p:spPr>
          <a:ln/>
        </p:spPr>
      </p:sp>
      <p:sp>
        <p:nvSpPr>
          <p:cNvPr id="918531" name="Rectangle 3">
            <a:extLst>
              <a:ext uri="{FF2B5EF4-FFF2-40B4-BE49-F238E27FC236}">
                <a16:creationId xmlns:a16="http://schemas.microsoft.com/office/drawing/2014/main" id="{892AB364-CCD6-4B01-A0D5-A73133C1F43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variability, e.g., baghouses deteriorate slowly, so source can detect failure with less frequent monitoring [using Triboelectric detectors]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variability, e.g. source initially wants to use  manufacturer's specs but knows that they weren't appropriate for EU for some reason (e.g., the control device was overbuilt for the unit)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reliability/latitude, e.g. ESP overbuilt for EU, so more latitude in parameters that would assure compliance.  Conversely, less latitude if underbuilt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margin of compliance: if high variability in emissions and close to the standard, we must factor this information into monitoring decision and not just rely on the parameter ranges measured during a single best-case source test.  In this scenario, more frequent monitoring or more things to monitor if close to limit.  Conversely, if actuals are 1/4 or 1/2 of limit,  wider parameter range or less frequent monitoring assures compliance.  Nothing new in CAM about this concept.</a:t>
            </a:r>
          </a:p>
        </p:txBody>
      </p:sp>
    </p:spTree>
    <p:extLst>
      <p:ext uri="{BB962C8B-B14F-4D97-AF65-F5344CB8AC3E}">
        <p14:creationId xmlns:p14="http://schemas.microsoft.com/office/powerpoint/2010/main" val="78630494"/>
      </p:ext>
    </p:extLst>
  </p:cSld>
  <p:clrMapOvr>
    <a:masterClrMapping/>
  </p:clrMapOvr>
</p:notes>
</file>

<file path=ppt/notesSlides/notesSlide4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a:extLst>
              <a:ext uri="{FF2B5EF4-FFF2-40B4-BE49-F238E27FC236}">
                <a16:creationId xmlns:a16="http://schemas.microsoft.com/office/drawing/2014/main" id="{22742C2B-EF50-48B0-BE4F-8E7E983E3661}"/>
              </a:ext>
            </a:extLst>
          </p:cNvPr>
          <p:cNvSpPr>
            <a:spLocks noGrp="1" noRot="1" noChangeAspect="1" noChangeArrowheads="1" noTextEdit="1"/>
          </p:cNvSpPr>
          <p:nvPr>
            <p:ph type="sldImg"/>
          </p:nvPr>
        </p:nvSpPr>
        <p:spPr>
          <a:ln/>
        </p:spPr>
      </p:sp>
      <p:sp>
        <p:nvSpPr>
          <p:cNvPr id="920579" name="Rectangle 3">
            <a:extLst>
              <a:ext uri="{FF2B5EF4-FFF2-40B4-BE49-F238E27FC236}">
                <a16:creationId xmlns:a16="http://schemas.microsoft.com/office/drawing/2014/main" id="{95362815-3605-4586-86BA-A1ECDE343FF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As part of TV semi-annual reporting – CAM plan will be included</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Defined </a:t>
            </a:r>
            <a:r>
              <a:rPr lang="en-US" altLang="en-US" dirty="0" err="1">
                <a:latin typeface="Arial" panose="020B0604020202020204" pitchFamily="34" charset="0"/>
                <a:ea typeface="ＭＳ Ｐゴシック" panose="020B0600070205080204" pitchFamily="34" charset="-128"/>
              </a:rPr>
              <a:t>Excur</a:t>
            </a:r>
            <a:r>
              <a:rPr lang="en-US" altLang="en-US" dirty="0">
                <a:latin typeface="Arial" panose="020B0604020202020204" pitchFamily="34" charset="0"/>
                <a:ea typeface="ＭＳ Ｐゴシック" panose="020B0600070205080204" pitchFamily="34" charset="-128"/>
              </a:rPr>
              <a:t> and exceed earlier: excursion is beyond the performance indicator range (but may not be violation of an emission limit), exceedance could be a violation of an emission limit</a:t>
            </a:r>
          </a:p>
        </p:txBody>
      </p:sp>
    </p:spTree>
    <p:extLst>
      <p:ext uri="{BB962C8B-B14F-4D97-AF65-F5344CB8AC3E}">
        <p14:creationId xmlns:p14="http://schemas.microsoft.com/office/powerpoint/2010/main" val="1698863578"/>
      </p:ext>
    </p:extLst>
  </p:cSld>
  <p:clrMapOvr>
    <a:masterClrMapping/>
  </p:clrMapOvr>
</p:notes>
</file>

<file path=ppt/notesSlides/notesSlide4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626" name="Rectangle 2">
            <a:extLst>
              <a:ext uri="{FF2B5EF4-FFF2-40B4-BE49-F238E27FC236}">
                <a16:creationId xmlns:a16="http://schemas.microsoft.com/office/drawing/2014/main" id="{3D9BCAC2-E148-41AB-818A-04ED133E8437}"/>
              </a:ext>
            </a:extLst>
          </p:cNvPr>
          <p:cNvSpPr>
            <a:spLocks noGrp="1" noRot="1" noChangeAspect="1" noChangeArrowheads="1" noTextEdit="1"/>
          </p:cNvSpPr>
          <p:nvPr>
            <p:ph type="sldImg"/>
          </p:nvPr>
        </p:nvSpPr>
        <p:spPr>
          <a:ln/>
        </p:spPr>
      </p:sp>
      <p:sp>
        <p:nvSpPr>
          <p:cNvPr id="922627" name="Rectangle 3">
            <a:extLst>
              <a:ext uri="{FF2B5EF4-FFF2-40B4-BE49-F238E27FC236}">
                <a16:creationId xmlns:a16="http://schemas.microsoft.com/office/drawing/2014/main" id="{15837A8D-0FBA-4AD8-A82D-BD8EDF87E5D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compliance schedule must require source to submit revised monitoring to PA within 180 days from date of issuance of draft or final permit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SOB/TSD::  Need not be lengthy.  If CAM doesn't apply, state why.  If it does, specify units and describe what PA determined, e.g. negotiated with source, or incorporated as is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the periodic monitoring requirements are contained in 40 CFR, sections 70.6(a)(3) and 71.6(a)(3)</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EPA issued guidance on PM in 1998 but because of a 2002 court case it can no longer be used (but it is available to review) </a:t>
            </a:r>
          </a:p>
        </p:txBody>
      </p:sp>
    </p:spTree>
    <p:extLst>
      <p:ext uri="{BB962C8B-B14F-4D97-AF65-F5344CB8AC3E}">
        <p14:creationId xmlns:p14="http://schemas.microsoft.com/office/powerpoint/2010/main" val="18078928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a:extLst>
              <a:ext uri="{FF2B5EF4-FFF2-40B4-BE49-F238E27FC236}">
                <a16:creationId xmlns:a16="http://schemas.microsoft.com/office/drawing/2014/main" id="{E629AF55-BDBA-47AF-A0AB-F338F9F359DA}"/>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055A9C69-7E83-4986-9BD0-4DC24C0D3EA6}" type="slidenum">
              <a:rPr lang="en-US" altLang="en-US" sz="1300"/>
              <a:pPr algn="r" eaLnBrk="1" hangingPunct="1"/>
              <a:t>49</a:t>
            </a:fld>
            <a:endParaRPr lang="en-US" altLang="en-US" sz="1300"/>
          </a:p>
        </p:txBody>
      </p:sp>
      <p:sp>
        <p:nvSpPr>
          <p:cNvPr id="191491" name="Rectangle 2">
            <a:extLst>
              <a:ext uri="{FF2B5EF4-FFF2-40B4-BE49-F238E27FC236}">
                <a16:creationId xmlns:a16="http://schemas.microsoft.com/office/drawing/2014/main" id="{5416DC7D-92EA-41D7-887B-3EA8C3B909A5}"/>
              </a:ext>
            </a:extLst>
          </p:cNvPr>
          <p:cNvSpPr>
            <a:spLocks noGrp="1" noRot="1" noChangeAspect="1" noChangeArrowheads="1" noTextEdit="1"/>
          </p:cNvSpPr>
          <p:nvPr>
            <p:ph type="sldImg"/>
          </p:nvPr>
        </p:nvSpPr>
        <p:spPr>
          <a:xfrm>
            <a:off x="1206500" y="703263"/>
            <a:ext cx="4692650" cy="3519487"/>
          </a:xfrm>
          <a:ln/>
        </p:spPr>
      </p:sp>
      <p:sp>
        <p:nvSpPr>
          <p:cNvPr id="191492" name="Rectangle 3">
            <a:extLst>
              <a:ext uri="{FF2B5EF4-FFF2-40B4-BE49-F238E27FC236}">
                <a16:creationId xmlns:a16="http://schemas.microsoft.com/office/drawing/2014/main" id="{9A56C25B-A262-43D8-9A3C-ECF967E10770}"/>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0" tIns="46606" rIns="93210" bIns="46606"/>
          <a:lstStyle/>
          <a:p>
            <a:pPr eaLnBrk="1" hangingPunct="1"/>
            <a:r>
              <a:rPr lang="en-US" altLang="en-US" dirty="0">
                <a:latin typeface="Arial" panose="020B0604020202020204" pitchFamily="34" charset="0"/>
                <a:ea typeface="ＭＳ Ｐゴシック" panose="020B0600070205080204" pitchFamily="34" charset="-128"/>
              </a:rPr>
              <a:t>There are a large number of different definitions of a major source in NA NSR and PSD (and also a TV definition). In simplest terms  NA NSR will apply to any source with a PTE of 100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and PSD will apply to any source with a PTE pf 250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but as the next slide shows it really does get more complicated. TV </a:t>
            </a:r>
            <a:r>
              <a:rPr lang="en-US" altLang="en-US" dirty="0" err="1">
                <a:latin typeface="Arial" panose="020B0604020202020204" pitchFamily="34" charset="0"/>
                <a:ea typeface="ＭＳ Ｐゴシック" panose="020B0600070205080204" pitchFamily="34" charset="-128"/>
              </a:rPr>
              <a:t>defn</a:t>
            </a:r>
            <a:r>
              <a:rPr lang="en-US" altLang="en-US" dirty="0">
                <a:latin typeface="Arial" panose="020B0604020202020204" pitchFamily="34" charset="0"/>
                <a:ea typeface="ＭＳ Ｐゴシック" panose="020B0600070205080204" pitchFamily="34" charset="-128"/>
              </a:rPr>
              <a:t> is generally 100tpy for criteria pollutants (w/NAAQS) and 10/25tpy for HAPs.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Talk a lot more about how to calculate “PTE” in a future lessons.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NA NSR major source threshold is </a:t>
            </a:r>
            <a:r>
              <a:rPr lang="en-US" altLang="en-US" dirty="0">
                <a:solidFill>
                  <a:schemeClr val="hlink"/>
                </a:solidFill>
                <a:latin typeface="Arial" panose="020B0604020202020204" pitchFamily="34" charset="0"/>
                <a:ea typeface="ＭＳ Ｐゴシック" panose="020B0600070205080204" pitchFamily="34" charset="-128"/>
              </a:rPr>
              <a:t>100 </a:t>
            </a:r>
            <a:r>
              <a:rPr lang="en-US" altLang="en-US" dirty="0" err="1">
                <a:solidFill>
                  <a:schemeClr val="hlink"/>
                </a:solidFill>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(or lower in some NA areas) for </a:t>
            </a:r>
            <a:r>
              <a:rPr lang="en-US" altLang="en-US" dirty="0">
                <a:solidFill>
                  <a:schemeClr val="hlink"/>
                </a:solidFill>
                <a:latin typeface="Arial" panose="020B0604020202020204" pitchFamily="34" charset="0"/>
                <a:ea typeface="ＭＳ Ｐゴシック" panose="020B0600070205080204" pitchFamily="34" charset="-128"/>
              </a:rPr>
              <a:t>ALL </a:t>
            </a:r>
            <a:r>
              <a:rPr lang="en-US" altLang="en-US" dirty="0">
                <a:latin typeface="Arial" panose="020B0604020202020204" pitchFamily="34" charset="0"/>
                <a:ea typeface="ＭＳ Ｐゴシック" panose="020B0600070205080204" pitchFamily="34" charset="-128"/>
              </a:rPr>
              <a:t>sources. It is irrelevant what category the source belongs to because listed source categories do not exist for nonattainment NSR.</a:t>
            </a:r>
          </a:p>
          <a:p>
            <a:pPr eaLnBrk="1" hangingPunct="1"/>
            <a:r>
              <a:rPr lang="en-US" altLang="en-US" dirty="0">
                <a:latin typeface="Arial" panose="020B0604020202020204" pitchFamily="34" charset="0"/>
                <a:ea typeface="ＭＳ Ｐゴシック" panose="020B0600070205080204" pitchFamily="34" charset="-128"/>
              </a:rPr>
              <a:t>At a new major source, NA NSR applies only to the NA pollutants with PTE above the major source threshold.</a:t>
            </a:r>
          </a:p>
          <a:p>
            <a:pPr eaLnBrk="1" hangingPunct="1"/>
            <a:r>
              <a:rPr lang="en-US" altLang="en-US" sz="1400" dirty="0">
                <a:latin typeface="Arial" panose="020B0604020202020204" pitchFamily="34" charset="0"/>
                <a:ea typeface="ＭＳ Ｐゴシック" panose="020B0600070205080204" pitchFamily="34" charset="-128"/>
              </a:rPr>
              <a:t>This is </a:t>
            </a:r>
            <a:r>
              <a:rPr lang="en-US" altLang="en-US" dirty="0">
                <a:latin typeface="Arial" panose="020B0604020202020204" pitchFamily="34" charset="0"/>
                <a:ea typeface="ＭＳ Ｐゴシック" panose="020B0600070205080204" pitchFamily="34" charset="-128"/>
              </a:rPr>
              <a:t>unlike PSD</a:t>
            </a:r>
            <a:r>
              <a:rPr lang="en-US" altLang="en-US" sz="1400" dirty="0">
                <a:latin typeface="Arial" panose="020B0604020202020204" pitchFamily="34" charset="0"/>
                <a:ea typeface="ＭＳ Ｐゴシック" panose="020B0600070205080204" pitchFamily="34" charset="-128"/>
              </a:rPr>
              <a:t>, </a:t>
            </a:r>
            <a:r>
              <a:rPr lang="en-US" altLang="en-US" dirty="0">
                <a:latin typeface="Arial" panose="020B0604020202020204" pitchFamily="34" charset="0"/>
                <a:ea typeface="ＭＳ Ｐゴシック" panose="020B0600070205080204" pitchFamily="34" charset="-128"/>
              </a:rPr>
              <a:t>which applies to all attainment pollutants plus GHG (for part) and some HAPs with significant emissions at a major source.  In other words, the </a:t>
            </a:r>
            <a:r>
              <a:rPr lang="ja-JP" altLang="en-US" dirty="0">
                <a:latin typeface="Arial" panose="020B0604020202020204" pitchFamily="34" charset="0"/>
                <a:ea typeface="ＭＳ Ｐゴシック" panose="020B0600070205080204" pitchFamily="34" charset="-128"/>
              </a:rPr>
              <a:t>“</a:t>
            </a:r>
            <a:r>
              <a:rPr lang="en-US" altLang="ja-JP" dirty="0">
                <a:latin typeface="Arial" panose="020B0604020202020204" pitchFamily="34" charset="0"/>
                <a:ea typeface="ＭＳ Ｐゴシック" panose="020B0600070205080204" pitchFamily="34" charset="-128"/>
              </a:rPr>
              <a:t>Major for one, major for all</a:t>
            </a:r>
            <a:r>
              <a:rPr lang="ja-JP" altLang="en-US" dirty="0">
                <a:latin typeface="Arial" panose="020B0604020202020204" pitchFamily="34" charset="0"/>
                <a:ea typeface="ＭＳ Ｐゴシック" panose="020B0600070205080204" pitchFamily="34" charset="-128"/>
              </a:rPr>
              <a:t>”</a:t>
            </a:r>
            <a:r>
              <a:rPr lang="en-US" altLang="ja-JP" dirty="0">
                <a:latin typeface="Arial" panose="020B0604020202020204" pitchFamily="34" charset="0"/>
                <a:ea typeface="ＭＳ Ｐゴシック" panose="020B0600070205080204" pitchFamily="34" charset="-128"/>
              </a:rPr>
              <a:t> concept does not apply for NA NSR. Or more simply if you trigger PSD for one pollutant you may trigger it for others even if they are less than major source thresholds.</a:t>
            </a:r>
          </a:p>
          <a:p>
            <a:pPr eaLnBrk="1" hangingPunct="1"/>
            <a:r>
              <a:rPr lang="en-US" altLang="ja-JP" dirty="0">
                <a:latin typeface="Arial" panose="020B0604020202020204" pitchFamily="34" charset="0"/>
                <a:ea typeface="ＭＳ Ｐゴシック" panose="020B0600070205080204" pitchFamily="34" charset="-128"/>
              </a:rPr>
              <a:t>Note: a source can be major for PSD and NA NSR at the same time and can even be PSD and NSR for the same pollutant. Can someone explain that?</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242875960"/>
      </p:ext>
    </p:extLst>
  </p:cSld>
  <p:clrMapOvr>
    <a:masterClrMapping/>
  </p:clrMapOvr>
</p:notes>
</file>

<file path=ppt/notesSlides/notesSlide4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4674" name="Rectangle 2">
            <a:extLst>
              <a:ext uri="{FF2B5EF4-FFF2-40B4-BE49-F238E27FC236}">
                <a16:creationId xmlns:a16="http://schemas.microsoft.com/office/drawing/2014/main" id="{10CA8503-6419-4871-99A5-60212BF4E765}"/>
              </a:ext>
            </a:extLst>
          </p:cNvPr>
          <p:cNvSpPr>
            <a:spLocks noGrp="1" noRot="1" noChangeAspect="1" noChangeArrowheads="1" noTextEdit="1"/>
          </p:cNvSpPr>
          <p:nvPr>
            <p:ph type="sldImg"/>
          </p:nvPr>
        </p:nvSpPr>
        <p:spPr>
          <a:ln/>
        </p:spPr>
      </p:sp>
      <p:sp>
        <p:nvSpPr>
          <p:cNvPr id="924675" name="Rectangle 3">
            <a:extLst>
              <a:ext uri="{FF2B5EF4-FFF2-40B4-BE49-F238E27FC236}">
                <a16:creationId xmlns:a16="http://schemas.microsoft.com/office/drawing/2014/main" id="{A722704A-E4BE-4660-8FCB-7B0B157154A9}"/>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confer: such gap-filling not in rule, but discussed in preamble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If testing or equipment installation required, permit must include enforceable schedule with milestones.  Monitoring must implemented as expeditiously as practicable but no more than 180 days after PA issues permit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PA does NOT have to revise permit to put in newly established or reestablished indicator range IF the permit has a replicable procedure used to establish or reestablish range.  Good approach, but puts a lot of burden on the permit writer (lot of work).  If permit does not have replicable procedure, mod required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for MY info only:  example of NESHAP-like replicable procedure: NESHAP directs source to do a source test under certain operating conditions.  The parameter range to be monitored to assure compliance is that range which is monitored during the source test (usually with +/- some value like 10%).  The source has to document that the test was conducted in accordance with the requirements spelled out in the rule and they have to document the ranges monitored during the test. </a:t>
            </a:r>
          </a:p>
        </p:txBody>
      </p:sp>
    </p:spTree>
    <p:extLst>
      <p:ext uri="{BB962C8B-B14F-4D97-AF65-F5344CB8AC3E}">
        <p14:creationId xmlns:p14="http://schemas.microsoft.com/office/powerpoint/2010/main" val="1364414047"/>
      </p:ext>
    </p:extLst>
  </p:cSld>
  <p:clrMapOvr>
    <a:masterClrMapping/>
  </p:clrMapOvr>
</p:notes>
</file>

<file path=ppt/notesSlides/notesSlide4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6722" name="Rectangle 2">
            <a:extLst>
              <a:ext uri="{FF2B5EF4-FFF2-40B4-BE49-F238E27FC236}">
                <a16:creationId xmlns:a16="http://schemas.microsoft.com/office/drawing/2014/main" id="{7D46547B-1C4E-4F1E-B270-EEF0257F5C72}"/>
              </a:ext>
            </a:extLst>
          </p:cNvPr>
          <p:cNvSpPr>
            <a:spLocks noGrp="1" noRot="1" noChangeAspect="1" noChangeArrowheads="1" noTextEdit="1"/>
          </p:cNvSpPr>
          <p:nvPr>
            <p:ph type="sldImg"/>
          </p:nvPr>
        </p:nvSpPr>
        <p:spPr>
          <a:ln/>
        </p:spPr>
      </p:sp>
      <p:sp>
        <p:nvSpPr>
          <p:cNvPr id="926723" name="Rectangle 3">
            <a:extLst>
              <a:ext uri="{FF2B5EF4-FFF2-40B4-BE49-F238E27FC236}">
                <a16:creationId xmlns:a16="http://schemas.microsoft.com/office/drawing/2014/main" id="{8BFA6058-B190-4CD0-9CE2-8FCCAFEBE5A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Performance Criteria, i.e. what we discussed earlier: how data to be obtained, verification for new/mod sources, </a:t>
            </a:r>
            <a:r>
              <a:rPr lang="en-US" altLang="en-US" dirty="0" err="1">
                <a:latin typeface="Arial" panose="020B0604020202020204" pitchFamily="34" charset="0"/>
                <a:ea typeface="ＭＳ Ｐゴシック" panose="020B0600070205080204" pitchFamily="34" charset="-128"/>
              </a:rPr>
              <a:t>qa</a:t>
            </a:r>
            <a:r>
              <a:rPr lang="en-US" altLang="en-US" dirty="0">
                <a:latin typeface="Arial" panose="020B0604020202020204" pitchFamily="34" charset="0"/>
                <a:ea typeface="ＭＳ Ｐゴシック" panose="020B0600070205080204" pitchFamily="34" charset="-128"/>
              </a:rPr>
              <a:t>/qc, frequency</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permit should specify level at which excursion or exceedance deemed to occur</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repeat definitions: excursion is departure from indicator range, exceedance is potential violation</a:t>
            </a:r>
          </a:p>
          <a:p>
            <a:pPr eaLnBrk="1" hangingPunct="1"/>
            <a:r>
              <a:rPr lang="en-US" altLang="en-US" dirty="0">
                <a:latin typeface="Arial" panose="020B0604020202020204" pitchFamily="34" charset="0"/>
                <a:ea typeface="ＭＳ Ｐゴシック" panose="020B0600070205080204" pitchFamily="34" charset="-128"/>
              </a:rPr>
              <a:t> - for excursion from range, permit may include either specific value(s) or condition(s) at which an excursion shall occur, or the procedures used to establish that value or condition</a:t>
            </a:r>
          </a:p>
          <a:p>
            <a:pPr eaLnBrk="1" hangingPunct="1"/>
            <a:r>
              <a:rPr lang="en-US" altLang="en-US" dirty="0">
                <a:latin typeface="Arial" panose="020B0604020202020204" pitchFamily="34" charset="0"/>
                <a:ea typeface="ＭＳ Ｐゴシック" panose="020B0600070205080204" pitchFamily="34" charset="-128"/>
              </a:rPr>
              <a:t> - recordkeeping:  comply with requirements of 70.6; alternative media (scanned docs, microfiche) may be used in lieu of paper records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QIP = 64.8 Quality improvement plan (QIP) requirements.</a:t>
            </a:r>
          </a:p>
          <a:p>
            <a:pPr eaLnBrk="1" hangingPunct="1"/>
            <a:r>
              <a:rPr lang="en-US" altLang="en-US" dirty="0">
                <a:latin typeface="Arial" panose="020B0604020202020204" pitchFamily="34" charset="0"/>
                <a:ea typeface="ＭＳ Ｐゴシック" panose="020B0600070205080204" pitchFamily="34" charset="-128"/>
              </a:rPr>
              <a:t>Will talk about QIPs in a moment</a:t>
            </a:r>
          </a:p>
        </p:txBody>
      </p:sp>
    </p:spTree>
    <p:extLst>
      <p:ext uri="{BB962C8B-B14F-4D97-AF65-F5344CB8AC3E}">
        <p14:creationId xmlns:p14="http://schemas.microsoft.com/office/powerpoint/2010/main" val="2732151285"/>
      </p:ext>
    </p:extLst>
  </p:cSld>
  <p:clrMapOvr>
    <a:masterClrMapping/>
  </p:clrMapOvr>
</p:notes>
</file>

<file path=ppt/notesSlides/notesSlide4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8770" name="Rectangle 2">
            <a:extLst>
              <a:ext uri="{FF2B5EF4-FFF2-40B4-BE49-F238E27FC236}">
                <a16:creationId xmlns:a16="http://schemas.microsoft.com/office/drawing/2014/main" id="{1ADD23E1-7523-4C67-BC05-14AA464AB9CB}"/>
              </a:ext>
            </a:extLst>
          </p:cNvPr>
          <p:cNvSpPr>
            <a:spLocks noGrp="1" noRot="1" noChangeAspect="1" noChangeArrowheads="1" noTextEdit="1"/>
          </p:cNvSpPr>
          <p:nvPr>
            <p:ph type="sldImg"/>
          </p:nvPr>
        </p:nvSpPr>
        <p:spPr>
          <a:ln/>
        </p:spPr>
      </p:sp>
      <p:sp>
        <p:nvSpPr>
          <p:cNvPr id="928771" name="Rectangle 3">
            <a:extLst>
              <a:ext uri="{FF2B5EF4-FFF2-40B4-BE49-F238E27FC236}">
                <a16:creationId xmlns:a16="http://schemas.microsoft.com/office/drawing/2014/main" id="{D60992F0-979B-4CC1-856C-DCBE67B8110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Added CAM obligation to certification</a:t>
            </a:r>
          </a:p>
        </p:txBody>
      </p:sp>
    </p:spTree>
    <p:extLst>
      <p:ext uri="{BB962C8B-B14F-4D97-AF65-F5344CB8AC3E}">
        <p14:creationId xmlns:p14="http://schemas.microsoft.com/office/powerpoint/2010/main" val="1762857883"/>
      </p:ext>
    </p:extLst>
  </p:cSld>
  <p:clrMapOvr>
    <a:masterClrMapping/>
  </p:clrMapOvr>
</p:notes>
</file>

<file path=ppt/notesSlides/notesSlide4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8" name="Rectangle 2">
            <a:extLst>
              <a:ext uri="{FF2B5EF4-FFF2-40B4-BE49-F238E27FC236}">
                <a16:creationId xmlns:a16="http://schemas.microsoft.com/office/drawing/2014/main" id="{35C22081-B949-4B8B-8E1A-E65EA6B15DC2}"/>
              </a:ext>
            </a:extLst>
          </p:cNvPr>
          <p:cNvSpPr>
            <a:spLocks noGrp="1" noRot="1" noChangeAspect="1" noChangeArrowheads="1" noTextEdit="1"/>
          </p:cNvSpPr>
          <p:nvPr>
            <p:ph type="sldImg"/>
          </p:nvPr>
        </p:nvSpPr>
        <p:spPr>
          <a:ln/>
        </p:spPr>
      </p:sp>
      <p:sp>
        <p:nvSpPr>
          <p:cNvPr id="930819" name="Rectangle 3">
            <a:extLst>
              <a:ext uri="{FF2B5EF4-FFF2-40B4-BE49-F238E27FC236}">
                <a16:creationId xmlns:a16="http://schemas.microsoft.com/office/drawing/2014/main" id="{9249276B-1F2B-4854-B5CB-49A3FBDD198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If asked: guidance on TTN</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EPA can object or respond to a petition on the TV permit based on CAM plan</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So robust SOB is important</a:t>
            </a:r>
          </a:p>
        </p:txBody>
      </p:sp>
    </p:spTree>
    <p:extLst>
      <p:ext uri="{BB962C8B-B14F-4D97-AF65-F5344CB8AC3E}">
        <p14:creationId xmlns:p14="http://schemas.microsoft.com/office/powerpoint/2010/main" val="1796700196"/>
      </p:ext>
    </p:extLst>
  </p:cSld>
  <p:clrMapOvr>
    <a:masterClrMapping/>
  </p:clrMapOvr>
</p:notes>
</file>

<file path=ppt/notesSlides/notesSlide4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2866" name="Rectangle 2">
            <a:extLst>
              <a:ext uri="{FF2B5EF4-FFF2-40B4-BE49-F238E27FC236}">
                <a16:creationId xmlns:a16="http://schemas.microsoft.com/office/drawing/2014/main" id="{35DC25FD-71A2-43CA-B80D-62042FDD9B8B}"/>
              </a:ext>
            </a:extLst>
          </p:cNvPr>
          <p:cNvSpPr>
            <a:spLocks noGrp="1" noRot="1" noChangeAspect="1" noChangeArrowheads="1" noTextEdit="1"/>
          </p:cNvSpPr>
          <p:nvPr>
            <p:ph type="sldImg"/>
          </p:nvPr>
        </p:nvSpPr>
        <p:spPr>
          <a:ln/>
        </p:spPr>
      </p:sp>
      <p:sp>
        <p:nvSpPr>
          <p:cNvPr id="932867" name="Rectangle 3">
            <a:extLst>
              <a:ext uri="{FF2B5EF4-FFF2-40B4-BE49-F238E27FC236}">
                <a16:creationId xmlns:a16="http://schemas.microsoft.com/office/drawing/2014/main" id="{78FEA522-DF45-4DF8-958D-CB3A7541259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PA/EPA can require QIP if it believes source's response to pattern of exceedances or excursions inadequate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R9 generally expects sources to be able to demonstrate compliance more than 95% of the time.</a:t>
            </a:r>
          </a:p>
          <a:p>
            <a:pPr eaLnBrk="1" hangingPunct="1"/>
            <a:r>
              <a:rPr lang="en-US" altLang="en-US" dirty="0">
                <a:latin typeface="Arial" panose="020B0604020202020204" pitchFamily="34" charset="0"/>
                <a:ea typeface="ＭＳ Ｐゴシック" panose="020B0600070205080204" pitchFamily="34" charset="-128"/>
              </a:rPr>
              <a:t> - Numerous NSPS cases have been filed and settled for sources at better than 95%</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Example: Public Service Co. of CO sued by Sierra Club, went to court and lost summary judgement even though source was out of compliance for opacity only 2.1% of time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QIP: optional tool, not required in CAM plan</a:t>
            </a:r>
          </a:p>
        </p:txBody>
      </p:sp>
    </p:spTree>
    <p:extLst>
      <p:ext uri="{BB962C8B-B14F-4D97-AF65-F5344CB8AC3E}">
        <p14:creationId xmlns:p14="http://schemas.microsoft.com/office/powerpoint/2010/main" val="2885424142"/>
      </p:ext>
    </p:extLst>
  </p:cSld>
  <p:clrMapOvr>
    <a:masterClrMapping/>
  </p:clrMapOvr>
</p:notes>
</file>

<file path=ppt/notesSlides/notesSlide4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4914" name="Rectangle 2">
            <a:extLst>
              <a:ext uri="{FF2B5EF4-FFF2-40B4-BE49-F238E27FC236}">
                <a16:creationId xmlns:a16="http://schemas.microsoft.com/office/drawing/2014/main" id="{A6377F9A-9BE3-4373-AB92-C899465CB1C1}"/>
              </a:ext>
            </a:extLst>
          </p:cNvPr>
          <p:cNvSpPr>
            <a:spLocks noGrp="1" noRot="1" noChangeAspect="1" noChangeArrowheads="1" noTextEdit="1"/>
          </p:cNvSpPr>
          <p:nvPr>
            <p:ph type="sldImg"/>
          </p:nvPr>
        </p:nvSpPr>
        <p:spPr>
          <a:ln/>
        </p:spPr>
      </p:sp>
      <p:sp>
        <p:nvSpPr>
          <p:cNvPr id="934915" name="Rectangle 3">
            <a:extLst>
              <a:ext uri="{FF2B5EF4-FFF2-40B4-BE49-F238E27FC236}">
                <a16:creationId xmlns:a16="http://schemas.microsoft.com/office/drawing/2014/main" id="{37E7EB0D-4608-4A41-A9FC-6A94C98714D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730942599"/>
      </p:ext>
    </p:extLst>
  </p:cSld>
  <p:clrMapOvr>
    <a:masterClrMapping/>
  </p:clrMapOvr>
</p:notes>
</file>

<file path=ppt/notesSlides/notesSlide4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6962" name="Rectangle 2">
            <a:extLst>
              <a:ext uri="{FF2B5EF4-FFF2-40B4-BE49-F238E27FC236}">
                <a16:creationId xmlns:a16="http://schemas.microsoft.com/office/drawing/2014/main" id="{D960B1D2-F23F-4EE6-85F2-2A2E57565283}"/>
              </a:ext>
            </a:extLst>
          </p:cNvPr>
          <p:cNvSpPr>
            <a:spLocks noGrp="1" noRot="1" noChangeAspect="1" noChangeArrowheads="1" noTextEdit="1"/>
          </p:cNvSpPr>
          <p:nvPr>
            <p:ph type="sldImg"/>
          </p:nvPr>
        </p:nvSpPr>
        <p:spPr>
          <a:ln/>
        </p:spPr>
      </p:sp>
      <p:sp>
        <p:nvSpPr>
          <p:cNvPr id="936963" name="Rectangle 3">
            <a:extLst>
              <a:ext uri="{FF2B5EF4-FFF2-40B4-BE49-F238E27FC236}">
                <a16:creationId xmlns:a16="http://schemas.microsoft.com/office/drawing/2014/main" id="{E32C21E0-AB06-46AF-BF74-2C9BDEBF045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Example: PM from some old NSR permit of old SIP rule that doesn’t have adequate monitoring and reporting [such as a one time stack test]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Grains per </a:t>
            </a:r>
            <a:r>
              <a:rPr lang="en-US" altLang="en-US" dirty="0" err="1">
                <a:latin typeface="Arial" panose="020B0604020202020204" pitchFamily="34" charset="0"/>
                <a:ea typeface="ＭＳ Ｐゴシック" panose="020B0600070205080204" pitchFamily="34" charset="-128"/>
              </a:rPr>
              <a:t>dscf</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88928134"/>
      </p:ext>
    </p:extLst>
  </p:cSld>
  <p:clrMapOvr>
    <a:masterClrMapping/>
  </p:clrMapOvr>
</p:notes>
</file>

<file path=ppt/notesSlides/notesSlide4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9010" name="Slide Image Placeholder 1">
            <a:extLst>
              <a:ext uri="{FF2B5EF4-FFF2-40B4-BE49-F238E27FC236}">
                <a16:creationId xmlns:a16="http://schemas.microsoft.com/office/drawing/2014/main" id="{C7993893-B0FE-4807-8B24-51F9970A348E}"/>
              </a:ext>
            </a:extLst>
          </p:cNvPr>
          <p:cNvSpPr>
            <a:spLocks noGrp="1" noRot="1" noChangeAspect="1" noChangeArrowheads="1" noTextEdit="1"/>
          </p:cNvSpPr>
          <p:nvPr>
            <p:ph type="sldImg"/>
          </p:nvPr>
        </p:nvSpPr>
        <p:spPr>
          <a:ln/>
        </p:spPr>
      </p:sp>
      <p:sp>
        <p:nvSpPr>
          <p:cNvPr id="939011" name="Notes Placeholder 2">
            <a:extLst>
              <a:ext uri="{FF2B5EF4-FFF2-40B4-BE49-F238E27FC236}">
                <a16:creationId xmlns:a16="http://schemas.microsoft.com/office/drawing/2014/main" id="{0E2E70CF-9BC4-4060-8FB7-2C7000C0BB5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Could also have a min delta P on the range</a:t>
            </a:r>
          </a:p>
        </p:txBody>
      </p:sp>
      <p:sp>
        <p:nvSpPr>
          <p:cNvPr id="939012" name="Slide Number Placeholder 3">
            <a:extLst>
              <a:ext uri="{FF2B5EF4-FFF2-40B4-BE49-F238E27FC236}">
                <a16:creationId xmlns:a16="http://schemas.microsoft.com/office/drawing/2014/main" id="{3A011E0F-31FC-4F32-88D1-A0D947A28C1B}"/>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F2111B2C-7400-4CF9-BFD9-5517CF476C91}" type="slidenum">
              <a:rPr lang="en-US" altLang="en-US"/>
              <a:pPr/>
              <a:t>485</a:t>
            </a:fld>
            <a:endParaRPr lang="en-US" altLang="en-US"/>
          </a:p>
        </p:txBody>
      </p:sp>
    </p:spTree>
    <p:extLst>
      <p:ext uri="{BB962C8B-B14F-4D97-AF65-F5344CB8AC3E}">
        <p14:creationId xmlns:p14="http://schemas.microsoft.com/office/powerpoint/2010/main" val="882860488"/>
      </p:ext>
    </p:extLst>
  </p:cSld>
  <p:clrMapOvr>
    <a:masterClrMapping/>
  </p:clrMapOvr>
</p:notes>
</file>

<file path=ppt/notesSlides/notesSlide4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1058" name="Rectangle 2">
            <a:extLst>
              <a:ext uri="{FF2B5EF4-FFF2-40B4-BE49-F238E27FC236}">
                <a16:creationId xmlns:a16="http://schemas.microsoft.com/office/drawing/2014/main" id="{098F404F-CB59-4F61-8536-70170C85A143}"/>
              </a:ext>
            </a:extLst>
          </p:cNvPr>
          <p:cNvSpPr>
            <a:spLocks noGrp="1" noRot="1" noChangeAspect="1" noChangeArrowheads="1" noTextEdit="1"/>
          </p:cNvSpPr>
          <p:nvPr>
            <p:ph type="sldImg"/>
          </p:nvPr>
        </p:nvSpPr>
        <p:spPr>
          <a:ln/>
        </p:spPr>
      </p:sp>
      <p:sp>
        <p:nvSpPr>
          <p:cNvPr id="941059" name="Rectangle 3">
            <a:extLst>
              <a:ext uri="{FF2B5EF4-FFF2-40B4-BE49-F238E27FC236}">
                <a16:creationId xmlns:a16="http://schemas.microsoft.com/office/drawing/2014/main" id="{0215B818-B059-4683-93EB-145295F368CE}"/>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Again from some ancient permit or rule</a:t>
            </a:r>
          </a:p>
        </p:txBody>
      </p:sp>
    </p:spTree>
    <p:extLst>
      <p:ext uri="{BB962C8B-B14F-4D97-AF65-F5344CB8AC3E}">
        <p14:creationId xmlns:p14="http://schemas.microsoft.com/office/powerpoint/2010/main" val="1823705947"/>
      </p:ext>
    </p:extLst>
  </p:cSld>
  <p:clrMapOvr>
    <a:masterClrMapping/>
  </p:clrMapOvr>
</p:notes>
</file>

<file path=ppt/notesSlides/notesSlide4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Slide Image Placeholder 1">
            <a:extLst>
              <a:ext uri="{FF2B5EF4-FFF2-40B4-BE49-F238E27FC236}">
                <a16:creationId xmlns:a16="http://schemas.microsoft.com/office/drawing/2014/main" id="{DF7F77A4-0B8C-4951-956A-519AE2C1405D}"/>
              </a:ext>
            </a:extLst>
          </p:cNvPr>
          <p:cNvSpPr>
            <a:spLocks noGrp="1" noRot="1" noChangeAspect="1" noChangeArrowheads="1" noTextEdit="1"/>
          </p:cNvSpPr>
          <p:nvPr>
            <p:ph type="sldImg"/>
          </p:nvPr>
        </p:nvSpPr>
        <p:spPr>
          <a:ln/>
        </p:spPr>
      </p:sp>
      <p:sp>
        <p:nvSpPr>
          <p:cNvPr id="943107" name="Notes Placeholder 2">
            <a:extLst>
              <a:ext uri="{FF2B5EF4-FFF2-40B4-BE49-F238E27FC236}">
                <a16:creationId xmlns:a16="http://schemas.microsoft.com/office/drawing/2014/main" id="{E545CEAC-D757-49EA-A4E7-A2FF367DDB0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Failure to due daily flame </a:t>
            </a:r>
            <a:r>
              <a:rPr lang="en-US" altLang="en-US" dirty="0" err="1">
                <a:latin typeface="Arial" panose="020B0604020202020204" pitchFamily="34" charset="0"/>
                <a:ea typeface="ＭＳ Ｐゴシック" panose="020B0600070205080204" pitchFamily="34" charset="-128"/>
              </a:rPr>
              <a:t>obs</a:t>
            </a:r>
            <a:r>
              <a:rPr lang="en-US" altLang="en-US" dirty="0">
                <a:latin typeface="Arial" panose="020B0604020202020204" pitchFamily="34" charset="0"/>
                <a:ea typeface="ＭＳ Ｐゴシック" panose="020B0600070205080204" pitchFamily="34" charset="-128"/>
              </a:rPr>
              <a:t> is an excursion not an exceedance but an exceedance could occur</a:t>
            </a:r>
          </a:p>
        </p:txBody>
      </p:sp>
      <p:sp>
        <p:nvSpPr>
          <p:cNvPr id="943108" name="Slide Number Placeholder 3">
            <a:extLst>
              <a:ext uri="{FF2B5EF4-FFF2-40B4-BE49-F238E27FC236}">
                <a16:creationId xmlns:a16="http://schemas.microsoft.com/office/drawing/2014/main" id="{932DCEB7-769B-4FF7-A0DF-8F727E658B3B}"/>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3E98E488-EE4A-4165-B244-9F1084D68FEF}" type="slidenum">
              <a:rPr lang="en-US" altLang="en-US"/>
              <a:pPr/>
              <a:t>487</a:t>
            </a:fld>
            <a:endParaRPr lang="en-US" altLang="en-US"/>
          </a:p>
        </p:txBody>
      </p:sp>
    </p:spTree>
    <p:extLst>
      <p:ext uri="{BB962C8B-B14F-4D97-AF65-F5344CB8AC3E}">
        <p14:creationId xmlns:p14="http://schemas.microsoft.com/office/powerpoint/2010/main" val="131596569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a:extLst>
              <a:ext uri="{FF2B5EF4-FFF2-40B4-BE49-F238E27FC236}">
                <a16:creationId xmlns:a16="http://schemas.microsoft.com/office/drawing/2014/main" id="{5885D979-CB1A-4679-85D1-8DBBC707D0A6}"/>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5AC1559-2637-4424-BE75-D242D159DF30}" type="slidenum">
              <a:rPr lang="en-US" altLang="en-US" sz="1300"/>
              <a:pPr algn="r" eaLnBrk="1" hangingPunct="1"/>
              <a:t>50</a:t>
            </a:fld>
            <a:endParaRPr lang="en-US" altLang="en-US" sz="1300"/>
          </a:p>
        </p:txBody>
      </p:sp>
      <p:sp>
        <p:nvSpPr>
          <p:cNvPr id="193539" name="Slide Image Placeholder 1">
            <a:extLst>
              <a:ext uri="{FF2B5EF4-FFF2-40B4-BE49-F238E27FC236}">
                <a16:creationId xmlns:a16="http://schemas.microsoft.com/office/drawing/2014/main" id="{EA74EC54-BAE1-4B2D-BC8C-240B42409F9B}"/>
              </a:ext>
            </a:extLst>
          </p:cNvPr>
          <p:cNvSpPr>
            <a:spLocks noGrp="1" noRot="1" noChangeAspect="1" noChangeArrowheads="1" noTextEdit="1"/>
          </p:cNvSpPr>
          <p:nvPr>
            <p:ph type="sldImg"/>
          </p:nvPr>
        </p:nvSpPr>
        <p:spPr>
          <a:xfrm>
            <a:off x="1206500" y="703263"/>
            <a:ext cx="4692650" cy="3519487"/>
          </a:xfrm>
          <a:ln/>
        </p:spPr>
      </p:sp>
      <p:sp>
        <p:nvSpPr>
          <p:cNvPr id="193540" name="Notes Placeholder 2">
            <a:extLst>
              <a:ext uri="{FF2B5EF4-FFF2-40B4-BE49-F238E27FC236}">
                <a16:creationId xmlns:a16="http://schemas.microsoft.com/office/drawing/2014/main" id="{41148703-096E-4BE9-8271-2B689EE47BBB}"/>
              </a:ext>
            </a:extLst>
          </p:cNvPr>
          <p:cNvSpPr>
            <a:spLocks noGrp="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0" tIns="46606" rIns="93210" bIns="46606"/>
          <a:lstStyle/>
          <a:p>
            <a:pPr eaLnBrk="1" hangingPunct="1"/>
            <a:r>
              <a:rPr lang="en-US" altLang="en-US" dirty="0">
                <a:latin typeface="Arial" panose="020B0604020202020204" pitchFamily="34" charset="0"/>
                <a:ea typeface="ＭＳ Ｐゴシック" panose="020B0600070205080204" pitchFamily="34" charset="-128"/>
              </a:rPr>
              <a:t>For NSR the definition of a major source varies by location and degree of non attainment. This slide shows the major source PTE for types of non attainment. Since NOx and VOC are precursors for ozone the major source tonnage for ozone applies to them.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CT O3 classifications: severe, serious, moderate [see 81.307]</a:t>
            </a:r>
          </a:p>
          <a:p>
            <a:pPr eaLnBrk="1" hangingPunct="1"/>
            <a:r>
              <a:rPr lang="en-US" altLang="en-US" dirty="0">
                <a:latin typeface="Arial" panose="020B0604020202020204" pitchFamily="34" charset="0"/>
                <a:ea typeface="ＭＳ Ｐゴシック" panose="020B0600070205080204" pitchFamily="34" charset="-128"/>
              </a:rPr>
              <a:t>a major source is 25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Green book and DC map</a:t>
            </a:r>
          </a:p>
          <a:p>
            <a:pPr eaLnBrk="1" hangingPunct="1"/>
            <a:endParaRPr lang="en-US" altLang="en-US" dirty="0">
              <a:latin typeface="Arial" panose="020B0604020202020204" pitchFamily="34" charset="0"/>
              <a:ea typeface="ＭＳ Ｐゴシック" panose="020B0600070205080204" pitchFamily="34" charset="-128"/>
            </a:endParaRPr>
          </a:p>
        </p:txBody>
      </p:sp>
      <p:sp>
        <p:nvSpPr>
          <p:cNvPr id="193541" name="Slide Number Placeholder 3">
            <a:extLst>
              <a:ext uri="{FF2B5EF4-FFF2-40B4-BE49-F238E27FC236}">
                <a16:creationId xmlns:a16="http://schemas.microsoft.com/office/drawing/2014/main" id="{FEFF99D7-DC97-4B9E-AC92-E88BCA697C9C}"/>
              </a:ext>
            </a:extLst>
          </p:cNvPr>
          <p:cNvSpPr txBox="1">
            <a:spLocks noGrp="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0" tIns="46606" rIns="93210" bIns="46606"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C8152C66-1C4D-4482-861A-6C45D42D05EC}" type="slidenum">
              <a:rPr lang="en-US" altLang="en-US" sz="1200"/>
              <a:pPr algn="r" eaLnBrk="1" hangingPunct="1"/>
              <a:t>50</a:t>
            </a:fld>
            <a:endParaRPr lang="en-US" altLang="en-US" sz="1200"/>
          </a:p>
        </p:txBody>
      </p:sp>
    </p:spTree>
    <p:extLst>
      <p:ext uri="{BB962C8B-B14F-4D97-AF65-F5344CB8AC3E}">
        <p14:creationId xmlns:p14="http://schemas.microsoft.com/office/powerpoint/2010/main" val="3534195717"/>
      </p:ext>
    </p:extLst>
  </p:cSld>
  <p:clrMapOvr>
    <a:masterClrMapping/>
  </p:clrMapOvr>
</p:notes>
</file>

<file path=ppt/notesSlides/notesSlide4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a:extLst>
              <a:ext uri="{FF2B5EF4-FFF2-40B4-BE49-F238E27FC236}">
                <a16:creationId xmlns:a16="http://schemas.microsoft.com/office/drawing/2014/main" id="{D32C4696-E9BE-49A7-BA0F-947D7B21E983}"/>
              </a:ext>
            </a:extLst>
          </p:cNvPr>
          <p:cNvSpPr>
            <a:spLocks noGrp="1" noRot="1" noChangeAspect="1" noChangeArrowheads="1" noTextEdit="1"/>
          </p:cNvSpPr>
          <p:nvPr>
            <p:ph type="sldImg"/>
          </p:nvPr>
        </p:nvSpPr>
        <p:spPr>
          <a:ln/>
        </p:spPr>
      </p:sp>
      <p:sp>
        <p:nvSpPr>
          <p:cNvPr id="945155" name="Rectangle 3">
            <a:extLst>
              <a:ext uri="{FF2B5EF4-FFF2-40B4-BE49-F238E27FC236}">
                <a16:creationId xmlns:a16="http://schemas.microsoft.com/office/drawing/2014/main" id="{92DBE5C9-8186-40B4-8115-9E350C380DDE}"/>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enforcers in audience?!</a:t>
            </a:r>
          </a:p>
          <a:p>
            <a:pPr eaLnBrk="1" hangingPunct="1"/>
            <a:r>
              <a:rPr lang="en-US" altLang="en-US" dirty="0">
                <a:latin typeface="Arial" panose="020B0604020202020204" pitchFamily="34" charset="0"/>
                <a:ea typeface="ＭＳ Ｐゴシック" panose="020B0600070205080204" pitchFamily="34" charset="-128"/>
              </a:rPr>
              <a:t> - This is the additional layer of enforcement authority CAM gives EPA and PAs (in addition to what we already have, i.e. enforcing the underlying limit).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Means you can go after source for not operating control device properly, even if there isn't evidence to prove a violation</a:t>
            </a:r>
          </a:p>
        </p:txBody>
      </p:sp>
    </p:spTree>
    <p:extLst>
      <p:ext uri="{BB962C8B-B14F-4D97-AF65-F5344CB8AC3E}">
        <p14:creationId xmlns:p14="http://schemas.microsoft.com/office/powerpoint/2010/main" val="3079481265"/>
      </p:ext>
    </p:extLst>
  </p:cSld>
  <p:clrMapOvr>
    <a:masterClrMapping/>
  </p:clrMapOvr>
</p:notes>
</file>

<file path=ppt/notesSlides/notesSlide4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7202" name="Rectangle 2">
            <a:extLst>
              <a:ext uri="{FF2B5EF4-FFF2-40B4-BE49-F238E27FC236}">
                <a16:creationId xmlns:a16="http://schemas.microsoft.com/office/drawing/2014/main" id="{EBD1992F-60D9-40BF-9EB5-0DC32B73421A}"/>
              </a:ext>
            </a:extLst>
          </p:cNvPr>
          <p:cNvSpPr>
            <a:spLocks noGrp="1" noRot="1" noChangeAspect="1" noChangeArrowheads="1" noTextEdit="1"/>
          </p:cNvSpPr>
          <p:nvPr>
            <p:ph type="sldImg"/>
          </p:nvPr>
        </p:nvSpPr>
        <p:spPr>
          <a:ln/>
        </p:spPr>
      </p:sp>
      <p:sp>
        <p:nvSpPr>
          <p:cNvPr id="947203" name="Rectangle 3">
            <a:extLst>
              <a:ext uri="{FF2B5EF4-FFF2-40B4-BE49-F238E27FC236}">
                <a16:creationId xmlns:a16="http://schemas.microsoft.com/office/drawing/2014/main" id="{DDA6707F-8735-40E4-8111-61B4F6C5532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PM applies to greater universe of sources since CAM can only apply if control device: e.g. VE on EU without control or not subject to CAM</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so can have CAM and PM for different pollutants on same EU.  Example:  kiln at cement plant, CAM for PM-10, PM/other T5 monitoring for NOx &amp; SO2</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PM less fleshed out in a regulatory way than CAM</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Periodic monitoring requirements contained in 40 CFR, sections 70.6(a)(3) and 71.6(a)(3)</a:t>
            </a:r>
          </a:p>
        </p:txBody>
      </p:sp>
    </p:spTree>
    <p:extLst>
      <p:ext uri="{BB962C8B-B14F-4D97-AF65-F5344CB8AC3E}">
        <p14:creationId xmlns:p14="http://schemas.microsoft.com/office/powerpoint/2010/main" val="1514704738"/>
      </p:ext>
    </p:extLst>
  </p:cSld>
  <p:clrMapOvr>
    <a:masterClrMapping/>
  </p:clrMapOvr>
</p:notes>
</file>

<file path=ppt/notesSlides/notesSlide4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9250" name="Rectangle 2">
            <a:extLst>
              <a:ext uri="{FF2B5EF4-FFF2-40B4-BE49-F238E27FC236}">
                <a16:creationId xmlns:a16="http://schemas.microsoft.com/office/drawing/2014/main" id="{8D4A85FA-9B2A-40C6-A7F2-03CA719F6574}"/>
              </a:ext>
            </a:extLst>
          </p:cNvPr>
          <p:cNvSpPr>
            <a:spLocks noGrp="1" noRot="1" noChangeAspect="1" noChangeArrowheads="1" noTextEdit="1"/>
          </p:cNvSpPr>
          <p:nvPr>
            <p:ph type="sldImg"/>
          </p:nvPr>
        </p:nvSpPr>
        <p:spPr>
          <a:ln/>
        </p:spPr>
      </p:sp>
      <p:sp>
        <p:nvSpPr>
          <p:cNvPr id="949251" name="Rectangle 3">
            <a:extLst>
              <a:ext uri="{FF2B5EF4-FFF2-40B4-BE49-F238E27FC236}">
                <a16:creationId xmlns:a16="http://schemas.microsoft.com/office/drawing/2014/main" id="{9B999F56-6799-4250-BFED-8F759D27B33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 end of pipe or in-process, not combustion or other process design features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pre-control: emission reductions achieved by control device not taken into account.  We're not used to looking at uncontrolled emissions.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PSEU: EU considered separately with respect to each regulated pollutant (vs. PTE of source)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 Excursion: departure from indicator range established by CAM (consistent with averaging time specified for averaging the results of the monitoring), i.e. recording temperature outside range allowed by permit</a:t>
            </a:r>
          </a:p>
          <a:p>
            <a:pPr eaLnBrk="1" hangingPunct="1"/>
            <a:r>
              <a:rPr lang="en-US" altLang="en-US" dirty="0">
                <a:latin typeface="Arial" panose="020B0604020202020204" pitchFamily="34" charset="0"/>
                <a:ea typeface="ＭＳ Ｐゴシック" panose="020B0600070205080204" pitchFamily="34" charset="-128"/>
              </a:rPr>
              <a:t> - Excursion: excursions from indicator ranges do not necessarily indicate noncompliance</a:t>
            </a:r>
          </a:p>
          <a:p>
            <a:pPr eaLnBrk="1" hangingPunct="1"/>
            <a:r>
              <a:rPr lang="en-US" altLang="en-US" dirty="0">
                <a:latin typeface="Arial" panose="020B0604020202020204" pitchFamily="34" charset="0"/>
                <a:ea typeface="ＭＳ Ｐゴシック" panose="020B0600070205080204" pitchFamily="34" charset="-128"/>
              </a:rPr>
              <a:t> - Exceedance: condition detected by monitoring that provides data in terms of an emission limit that indicates that emissions (or opacity) are greater than the limit (or less in case of percent destruction requirement, i.e. a potential violation</a:t>
            </a:r>
          </a:p>
        </p:txBody>
      </p:sp>
    </p:spTree>
    <p:extLst>
      <p:ext uri="{BB962C8B-B14F-4D97-AF65-F5344CB8AC3E}">
        <p14:creationId xmlns:p14="http://schemas.microsoft.com/office/powerpoint/2010/main" val="538315209"/>
      </p:ext>
    </p:extLst>
  </p:cSld>
  <p:clrMapOvr>
    <a:masterClrMapping/>
  </p:clrMapOvr>
</p:notes>
</file>

<file path=ppt/notesSlides/notesSlide4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3346" name="Rectangle 2">
            <a:extLst>
              <a:ext uri="{FF2B5EF4-FFF2-40B4-BE49-F238E27FC236}">
                <a16:creationId xmlns:a16="http://schemas.microsoft.com/office/drawing/2014/main" id="{F31457F0-2481-4205-AF0F-C2F4CB315C1C}"/>
              </a:ext>
            </a:extLst>
          </p:cNvPr>
          <p:cNvSpPr>
            <a:spLocks noGrp="1" noRot="1" noChangeAspect="1" noChangeArrowheads="1" noTextEdit="1"/>
          </p:cNvSpPr>
          <p:nvPr>
            <p:ph type="sldImg"/>
          </p:nvPr>
        </p:nvSpPr>
        <p:spPr>
          <a:ln/>
        </p:spPr>
      </p:sp>
      <p:sp>
        <p:nvSpPr>
          <p:cNvPr id="953347" name="Rectangle 3">
            <a:extLst>
              <a:ext uri="{FF2B5EF4-FFF2-40B4-BE49-F238E27FC236}">
                <a16:creationId xmlns:a16="http://schemas.microsoft.com/office/drawing/2014/main" id="{6CD2CB14-C474-4444-A823-95AC6AC830E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Show Colstrip TV permit (page 20 and CAM plan (page 95)</a:t>
            </a:r>
          </a:p>
          <a:p>
            <a:pPr eaLnBrk="1" hangingPunct="1"/>
            <a:r>
              <a:rPr lang="en-US" altLang="en-US" dirty="0">
                <a:latin typeface="Arial" panose="020B0604020202020204" pitchFamily="34" charset="0"/>
                <a:ea typeface="ＭＳ Ｐゴシック" panose="020B0600070205080204" pitchFamily="34" charset="-128"/>
              </a:rPr>
              <a:t>CAM TGD page 254 is for PM control with venturi scrubber</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err="1">
                <a:latin typeface="Arial" panose="020B0604020202020204" pitchFamily="34" charset="0"/>
                <a:ea typeface="ＭＳ Ｐゴシック" panose="020B0600070205080204" pitchFamily="34" charset="-128"/>
              </a:rPr>
              <a:t>Chipita</a:t>
            </a:r>
            <a:r>
              <a:rPr lang="en-US" altLang="en-US" dirty="0">
                <a:latin typeface="Arial" panose="020B0604020202020204" pitchFamily="34" charset="0"/>
                <a:ea typeface="ＭＳ Ｐゴシック" panose="020B0600070205080204" pitchFamily="34" charset="-128"/>
              </a:rPr>
              <a:t> SOB page 8 more likely for most permit writers</a:t>
            </a:r>
          </a:p>
        </p:txBody>
      </p:sp>
    </p:spTree>
    <p:extLst>
      <p:ext uri="{BB962C8B-B14F-4D97-AF65-F5344CB8AC3E}">
        <p14:creationId xmlns:p14="http://schemas.microsoft.com/office/powerpoint/2010/main" val="1064989883"/>
      </p:ext>
    </p:extLst>
  </p:cSld>
  <p:clrMapOvr>
    <a:masterClrMapping/>
  </p:clrMapOvr>
</p:notes>
</file>

<file path=ppt/notesSlides/notesSlide4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1DE7B1CC-471B-0581-EBE5-AED1EA63687D}"/>
              </a:ext>
            </a:extLst>
          </p:cNvPr>
          <p:cNvSpPr>
            <a:spLocks noGrp="1"/>
          </p:cNvSpPr>
          <p:nvPr>
            <p:ph type="body" idx="1"/>
          </p:nvPr>
        </p:nvSpPr>
        <p:spPr/>
        <p:txBody>
          <a:bodyPr/>
          <a:lstStyle/>
          <a:p>
            <a:r>
              <a:rPr lang="en-US" dirty="0"/>
              <a:t>Ted</a:t>
            </a:r>
          </a:p>
          <a:p>
            <a:r>
              <a:rPr lang="en-US" dirty="0"/>
              <a:t>Discuss the different types of PC and what constitutes necessary and appropriate PCs</a:t>
            </a:r>
          </a:p>
          <a:p>
            <a:r>
              <a:rPr lang="en-US" dirty="0"/>
              <a:t>Since text on a slide isn’t the necessarily the most clear way to show that I will show some example permits I have worked on – true minor NSR, syn minor and TV. </a:t>
            </a:r>
          </a:p>
          <a:p>
            <a:endParaRPr lang="en-US" dirty="0"/>
          </a:p>
          <a:p>
            <a:r>
              <a:rPr lang="en-US" b="1" dirty="0"/>
              <a:t>And then we have a sample PC handout to go through to decide whether or not a PC is well written</a:t>
            </a:r>
          </a:p>
        </p:txBody>
      </p:sp>
    </p:spTree>
    <p:extLst>
      <p:ext uri="{BB962C8B-B14F-4D97-AF65-F5344CB8AC3E}">
        <p14:creationId xmlns:p14="http://schemas.microsoft.com/office/powerpoint/2010/main" val="2878705804"/>
      </p:ext>
    </p:extLst>
  </p:cSld>
  <p:clrMapOvr>
    <a:masterClrMapping/>
  </p:clrMapOvr>
</p:notes>
</file>

<file path=ppt/notesSlides/notesSlide4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6418" name="Rectangle 7">
            <a:extLst>
              <a:ext uri="{FF2B5EF4-FFF2-40B4-BE49-F238E27FC236}">
                <a16:creationId xmlns:a16="http://schemas.microsoft.com/office/drawing/2014/main" id="{56211F1F-234A-48B0-89E5-D563C92BFD54}"/>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A4C25BE5-20F4-49FC-8D79-FEA242914A3B}" type="slidenum">
              <a:rPr lang="en-US" altLang="en-US" sz="1300">
                <a:latin typeface="Calibri" panose="020F0502020204030204" pitchFamily="34" charset="0"/>
              </a:rPr>
              <a:pPr algn="r" eaLnBrk="1" hangingPunct="1"/>
              <a:t>493</a:t>
            </a:fld>
            <a:endParaRPr lang="en-US" altLang="en-US" sz="1300">
              <a:latin typeface="Calibri" panose="020F0502020204030204" pitchFamily="34" charset="0"/>
            </a:endParaRPr>
          </a:p>
        </p:txBody>
      </p:sp>
      <p:sp>
        <p:nvSpPr>
          <p:cNvPr id="956419" name="Rectangle 2">
            <a:extLst>
              <a:ext uri="{FF2B5EF4-FFF2-40B4-BE49-F238E27FC236}">
                <a16:creationId xmlns:a16="http://schemas.microsoft.com/office/drawing/2014/main" id="{3B456CDA-F587-4D38-B4D0-173524F56AAD}"/>
              </a:ext>
            </a:extLst>
          </p:cNvPr>
          <p:cNvSpPr>
            <a:spLocks noGrp="1" noRot="1" noChangeAspect="1" noChangeArrowheads="1" noTextEdit="1"/>
          </p:cNvSpPr>
          <p:nvPr>
            <p:ph type="sldImg"/>
          </p:nvPr>
        </p:nvSpPr>
        <p:spPr>
          <a:ln/>
        </p:spPr>
      </p:sp>
      <p:sp>
        <p:nvSpPr>
          <p:cNvPr id="956420" name="Rectangle 3">
            <a:extLst>
              <a:ext uri="{FF2B5EF4-FFF2-40B4-BE49-F238E27FC236}">
                <a16:creationId xmlns:a16="http://schemas.microsoft.com/office/drawing/2014/main" id="{72061D4D-030A-4872-8418-064F5B29ACB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Here are our objectives. Very obvious and straight forward.</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This applies for both construction and operating permits major and minor</a:t>
            </a:r>
          </a:p>
        </p:txBody>
      </p:sp>
    </p:spTree>
    <p:extLst>
      <p:ext uri="{BB962C8B-B14F-4D97-AF65-F5344CB8AC3E}">
        <p14:creationId xmlns:p14="http://schemas.microsoft.com/office/powerpoint/2010/main" val="861976857"/>
      </p:ext>
    </p:extLst>
  </p:cSld>
  <p:clrMapOvr>
    <a:masterClrMapping/>
  </p:clrMapOvr>
</p:notes>
</file>

<file path=ppt/notesSlides/notesSlide4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8466" name="Rectangle 7">
            <a:extLst>
              <a:ext uri="{FF2B5EF4-FFF2-40B4-BE49-F238E27FC236}">
                <a16:creationId xmlns:a16="http://schemas.microsoft.com/office/drawing/2014/main" id="{43ABE6D4-D853-4CFE-BE7B-B2B645697268}"/>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602F5A1-C284-49B2-BB1E-574DBA10F32C}" type="slidenum">
              <a:rPr lang="en-US" altLang="en-US" sz="1300">
                <a:latin typeface="Calibri" panose="020F0502020204030204" pitchFamily="34" charset="0"/>
              </a:rPr>
              <a:pPr algn="r" eaLnBrk="1" hangingPunct="1"/>
              <a:t>494</a:t>
            </a:fld>
            <a:endParaRPr lang="en-US" altLang="en-US" sz="1300">
              <a:latin typeface="Calibri" panose="020F0502020204030204" pitchFamily="34" charset="0"/>
            </a:endParaRPr>
          </a:p>
        </p:txBody>
      </p:sp>
      <p:sp>
        <p:nvSpPr>
          <p:cNvPr id="958467" name="Rectangle 2">
            <a:extLst>
              <a:ext uri="{FF2B5EF4-FFF2-40B4-BE49-F238E27FC236}">
                <a16:creationId xmlns:a16="http://schemas.microsoft.com/office/drawing/2014/main" id="{0C82B188-0513-4204-BA86-03865E9808CE}"/>
              </a:ext>
            </a:extLst>
          </p:cNvPr>
          <p:cNvSpPr>
            <a:spLocks noGrp="1" noRot="1" noChangeAspect="1" noChangeArrowheads="1" noTextEdit="1"/>
          </p:cNvSpPr>
          <p:nvPr>
            <p:ph type="sldImg"/>
          </p:nvPr>
        </p:nvSpPr>
        <p:spPr>
          <a:ln/>
        </p:spPr>
      </p:sp>
      <p:sp>
        <p:nvSpPr>
          <p:cNvPr id="958468" name="Rectangle 3">
            <a:extLst>
              <a:ext uri="{FF2B5EF4-FFF2-40B4-BE49-F238E27FC236}">
                <a16:creationId xmlns:a16="http://schemas.microsoft.com/office/drawing/2014/main" id="{0E0AD98E-BE99-4605-8474-FAE061B8FA6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Must be in understandable, unambiguous language</a:t>
            </a:r>
          </a:p>
          <a:p>
            <a:pPr eaLnBrk="1" hangingPunct="1">
              <a:buFontTx/>
              <a:buChar char="•"/>
            </a:pPr>
            <a:r>
              <a:rPr lang="en-US" altLang="en-US" sz="1600">
                <a:latin typeface="Disney Simple"/>
                <a:ea typeface="ＭＳ Ｐゴシック" panose="020B0600070205080204" pitchFamily="34" charset="-128"/>
              </a:rPr>
              <a:t>Intent needs to be stated – at least in support document</a:t>
            </a:r>
          </a:p>
          <a:p>
            <a:pPr eaLnBrk="1" hangingPunct="1">
              <a:buFontTx/>
              <a:buChar char="•"/>
            </a:pPr>
            <a:r>
              <a:rPr lang="en-US" altLang="en-US" sz="1600">
                <a:latin typeface="Disney Simple"/>
                <a:ea typeface="ＭＳ Ｐゴシック" panose="020B0600070205080204" pitchFamily="34" charset="-128"/>
              </a:rPr>
              <a:t>Basis or reason for condition m </a:t>
            </a:r>
          </a:p>
          <a:p>
            <a:pPr eaLnBrk="1" hangingPunct="1">
              <a:buFontTx/>
              <a:buChar char="•"/>
            </a:pPr>
            <a:r>
              <a:rPr lang="en-US" altLang="en-US" sz="1600">
                <a:latin typeface="Disney Simple"/>
                <a:ea typeface="ＭＳ Ｐゴシック" panose="020B0600070205080204" pitchFamily="34" charset="-128"/>
              </a:rPr>
              <a:t>Permit writers must collaborate with inspectors on expectation. This is very important and often not done. Here I don’t think you have this problems since the permit writer and compliance inspector are the same. </a:t>
            </a:r>
          </a:p>
          <a:p>
            <a:pPr eaLnBrk="1" hangingPunct="1">
              <a:buFontTx/>
              <a:buChar char="•"/>
            </a:pP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526990259"/>
      </p:ext>
    </p:extLst>
  </p:cSld>
  <p:clrMapOvr>
    <a:masterClrMapping/>
  </p:clrMapOvr>
</p:notes>
</file>

<file path=ppt/notesSlides/notesSlide4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0514" name="Rectangle 7">
            <a:extLst>
              <a:ext uri="{FF2B5EF4-FFF2-40B4-BE49-F238E27FC236}">
                <a16:creationId xmlns:a16="http://schemas.microsoft.com/office/drawing/2014/main" id="{A12B0D3F-C4E2-44DC-B995-51505766501E}"/>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BDD7E14-8F30-410A-9ED3-3ED74B8EEFED}" type="slidenum">
              <a:rPr lang="en-US" altLang="en-US" sz="1300">
                <a:latin typeface="Calibri" panose="020F0502020204030204" pitchFamily="34" charset="0"/>
              </a:rPr>
              <a:pPr algn="r" eaLnBrk="1" hangingPunct="1"/>
              <a:t>495</a:t>
            </a:fld>
            <a:endParaRPr lang="en-US" altLang="en-US" sz="1300">
              <a:latin typeface="Calibri" panose="020F0502020204030204" pitchFamily="34" charset="0"/>
            </a:endParaRPr>
          </a:p>
        </p:txBody>
      </p:sp>
      <p:sp>
        <p:nvSpPr>
          <p:cNvPr id="960515" name="Rectangle 2">
            <a:extLst>
              <a:ext uri="{FF2B5EF4-FFF2-40B4-BE49-F238E27FC236}">
                <a16:creationId xmlns:a16="http://schemas.microsoft.com/office/drawing/2014/main" id="{A7795A46-1A0B-4574-A368-5B4ABA6FC35A}"/>
              </a:ext>
            </a:extLst>
          </p:cNvPr>
          <p:cNvSpPr>
            <a:spLocks noGrp="1" noRot="1" noChangeAspect="1" noChangeArrowheads="1" noTextEdit="1"/>
          </p:cNvSpPr>
          <p:nvPr>
            <p:ph type="sldImg"/>
          </p:nvPr>
        </p:nvSpPr>
        <p:spPr>
          <a:ln/>
        </p:spPr>
      </p:sp>
      <p:sp>
        <p:nvSpPr>
          <p:cNvPr id="960516" name="Rectangle 3">
            <a:extLst>
              <a:ext uri="{FF2B5EF4-FFF2-40B4-BE49-F238E27FC236}">
                <a16:creationId xmlns:a16="http://schemas.microsoft.com/office/drawing/2014/main" id="{781DEFB0-3044-4FA0-ADB9-D90A538B8F7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Here is why we need conditions. Conditions also provide the legal basis for any enforcement that may be needed.</a:t>
            </a:r>
          </a:p>
        </p:txBody>
      </p:sp>
    </p:spTree>
    <p:extLst>
      <p:ext uri="{BB962C8B-B14F-4D97-AF65-F5344CB8AC3E}">
        <p14:creationId xmlns:p14="http://schemas.microsoft.com/office/powerpoint/2010/main" val="1934105408"/>
      </p:ext>
    </p:extLst>
  </p:cSld>
  <p:clrMapOvr>
    <a:masterClrMapping/>
  </p:clrMapOvr>
</p:notes>
</file>

<file path=ppt/notesSlides/notesSlide4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62" name="Rectangle 7">
            <a:extLst>
              <a:ext uri="{FF2B5EF4-FFF2-40B4-BE49-F238E27FC236}">
                <a16:creationId xmlns:a16="http://schemas.microsoft.com/office/drawing/2014/main" id="{A160C4DF-9E7D-4681-A30E-B272ADE4F585}"/>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09A50473-361B-4E71-B039-D933BCF06EAB}" type="slidenum">
              <a:rPr lang="en-US" altLang="en-US" sz="1300">
                <a:latin typeface="Calibri" panose="020F0502020204030204" pitchFamily="34" charset="0"/>
              </a:rPr>
              <a:pPr algn="r" eaLnBrk="1" hangingPunct="1"/>
              <a:t>496</a:t>
            </a:fld>
            <a:endParaRPr lang="en-US" altLang="en-US" sz="1300">
              <a:latin typeface="Calibri" panose="020F0502020204030204" pitchFamily="34" charset="0"/>
            </a:endParaRPr>
          </a:p>
        </p:txBody>
      </p:sp>
      <p:sp>
        <p:nvSpPr>
          <p:cNvPr id="962563" name="Rectangle 2">
            <a:extLst>
              <a:ext uri="{FF2B5EF4-FFF2-40B4-BE49-F238E27FC236}">
                <a16:creationId xmlns:a16="http://schemas.microsoft.com/office/drawing/2014/main" id="{1382233E-60DD-45CA-9AB0-DB1ABD24EF68}"/>
              </a:ext>
            </a:extLst>
          </p:cNvPr>
          <p:cNvSpPr>
            <a:spLocks noGrp="1" noRot="1" noChangeAspect="1" noChangeArrowheads="1" noTextEdit="1"/>
          </p:cNvSpPr>
          <p:nvPr>
            <p:ph type="sldImg"/>
          </p:nvPr>
        </p:nvSpPr>
        <p:spPr>
          <a:ln/>
        </p:spPr>
      </p:sp>
      <p:sp>
        <p:nvSpPr>
          <p:cNvPr id="962564" name="Rectangle 3">
            <a:extLst>
              <a:ext uri="{FF2B5EF4-FFF2-40B4-BE49-F238E27FC236}">
                <a16:creationId xmlns:a16="http://schemas.microsoft.com/office/drawing/2014/main" id="{F11EF821-CE2B-4B72-954D-48A2A3118C2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We have to have a basis for conditions. Here are some – applicable regs are clear we have to specify conditions needed to meet regs – conditions will be formed by the regulations. We need a permit condition to tell us how the source will demonstrate compliance and how to keep below thresholds what kinds of record keeping is needed. Can anyone come with other reasons for conditions?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Threshold management = syn minor</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Consent Decree, settlement decree, court order</a:t>
            </a:r>
          </a:p>
        </p:txBody>
      </p:sp>
    </p:spTree>
    <p:extLst>
      <p:ext uri="{BB962C8B-B14F-4D97-AF65-F5344CB8AC3E}">
        <p14:creationId xmlns:p14="http://schemas.microsoft.com/office/powerpoint/2010/main" val="1108537751"/>
      </p:ext>
    </p:extLst>
  </p:cSld>
  <p:clrMapOvr>
    <a:masterClrMapping/>
  </p:clrMapOvr>
</p:notes>
</file>

<file path=ppt/notesSlides/notesSlide4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4610" name="Rectangle 7">
            <a:extLst>
              <a:ext uri="{FF2B5EF4-FFF2-40B4-BE49-F238E27FC236}">
                <a16:creationId xmlns:a16="http://schemas.microsoft.com/office/drawing/2014/main" id="{3D0CF728-311B-4819-B3B8-61D72DB1A1D3}"/>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51CBD8EA-D4FA-478D-A523-57D347429BCA}" type="slidenum">
              <a:rPr lang="en-US" altLang="en-US" sz="1300">
                <a:latin typeface="Calibri" panose="020F0502020204030204" pitchFamily="34" charset="0"/>
              </a:rPr>
              <a:pPr algn="r" eaLnBrk="1" hangingPunct="1"/>
              <a:t>497</a:t>
            </a:fld>
            <a:endParaRPr lang="en-US" altLang="en-US" sz="1300">
              <a:latin typeface="Calibri" panose="020F0502020204030204" pitchFamily="34" charset="0"/>
            </a:endParaRPr>
          </a:p>
        </p:txBody>
      </p:sp>
      <p:sp>
        <p:nvSpPr>
          <p:cNvPr id="964611" name="Rectangle 2">
            <a:extLst>
              <a:ext uri="{FF2B5EF4-FFF2-40B4-BE49-F238E27FC236}">
                <a16:creationId xmlns:a16="http://schemas.microsoft.com/office/drawing/2014/main" id="{E083F4A9-15E7-4EC5-91B0-5FE7B99A029C}"/>
              </a:ext>
            </a:extLst>
          </p:cNvPr>
          <p:cNvSpPr>
            <a:spLocks noGrp="1" noRot="1" noChangeAspect="1" noChangeArrowheads="1" noTextEdit="1"/>
          </p:cNvSpPr>
          <p:nvPr>
            <p:ph type="sldImg"/>
          </p:nvPr>
        </p:nvSpPr>
        <p:spPr>
          <a:ln/>
        </p:spPr>
      </p:sp>
      <p:sp>
        <p:nvSpPr>
          <p:cNvPr id="964612" name="Rectangle 3">
            <a:extLst>
              <a:ext uri="{FF2B5EF4-FFF2-40B4-BE49-F238E27FC236}">
                <a16:creationId xmlns:a16="http://schemas.microsoft.com/office/drawing/2014/main" id="{76D5CAA1-FF67-4C88-BF56-F2B7B78CA71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We need to spell out each permit condition and why we have it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SOB = TSD = TRD = Engr Review</a:t>
            </a:r>
          </a:p>
        </p:txBody>
      </p:sp>
    </p:spTree>
    <p:extLst>
      <p:ext uri="{BB962C8B-B14F-4D97-AF65-F5344CB8AC3E}">
        <p14:creationId xmlns:p14="http://schemas.microsoft.com/office/powerpoint/2010/main" val="176762044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a:extLst>
              <a:ext uri="{FF2B5EF4-FFF2-40B4-BE49-F238E27FC236}">
                <a16:creationId xmlns:a16="http://schemas.microsoft.com/office/drawing/2014/main" id="{CE66A4C2-4936-4436-ABB6-6E39C31353A1}"/>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F50BD5AD-F53D-4A7D-B371-49476DD0C383}" type="slidenum">
              <a:rPr lang="en-US" altLang="en-US" sz="1300"/>
              <a:pPr algn="r" eaLnBrk="1" hangingPunct="1"/>
              <a:t>51</a:t>
            </a:fld>
            <a:endParaRPr lang="en-US" altLang="en-US" sz="1300"/>
          </a:p>
        </p:txBody>
      </p:sp>
      <p:sp>
        <p:nvSpPr>
          <p:cNvPr id="197635" name="Rectangle 2">
            <a:extLst>
              <a:ext uri="{FF2B5EF4-FFF2-40B4-BE49-F238E27FC236}">
                <a16:creationId xmlns:a16="http://schemas.microsoft.com/office/drawing/2014/main" id="{52F9ABDD-D2B6-431A-AE23-912EAD0B232D}"/>
              </a:ext>
            </a:extLst>
          </p:cNvPr>
          <p:cNvSpPr>
            <a:spLocks noGrp="1" noRot="1" noChangeAspect="1" noChangeArrowheads="1" noTextEdit="1"/>
          </p:cNvSpPr>
          <p:nvPr>
            <p:ph type="sldImg"/>
          </p:nvPr>
        </p:nvSpPr>
        <p:spPr>
          <a:ln/>
        </p:spPr>
      </p:sp>
      <p:sp>
        <p:nvSpPr>
          <p:cNvPr id="197636" name="Rectangle 3">
            <a:extLst>
              <a:ext uri="{FF2B5EF4-FFF2-40B4-BE49-F238E27FC236}">
                <a16:creationId xmlns:a16="http://schemas.microsoft.com/office/drawing/2014/main" id="{7F91835E-93C1-43AB-BE0D-00FCE1F3F62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a:ea typeface="ＭＳ Ｐゴシック"/>
                <a:cs typeface="Arial"/>
              </a:rPr>
              <a:t>After the court decision greenhouse gases will be subject to BACT but will not by themselves cause a source to be major. However GHG can be considered if the source is already subject to PSD</a:t>
            </a:r>
          </a:p>
          <a:p>
            <a:pPr eaLnBrk="1" hangingPunct="1"/>
            <a:endParaRPr lang="en-US" altLang="en-US" dirty="0">
              <a:latin typeface="Arial"/>
              <a:ea typeface="ＭＳ Ｐゴシック"/>
              <a:cs typeface="Arial"/>
            </a:endParaRPr>
          </a:p>
          <a:p>
            <a:pPr eaLnBrk="1" hangingPunct="1"/>
            <a:r>
              <a:rPr lang="en-US" altLang="en-US" dirty="0">
                <a:latin typeface="Arial"/>
                <a:ea typeface="ＭＳ Ｐゴシック"/>
                <a:cs typeface="Arial"/>
              </a:rPr>
              <a:t>Significant is 52.21 b 49 iv a = 75,000 </a:t>
            </a:r>
            <a:r>
              <a:rPr lang="en-US" altLang="en-US" dirty="0" err="1">
                <a:latin typeface="Arial"/>
                <a:ea typeface="ＭＳ Ｐゴシック"/>
                <a:cs typeface="Arial"/>
              </a:rPr>
              <a:t>tpy</a:t>
            </a:r>
            <a:r>
              <a:rPr lang="en-US" altLang="en-US" dirty="0">
                <a:latin typeface="Arial"/>
                <a:ea typeface="ＭＳ Ｐゴシック"/>
                <a:cs typeface="Arial"/>
              </a:rPr>
              <a:t> CO2e</a:t>
            </a:r>
          </a:p>
          <a:p>
            <a:pPr eaLnBrk="1" hangingPunct="1"/>
            <a:endParaRPr lang="en-US" altLang="en-US" dirty="0">
              <a:latin typeface="Arial"/>
              <a:ea typeface="ＭＳ Ｐゴシック"/>
              <a:cs typeface="Arial"/>
            </a:endParaRPr>
          </a:p>
          <a:p>
            <a:pPr eaLnBrk="1" hangingPunct="1"/>
            <a:r>
              <a:rPr lang="en-US" altLang="en-US" dirty="0">
                <a:latin typeface="Arial"/>
                <a:ea typeface="ＭＳ Ｐゴシック"/>
                <a:cs typeface="Arial"/>
              </a:rPr>
              <a:t>Now EPA undertaking a regulatory action to reverse the GHG endangerment finding.</a:t>
            </a:r>
          </a:p>
        </p:txBody>
      </p:sp>
    </p:spTree>
    <p:extLst>
      <p:ext uri="{BB962C8B-B14F-4D97-AF65-F5344CB8AC3E}">
        <p14:creationId xmlns:p14="http://schemas.microsoft.com/office/powerpoint/2010/main" val="3701648037"/>
      </p:ext>
    </p:extLst>
  </p:cSld>
  <p:clrMapOvr>
    <a:masterClrMapping/>
  </p:clrMapOvr>
</p:notes>
</file>

<file path=ppt/notesSlides/notesSlide4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6658" name="Rectangle 7">
            <a:extLst>
              <a:ext uri="{FF2B5EF4-FFF2-40B4-BE49-F238E27FC236}">
                <a16:creationId xmlns:a16="http://schemas.microsoft.com/office/drawing/2014/main" id="{BB500CD9-F2AC-4467-BBAE-44C94B12C1CB}"/>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2358557-0565-42CE-8D33-4E4CFC03EA1C}" type="slidenum">
              <a:rPr lang="en-US" altLang="en-US" sz="1300">
                <a:latin typeface="Calibri" panose="020F0502020204030204" pitchFamily="34" charset="0"/>
              </a:rPr>
              <a:pPr algn="r" eaLnBrk="1" hangingPunct="1"/>
              <a:t>498</a:t>
            </a:fld>
            <a:endParaRPr lang="en-US" altLang="en-US" sz="1300">
              <a:latin typeface="Calibri" panose="020F0502020204030204" pitchFamily="34" charset="0"/>
            </a:endParaRPr>
          </a:p>
        </p:txBody>
      </p:sp>
      <p:sp>
        <p:nvSpPr>
          <p:cNvPr id="966659" name="Rectangle 2">
            <a:extLst>
              <a:ext uri="{FF2B5EF4-FFF2-40B4-BE49-F238E27FC236}">
                <a16:creationId xmlns:a16="http://schemas.microsoft.com/office/drawing/2014/main" id="{621D248C-626B-4ECF-8BC7-ED480DFB5D35}"/>
              </a:ext>
            </a:extLst>
          </p:cNvPr>
          <p:cNvSpPr>
            <a:spLocks noGrp="1" noRot="1" noChangeAspect="1" noChangeArrowheads="1" noTextEdit="1"/>
          </p:cNvSpPr>
          <p:nvPr>
            <p:ph type="sldImg"/>
          </p:nvPr>
        </p:nvSpPr>
        <p:spPr>
          <a:ln/>
        </p:spPr>
      </p:sp>
      <p:sp>
        <p:nvSpPr>
          <p:cNvPr id="966660" name="Rectangle 3">
            <a:extLst>
              <a:ext uri="{FF2B5EF4-FFF2-40B4-BE49-F238E27FC236}">
                <a16:creationId xmlns:a16="http://schemas.microsoft.com/office/drawing/2014/main" id="{0D143072-317E-41FA-B27C-D09E4E5B57A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pPr>
            <a:r>
              <a:rPr lang="en-US" altLang="en-US" sz="1600">
                <a:latin typeface="Disney Simple"/>
                <a:ea typeface="ＭＳ Ｐゴシック" panose="020B0600070205080204" pitchFamily="34" charset="-128"/>
              </a:rPr>
              <a:t>Permit conditions must be </a:t>
            </a:r>
            <a:r>
              <a:rPr lang="en-US" altLang="en-US" sz="1600" b="1">
                <a:latin typeface="Disney Simple"/>
                <a:ea typeface="ＭＳ Ｐゴシック" panose="020B0600070205080204" pitchFamily="34" charset="-128"/>
              </a:rPr>
              <a:t>practically enforceable</a:t>
            </a:r>
            <a:r>
              <a:rPr lang="en-US" altLang="en-US" sz="1600">
                <a:latin typeface="Disney Simple"/>
                <a:ea typeface="ＭＳ Ｐゴシック" panose="020B0600070205080204" pitchFamily="34" charset="-128"/>
              </a:rPr>
              <a:t>, that is, they must make it possible to determine whether a plant is complying with the rules.  The permit must clearly explain how the requirements apply to the facility.  If you cannot tell what the facility is required to do to comply with permit limits, it is not practically enforceable.  With limited exceptions, a facility must comply with regulations at all times.  The public may use any credible evidence to show a facility is violating its permit.  Evidence may include air sampling tests taken at the property line of the facility.   </a:t>
            </a:r>
          </a:p>
          <a:p>
            <a:pPr eaLnBrk="1" hangingPunct="1">
              <a:lnSpc>
                <a:spcPct val="90000"/>
              </a:lnSpc>
            </a:pPr>
            <a:endParaRPr lang="en-US" altLang="en-US" sz="1600">
              <a:latin typeface="Disney Simple"/>
              <a:ea typeface="ＭＳ Ｐゴシック" panose="020B0600070205080204" pitchFamily="34" charset="-128"/>
            </a:endParaRPr>
          </a:p>
          <a:p>
            <a:pPr eaLnBrk="1" hangingPunct="1">
              <a:lnSpc>
                <a:spcPct val="90000"/>
              </a:lnSpc>
            </a:pPr>
            <a:r>
              <a:rPr lang="en-US" altLang="en-US">
                <a:latin typeface="Arial" panose="020B0604020202020204" pitchFamily="34" charset="0"/>
                <a:ea typeface="ＭＳ Ｐゴシック" panose="020B0600070205080204" pitchFamily="34" charset="-128"/>
                <a:hlinkClick r:id="rId3"/>
                <a:hlinkMouseOver r:id="rId4" action="ppaction://hlinkfile"/>
              </a:rPr>
              <a:t> </a:t>
            </a:r>
            <a:r>
              <a:rPr lang="en-US" altLang="en-US">
                <a:latin typeface="Arial" panose="020B0604020202020204" pitchFamily="34" charset="0"/>
                <a:ea typeface="ＭＳ Ｐゴシック" panose="020B0600070205080204" pitchFamily="34" charset="-128"/>
              </a:rPr>
              <a:t>BLUE RIDGE ENVIRONMENTAL DEFENSE LEAGUE </a:t>
            </a:r>
            <a:r>
              <a:rPr lang="en-US" altLang="en-US" b="1">
                <a:latin typeface="Arial" panose="020B0604020202020204" pitchFamily="34" charset="0"/>
                <a:ea typeface="ＭＳ Ｐゴシック" panose="020B0600070205080204" pitchFamily="34" charset="-128"/>
              </a:rPr>
              <a:t>Clean Air Campaign</a:t>
            </a:r>
            <a:r>
              <a:rPr lang="en-US" altLang="en-US">
                <a:latin typeface="Arial" panose="020B0604020202020204" pitchFamily="34" charset="0"/>
                <a:ea typeface="ＭＳ Ｐゴシック" panose="020B0600070205080204" pitchFamily="34" charset="-128"/>
              </a:rPr>
              <a:t> </a:t>
            </a:r>
          </a:p>
          <a:p>
            <a:pPr eaLnBrk="1" hangingPunct="1">
              <a:lnSpc>
                <a:spcPct val="90000"/>
              </a:lnSpc>
            </a:pPr>
            <a:br>
              <a:rPr lang="en-US" altLang="en-US">
                <a:latin typeface="Arial" panose="020B0604020202020204" pitchFamily="34" charset="0"/>
                <a:ea typeface="ＭＳ Ｐゴシック" panose="020B0600070205080204" pitchFamily="34" charset="-128"/>
              </a:rPr>
            </a:br>
            <a:r>
              <a:rPr lang="en-US" altLang="en-US" b="1">
                <a:latin typeface="Arial" panose="020B0604020202020204" pitchFamily="34" charset="0"/>
                <a:ea typeface="ＭＳ Ｐゴシック" panose="020B0600070205080204" pitchFamily="34" charset="-128"/>
              </a:rPr>
              <a:t>Clean Air Act Title V Permits</a:t>
            </a:r>
            <a:br>
              <a:rPr lang="en-US" altLang="en-US">
                <a:latin typeface="Arial" panose="020B0604020202020204" pitchFamily="34" charset="0"/>
                <a:ea typeface="ＭＳ Ｐゴシック" panose="020B0600070205080204" pitchFamily="34" charset="-128"/>
              </a:rPr>
            </a:br>
            <a:r>
              <a:rPr lang="en-US" altLang="en-US" b="1">
                <a:latin typeface="Arial" panose="020B0604020202020204" pitchFamily="34" charset="0"/>
                <a:ea typeface="ＭＳ Ｐゴシック" panose="020B0600070205080204" pitchFamily="34" charset="-128"/>
              </a:rPr>
              <a:t>BREDL Fact Sheet</a:t>
            </a:r>
            <a:r>
              <a:rPr lang="en-US" altLang="en-US">
                <a:latin typeface="Arial" panose="020B0604020202020204" pitchFamily="34" charset="0"/>
                <a:ea typeface="ＭＳ Ｐゴシック" panose="020B0600070205080204" pitchFamily="34" charset="-128"/>
              </a:rPr>
              <a:t> </a:t>
            </a:r>
            <a:br>
              <a:rPr lang="en-US" altLang="en-US">
                <a:latin typeface="Arial" panose="020B0604020202020204" pitchFamily="34" charset="0"/>
                <a:ea typeface="ＭＳ Ｐゴシック" panose="020B0600070205080204" pitchFamily="34" charset="-128"/>
              </a:rPr>
            </a:br>
            <a:endParaRPr lang="en-US" altLang="en-US">
              <a:latin typeface="Arial" panose="020B0604020202020204" pitchFamily="34" charset="0"/>
              <a:ea typeface="ＭＳ Ｐゴシック" panose="020B0600070205080204" pitchFamily="34" charset="-128"/>
            </a:endParaRPr>
          </a:p>
          <a:p>
            <a:pPr eaLnBrk="1" hangingPunct="1">
              <a:lnSpc>
                <a:spcPct val="90000"/>
              </a:lnSpc>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633884243"/>
      </p:ext>
    </p:extLst>
  </p:cSld>
  <p:clrMapOvr>
    <a:masterClrMapping/>
  </p:clrMapOvr>
</p:notes>
</file>

<file path=ppt/notesSlides/notesSlide4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5282" name="Slide Image Placeholder 1">
            <a:extLst>
              <a:ext uri="{FF2B5EF4-FFF2-40B4-BE49-F238E27FC236}">
                <a16:creationId xmlns:a16="http://schemas.microsoft.com/office/drawing/2014/main" id="{AF582426-B730-412B-86F4-9C9C45AE0E06}"/>
              </a:ext>
            </a:extLst>
          </p:cNvPr>
          <p:cNvSpPr>
            <a:spLocks noGrp="1" noRot="1" noChangeAspect="1" noChangeArrowheads="1" noTextEdit="1"/>
          </p:cNvSpPr>
          <p:nvPr>
            <p:ph type="sldImg"/>
          </p:nvPr>
        </p:nvSpPr>
        <p:spPr>
          <a:ln/>
        </p:spPr>
      </p:sp>
      <p:sp>
        <p:nvSpPr>
          <p:cNvPr id="865283" name="Notes Placeholder 2">
            <a:extLst>
              <a:ext uri="{FF2B5EF4-FFF2-40B4-BE49-F238E27FC236}">
                <a16:creationId xmlns:a16="http://schemas.microsoft.com/office/drawing/2014/main" id="{540071A2-A767-4BF5-8449-C0DAFD24417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Avg time lesson: no calendar yr limit, use 12-month rolling</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Credible evidence rule: can be used by the public/env groups</a:t>
            </a:r>
          </a:p>
        </p:txBody>
      </p:sp>
      <p:sp>
        <p:nvSpPr>
          <p:cNvPr id="865284" name="Slide Number Placeholder 3">
            <a:extLst>
              <a:ext uri="{FF2B5EF4-FFF2-40B4-BE49-F238E27FC236}">
                <a16:creationId xmlns:a16="http://schemas.microsoft.com/office/drawing/2014/main" id="{8D29AF7F-B628-4551-8BC0-FF27990E1102}"/>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A98AA998-986E-44FB-92E2-803667CDEA88}" type="slidenum">
              <a:rPr lang="en-US" altLang="en-US"/>
              <a:pPr/>
              <a:t>499</a:t>
            </a:fld>
            <a:endParaRPr lang="en-US" altLang="en-US"/>
          </a:p>
        </p:txBody>
      </p:sp>
    </p:spTree>
    <p:extLst>
      <p:ext uri="{BB962C8B-B14F-4D97-AF65-F5344CB8AC3E}">
        <p14:creationId xmlns:p14="http://schemas.microsoft.com/office/powerpoint/2010/main" val="1925180393"/>
      </p:ext>
    </p:extLst>
  </p:cSld>
  <p:clrMapOvr>
    <a:masterClrMapping/>
  </p:clrMapOvr>
</p:notes>
</file>

<file path=ppt/notesSlides/notesSlide4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8706" name="Rectangle 7">
            <a:extLst>
              <a:ext uri="{FF2B5EF4-FFF2-40B4-BE49-F238E27FC236}">
                <a16:creationId xmlns:a16="http://schemas.microsoft.com/office/drawing/2014/main" id="{E97B3041-0975-4A93-A7EB-1949B98ED442}"/>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33F1E7EB-3C25-4D42-B2A9-07BBD5E90C1E}" type="slidenum">
              <a:rPr lang="en-US" altLang="en-US" sz="1300">
                <a:latin typeface="Calibri" panose="020F0502020204030204" pitchFamily="34" charset="0"/>
              </a:rPr>
              <a:pPr algn="r" eaLnBrk="1" hangingPunct="1"/>
              <a:t>500</a:t>
            </a:fld>
            <a:endParaRPr lang="en-US" altLang="en-US" sz="1300">
              <a:latin typeface="Calibri" panose="020F0502020204030204" pitchFamily="34" charset="0"/>
            </a:endParaRPr>
          </a:p>
        </p:txBody>
      </p:sp>
      <p:sp>
        <p:nvSpPr>
          <p:cNvPr id="968707" name="Rectangle 2">
            <a:extLst>
              <a:ext uri="{FF2B5EF4-FFF2-40B4-BE49-F238E27FC236}">
                <a16:creationId xmlns:a16="http://schemas.microsoft.com/office/drawing/2014/main" id="{8A4996BD-5223-4186-BB50-C02AF7B32904}"/>
              </a:ext>
            </a:extLst>
          </p:cNvPr>
          <p:cNvSpPr>
            <a:spLocks noGrp="1" noRot="1" noChangeAspect="1" noChangeArrowheads="1" noTextEdit="1"/>
          </p:cNvSpPr>
          <p:nvPr>
            <p:ph type="sldImg"/>
          </p:nvPr>
        </p:nvSpPr>
        <p:spPr>
          <a:ln/>
        </p:spPr>
      </p:sp>
      <p:sp>
        <p:nvSpPr>
          <p:cNvPr id="968708" name="Rectangle 3">
            <a:extLst>
              <a:ext uri="{FF2B5EF4-FFF2-40B4-BE49-F238E27FC236}">
                <a16:creationId xmlns:a16="http://schemas.microsoft.com/office/drawing/2014/main" id="{96FB7F7D-4136-484B-A9B9-BDF0A8E6CDA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Conditions should be grouped in a logical manner</a:t>
            </a:r>
          </a:p>
          <a:p>
            <a:pPr eaLnBrk="1" hangingPunct="1">
              <a:buFontTx/>
              <a:buChar char="•"/>
            </a:pPr>
            <a:r>
              <a:rPr lang="en-US" altLang="en-US" sz="1600">
                <a:latin typeface="Disney Simple"/>
                <a:ea typeface="ＭＳ Ｐゴシック" panose="020B0600070205080204" pitchFamily="34" charset="-128"/>
              </a:rPr>
              <a:t>There may be lots or only a few</a:t>
            </a:r>
          </a:p>
          <a:p>
            <a:pPr eaLnBrk="1" hangingPunct="1">
              <a:buFontTx/>
              <a:buChar char="•"/>
            </a:pPr>
            <a:endParaRPr lang="en-US" altLang="en-US" sz="1600">
              <a:latin typeface="Disney Simple"/>
              <a:ea typeface="ＭＳ Ｐゴシック" panose="020B0600070205080204" pitchFamily="34" charset="-128"/>
            </a:endParaRPr>
          </a:p>
          <a:p>
            <a:pPr eaLnBrk="1" hangingPunct="1">
              <a:buFontTx/>
              <a:buChar char="•"/>
            </a:pPr>
            <a:endParaRPr lang="en-US" altLang="en-US" sz="1600">
              <a:latin typeface="Disney Simple"/>
              <a:ea typeface="ＭＳ Ｐゴシック" panose="020B0600070205080204" pitchFamily="34" charset="-128"/>
            </a:endParaRPr>
          </a:p>
          <a:p>
            <a:pPr eaLnBrk="1" hangingPunct="1">
              <a:buFontTx/>
              <a:buChar char="•"/>
            </a:pP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861919656"/>
      </p:ext>
    </p:extLst>
  </p:cSld>
  <p:clrMapOvr>
    <a:masterClrMapping/>
  </p:clrMapOvr>
</p:notes>
</file>

<file path=ppt/notesSlides/notesSlide4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0754" name="Rectangle 7">
            <a:extLst>
              <a:ext uri="{FF2B5EF4-FFF2-40B4-BE49-F238E27FC236}">
                <a16:creationId xmlns:a16="http://schemas.microsoft.com/office/drawing/2014/main" id="{CBA9296B-CC83-4CFF-A517-DDE1B4A799BB}"/>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B61084B-7C36-4046-89B3-9C412DE59515}" type="slidenum">
              <a:rPr lang="en-US" altLang="en-US" sz="1300">
                <a:latin typeface="Calibri" panose="020F0502020204030204" pitchFamily="34" charset="0"/>
              </a:rPr>
              <a:pPr algn="r" eaLnBrk="1" hangingPunct="1"/>
              <a:t>501</a:t>
            </a:fld>
            <a:endParaRPr lang="en-US" altLang="en-US" sz="1300">
              <a:latin typeface="Calibri" panose="020F0502020204030204" pitchFamily="34" charset="0"/>
            </a:endParaRPr>
          </a:p>
        </p:txBody>
      </p:sp>
      <p:sp>
        <p:nvSpPr>
          <p:cNvPr id="970755" name="Rectangle 2">
            <a:extLst>
              <a:ext uri="{FF2B5EF4-FFF2-40B4-BE49-F238E27FC236}">
                <a16:creationId xmlns:a16="http://schemas.microsoft.com/office/drawing/2014/main" id="{1D53FAE3-0C33-46AC-85E5-D529D70D4F6C}"/>
              </a:ext>
            </a:extLst>
          </p:cNvPr>
          <p:cNvSpPr>
            <a:spLocks noGrp="1" noRot="1" noChangeAspect="1" noChangeArrowheads="1" noTextEdit="1"/>
          </p:cNvSpPr>
          <p:nvPr>
            <p:ph type="sldImg"/>
          </p:nvPr>
        </p:nvSpPr>
        <p:spPr>
          <a:ln/>
        </p:spPr>
      </p:sp>
      <p:sp>
        <p:nvSpPr>
          <p:cNvPr id="970756" name="Rectangle 3">
            <a:extLst>
              <a:ext uri="{FF2B5EF4-FFF2-40B4-BE49-F238E27FC236}">
                <a16:creationId xmlns:a16="http://schemas.microsoft.com/office/drawing/2014/main" id="{52A2559F-064E-4012-910D-06994AB353B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These are some of the categories of conditions. Generally conditions are organized into these groups or similar groups</a:t>
            </a:r>
          </a:p>
        </p:txBody>
      </p:sp>
    </p:spTree>
    <p:extLst>
      <p:ext uri="{BB962C8B-B14F-4D97-AF65-F5344CB8AC3E}">
        <p14:creationId xmlns:p14="http://schemas.microsoft.com/office/powerpoint/2010/main" val="3707792038"/>
      </p:ext>
    </p:extLst>
  </p:cSld>
  <p:clrMapOvr>
    <a:masterClrMapping/>
  </p:clrMapOvr>
</p:notes>
</file>

<file path=ppt/notesSlides/notesSlide4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02" name="Rectangle 7">
            <a:extLst>
              <a:ext uri="{FF2B5EF4-FFF2-40B4-BE49-F238E27FC236}">
                <a16:creationId xmlns:a16="http://schemas.microsoft.com/office/drawing/2014/main" id="{6F41B41A-FC9F-43DE-9526-47E7A26005BF}"/>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24A30A4E-8687-4C2A-AFC1-49EAB61AFF5C}" type="slidenum">
              <a:rPr lang="en-US" altLang="en-US" sz="1300">
                <a:latin typeface="Calibri" panose="020F0502020204030204" pitchFamily="34" charset="0"/>
              </a:rPr>
              <a:pPr algn="r" eaLnBrk="1" hangingPunct="1"/>
              <a:t>502</a:t>
            </a:fld>
            <a:endParaRPr lang="en-US" altLang="en-US" sz="1300">
              <a:latin typeface="Calibri" panose="020F0502020204030204" pitchFamily="34" charset="0"/>
            </a:endParaRPr>
          </a:p>
        </p:txBody>
      </p:sp>
      <p:sp>
        <p:nvSpPr>
          <p:cNvPr id="972803" name="Rectangle 2">
            <a:extLst>
              <a:ext uri="{FF2B5EF4-FFF2-40B4-BE49-F238E27FC236}">
                <a16:creationId xmlns:a16="http://schemas.microsoft.com/office/drawing/2014/main" id="{E6090626-7168-4D15-9FCF-B2F5B281A26E}"/>
              </a:ext>
            </a:extLst>
          </p:cNvPr>
          <p:cNvSpPr>
            <a:spLocks noGrp="1" noRot="1" noChangeAspect="1" noChangeArrowheads="1" noTextEdit="1"/>
          </p:cNvSpPr>
          <p:nvPr>
            <p:ph type="sldImg"/>
          </p:nvPr>
        </p:nvSpPr>
        <p:spPr>
          <a:ln/>
        </p:spPr>
      </p:sp>
      <p:sp>
        <p:nvSpPr>
          <p:cNvPr id="972804" name="Rectangle 3">
            <a:extLst>
              <a:ext uri="{FF2B5EF4-FFF2-40B4-BE49-F238E27FC236}">
                <a16:creationId xmlns:a16="http://schemas.microsoft.com/office/drawing/2014/main" id="{553446D2-A04C-45B5-A13E-DA7A5519AE8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Standard conditions could be placed in the same place in each permit</a:t>
            </a:r>
          </a:p>
          <a:p>
            <a:pPr eaLnBrk="1" hangingPunct="1">
              <a:buFontTx/>
              <a:buChar char="•"/>
            </a:pPr>
            <a:r>
              <a:rPr lang="en-US" altLang="en-US" sz="1600">
                <a:latin typeface="Disney Simple"/>
                <a:ea typeface="ＭＳ Ｐゴシック" panose="020B0600070205080204" pitchFamily="34" charset="-128"/>
              </a:rPr>
              <a:t>These may be lengthy</a:t>
            </a:r>
          </a:p>
          <a:p>
            <a:pPr eaLnBrk="1" hangingPunct="1">
              <a:buFontTx/>
              <a:buChar char="•"/>
            </a:pPr>
            <a:r>
              <a:rPr lang="en-US" altLang="en-US" sz="1600">
                <a:latin typeface="Disney Simple"/>
                <a:ea typeface="ＭＳ Ｐゴシック" panose="020B0600070205080204" pitchFamily="34" charset="-128"/>
              </a:rPr>
              <a:t>Vary from authority to authority</a:t>
            </a:r>
          </a:p>
        </p:txBody>
      </p:sp>
    </p:spTree>
    <p:extLst>
      <p:ext uri="{BB962C8B-B14F-4D97-AF65-F5344CB8AC3E}">
        <p14:creationId xmlns:p14="http://schemas.microsoft.com/office/powerpoint/2010/main" val="1447026980"/>
      </p:ext>
    </p:extLst>
  </p:cSld>
  <p:clrMapOvr>
    <a:masterClrMapping/>
  </p:clrMapOvr>
</p:notes>
</file>

<file path=ppt/notesSlides/notesSlide4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4850" name="Rectangle 7">
            <a:extLst>
              <a:ext uri="{FF2B5EF4-FFF2-40B4-BE49-F238E27FC236}">
                <a16:creationId xmlns:a16="http://schemas.microsoft.com/office/drawing/2014/main" id="{D4360ACF-CF9F-47A5-B556-230F0E78701E}"/>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724EC16B-EAF4-4600-A6DD-3D5C7236FF08}" type="slidenum">
              <a:rPr lang="en-US" altLang="en-US" sz="1300">
                <a:solidFill>
                  <a:srgbClr val="000000"/>
                </a:solidFill>
                <a:latin typeface="Calibri" panose="020F0502020204030204" pitchFamily="34" charset="0"/>
              </a:rPr>
              <a:pPr algn="r" eaLnBrk="1" hangingPunct="1"/>
              <a:t>503</a:t>
            </a:fld>
            <a:endParaRPr lang="en-US" altLang="en-US" sz="1300">
              <a:solidFill>
                <a:srgbClr val="000000"/>
              </a:solidFill>
              <a:latin typeface="Calibri" panose="020F0502020204030204" pitchFamily="34" charset="0"/>
            </a:endParaRPr>
          </a:p>
        </p:txBody>
      </p:sp>
      <p:sp>
        <p:nvSpPr>
          <p:cNvPr id="974851" name="Rectangle 2">
            <a:extLst>
              <a:ext uri="{FF2B5EF4-FFF2-40B4-BE49-F238E27FC236}">
                <a16:creationId xmlns:a16="http://schemas.microsoft.com/office/drawing/2014/main" id="{9AAAE352-2285-4BD7-9840-7B1F0E458D92}"/>
              </a:ext>
            </a:extLst>
          </p:cNvPr>
          <p:cNvSpPr>
            <a:spLocks noGrp="1" noRot="1" noChangeAspect="1" noChangeArrowheads="1" noTextEdit="1"/>
          </p:cNvSpPr>
          <p:nvPr>
            <p:ph type="sldImg"/>
          </p:nvPr>
        </p:nvSpPr>
        <p:spPr>
          <a:ln/>
        </p:spPr>
      </p:sp>
      <p:sp>
        <p:nvSpPr>
          <p:cNvPr id="974852" name="Rectangle 3">
            <a:extLst>
              <a:ext uri="{FF2B5EF4-FFF2-40B4-BE49-F238E27FC236}">
                <a16:creationId xmlns:a16="http://schemas.microsoft.com/office/drawing/2014/main" id="{5CA1CD78-C1B7-4E7A-B55F-30873ECB8BD8}"/>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solidFill>
                  <a:srgbClr val="C00000"/>
                </a:solidFill>
                <a:latin typeface="Disney Simple"/>
                <a:ea typeface="ＭＳ Ｐゴシック" panose="020B0600070205080204" pitchFamily="34" charset="-128"/>
              </a:rPr>
              <a:t>Ask for examples from class</a:t>
            </a: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4123865088"/>
      </p:ext>
    </p:extLst>
  </p:cSld>
  <p:clrMapOvr>
    <a:masterClrMapping/>
  </p:clrMapOvr>
</p:notes>
</file>

<file path=ppt/notesSlides/notesSlide4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6898" name="Rectangle 7">
            <a:extLst>
              <a:ext uri="{FF2B5EF4-FFF2-40B4-BE49-F238E27FC236}">
                <a16:creationId xmlns:a16="http://schemas.microsoft.com/office/drawing/2014/main" id="{C5F4439D-20CA-4821-8A58-239F46BDEF4A}"/>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86456897-ACD5-451A-B8C0-EECEBFC052C7}" type="slidenum">
              <a:rPr lang="en-US" altLang="en-US" sz="1300">
                <a:latin typeface="Calibri" panose="020F0502020204030204" pitchFamily="34" charset="0"/>
              </a:rPr>
              <a:pPr algn="r" eaLnBrk="1" hangingPunct="1"/>
              <a:t>504</a:t>
            </a:fld>
            <a:endParaRPr lang="en-US" altLang="en-US" sz="1300">
              <a:latin typeface="Calibri" panose="020F0502020204030204" pitchFamily="34" charset="0"/>
            </a:endParaRPr>
          </a:p>
        </p:txBody>
      </p:sp>
      <p:sp>
        <p:nvSpPr>
          <p:cNvPr id="976899" name="Rectangle 2">
            <a:extLst>
              <a:ext uri="{FF2B5EF4-FFF2-40B4-BE49-F238E27FC236}">
                <a16:creationId xmlns:a16="http://schemas.microsoft.com/office/drawing/2014/main" id="{5955FEA1-2834-44D4-8ECB-993745B21851}"/>
              </a:ext>
            </a:extLst>
          </p:cNvPr>
          <p:cNvSpPr>
            <a:spLocks noGrp="1" noRot="1" noChangeAspect="1" noChangeArrowheads="1" noTextEdit="1"/>
          </p:cNvSpPr>
          <p:nvPr>
            <p:ph type="sldImg"/>
          </p:nvPr>
        </p:nvSpPr>
        <p:spPr>
          <a:ln/>
        </p:spPr>
      </p:sp>
      <p:sp>
        <p:nvSpPr>
          <p:cNvPr id="976900" name="Rectangle 3">
            <a:extLst>
              <a:ext uri="{FF2B5EF4-FFF2-40B4-BE49-F238E27FC236}">
                <a16:creationId xmlns:a16="http://schemas.microsoft.com/office/drawing/2014/main" id="{0881470A-57B7-4700-8561-2E7C0F9FC1F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More examples</a:t>
            </a:r>
          </a:p>
          <a:p>
            <a:pPr lvl="1" eaLnBrk="1" hangingPunct="1">
              <a:buFontTx/>
              <a:buChar char="•"/>
            </a:pPr>
            <a:r>
              <a:rPr lang="en-US" altLang="en-US" sz="1600">
                <a:latin typeface="Disney Simple"/>
                <a:ea typeface="ＭＳ Ｐゴシック" panose="020B0600070205080204" pitchFamily="34" charset="-128"/>
              </a:rPr>
              <a:t>Availability of permit</a:t>
            </a:r>
          </a:p>
          <a:p>
            <a:pPr lvl="1" eaLnBrk="1" hangingPunct="1">
              <a:buFontTx/>
              <a:buChar char="•"/>
            </a:pPr>
            <a:r>
              <a:rPr lang="en-US" altLang="en-US" sz="1600">
                <a:latin typeface="Disney Simple"/>
                <a:ea typeface="ＭＳ Ｐゴシック" panose="020B0600070205080204" pitchFamily="34" charset="-128"/>
              </a:rPr>
              <a:t>Notification requirements</a:t>
            </a:r>
          </a:p>
          <a:p>
            <a:pPr lvl="1" eaLnBrk="1" hangingPunct="1">
              <a:buFontTx/>
              <a:buChar char="•"/>
            </a:pPr>
            <a:r>
              <a:rPr lang="en-US" altLang="en-US" sz="1600">
                <a:latin typeface="Disney Simple"/>
                <a:ea typeface="ＭＳ Ｐゴシック" panose="020B0600070205080204" pitchFamily="34" charset="-128"/>
              </a:rPr>
              <a:t>Upset/Breakdown provisions </a:t>
            </a:r>
          </a:p>
          <a:p>
            <a:pPr lvl="1" eaLnBrk="1" hangingPunct="1">
              <a:buFontTx/>
              <a:buChar char="•"/>
            </a:pPr>
            <a:endParaRPr lang="en-US" altLang="en-US" sz="1600">
              <a:latin typeface="Disney Simple"/>
              <a:ea typeface="ＭＳ Ｐゴシック" panose="020B0600070205080204" pitchFamily="34" charset="-128"/>
            </a:endParaRPr>
          </a:p>
          <a:p>
            <a:pPr eaLnBrk="1" hangingPunct="1">
              <a:buFontTx/>
              <a:buChar char="•"/>
            </a:pP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1664709720"/>
      </p:ext>
    </p:extLst>
  </p:cSld>
  <p:clrMapOvr>
    <a:masterClrMapping/>
  </p:clrMapOvr>
</p:notes>
</file>

<file path=ppt/notesSlides/notesSlide4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8946" name="Rectangle 7">
            <a:extLst>
              <a:ext uri="{FF2B5EF4-FFF2-40B4-BE49-F238E27FC236}">
                <a16:creationId xmlns:a16="http://schemas.microsoft.com/office/drawing/2014/main" id="{2185BA34-FA6F-4353-9C04-BA7CE830EB40}"/>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338347AE-704A-49B3-B3E9-7AC306E344A5}" type="slidenum">
              <a:rPr lang="en-US" altLang="en-US" sz="1300">
                <a:latin typeface="Calibri" panose="020F0502020204030204" pitchFamily="34" charset="0"/>
              </a:rPr>
              <a:pPr algn="r" eaLnBrk="1" hangingPunct="1"/>
              <a:t>505</a:t>
            </a:fld>
            <a:endParaRPr lang="en-US" altLang="en-US" sz="1300">
              <a:latin typeface="Calibri" panose="020F0502020204030204" pitchFamily="34" charset="0"/>
            </a:endParaRPr>
          </a:p>
        </p:txBody>
      </p:sp>
      <p:sp>
        <p:nvSpPr>
          <p:cNvPr id="978947" name="Rectangle 2">
            <a:extLst>
              <a:ext uri="{FF2B5EF4-FFF2-40B4-BE49-F238E27FC236}">
                <a16:creationId xmlns:a16="http://schemas.microsoft.com/office/drawing/2014/main" id="{CA97EAC0-403D-4E49-9A92-7829308210E6}"/>
              </a:ext>
            </a:extLst>
          </p:cNvPr>
          <p:cNvSpPr>
            <a:spLocks noGrp="1" noRot="1" noChangeAspect="1" noChangeArrowheads="1" noTextEdit="1"/>
          </p:cNvSpPr>
          <p:nvPr>
            <p:ph type="sldImg"/>
          </p:nvPr>
        </p:nvSpPr>
        <p:spPr>
          <a:ln/>
        </p:spPr>
      </p:sp>
      <p:sp>
        <p:nvSpPr>
          <p:cNvPr id="978948" name="Rectangle 3">
            <a:extLst>
              <a:ext uri="{FF2B5EF4-FFF2-40B4-BE49-F238E27FC236}">
                <a16:creationId xmlns:a16="http://schemas.microsoft.com/office/drawing/2014/main" id="{B137ABE1-DACA-4755-BEE1-401E8710687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dirty="0">
                <a:latin typeface="Disney Simple"/>
                <a:ea typeface="ＭＳ Ｐゴシック" panose="020B0600070205080204" pitchFamily="34" charset="-128"/>
              </a:rPr>
              <a:t>Basis for permit conditions which limit emissions need to be documented</a:t>
            </a:r>
          </a:p>
          <a:p>
            <a:pPr lvl="1" eaLnBrk="1" hangingPunct="1">
              <a:buFontTx/>
              <a:buChar char="•"/>
            </a:pPr>
            <a:r>
              <a:rPr lang="en-US" altLang="en-US" sz="1600" dirty="0">
                <a:latin typeface="Disney Simple"/>
                <a:ea typeface="ＭＳ Ｐゴシック" panose="020B0600070205080204" pitchFamily="34" charset="-128"/>
              </a:rPr>
              <a:t>Regulatory requirements (cite reg.) NSPS MACT SIP</a:t>
            </a:r>
          </a:p>
          <a:p>
            <a:pPr lvl="1" eaLnBrk="1" hangingPunct="1">
              <a:buFontTx/>
              <a:buChar char="•"/>
            </a:pPr>
            <a:r>
              <a:rPr lang="en-US" altLang="en-US" sz="1600" dirty="0">
                <a:latin typeface="Disney Simple"/>
                <a:ea typeface="ＭＳ Ｐゴシック" panose="020B0600070205080204" pitchFamily="34" charset="-128"/>
              </a:rPr>
              <a:t>BACT/LAER issues</a:t>
            </a:r>
          </a:p>
          <a:p>
            <a:pPr lvl="1" eaLnBrk="1" hangingPunct="1">
              <a:buFontTx/>
              <a:buChar char="•"/>
            </a:pPr>
            <a:r>
              <a:rPr lang="en-US" altLang="en-US" sz="1600" dirty="0">
                <a:latin typeface="Disney Simple"/>
                <a:ea typeface="ＭＳ Ｐゴシック" panose="020B0600070205080204" pitchFamily="34" charset="-128"/>
              </a:rPr>
              <a:t>Offsets</a:t>
            </a:r>
          </a:p>
          <a:p>
            <a:pPr lvl="1" eaLnBrk="1" hangingPunct="1">
              <a:buFontTx/>
              <a:buChar char="•"/>
            </a:pPr>
            <a:r>
              <a:rPr lang="en-US" altLang="en-US" sz="1600" dirty="0">
                <a:latin typeface="Disney Simple"/>
                <a:ea typeface="ＭＳ Ｐゴシック" panose="020B0600070205080204" pitchFamily="34" charset="-128"/>
              </a:rPr>
              <a:t>Netting</a:t>
            </a:r>
          </a:p>
          <a:p>
            <a:pPr eaLnBrk="1" hangingPunct="1">
              <a:buFontTx/>
              <a:buChar char="•"/>
            </a:pPr>
            <a:r>
              <a:rPr lang="en-US" altLang="en-US" sz="1600" dirty="0">
                <a:latin typeface="Disney Simple"/>
                <a:ea typeface="ＭＳ Ｐゴシック" panose="020B0600070205080204" pitchFamily="34" charset="-128"/>
              </a:rPr>
              <a:t>Interaction with </a:t>
            </a:r>
          </a:p>
          <a:p>
            <a:pPr lvl="1" eaLnBrk="1" hangingPunct="1">
              <a:buFontTx/>
              <a:buChar char="•"/>
            </a:pPr>
            <a:r>
              <a:rPr lang="en-US" altLang="en-US" sz="1600" dirty="0">
                <a:latin typeface="Disney Simple"/>
                <a:ea typeface="ＭＳ Ｐゴシック" panose="020B0600070205080204" pitchFamily="34" charset="-128"/>
              </a:rPr>
              <a:t>Compliance demonstration</a:t>
            </a:r>
          </a:p>
          <a:p>
            <a:pPr lvl="1" eaLnBrk="1" hangingPunct="1">
              <a:buFontTx/>
              <a:buChar char="•"/>
            </a:pPr>
            <a:r>
              <a:rPr lang="en-US" altLang="en-US" sz="1600" dirty="0">
                <a:latin typeface="Disney Simple"/>
                <a:ea typeface="ＭＳ Ｐゴシック" panose="020B0600070205080204" pitchFamily="34" charset="-128"/>
              </a:rPr>
              <a:t>Monitoring, Reporting, Record-keeping</a:t>
            </a:r>
          </a:p>
        </p:txBody>
      </p:sp>
    </p:spTree>
    <p:extLst>
      <p:ext uri="{BB962C8B-B14F-4D97-AF65-F5344CB8AC3E}">
        <p14:creationId xmlns:p14="http://schemas.microsoft.com/office/powerpoint/2010/main" val="683547932"/>
      </p:ext>
    </p:extLst>
  </p:cSld>
  <p:clrMapOvr>
    <a:masterClrMapping/>
  </p:clrMapOvr>
</p:notes>
</file>

<file path=ppt/notesSlides/notesSlide4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0994" name="Rectangle 7">
            <a:extLst>
              <a:ext uri="{FF2B5EF4-FFF2-40B4-BE49-F238E27FC236}">
                <a16:creationId xmlns:a16="http://schemas.microsoft.com/office/drawing/2014/main" id="{8A70B654-1E66-4035-B41E-DD9A2CDE0A33}"/>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27F24D5-B91F-4668-B6D4-EC79064BEBA9}" type="slidenum">
              <a:rPr lang="en-US" altLang="en-US" sz="1300">
                <a:latin typeface="Calibri" panose="020F0502020204030204" pitchFamily="34" charset="0"/>
              </a:rPr>
              <a:pPr algn="r" eaLnBrk="1" hangingPunct="1"/>
              <a:t>506</a:t>
            </a:fld>
            <a:endParaRPr lang="en-US" altLang="en-US" sz="1300">
              <a:latin typeface="Calibri" panose="020F0502020204030204" pitchFamily="34" charset="0"/>
            </a:endParaRPr>
          </a:p>
        </p:txBody>
      </p:sp>
      <p:sp>
        <p:nvSpPr>
          <p:cNvPr id="980995" name="Rectangle 2">
            <a:extLst>
              <a:ext uri="{FF2B5EF4-FFF2-40B4-BE49-F238E27FC236}">
                <a16:creationId xmlns:a16="http://schemas.microsoft.com/office/drawing/2014/main" id="{1B9AE570-D01A-47DF-A48F-C516A7EB59F4}"/>
              </a:ext>
            </a:extLst>
          </p:cNvPr>
          <p:cNvSpPr>
            <a:spLocks noGrp="1" noRot="1" noChangeAspect="1" noChangeArrowheads="1" noTextEdit="1"/>
          </p:cNvSpPr>
          <p:nvPr>
            <p:ph type="sldImg"/>
          </p:nvPr>
        </p:nvSpPr>
        <p:spPr>
          <a:ln/>
        </p:spPr>
      </p:sp>
      <p:sp>
        <p:nvSpPr>
          <p:cNvPr id="980996" name="Rectangle 3">
            <a:extLst>
              <a:ext uri="{FF2B5EF4-FFF2-40B4-BE49-F238E27FC236}">
                <a16:creationId xmlns:a16="http://schemas.microsoft.com/office/drawing/2014/main" id="{0F386BD3-A358-4142-BDF3-BECA52DD90C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These can include lots of different approaches. Be consistent and make sure all are needed. More and more going to electronic records so specific if paper if needed</a:t>
            </a:r>
          </a:p>
        </p:txBody>
      </p:sp>
    </p:spTree>
    <p:extLst>
      <p:ext uri="{BB962C8B-B14F-4D97-AF65-F5344CB8AC3E}">
        <p14:creationId xmlns:p14="http://schemas.microsoft.com/office/powerpoint/2010/main" val="4248528784"/>
      </p:ext>
    </p:extLst>
  </p:cSld>
  <p:clrMapOvr>
    <a:masterClrMapping/>
  </p:clrMapOvr>
</p:notes>
</file>

<file path=ppt/notesSlides/notesSlide4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42" name="Rectangle 7">
            <a:extLst>
              <a:ext uri="{FF2B5EF4-FFF2-40B4-BE49-F238E27FC236}">
                <a16:creationId xmlns:a16="http://schemas.microsoft.com/office/drawing/2014/main" id="{472BBCC6-8170-41FF-9CC0-45484BA028D2}"/>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1D9FBA6-1B18-47F1-BE05-8B682C5D8DEE}" type="slidenum">
              <a:rPr lang="en-US" altLang="en-US" sz="1300">
                <a:latin typeface="Calibri" panose="020F0502020204030204" pitchFamily="34" charset="0"/>
              </a:rPr>
              <a:pPr algn="r" eaLnBrk="1" hangingPunct="1"/>
              <a:t>507</a:t>
            </a:fld>
            <a:endParaRPr lang="en-US" altLang="en-US" sz="1300">
              <a:latin typeface="Calibri" panose="020F0502020204030204" pitchFamily="34" charset="0"/>
            </a:endParaRPr>
          </a:p>
        </p:txBody>
      </p:sp>
      <p:sp>
        <p:nvSpPr>
          <p:cNvPr id="983043" name="Rectangle 2">
            <a:extLst>
              <a:ext uri="{FF2B5EF4-FFF2-40B4-BE49-F238E27FC236}">
                <a16:creationId xmlns:a16="http://schemas.microsoft.com/office/drawing/2014/main" id="{C4816FFC-F194-44EF-BB2B-67E0FABD5357}"/>
              </a:ext>
            </a:extLst>
          </p:cNvPr>
          <p:cNvSpPr>
            <a:spLocks noGrp="1" noRot="1" noChangeAspect="1" noChangeArrowheads="1" noTextEdit="1"/>
          </p:cNvSpPr>
          <p:nvPr>
            <p:ph type="sldImg"/>
          </p:nvPr>
        </p:nvSpPr>
        <p:spPr>
          <a:ln/>
        </p:spPr>
      </p:sp>
      <p:sp>
        <p:nvSpPr>
          <p:cNvPr id="983044" name="Rectangle 3">
            <a:extLst>
              <a:ext uri="{FF2B5EF4-FFF2-40B4-BE49-F238E27FC236}">
                <a16:creationId xmlns:a16="http://schemas.microsoft.com/office/drawing/2014/main" id="{67B55712-777F-4888-9B2A-84C88F4C9D5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If you put opacity into permit you (along with the source) will decide how often and whether the source needs to have a certified observer on site. I always tried to avoid this.</a:t>
            </a:r>
          </a:p>
          <a:p>
            <a:pPr eaLnBrk="1" hangingPunct="1"/>
            <a:endParaRPr lang="en-US" altLang="en-US">
              <a:latin typeface="Arial" panose="020B0604020202020204" pitchFamily="34" charset="0"/>
              <a:ea typeface="ＭＳ Ｐゴシック" panose="020B0600070205080204" pitchFamily="34" charset="-128"/>
            </a:endParaRPr>
          </a:p>
          <a:p>
            <a:pPr eaLnBrk="1" hangingPunct="1"/>
            <a:r>
              <a:rPr lang="en-US" altLang="en-US">
                <a:latin typeface="Arial" panose="020B0604020202020204" pitchFamily="34" charset="0"/>
                <a:ea typeface="ＭＳ Ｐゴシック" panose="020B0600070205080204" pitchFamily="34" charset="-128"/>
              </a:rPr>
              <a:t>Also consider the need for method 9 vs 22 and if VE makes sense i.e. Florida presses</a:t>
            </a:r>
          </a:p>
        </p:txBody>
      </p:sp>
    </p:spTree>
    <p:extLst>
      <p:ext uri="{BB962C8B-B14F-4D97-AF65-F5344CB8AC3E}">
        <p14:creationId xmlns:p14="http://schemas.microsoft.com/office/powerpoint/2010/main" val="27378186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a:extLst>
              <a:ext uri="{FF2B5EF4-FFF2-40B4-BE49-F238E27FC236}">
                <a16:creationId xmlns:a16="http://schemas.microsoft.com/office/drawing/2014/main" id="{7A476F22-9C2D-43C1-88E9-307D200F416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333C814A-53F3-40D3-8CE1-B93707F43BA8}" type="slidenum">
              <a:rPr lang="en-US" altLang="en-US">
                <a:solidFill>
                  <a:srgbClr val="000000"/>
                </a:solidFill>
              </a:rPr>
              <a:pPr/>
              <a:t>5</a:t>
            </a:fld>
            <a:endParaRPr lang="en-US" altLang="en-US">
              <a:solidFill>
                <a:srgbClr val="000000"/>
              </a:solidFill>
            </a:endParaRPr>
          </a:p>
        </p:txBody>
      </p:sp>
      <p:sp>
        <p:nvSpPr>
          <p:cNvPr id="115715" name="Rectangle 2">
            <a:extLst>
              <a:ext uri="{FF2B5EF4-FFF2-40B4-BE49-F238E27FC236}">
                <a16:creationId xmlns:a16="http://schemas.microsoft.com/office/drawing/2014/main" id="{7B81E2BA-C217-410E-B1F6-8722709C58F3}"/>
              </a:ext>
            </a:extLst>
          </p:cNvPr>
          <p:cNvSpPr>
            <a:spLocks noGrp="1" noRot="1" noChangeAspect="1" noChangeArrowheads="1" noTextEdit="1"/>
          </p:cNvSpPr>
          <p:nvPr>
            <p:ph type="sldImg"/>
          </p:nvPr>
        </p:nvSpPr>
        <p:spPr>
          <a:ln/>
        </p:spPr>
      </p:sp>
      <p:sp>
        <p:nvSpPr>
          <p:cNvPr id="115716" name="Rectangle 3">
            <a:extLst>
              <a:ext uri="{FF2B5EF4-FFF2-40B4-BE49-F238E27FC236}">
                <a16:creationId xmlns:a16="http://schemas.microsoft.com/office/drawing/2014/main" id="{2FCFC822-7702-475F-AA59-C5998E885FE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1400" dirty="0">
                <a:latin typeface="Arial" panose="020B0604020202020204" pitchFamily="34" charset="0"/>
                <a:ea typeface="ＭＳ Ｐゴシック" panose="020B0600070205080204" pitchFamily="34" charset="-128"/>
              </a:rPr>
              <a:t>Stress </a:t>
            </a:r>
            <a:r>
              <a:rPr lang="en-US" altLang="en-US" sz="1400" u="sng" dirty="0">
                <a:latin typeface="Arial" panose="020B0604020202020204" pitchFamily="34" charset="0"/>
                <a:ea typeface="ＭＳ Ｐゴシック" panose="020B0600070205080204" pitchFamily="34" charset="-128"/>
              </a:rPr>
              <a:t>overview</a:t>
            </a:r>
            <a:r>
              <a:rPr lang="en-US" altLang="en-US" sz="1400" dirty="0">
                <a:latin typeface="Arial" panose="020B0604020202020204" pitchFamily="34" charset="0"/>
                <a:ea typeface="ＭＳ Ｐゴシック" panose="020B0600070205080204" pitchFamily="34" charset="-128"/>
              </a:rPr>
              <a:t> </a:t>
            </a:r>
          </a:p>
          <a:p>
            <a:pPr eaLnBrk="1" hangingPunct="1"/>
            <a:r>
              <a:rPr lang="en-US" altLang="en-US" sz="1400" dirty="0">
                <a:latin typeface="Arial" panose="020B0604020202020204" pitchFamily="34" charset="0"/>
                <a:ea typeface="ＭＳ Ｐゴシック" panose="020B0600070205080204" pitchFamily="34" charset="-128"/>
              </a:rPr>
              <a:t>Cover a lot of material</a:t>
            </a:r>
          </a:p>
          <a:p>
            <a:pPr eaLnBrk="1" hangingPunct="1"/>
            <a:r>
              <a:rPr lang="en-US" altLang="en-US" sz="1400" dirty="0">
                <a:latin typeface="Arial" panose="020B0604020202020204" pitchFamily="34" charset="0"/>
                <a:ea typeface="ＭＳ Ｐゴシック" panose="020B0600070205080204" pitchFamily="34" charset="-128"/>
              </a:rPr>
              <a:t>Won’t go into great detail on most topics</a:t>
            </a:r>
          </a:p>
          <a:p>
            <a:pPr eaLnBrk="1" hangingPunct="1"/>
            <a:r>
              <a:rPr lang="en-US" altLang="en-US" sz="1400" dirty="0">
                <a:latin typeface="Arial" panose="020B0604020202020204" pitchFamily="34" charset="0"/>
                <a:ea typeface="ＭＳ Ｐゴシック" panose="020B0600070205080204" pitchFamily="34" charset="-128"/>
              </a:rPr>
              <a:t>The material we intend to cover in 3.0 days is actually more than we covered in my first graduate course.</a:t>
            </a:r>
          </a:p>
          <a:p>
            <a:pPr eaLnBrk="1" hangingPunct="1"/>
            <a:r>
              <a:rPr lang="en-US" altLang="en-US" sz="1400" dirty="0">
                <a:latin typeface="Arial" panose="020B0604020202020204" pitchFamily="34" charset="0"/>
                <a:ea typeface="ＭＳ Ｐゴシック" panose="020B0600070205080204" pitchFamily="34" charset="-128"/>
              </a:rPr>
              <a:t>All of the course is generally aimed in a federal</a:t>
            </a:r>
            <a:r>
              <a:rPr lang="en-US" altLang="en-US" sz="2000" dirty="0">
                <a:latin typeface="Arial" panose="020B0604020202020204" pitchFamily="34" charset="0"/>
                <a:ea typeface="ＭＳ Ｐゴシック" panose="020B0600070205080204" pitchFamily="34" charset="-128"/>
              </a:rPr>
              <a:t> </a:t>
            </a:r>
            <a:r>
              <a:rPr lang="en-US" altLang="en-US" sz="1400" dirty="0">
                <a:latin typeface="Arial" panose="020B0604020202020204" pitchFamily="34" charset="0"/>
                <a:ea typeface="ＭＳ Ｐゴシック" panose="020B0600070205080204" pitchFamily="34" charset="-128"/>
              </a:rPr>
              <a:t>perspective. Most of what you do on a day by day basis have little to do with complex federal requirements but the definitions and techniques we talk about here will be useful.</a:t>
            </a:r>
          </a:p>
          <a:p>
            <a:pPr eaLnBrk="1" hangingPunct="1"/>
            <a:endParaRPr lang="en-US" altLang="en-US" sz="1400" dirty="0">
              <a:latin typeface="Arial" panose="020B0604020202020204" pitchFamily="34" charset="0"/>
              <a:ea typeface="ＭＳ Ｐゴシック" panose="020B0600070205080204" pitchFamily="34" charset="-128"/>
            </a:endParaRPr>
          </a:p>
          <a:p>
            <a:pPr eaLnBrk="1" hangingPunct="1"/>
            <a:r>
              <a:rPr lang="en-US" altLang="en-US" sz="1400" dirty="0">
                <a:latin typeface="Arial" panose="020B0604020202020204" pitchFamily="34" charset="0"/>
                <a:ea typeface="ＭＳ Ｐゴシック" panose="020B0600070205080204" pitchFamily="34" charset="-128"/>
              </a:rPr>
              <a:t>CT and New York regulations:  </a:t>
            </a:r>
          </a:p>
          <a:p>
            <a:pPr eaLnBrk="1" hangingPunct="1"/>
            <a:r>
              <a:rPr lang="en-US" altLang="en-US" sz="2000" dirty="0">
                <a:latin typeface="Arial" panose="020B0604020202020204" pitchFamily="34" charset="0"/>
                <a:ea typeface="ＭＳ Ｐゴシック" panose="020B0600070205080204" pitchFamily="34" charset="-128"/>
              </a:rPr>
              <a:t>The Abatement of Air Pollution Regulations are available on the Connecticut </a:t>
            </a:r>
            <a:r>
              <a:rPr lang="en-US" altLang="en-US" sz="2000" dirty="0" err="1">
                <a:latin typeface="Arial" panose="020B0604020202020204" pitchFamily="34" charset="0"/>
                <a:ea typeface="ＭＳ Ｐゴシック" panose="020B0600070205080204" pitchFamily="34" charset="-128"/>
              </a:rPr>
              <a:t>eRegulation</a:t>
            </a:r>
            <a:r>
              <a:rPr lang="en-US" altLang="en-US" sz="2000" dirty="0">
                <a:latin typeface="Arial" panose="020B0604020202020204" pitchFamily="34" charset="0"/>
                <a:ea typeface="ＭＳ Ｐゴシック" panose="020B0600070205080204" pitchFamily="34" charset="-128"/>
              </a:rPr>
              <a:t> System under Title 22a-174.</a:t>
            </a:r>
          </a:p>
          <a:p>
            <a:pPr eaLnBrk="1" hangingPunct="1"/>
            <a:endParaRPr lang="en-US" altLang="en-US" sz="2000" dirty="0">
              <a:latin typeface="Arial" panose="020B0604020202020204" pitchFamily="34" charset="0"/>
              <a:ea typeface="ＭＳ Ｐゴシック" panose="020B0600070205080204" pitchFamily="34" charset="-128"/>
            </a:endParaRPr>
          </a:p>
          <a:p>
            <a:pPr eaLnBrk="1" hangingPunct="1"/>
            <a:r>
              <a:rPr lang="en-US" altLang="en-US" sz="2000" dirty="0">
                <a:latin typeface="Arial" panose="020B0604020202020204" pitchFamily="34" charset="0"/>
                <a:ea typeface="ＭＳ Ｐゴシック" panose="020B0600070205080204" pitchFamily="34" charset="-128"/>
              </a:rPr>
              <a:t>CT PSD = Section 22a-174-3a</a:t>
            </a:r>
          </a:p>
        </p:txBody>
      </p:sp>
    </p:spTree>
    <p:extLst>
      <p:ext uri="{BB962C8B-B14F-4D97-AF65-F5344CB8AC3E}">
        <p14:creationId xmlns:p14="http://schemas.microsoft.com/office/powerpoint/2010/main" val="345612755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a:extLst>
              <a:ext uri="{FF2B5EF4-FFF2-40B4-BE49-F238E27FC236}">
                <a16:creationId xmlns:a16="http://schemas.microsoft.com/office/drawing/2014/main" id="{F9B3728A-215F-4691-BDD1-2757B1FB0761}"/>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nchor="b"/>
          <a:lstStyle>
            <a:lvl1pPr defTabSz="930275">
              <a:defRPr>
                <a:solidFill>
                  <a:schemeClr val="tx1"/>
                </a:solidFill>
                <a:latin typeface="Arial" panose="020B0604020202020204" pitchFamily="34" charset="0"/>
                <a:ea typeface="ＭＳ Ｐゴシック" panose="020B0600070205080204" pitchFamily="34" charset="-128"/>
              </a:defRPr>
            </a:lvl1pPr>
            <a:lvl2pPr marL="742950" indent="-285750" defTabSz="930275">
              <a:defRPr>
                <a:solidFill>
                  <a:schemeClr val="tx1"/>
                </a:solidFill>
                <a:latin typeface="Arial" panose="020B0604020202020204" pitchFamily="34" charset="0"/>
                <a:ea typeface="ＭＳ Ｐゴシック" panose="020B0600070205080204" pitchFamily="34" charset="-128"/>
              </a:defRPr>
            </a:lvl2pPr>
            <a:lvl3pPr marL="1143000" indent="-228600" defTabSz="930275">
              <a:defRPr>
                <a:solidFill>
                  <a:schemeClr val="tx1"/>
                </a:solidFill>
                <a:latin typeface="Arial" panose="020B0604020202020204" pitchFamily="34" charset="0"/>
                <a:ea typeface="ＭＳ Ｐゴシック" panose="020B0600070205080204" pitchFamily="34" charset="-128"/>
              </a:defRPr>
            </a:lvl3pPr>
            <a:lvl4pPr marL="1600200" indent="-228600" defTabSz="930275">
              <a:defRPr>
                <a:solidFill>
                  <a:schemeClr val="tx1"/>
                </a:solidFill>
                <a:latin typeface="Arial" panose="020B0604020202020204" pitchFamily="34" charset="0"/>
                <a:ea typeface="ＭＳ Ｐゴシック" panose="020B0600070205080204" pitchFamily="34" charset="-128"/>
              </a:defRPr>
            </a:lvl4pPr>
            <a:lvl5pPr marL="2057400" indent="-228600" defTabSz="930275">
              <a:defRPr>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D917ED10-A3E2-4061-AC4E-C08DF7350674}" type="slidenum">
              <a:rPr lang="en-US" altLang="en-US" sz="1300">
                <a:cs typeface="Arial" panose="020B0604020202020204" pitchFamily="34" charset="0"/>
              </a:rPr>
              <a:pPr algn="r" eaLnBrk="1" hangingPunct="1"/>
              <a:t>52</a:t>
            </a:fld>
            <a:endParaRPr lang="en-US" altLang="en-US" sz="1300">
              <a:cs typeface="Arial" panose="020B0604020202020204" pitchFamily="34" charset="0"/>
            </a:endParaRPr>
          </a:p>
        </p:txBody>
      </p:sp>
      <p:sp>
        <p:nvSpPr>
          <p:cNvPr id="535555" name="Rectangle 2">
            <a:extLst>
              <a:ext uri="{FF2B5EF4-FFF2-40B4-BE49-F238E27FC236}">
                <a16:creationId xmlns:a16="http://schemas.microsoft.com/office/drawing/2014/main" id="{3F9EE647-AA1B-4970-9811-5572A9A2D6FA}"/>
              </a:ext>
            </a:extLst>
          </p:cNvPr>
          <p:cNvSpPr>
            <a:spLocks noGrp="1" noRot="1" noChangeAspect="1" noChangeArrowheads="1" noTextEdit="1"/>
          </p:cNvSpPr>
          <p:nvPr>
            <p:ph type="sldImg"/>
          </p:nvPr>
        </p:nvSpPr>
        <p:spPr>
          <a:ln/>
        </p:spPr>
      </p:sp>
      <p:sp>
        <p:nvSpPr>
          <p:cNvPr id="535556" name="Rectangle 3">
            <a:extLst>
              <a:ext uri="{FF2B5EF4-FFF2-40B4-BE49-F238E27FC236}">
                <a16:creationId xmlns:a16="http://schemas.microsoft.com/office/drawing/2014/main" id="{2647B04A-BA18-4F1D-9C80-3AAF336489A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For these sources the Major Source Threshold PTE is 100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Fugitive emissions count for this list of sources.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52.21 b 1 </a:t>
            </a:r>
            <a:r>
              <a:rPr lang="en-US" altLang="en-US" dirty="0" err="1">
                <a:latin typeface="Arial" panose="020B0604020202020204" pitchFamily="34" charset="0"/>
                <a:ea typeface="ＭＳ Ｐゴシック" panose="020B0600070205080204" pitchFamily="34" charset="-128"/>
              </a:rPr>
              <a:t>i</a:t>
            </a:r>
            <a:r>
              <a:rPr lang="en-US" altLang="en-US" dirty="0">
                <a:latin typeface="Arial" panose="020B0604020202020204" pitchFamily="34" charset="0"/>
                <a:ea typeface="ＭＳ Ｐゴシック" panose="020B0600070205080204" pitchFamily="34" charset="-128"/>
              </a:rPr>
              <a:t> a - will be duplicated in your state PSD regs -</a:t>
            </a:r>
          </a:p>
        </p:txBody>
      </p:sp>
    </p:spTree>
    <p:extLst>
      <p:ext uri="{BB962C8B-B14F-4D97-AF65-F5344CB8AC3E}">
        <p14:creationId xmlns:p14="http://schemas.microsoft.com/office/powerpoint/2010/main" val="2548047997"/>
      </p:ext>
    </p:extLst>
  </p:cSld>
  <p:clrMapOvr>
    <a:masterClrMapping/>
  </p:clrMapOvr>
</p:notes>
</file>

<file path=ppt/notesSlides/notesSlide5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5090" name="Rectangle 7">
            <a:extLst>
              <a:ext uri="{FF2B5EF4-FFF2-40B4-BE49-F238E27FC236}">
                <a16:creationId xmlns:a16="http://schemas.microsoft.com/office/drawing/2014/main" id="{7CD661FF-7B4C-44F7-A05D-97223172CD31}"/>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83EF88DA-3790-4D60-B719-1F8CBDA7CA1E}" type="slidenum">
              <a:rPr lang="en-US" altLang="en-US" sz="1300">
                <a:latin typeface="Calibri" panose="020F0502020204030204" pitchFamily="34" charset="0"/>
              </a:rPr>
              <a:pPr algn="r" eaLnBrk="1" hangingPunct="1"/>
              <a:t>508</a:t>
            </a:fld>
            <a:endParaRPr lang="en-US" altLang="en-US" sz="1300">
              <a:latin typeface="Calibri" panose="020F0502020204030204" pitchFamily="34" charset="0"/>
            </a:endParaRPr>
          </a:p>
        </p:txBody>
      </p:sp>
      <p:sp>
        <p:nvSpPr>
          <p:cNvPr id="985091" name="Rectangle 2">
            <a:extLst>
              <a:ext uri="{FF2B5EF4-FFF2-40B4-BE49-F238E27FC236}">
                <a16:creationId xmlns:a16="http://schemas.microsoft.com/office/drawing/2014/main" id="{E7646C9C-20AA-4344-94AD-80285D1118ED}"/>
              </a:ext>
            </a:extLst>
          </p:cNvPr>
          <p:cNvSpPr>
            <a:spLocks noGrp="1" noRot="1" noChangeAspect="1" noChangeArrowheads="1" noTextEdit="1"/>
          </p:cNvSpPr>
          <p:nvPr>
            <p:ph type="sldImg"/>
          </p:nvPr>
        </p:nvSpPr>
        <p:spPr>
          <a:ln/>
        </p:spPr>
      </p:sp>
      <p:sp>
        <p:nvSpPr>
          <p:cNvPr id="985092" name="Rectangle 3">
            <a:extLst>
              <a:ext uri="{FF2B5EF4-FFF2-40B4-BE49-F238E27FC236}">
                <a16:creationId xmlns:a16="http://schemas.microsoft.com/office/drawing/2014/main" id="{E16DE123-FD43-42A4-B631-6B00FF8EB78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Although these may be advisory they can be important</a:t>
            </a:r>
          </a:p>
        </p:txBody>
      </p:sp>
    </p:spTree>
    <p:extLst>
      <p:ext uri="{BB962C8B-B14F-4D97-AF65-F5344CB8AC3E}">
        <p14:creationId xmlns:p14="http://schemas.microsoft.com/office/powerpoint/2010/main" val="4005081848"/>
      </p:ext>
    </p:extLst>
  </p:cSld>
  <p:clrMapOvr>
    <a:masterClrMapping/>
  </p:clrMapOvr>
</p:notes>
</file>

<file path=ppt/notesSlides/notesSlide5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7138" name="Rectangle 7">
            <a:extLst>
              <a:ext uri="{FF2B5EF4-FFF2-40B4-BE49-F238E27FC236}">
                <a16:creationId xmlns:a16="http://schemas.microsoft.com/office/drawing/2014/main" id="{9E1ED777-7EE8-47B0-9259-C0C93C435DEB}"/>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451FCCE-4D91-4256-80CE-235FC78FAEEA}" type="slidenum">
              <a:rPr lang="en-US" altLang="en-US" sz="1300">
                <a:latin typeface="Calibri" panose="020F0502020204030204" pitchFamily="34" charset="0"/>
              </a:rPr>
              <a:pPr algn="r" eaLnBrk="1" hangingPunct="1"/>
              <a:t>509</a:t>
            </a:fld>
            <a:endParaRPr lang="en-US" altLang="en-US" sz="1300">
              <a:latin typeface="Calibri" panose="020F0502020204030204" pitchFamily="34" charset="0"/>
            </a:endParaRPr>
          </a:p>
        </p:txBody>
      </p:sp>
      <p:sp>
        <p:nvSpPr>
          <p:cNvPr id="987139" name="Rectangle 2">
            <a:extLst>
              <a:ext uri="{FF2B5EF4-FFF2-40B4-BE49-F238E27FC236}">
                <a16:creationId xmlns:a16="http://schemas.microsoft.com/office/drawing/2014/main" id="{B96C123F-FF4D-429D-9B78-6E64EFCD0E5B}"/>
              </a:ext>
            </a:extLst>
          </p:cNvPr>
          <p:cNvSpPr>
            <a:spLocks noGrp="1" noRot="1" noChangeAspect="1" noChangeArrowheads="1" noTextEdit="1"/>
          </p:cNvSpPr>
          <p:nvPr>
            <p:ph type="sldImg"/>
          </p:nvPr>
        </p:nvSpPr>
        <p:spPr>
          <a:ln/>
        </p:spPr>
      </p:sp>
      <p:sp>
        <p:nvSpPr>
          <p:cNvPr id="987140" name="Rectangle 3">
            <a:extLst>
              <a:ext uri="{FF2B5EF4-FFF2-40B4-BE49-F238E27FC236}">
                <a16:creationId xmlns:a16="http://schemas.microsoft.com/office/drawing/2014/main" id="{A912EFDD-1FE2-4121-ABD8-686BAFDA74B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dirty="0">
                <a:latin typeface="Disney Simple"/>
                <a:ea typeface="ＭＳ Ｐゴシック" panose="020B0600070205080204" pitchFamily="34" charset="-128"/>
              </a:rPr>
              <a:t>Emission limits without averaging times</a:t>
            </a:r>
          </a:p>
          <a:p>
            <a:pPr eaLnBrk="1" hangingPunct="1">
              <a:buFontTx/>
              <a:buChar char="•"/>
            </a:pPr>
            <a:r>
              <a:rPr lang="en-US" altLang="en-US" sz="1600" dirty="0">
                <a:latin typeface="Disney Simple"/>
                <a:ea typeface="ＭＳ Ｐゴシック" panose="020B0600070205080204" pitchFamily="34" charset="-128"/>
              </a:rPr>
              <a:t>No milestones for future compliance requirements</a:t>
            </a:r>
          </a:p>
          <a:p>
            <a:pPr eaLnBrk="1" hangingPunct="1">
              <a:buFontTx/>
              <a:buChar char="•"/>
            </a:pPr>
            <a:r>
              <a:rPr lang="en-US" altLang="en-US" sz="1600" dirty="0">
                <a:latin typeface="Disney Simple"/>
                <a:ea typeface="ＭＳ Ｐゴシック" panose="020B0600070205080204" pitchFamily="34" charset="-128"/>
              </a:rPr>
              <a:t>Require source to do something they can’t do – fix a malfunction immediately </a:t>
            </a:r>
          </a:p>
          <a:p>
            <a:pPr eaLnBrk="1" hangingPunct="1">
              <a:buFontTx/>
              <a:buChar char="•"/>
            </a:pPr>
            <a:r>
              <a:rPr lang="en-US" altLang="en-US" sz="1600" dirty="0">
                <a:latin typeface="Disney Simple"/>
                <a:ea typeface="ＭＳ Ｐゴシック" panose="020B0600070205080204" pitchFamily="34" charset="-128"/>
              </a:rPr>
              <a:t>Testing requirements without methods specified</a:t>
            </a:r>
          </a:p>
          <a:p>
            <a:pPr eaLnBrk="1" hangingPunct="1">
              <a:buFontTx/>
              <a:buChar char="•"/>
            </a:pPr>
            <a:r>
              <a:rPr lang="en-US" altLang="en-US" sz="1600" dirty="0">
                <a:latin typeface="Disney Simple"/>
                <a:ea typeface="ＭＳ Ｐゴシック" panose="020B0600070205080204" pitchFamily="34" charset="-128"/>
              </a:rPr>
              <a:t>Unenforceable conditions include test at capacity</a:t>
            </a:r>
          </a:p>
          <a:p>
            <a:pPr eaLnBrk="1" hangingPunct="1">
              <a:buFontTx/>
              <a:buChar char="•"/>
            </a:pPr>
            <a:endParaRPr lang="en-US" altLang="en-US" sz="1600" dirty="0">
              <a:latin typeface="Disney Simple"/>
              <a:ea typeface="ＭＳ Ｐゴシック" panose="020B0600070205080204" pitchFamily="34" charset="-128"/>
            </a:endParaRPr>
          </a:p>
          <a:p>
            <a:pPr eaLnBrk="1" hangingPunct="1">
              <a:buFontTx/>
              <a:buChar char="•"/>
            </a:pPr>
            <a:r>
              <a:rPr lang="en-US" altLang="en-US" sz="1600" dirty="0">
                <a:latin typeface="Disney Simple"/>
                <a:ea typeface="ＭＳ Ｐゴシック" panose="020B0600070205080204" pitchFamily="34" charset="-128"/>
              </a:rPr>
              <a:t>Examples to follow</a:t>
            </a:r>
          </a:p>
        </p:txBody>
      </p:sp>
    </p:spTree>
    <p:extLst>
      <p:ext uri="{BB962C8B-B14F-4D97-AF65-F5344CB8AC3E}">
        <p14:creationId xmlns:p14="http://schemas.microsoft.com/office/powerpoint/2010/main" val="859239133"/>
      </p:ext>
    </p:extLst>
  </p:cSld>
  <p:clrMapOvr>
    <a:masterClrMapping/>
  </p:clrMapOvr>
</p:notes>
</file>

<file path=ppt/notesSlides/notesSlide5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show EPA web page with permit links – true minor NSR, syn minor, TV</a:t>
            </a:r>
          </a:p>
          <a:p>
            <a:r>
              <a:rPr lang="en-US" dirty="0"/>
              <a:t>Note statement about protecting NAAQS</a:t>
            </a:r>
          </a:p>
          <a:p>
            <a:r>
              <a:rPr lang="en-US" dirty="0"/>
              <a:t>Note explanatory statements</a:t>
            </a:r>
          </a:p>
          <a:p>
            <a:r>
              <a:rPr lang="en-US" dirty="0"/>
              <a:t>Am </a:t>
            </a:r>
            <a:r>
              <a:rPr lang="en-US" dirty="0" err="1"/>
              <a:t>Gilsonite</a:t>
            </a:r>
            <a:r>
              <a:rPr lang="en-US" dirty="0"/>
              <a:t> true minor</a:t>
            </a:r>
          </a:p>
          <a:p>
            <a:r>
              <a:rPr lang="en-US" dirty="0"/>
              <a:t>Salvador Central Syn Minor – establish syn minor limits 1.5tpy CH2O, 38tpy CO, </a:t>
            </a:r>
          </a:p>
          <a:p>
            <a:r>
              <a:rPr lang="en-US" dirty="0" err="1"/>
              <a:t>Chapita</a:t>
            </a:r>
            <a:r>
              <a:rPr lang="en-US" dirty="0"/>
              <a:t> </a:t>
            </a:r>
            <a:r>
              <a:rPr lang="en-US" dirty="0" err="1"/>
              <a:t>Compressr</a:t>
            </a:r>
            <a:r>
              <a:rPr lang="en-US" dirty="0"/>
              <a:t> Station TV – note explanatory statements</a:t>
            </a:r>
          </a:p>
        </p:txBody>
      </p:sp>
      <p:sp>
        <p:nvSpPr>
          <p:cNvPr id="4" name="Slide Number Placeholder 3"/>
          <p:cNvSpPr>
            <a:spLocks noGrp="1"/>
          </p:cNvSpPr>
          <p:nvPr>
            <p:ph type="sldNum" sz="quarter" idx="5"/>
          </p:nvPr>
        </p:nvSpPr>
        <p:spPr/>
        <p:txBody>
          <a:bodyPr/>
          <a:lstStyle/>
          <a:p>
            <a:fld id="{F70049F0-A67E-42C2-8392-A4D1CF6FADD6}" type="slidenum">
              <a:rPr lang="en-US" altLang="en-US" smtClean="0"/>
              <a:pPr/>
              <a:t>510</a:t>
            </a:fld>
            <a:endParaRPr lang="en-US" altLang="en-US"/>
          </a:p>
        </p:txBody>
      </p:sp>
    </p:spTree>
    <p:extLst>
      <p:ext uri="{BB962C8B-B14F-4D97-AF65-F5344CB8AC3E}">
        <p14:creationId xmlns:p14="http://schemas.microsoft.com/office/powerpoint/2010/main" val="1322344042"/>
      </p:ext>
    </p:extLst>
  </p:cSld>
  <p:clrMapOvr>
    <a:masterClrMapping/>
  </p:clrMapOvr>
</p:notes>
</file>

<file path=ppt/notesSlides/notesSlide5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9186" name="Rectangle 7">
            <a:extLst>
              <a:ext uri="{FF2B5EF4-FFF2-40B4-BE49-F238E27FC236}">
                <a16:creationId xmlns:a16="http://schemas.microsoft.com/office/drawing/2014/main" id="{9FB48E70-D35F-45B5-89F5-4F5D495CEE47}"/>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F6D5FB2-4CFF-4B4E-86A5-D94F12F58CD7}" type="slidenum">
              <a:rPr lang="en-US" altLang="en-US" sz="1300">
                <a:latin typeface="Calibri" panose="020F0502020204030204" pitchFamily="34" charset="0"/>
              </a:rPr>
              <a:pPr algn="r" eaLnBrk="1" hangingPunct="1"/>
              <a:t>511</a:t>
            </a:fld>
            <a:endParaRPr lang="en-US" altLang="en-US" sz="1300">
              <a:latin typeface="Calibri" panose="020F0502020204030204" pitchFamily="34" charset="0"/>
            </a:endParaRPr>
          </a:p>
        </p:txBody>
      </p:sp>
      <p:sp>
        <p:nvSpPr>
          <p:cNvPr id="989187" name="Rectangle 2">
            <a:extLst>
              <a:ext uri="{FF2B5EF4-FFF2-40B4-BE49-F238E27FC236}">
                <a16:creationId xmlns:a16="http://schemas.microsoft.com/office/drawing/2014/main" id="{60026627-19CC-4DDD-9688-B7BEC412BD3B}"/>
              </a:ext>
            </a:extLst>
          </p:cNvPr>
          <p:cNvSpPr>
            <a:spLocks noGrp="1" noRot="1" noChangeAspect="1" noChangeArrowheads="1" noTextEdit="1"/>
          </p:cNvSpPr>
          <p:nvPr>
            <p:ph type="sldImg"/>
          </p:nvPr>
        </p:nvSpPr>
        <p:spPr>
          <a:ln/>
        </p:spPr>
      </p:sp>
      <p:sp>
        <p:nvSpPr>
          <p:cNvPr id="989188" name="Rectangle 3">
            <a:extLst>
              <a:ext uri="{FF2B5EF4-FFF2-40B4-BE49-F238E27FC236}">
                <a16:creationId xmlns:a16="http://schemas.microsoft.com/office/drawing/2014/main" id="{F5CC0009-97C6-484E-9082-CBC678346AE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674891218"/>
      </p:ext>
    </p:extLst>
  </p:cSld>
  <p:clrMapOvr>
    <a:masterClrMapping/>
  </p:clrMapOvr>
</p:notes>
</file>

<file path=ppt/notesSlides/notesSlide5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4770" name="Rectangle 2">
            <a:extLst>
              <a:ext uri="{FF2B5EF4-FFF2-40B4-BE49-F238E27FC236}">
                <a16:creationId xmlns:a16="http://schemas.microsoft.com/office/drawing/2014/main" id="{77B526F4-8EF3-4101-8AD8-BB02A11D1B60}"/>
              </a:ext>
            </a:extLst>
          </p:cNvPr>
          <p:cNvSpPr>
            <a:spLocks noGrp="1" noRot="1" noChangeAspect="1" noChangeArrowheads="1" noTextEdit="1"/>
          </p:cNvSpPr>
          <p:nvPr>
            <p:ph type="sldImg"/>
          </p:nvPr>
        </p:nvSpPr>
        <p:spPr>
          <a:xfrm>
            <a:off x="1206500" y="708025"/>
            <a:ext cx="4689475" cy="3516313"/>
          </a:xfrm>
          <a:ln/>
        </p:spPr>
      </p:sp>
      <p:sp>
        <p:nvSpPr>
          <p:cNvPr id="1184771" name="Rectangle 3">
            <a:extLst>
              <a:ext uri="{FF2B5EF4-FFF2-40B4-BE49-F238E27FC236}">
                <a16:creationId xmlns:a16="http://schemas.microsoft.com/office/drawing/2014/main" id="{2820A7B3-1195-4007-8383-509189A5DFAE}"/>
              </a:ext>
            </a:extLst>
          </p:cNvPr>
          <p:cNvSpPr>
            <a:spLocks noGrp="1"/>
          </p:cNvSpPr>
          <p:nvPr>
            <p:ph type="body" idx="1"/>
          </p:nvPr>
        </p:nvSpPr>
        <p:spPr>
          <a:xfrm>
            <a:off x="945710" y="4460167"/>
            <a:ext cx="5211055" cy="42212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Carl</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Like several of the other lessons NSPS and Toxics may not seem to have much to do with permitting [as they are self implementing] but they are necessary to understand what they are and are not since they form the basis for many of the emission limit you will set.</a:t>
            </a:r>
          </a:p>
          <a:p>
            <a:pPr eaLnBrk="1" hangingPunct="1"/>
            <a:r>
              <a:rPr lang="en-US" altLang="en-US" dirty="0">
                <a:latin typeface="Arial" panose="020B0604020202020204" pitchFamily="34" charset="0"/>
                <a:ea typeface="ＭＳ Ｐゴシック" panose="020B0600070205080204" pitchFamily="34" charset="-128"/>
              </a:rPr>
              <a:t>NSPS and MACT will show up as applicable requirements. Also, sources may want syn minor permits or FESOP permits to get out of TV permits for HAPs.</a:t>
            </a:r>
          </a:p>
        </p:txBody>
      </p:sp>
    </p:spTree>
    <p:extLst>
      <p:ext uri="{BB962C8B-B14F-4D97-AF65-F5344CB8AC3E}">
        <p14:creationId xmlns:p14="http://schemas.microsoft.com/office/powerpoint/2010/main" val="2020502117"/>
      </p:ext>
    </p:extLst>
  </p:cSld>
  <p:clrMapOvr>
    <a:masterClrMapping/>
  </p:clrMapOvr>
</p:notes>
</file>

<file path=ppt/notesSlides/notesSlide5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6818" name="Rectangle 2">
            <a:extLst>
              <a:ext uri="{FF2B5EF4-FFF2-40B4-BE49-F238E27FC236}">
                <a16:creationId xmlns:a16="http://schemas.microsoft.com/office/drawing/2014/main" id="{FC748738-1B84-4AA9-8ED3-4AFBA3EAABA2}"/>
              </a:ext>
            </a:extLst>
          </p:cNvPr>
          <p:cNvSpPr>
            <a:spLocks noGrp="1" noRot="1" noChangeAspect="1" noChangeArrowheads="1" noTextEdit="1"/>
          </p:cNvSpPr>
          <p:nvPr>
            <p:ph type="sldImg"/>
          </p:nvPr>
        </p:nvSpPr>
        <p:spPr>
          <a:xfrm>
            <a:off x="1206500" y="708025"/>
            <a:ext cx="4689475" cy="3516313"/>
          </a:xfrm>
          <a:ln/>
        </p:spPr>
      </p:sp>
      <p:sp>
        <p:nvSpPr>
          <p:cNvPr id="1186819" name="Rectangle 3">
            <a:extLst>
              <a:ext uri="{FF2B5EF4-FFF2-40B4-BE49-F238E27FC236}">
                <a16:creationId xmlns:a16="http://schemas.microsoft.com/office/drawing/2014/main" id="{AC386ACE-5D51-4AA1-B73C-9CC703EF5256}"/>
              </a:ext>
            </a:extLst>
          </p:cNvPr>
          <p:cNvSpPr>
            <a:spLocks noGrp="1"/>
          </p:cNvSpPr>
          <p:nvPr>
            <p:ph type="body" idx="1"/>
          </p:nvPr>
        </p:nvSpPr>
        <p:spPr>
          <a:xfrm>
            <a:off x="945710" y="4460167"/>
            <a:ext cx="5211055" cy="42212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We will look at where NSPS and HAP standards come from and how they influence permitting – syn minor and TV</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Show 40 CFR 60, 61 and 63 – naming convention A AA, triple A, quad A , 5 As, 6 As and on</a:t>
            </a:r>
          </a:p>
        </p:txBody>
      </p:sp>
    </p:spTree>
    <p:extLst>
      <p:ext uri="{BB962C8B-B14F-4D97-AF65-F5344CB8AC3E}">
        <p14:creationId xmlns:p14="http://schemas.microsoft.com/office/powerpoint/2010/main" val="3012269615"/>
      </p:ext>
    </p:extLst>
  </p:cSld>
  <p:clrMapOvr>
    <a:masterClrMapping/>
  </p:clrMapOvr>
</p:notes>
</file>

<file path=ppt/notesSlides/notesSlide5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8866" name="Rectangle 2">
            <a:extLst>
              <a:ext uri="{FF2B5EF4-FFF2-40B4-BE49-F238E27FC236}">
                <a16:creationId xmlns:a16="http://schemas.microsoft.com/office/drawing/2014/main" id="{B56596CC-2345-4225-8CF9-25F50407F6F1}"/>
              </a:ext>
            </a:extLst>
          </p:cNvPr>
          <p:cNvSpPr>
            <a:spLocks noGrp="1" noRot="1" noChangeAspect="1" noChangeArrowheads="1" noTextEdit="1"/>
          </p:cNvSpPr>
          <p:nvPr>
            <p:ph type="sldImg"/>
          </p:nvPr>
        </p:nvSpPr>
        <p:spPr>
          <a:xfrm>
            <a:off x="1203325" y="704850"/>
            <a:ext cx="4695825" cy="3521075"/>
          </a:xfrm>
          <a:ln/>
        </p:spPr>
      </p:sp>
      <p:sp>
        <p:nvSpPr>
          <p:cNvPr id="1188867" name="Rectangle 3">
            <a:extLst>
              <a:ext uri="{FF2B5EF4-FFF2-40B4-BE49-F238E27FC236}">
                <a16:creationId xmlns:a16="http://schemas.microsoft.com/office/drawing/2014/main" id="{56BC51EE-23CA-4111-B2F8-2243E4709500}"/>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a:ea typeface="ＭＳ Ｐゴシック"/>
                <a:cs typeface="Arial"/>
              </a:rPr>
              <a:t>Since NSPS and NESHAP/MACT regs are self implementing, seems like a good question but since many permits nowadays will contain some version of an NSPS etc. it makes sense to understand where they come from.</a:t>
            </a:r>
          </a:p>
          <a:p>
            <a:r>
              <a:rPr lang="en-US" altLang="en-US" dirty="0">
                <a:latin typeface="Arial"/>
                <a:ea typeface="ＭＳ Ｐゴシック"/>
                <a:cs typeface="Arial"/>
              </a:rPr>
              <a:t>NSPS/MACT can trigger TV </a:t>
            </a:r>
          </a:p>
          <a:p>
            <a:endParaRPr lang="en-US" altLang="en-US" dirty="0">
              <a:latin typeface="Arial"/>
              <a:ea typeface="ＭＳ Ｐゴシック"/>
              <a:cs typeface="Arial"/>
            </a:endParaRPr>
          </a:p>
          <a:p>
            <a:r>
              <a:rPr lang="en-US" altLang="en-US" dirty="0">
                <a:latin typeface="Arial"/>
                <a:ea typeface="ＭＳ Ｐゴシック"/>
                <a:cs typeface="Arial"/>
              </a:rPr>
              <a:t>Sources may want syn minor permits for HAPs to get out of TV</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90252970"/>
      </p:ext>
    </p:extLst>
  </p:cSld>
  <p:clrMapOvr>
    <a:masterClrMapping/>
  </p:clrMapOvr>
</p:notes>
</file>

<file path=ppt/notesSlides/notesSlide5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0914" name="Rectangle 2">
            <a:extLst>
              <a:ext uri="{FF2B5EF4-FFF2-40B4-BE49-F238E27FC236}">
                <a16:creationId xmlns:a16="http://schemas.microsoft.com/office/drawing/2014/main" id="{349ED751-E5A1-438E-A7F5-9A6D65FB1787}"/>
              </a:ext>
            </a:extLst>
          </p:cNvPr>
          <p:cNvSpPr>
            <a:spLocks noGrp="1"/>
          </p:cNvSpPr>
          <p:nvPr>
            <p:ph type="body" idx="1"/>
          </p:nvPr>
        </p:nvSpPr>
        <p:spPr>
          <a:xfrm>
            <a:off x="945710" y="4460168"/>
            <a:ext cx="5211055" cy="148618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460" tIns="45909" rIns="93460" bIns="45909"/>
          <a:lstStyle/>
          <a:p>
            <a:pPr eaLnBrk="1" hangingPunct="1"/>
            <a:endParaRPr lang="en-US" altLang="en-US">
              <a:latin typeface="Arial" panose="020B0604020202020204" pitchFamily="34" charset="0"/>
              <a:ea typeface="ＭＳ Ｐゴシック" panose="020B0600070205080204" pitchFamily="34" charset="-128"/>
            </a:endParaRPr>
          </a:p>
        </p:txBody>
      </p:sp>
      <p:sp>
        <p:nvSpPr>
          <p:cNvPr id="1190915" name="Rectangle 3">
            <a:extLst>
              <a:ext uri="{FF2B5EF4-FFF2-40B4-BE49-F238E27FC236}">
                <a16:creationId xmlns:a16="http://schemas.microsoft.com/office/drawing/2014/main" id="{27B704AE-9DB0-464B-A947-63EF82521DE3}"/>
              </a:ext>
            </a:extLst>
          </p:cNvPr>
          <p:cNvSpPr>
            <a:spLocks noGrp="1" noRot="1" noChangeAspect="1" noTextEdit="1"/>
          </p:cNvSpPr>
          <p:nvPr>
            <p:ph type="sldImg"/>
          </p:nvPr>
        </p:nvSpPr>
        <p:spPr>
          <a:xfrm>
            <a:off x="1212850" y="711200"/>
            <a:ext cx="4678363" cy="3508375"/>
          </a:xfrm>
          <a:ln cap="flat">
            <a:solidFill>
              <a:schemeClr val="tx1"/>
            </a:solidFill>
          </a:ln>
        </p:spPr>
      </p:sp>
    </p:spTree>
    <p:extLst>
      <p:ext uri="{BB962C8B-B14F-4D97-AF65-F5344CB8AC3E}">
        <p14:creationId xmlns:p14="http://schemas.microsoft.com/office/powerpoint/2010/main" val="831504778"/>
      </p:ext>
    </p:extLst>
  </p:cSld>
  <p:clrMapOvr>
    <a:masterClrMapping/>
  </p:clrMapOvr>
</p:notes>
</file>

<file path=ppt/notesSlides/notesSlide5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2962" name="Rectangle 2">
            <a:extLst>
              <a:ext uri="{FF2B5EF4-FFF2-40B4-BE49-F238E27FC236}">
                <a16:creationId xmlns:a16="http://schemas.microsoft.com/office/drawing/2014/main" id="{E52C9B2C-6FD2-46D8-8B3E-C84ED60020DE}"/>
              </a:ext>
            </a:extLst>
          </p:cNvPr>
          <p:cNvSpPr>
            <a:spLocks noGrp="1"/>
          </p:cNvSpPr>
          <p:nvPr>
            <p:ph type="body" idx="1"/>
          </p:nvPr>
        </p:nvSpPr>
        <p:spPr>
          <a:xfrm>
            <a:off x="945710" y="4460167"/>
            <a:ext cx="4973019" cy="169621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460" tIns="45909" rIns="93460" bIns="45909"/>
          <a:lstStyle/>
          <a:p>
            <a:pPr eaLnBrk="1" hangingPunct="1"/>
            <a:r>
              <a:rPr lang="en-US" altLang="en-US" dirty="0">
                <a:latin typeface="Arial" panose="020B0604020202020204" pitchFamily="34" charset="0"/>
                <a:ea typeface="ＭＳ Ｐゴシック" panose="020B0600070205080204" pitchFamily="34" charset="-128"/>
              </a:rPr>
              <a:t>Standards of performance for new stationary sources reflect the best level of control technology for a source category. Supposed to be reviewed every 5 years but generally are not or at least not modified. For example it took gas turbines were not changed for 27 years [‘79 – ’06] even though due to MACT etc. made the NSPS reasonably irrelevant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sz="2000" b="1" dirty="0">
                <a:latin typeface="Arial" panose="020B0604020202020204" pitchFamily="34" charset="0"/>
                <a:ea typeface="ＭＳ Ｐゴシック" panose="020B0600070205080204" pitchFamily="34" charset="-128"/>
              </a:rPr>
              <a:t>BSER vs BACT</a:t>
            </a:r>
          </a:p>
          <a:p>
            <a:pPr eaLnBrk="1" hangingPunct="1"/>
            <a:r>
              <a:rPr lang="en-US" altLang="en-US" sz="2000" b="1" dirty="0">
                <a:latin typeface="Arial" panose="020B0604020202020204" pitchFamily="34" charset="0"/>
                <a:ea typeface="ＭＳ Ｐゴシック" panose="020B0600070205080204" pitchFamily="34" charset="-128"/>
              </a:rPr>
              <a:t>Sector wide vs specific unit</a:t>
            </a:r>
          </a:p>
          <a:p>
            <a:pPr eaLnBrk="1" hangingPunct="1"/>
            <a:r>
              <a:rPr lang="en-US" altLang="en-US" sz="2000" b="1" dirty="0">
                <a:latin typeface="Arial" panose="020B0604020202020204" pitchFamily="34" charset="0"/>
                <a:ea typeface="ＭＳ Ｐゴシック" panose="020B0600070205080204" pitchFamily="34" charset="-128"/>
              </a:rPr>
              <a:t>Show CFR Part 60 – from Subpart A [general provisions] to UUUU [GHGs for EGUs]</a:t>
            </a:r>
          </a:p>
          <a:p>
            <a:pPr eaLnBrk="1" hangingPunct="1"/>
            <a:r>
              <a:rPr lang="en-US" altLang="en-US" sz="2000" b="1" dirty="0">
                <a:latin typeface="Arial" panose="020B0604020202020204" pitchFamily="34" charset="0"/>
                <a:ea typeface="ＭＳ Ｐゴシック" panose="020B0600070205080204" pitchFamily="34" charset="-128"/>
              </a:rPr>
              <a:t>Common examples:  D(</a:t>
            </a:r>
            <a:r>
              <a:rPr lang="en-US" altLang="en-US" sz="2000" b="1" dirty="0" err="1">
                <a:latin typeface="Arial" panose="020B0604020202020204" pitchFamily="34" charset="0"/>
                <a:ea typeface="ＭＳ Ｐゴシック" panose="020B0600070205080204" pitchFamily="34" charset="-128"/>
              </a:rPr>
              <a:t>abcd</a:t>
            </a:r>
            <a:r>
              <a:rPr lang="en-US" altLang="en-US" sz="2000" b="1" dirty="0">
                <a:latin typeface="Arial" panose="020B0604020202020204" pitchFamily="34" charset="0"/>
                <a:ea typeface="ＭＳ Ｐゴシック" panose="020B0600070205080204" pitchFamily="34" charset="-128"/>
              </a:rPr>
              <a:t>) [steam generating boilers, F [cement plants], J/Ja [refineries], GG [older turbines] IIII, JJJJ</a:t>
            </a:r>
          </a:p>
        </p:txBody>
      </p:sp>
      <p:sp>
        <p:nvSpPr>
          <p:cNvPr id="1192963" name="Rectangle 3">
            <a:extLst>
              <a:ext uri="{FF2B5EF4-FFF2-40B4-BE49-F238E27FC236}">
                <a16:creationId xmlns:a16="http://schemas.microsoft.com/office/drawing/2014/main" id="{7A19A093-C055-40A1-9658-2A1DF64E476E}"/>
              </a:ext>
            </a:extLst>
          </p:cNvPr>
          <p:cNvSpPr>
            <a:spLocks noGrp="1" noRot="1" noChangeAspect="1" noTextEdit="1"/>
          </p:cNvSpPr>
          <p:nvPr>
            <p:ph type="sldImg"/>
          </p:nvPr>
        </p:nvSpPr>
        <p:spPr>
          <a:xfrm>
            <a:off x="1212850" y="711200"/>
            <a:ext cx="4678363" cy="3508375"/>
          </a:xfrm>
          <a:ln cap="flat">
            <a:solidFill>
              <a:schemeClr val="tx1"/>
            </a:solidFill>
          </a:ln>
        </p:spPr>
      </p:sp>
    </p:spTree>
    <p:extLst>
      <p:ext uri="{BB962C8B-B14F-4D97-AF65-F5344CB8AC3E}">
        <p14:creationId xmlns:p14="http://schemas.microsoft.com/office/powerpoint/2010/main" val="1358569387"/>
      </p:ext>
    </p:extLst>
  </p:cSld>
  <p:clrMapOvr>
    <a:masterClrMapping/>
  </p:clrMapOvr>
</p:notes>
</file>

<file path=ppt/notesSlides/notesSlide5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5010" name="Rectangle 2">
            <a:extLst>
              <a:ext uri="{FF2B5EF4-FFF2-40B4-BE49-F238E27FC236}">
                <a16:creationId xmlns:a16="http://schemas.microsoft.com/office/drawing/2014/main" id="{5B7F3DDB-C65F-437B-B622-3F1007355E74}"/>
              </a:ext>
            </a:extLst>
          </p:cNvPr>
          <p:cNvSpPr>
            <a:spLocks noGrp="1" noRot="1" noChangeAspect="1" noChangeArrowheads="1" noTextEdit="1"/>
          </p:cNvSpPr>
          <p:nvPr>
            <p:ph type="sldImg"/>
          </p:nvPr>
        </p:nvSpPr>
        <p:spPr>
          <a:xfrm>
            <a:off x="1203325" y="704850"/>
            <a:ext cx="4695825" cy="3521075"/>
          </a:xfrm>
          <a:ln/>
        </p:spPr>
      </p:sp>
      <p:sp>
        <p:nvSpPr>
          <p:cNvPr id="1195011" name="Rectangle 3">
            <a:extLst>
              <a:ext uri="{FF2B5EF4-FFF2-40B4-BE49-F238E27FC236}">
                <a16:creationId xmlns:a16="http://schemas.microsoft.com/office/drawing/2014/main" id="{A4ACE6AE-AC96-4959-BBFB-6C3206B0276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Sec 129 covers solid waste and includes some existing sources. Sec 111d covers existing sources emitting pollutants that are not covered by ambient standards.  The first of these was for fluorides from aluminum plants. EPA has proposed the utility ghg standard under this rule.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Also </a:t>
            </a:r>
            <a:r>
              <a:rPr lang="en-US" altLang="en-US" dirty="0" err="1">
                <a:latin typeface="Arial" panose="020B0604020202020204" pitchFamily="34" charset="0"/>
                <a:ea typeface="ＭＳ Ｐゴシック" panose="020B0600070205080204" pitchFamily="34" charset="-128"/>
              </a:rPr>
              <a:t>OOOOc</a:t>
            </a:r>
            <a:r>
              <a:rPr lang="en-US" altLang="en-US" dirty="0">
                <a:latin typeface="Arial" panose="020B0604020202020204" pitchFamily="34" charset="0"/>
                <a:ea typeface="ＭＳ Ｐゴシック" panose="020B0600070205080204" pitchFamily="34" charset="-128"/>
              </a:rPr>
              <a:t> (oil and gas production CH4) and (</a:t>
            </a:r>
            <a:r>
              <a:rPr lang="en-US" altLang="en-US" dirty="0" err="1">
                <a:latin typeface="Arial" panose="020B0604020202020204" pitchFamily="34" charset="0"/>
                <a:ea typeface="ＭＳ Ｐゴシック" panose="020B0600070205080204" pitchFamily="34" charset="-128"/>
              </a:rPr>
              <a:t>UUUUb</a:t>
            </a:r>
            <a:r>
              <a:rPr lang="en-US" altLang="en-US" dirty="0">
                <a:latin typeface="Arial" panose="020B0604020202020204" pitchFamily="34" charset="0"/>
                <a:ea typeface="ＭＳ Ｐゴシック" panose="020B0600070205080204" pitchFamily="34" charset="-128"/>
              </a:rPr>
              <a:t> EGU GHGs) has guidelines for existing sources – under 111d</a:t>
            </a:r>
          </a:p>
        </p:txBody>
      </p:sp>
    </p:spTree>
    <p:extLst>
      <p:ext uri="{BB962C8B-B14F-4D97-AF65-F5344CB8AC3E}">
        <p14:creationId xmlns:p14="http://schemas.microsoft.com/office/powerpoint/2010/main" val="275534265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a:extLst>
              <a:ext uri="{FF2B5EF4-FFF2-40B4-BE49-F238E27FC236}">
                <a16:creationId xmlns:a16="http://schemas.microsoft.com/office/drawing/2014/main" id="{DB841DF4-A656-4CA7-A336-C77C0D790516}"/>
              </a:ext>
            </a:extLst>
          </p:cNvPr>
          <p:cNvSpPr>
            <a:spLocks noGrp="1" noRot="1" noChangeAspect="1" noChangeArrowheads="1" noTextEdit="1"/>
          </p:cNvSpPr>
          <p:nvPr>
            <p:ph type="sldImg"/>
          </p:nvPr>
        </p:nvSpPr>
        <p:spPr>
          <a:ln/>
        </p:spPr>
      </p:sp>
      <p:sp>
        <p:nvSpPr>
          <p:cNvPr id="199683" name="Rectangle 3">
            <a:extLst>
              <a:ext uri="{FF2B5EF4-FFF2-40B4-BE49-F238E27FC236}">
                <a16:creationId xmlns:a16="http://schemas.microsoft.com/office/drawing/2014/main" id="{63DA40DE-8930-4043-B5FC-03BF9769250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It only takes one pollutant to make a source major. In the case of PSD if one pollutant is major then other pollutants which </a:t>
            </a:r>
            <a:r>
              <a:rPr lang="en-US" altLang="en-US" u="sng" dirty="0">
                <a:latin typeface="Arial" panose="020B0604020202020204" pitchFamily="34" charset="0"/>
                <a:ea typeface="ＭＳ Ｐゴシック" panose="020B0600070205080204" pitchFamily="34" charset="-128"/>
              </a:rPr>
              <a:t>exceed a significant emission rate </a:t>
            </a:r>
            <a:r>
              <a:rPr lang="en-US" altLang="en-US" dirty="0">
                <a:latin typeface="Arial" panose="020B0604020202020204" pitchFamily="34" charset="0"/>
                <a:ea typeface="ＭＳ Ｐゴシック" panose="020B0600070205080204" pitchFamily="34" charset="-128"/>
              </a:rPr>
              <a:t>are also major. </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SER will be discussed on the next slide. </a:t>
            </a:r>
          </a:p>
        </p:txBody>
      </p:sp>
    </p:spTree>
    <p:extLst>
      <p:ext uri="{BB962C8B-B14F-4D97-AF65-F5344CB8AC3E}">
        <p14:creationId xmlns:p14="http://schemas.microsoft.com/office/powerpoint/2010/main" val="2993806969"/>
      </p:ext>
    </p:extLst>
  </p:cSld>
  <p:clrMapOvr>
    <a:masterClrMapping/>
  </p:clrMapOvr>
</p:notes>
</file>

<file path=ppt/notesSlides/notesSlide5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7058" name="Rectangle 2">
            <a:extLst>
              <a:ext uri="{FF2B5EF4-FFF2-40B4-BE49-F238E27FC236}">
                <a16:creationId xmlns:a16="http://schemas.microsoft.com/office/drawing/2014/main" id="{4B11C3B2-71E1-4965-9727-5D7B080ECC2C}"/>
              </a:ext>
            </a:extLst>
          </p:cNvPr>
          <p:cNvSpPr>
            <a:spLocks noGrp="1"/>
          </p:cNvSpPr>
          <p:nvPr>
            <p:ph type="body" idx="1"/>
          </p:nvPr>
        </p:nvSpPr>
        <p:spPr>
          <a:xfrm>
            <a:off x="945710" y="4460167"/>
            <a:ext cx="5211055" cy="42212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460" tIns="45909" rIns="93460" bIns="45909"/>
          <a:lstStyle/>
          <a:p>
            <a:pPr eaLnBrk="1" hangingPunct="1"/>
            <a:r>
              <a:rPr lang="en-US" altLang="en-US" dirty="0">
                <a:latin typeface="Arial" panose="020B0604020202020204" pitchFamily="34" charset="0"/>
                <a:ea typeface="ＭＳ Ｐゴシック" panose="020B0600070205080204" pitchFamily="34" charset="-128"/>
              </a:rPr>
              <a:t>Standards can be old, focus in general on larger sources. Contain record keeping and emission limits. May be less stringent or different than state standards for same sources. Sources have to meet both sets of standards.</a:t>
            </a:r>
          </a:p>
          <a:p>
            <a:pPr eaLnBrk="1" hangingPunct="1"/>
            <a:r>
              <a:rPr lang="en-US" altLang="en-US" dirty="0">
                <a:latin typeface="Arial" panose="020B0604020202020204" pitchFamily="34" charset="0"/>
                <a:ea typeface="ＭＳ Ｐゴシック" panose="020B0600070205080204" pitchFamily="34" charset="-128"/>
              </a:rPr>
              <a:t>For example CA have ACT standard for IC engines greater than 50 hp. Emissions limits are equal to or greater then NSPS IIII but NSPS starts at 25 hp and has different maintenance requirements. </a:t>
            </a:r>
          </a:p>
          <a:p>
            <a:pPr eaLnBrk="1" hangingPunct="1"/>
            <a:r>
              <a:rPr lang="en-US" altLang="en-US" dirty="0">
                <a:latin typeface="Arial" panose="020B0604020202020204" pitchFamily="34" charset="0"/>
                <a:ea typeface="ＭＳ Ｐゴシック" panose="020B0600070205080204" pitchFamily="34" charset="-128"/>
              </a:rPr>
              <a:t>By ancient we mean that some NSPS like the one discussed next go back over 40 years.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MRR &gt;1990 means exempt from CAM</a:t>
            </a:r>
          </a:p>
        </p:txBody>
      </p:sp>
      <p:sp>
        <p:nvSpPr>
          <p:cNvPr id="1197059" name="Rectangle 3">
            <a:extLst>
              <a:ext uri="{FF2B5EF4-FFF2-40B4-BE49-F238E27FC236}">
                <a16:creationId xmlns:a16="http://schemas.microsoft.com/office/drawing/2014/main" id="{948E0944-32B6-4592-902D-5A50F9A5431B}"/>
              </a:ext>
            </a:extLst>
          </p:cNvPr>
          <p:cNvSpPr>
            <a:spLocks noGrp="1" noRot="1" noChangeAspect="1" noTextEdit="1"/>
          </p:cNvSpPr>
          <p:nvPr>
            <p:ph type="sldImg"/>
          </p:nvPr>
        </p:nvSpPr>
        <p:spPr>
          <a:xfrm>
            <a:off x="1212850" y="711200"/>
            <a:ext cx="4678363" cy="3508375"/>
          </a:xfrm>
          <a:ln cap="flat">
            <a:solidFill>
              <a:schemeClr val="tx1"/>
            </a:solidFill>
          </a:ln>
        </p:spPr>
      </p:sp>
    </p:spTree>
    <p:extLst>
      <p:ext uri="{BB962C8B-B14F-4D97-AF65-F5344CB8AC3E}">
        <p14:creationId xmlns:p14="http://schemas.microsoft.com/office/powerpoint/2010/main" val="595811695"/>
      </p:ext>
    </p:extLst>
  </p:cSld>
  <p:clrMapOvr>
    <a:masterClrMapping/>
  </p:clrMapOvr>
</p:notes>
</file>

<file path=ppt/notesSlides/notesSlide5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9106" name="Rectangle 2">
            <a:extLst>
              <a:ext uri="{FF2B5EF4-FFF2-40B4-BE49-F238E27FC236}">
                <a16:creationId xmlns:a16="http://schemas.microsoft.com/office/drawing/2014/main" id="{268830F6-A39A-4700-A2CD-125505B34AB1}"/>
              </a:ext>
            </a:extLst>
          </p:cNvPr>
          <p:cNvSpPr>
            <a:spLocks noChangeArrowheads="1"/>
          </p:cNvSpPr>
          <p:nvPr/>
        </p:nvSpPr>
        <p:spPr bwMode="auto">
          <a:xfrm>
            <a:off x="4024093"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07" name="Rectangle 3">
            <a:extLst>
              <a:ext uri="{FF2B5EF4-FFF2-40B4-BE49-F238E27FC236}">
                <a16:creationId xmlns:a16="http://schemas.microsoft.com/office/drawing/2014/main" id="{D979D3BE-83AE-4F10-906D-818E2BE4E190}"/>
              </a:ext>
            </a:extLst>
          </p:cNvPr>
          <p:cNvSpPr>
            <a:spLocks noChangeArrowheads="1"/>
          </p:cNvSpPr>
          <p:nvPr/>
        </p:nvSpPr>
        <p:spPr bwMode="auto">
          <a:xfrm>
            <a:off x="4024093"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1</a:t>
            </a:r>
          </a:p>
        </p:txBody>
      </p:sp>
      <p:sp>
        <p:nvSpPr>
          <p:cNvPr id="1199108" name="Rectangle 4">
            <a:extLst>
              <a:ext uri="{FF2B5EF4-FFF2-40B4-BE49-F238E27FC236}">
                <a16:creationId xmlns:a16="http://schemas.microsoft.com/office/drawing/2014/main" id="{E9914626-27EA-42CF-B485-3D4BB3CD586E}"/>
              </a:ext>
            </a:extLst>
          </p:cNvPr>
          <p:cNvSpPr>
            <a:spLocks noChangeArrowheads="1"/>
          </p:cNvSpPr>
          <p:nvPr/>
        </p:nvSpPr>
        <p:spPr bwMode="auto">
          <a:xfrm>
            <a:off x="0"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09" name="Rectangle 5">
            <a:extLst>
              <a:ext uri="{FF2B5EF4-FFF2-40B4-BE49-F238E27FC236}">
                <a16:creationId xmlns:a16="http://schemas.microsoft.com/office/drawing/2014/main" id="{E21AF3CB-4A20-415A-BEB6-6A983FD1D98A}"/>
              </a:ext>
            </a:extLst>
          </p:cNvPr>
          <p:cNvSpPr>
            <a:spLocks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0" name="Rectangle 6">
            <a:extLst>
              <a:ext uri="{FF2B5EF4-FFF2-40B4-BE49-F238E27FC236}">
                <a16:creationId xmlns:a16="http://schemas.microsoft.com/office/drawing/2014/main" id="{8B21E68C-756C-431E-B16C-0BBA19C8F55D}"/>
              </a:ext>
            </a:extLst>
          </p:cNvPr>
          <p:cNvSpPr>
            <a:spLocks noChangeArrowheads="1"/>
          </p:cNvSpPr>
          <p:nvPr/>
        </p:nvSpPr>
        <p:spPr bwMode="auto">
          <a:xfrm>
            <a:off x="4024093"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1" name="Rectangle 7">
            <a:extLst>
              <a:ext uri="{FF2B5EF4-FFF2-40B4-BE49-F238E27FC236}">
                <a16:creationId xmlns:a16="http://schemas.microsoft.com/office/drawing/2014/main" id="{AFAD6E68-0B9F-42E9-B317-23F43866E323}"/>
              </a:ext>
            </a:extLst>
          </p:cNvPr>
          <p:cNvSpPr>
            <a:spLocks noChangeArrowheads="1"/>
          </p:cNvSpPr>
          <p:nvPr/>
        </p:nvSpPr>
        <p:spPr bwMode="auto">
          <a:xfrm>
            <a:off x="4024093"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1</a:t>
            </a:r>
          </a:p>
        </p:txBody>
      </p:sp>
      <p:sp>
        <p:nvSpPr>
          <p:cNvPr id="1199112" name="Rectangle 8">
            <a:extLst>
              <a:ext uri="{FF2B5EF4-FFF2-40B4-BE49-F238E27FC236}">
                <a16:creationId xmlns:a16="http://schemas.microsoft.com/office/drawing/2014/main" id="{2B8088BE-4A26-4954-8850-41598155D6A3}"/>
              </a:ext>
            </a:extLst>
          </p:cNvPr>
          <p:cNvSpPr>
            <a:spLocks noChangeArrowheads="1"/>
          </p:cNvSpPr>
          <p:nvPr/>
        </p:nvSpPr>
        <p:spPr bwMode="auto">
          <a:xfrm>
            <a:off x="0"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3" name="Rectangle 9">
            <a:extLst>
              <a:ext uri="{FF2B5EF4-FFF2-40B4-BE49-F238E27FC236}">
                <a16:creationId xmlns:a16="http://schemas.microsoft.com/office/drawing/2014/main" id="{CEBC5BA3-26F8-4567-A959-C721CA5CDDEF}"/>
              </a:ext>
            </a:extLst>
          </p:cNvPr>
          <p:cNvSpPr>
            <a:spLocks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4" name="Rectangle 10">
            <a:extLst>
              <a:ext uri="{FF2B5EF4-FFF2-40B4-BE49-F238E27FC236}">
                <a16:creationId xmlns:a16="http://schemas.microsoft.com/office/drawing/2014/main" id="{2F91DFE3-48E9-437E-AAD3-14FE87CCC13D}"/>
              </a:ext>
            </a:extLst>
          </p:cNvPr>
          <p:cNvSpPr>
            <a:spLocks noChangeArrowheads="1"/>
          </p:cNvSpPr>
          <p:nvPr/>
        </p:nvSpPr>
        <p:spPr bwMode="auto">
          <a:xfrm>
            <a:off x="4024093" y="-1603"/>
            <a:ext cx="3078383" cy="468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5" name="Rectangle 11">
            <a:extLst>
              <a:ext uri="{FF2B5EF4-FFF2-40B4-BE49-F238E27FC236}">
                <a16:creationId xmlns:a16="http://schemas.microsoft.com/office/drawing/2014/main" id="{F2310DEF-FD4C-44AF-B669-0CAECBB63AC6}"/>
              </a:ext>
            </a:extLst>
          </p:cNvPr>
          <p:cNvSpPr>
            <a:spLocks noChangeArrowheads="1"/>
          </p:cNvSpPr>
          <p:nvPr/>
        </p:nvSpPr>
        <p:spPr bwMode="auto">
          <a:xfrm>
            <a:off x="4024093" y="8918732"/>
            <a:ext cx="3078383" cy="469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1</a:t>
            </a:r>
          </a:p>
        </p:txBody>
      </p:sp>
      <p:sp>
        <p:nvSpPr>
          <p:cNvPr id="1199116" name="Rectangle 12">
            <a:extLst>
              <a:ext uri="{FF2B5EF4-FFF2-40B4-BE49-F238E27FC236}">
                <a16:creationId xmlns:a16="http://schemas.microsoft.com/office/drawing/2014/main" id="{F4292BA0-EB1F-4620-A0ED-66427D775588}"/>
              </a:ext>
            </a:extLst>
          </p:cNvPr>
          <p:cNvSpPr>
            <a:spLocks noChangeArrowheads="1"/>
          </p:cNvSpPr>
          <p:nvPr/>
        </p:nvSpPr>
        <p:spPr bwMode="auto">
          <a:xfrm>
            <a:off x="0" y="8918732"/>
            <a:ext cx="3078383" cy="469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7" name="Rectangle 13">
            <a:extLst>
              <a:ext uri="{FF2B5EF4-FFF2-40B4-BE49-F238E27FC236}">
                <a16:creationId xmlns:a16="http://schemas.microsoft.com/office/drawing/2014/main" id="{795E205E-233B-416E-9B5E-E76ED2751485}"/>
              </a:ext>
            </a:extLst>
          </p:cNvPr>
          <p:cNvSpPr>
            <a:spLocks noChangeArrowheads="1"/>
          </p:cNvSpPr>
          <p:nvPr/>
        </p:nvSpPr>
        <p:spPr bwMode="auto">
          <a:xfrm>
            <a:off x="0" y="-1603"/>
            <a:ext cx="3078383" cy="468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8" name="Rectangle 14">
            <a:extLst>
              <a:ext uri="{FF2B5EF4-FFF2-40B4-BE49-F238E27FC236}">
                <a16:creationId xmlns:a16="http://schemas.microsoft.com/office/drawing/2014/main" id="{8781967A-6725-465B-A741-96818EC22F1A}"/>
              </a:ext>
            </a:extLst>
          </p:cNvPr>
          <p:cNvSpPr>
            <a:spLocks noGrp="1" noRot="1" noChangeAspect="1" noTextEdit="1"/>
          </p:cNvSpPr>
          <p:nvPr>
            <p:ph type="sldImg"/>
          </p:nvPr>
        </p:nvSpPr>
        <p:spPr>
          <a:xfrm>
            <a:off x="2466975" y="711200"/>
            <a:ext cx="2173288" cy="1628775"/>
          </a:xfrm>
          <a:ln cap="flat">
            <a:solidFill>
              <a:schemeClr val="tx1"/>
            </a:solidFill>
          </a:ln>
        </p:spPr>
      </p:sp>
      <p:sp>
        <p:nvSpPr>
          <p:cNvPr id="1199119" name="Rectangle 15">
            <a:extLst>
              <a:ext uri="{FF2B5EF4-FFF2-40B4-BE49-F238E27FC236}">
                <a16:creationId xmlns:a16="http://schemas.microsoft.com/office/drawing/2014/main" id="{4D265B79-935A-4996-8373-223DD9B482DF}"/>
              </a:ext>
            </a:extLst>
          </p:cNvPr>
          <p:cNvSpPr>
            <a:spLocks noGrp="1"/>
          </p:cNvSpPr>
          <p:nvPr>
            <p:ph type="body" idx="1"/>
          </p:nvPr>
        </p:nvSpPr>
        <p:spPr>
          <a:xfrm>
            <a:off x="238036" y="2581189"/>
            <a:ext cx="6626403" cy="42212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825" tIns="46092" rIns="93825" bIns="46092"/>
          <a:lstStyle/>
          <a:p>
            <a:pPr eaLnBrk="1" hangingPunct="1"/>
            <a:r>
              <a:rPr lang="en-US" altLang="en-US" sz="1600" dirty="0">
                <a:latin typeface="Arial" panose="020B0604020202020204" pitchFamily="34" charset="0"/>
                <a:ea typeface="ＭＳ Ｐゴシック" panose="020B0600070205080204" pitchFamily="34" charset="-128"/>
              </a:rPr>
              <a:t>The</a:t>
            </a:r>
            <a:r>
              <a:rPr lang="en-US" altLang="en-US" sz="2000" dirty="0">
                <a:latin typeface="Arial" panose="020B0604020202020204" pitchFamily="34" charset="0"/>
                <a:ea typeface="ＭＳ Ｐゴシック" panose="020B0600070205080204" pitchFamily="34" charset="-128"/>
              </a:rPr>
              <a:t> </a:t>
            </a:r>
            <a:r>
              <a:rPr lang="en-US" altLang="en-US" sz="1800" dirty="0">
                <a:latin typeface="Arial" panose="020B0604020202020204" pitchFamily="34" charset="0"/>
                <a:ea typeface="ＭＳ Ｐゴシック" panose="020B0600070205080204" pitchFamily="34" charset="-128"/>
              </a:rPr>
              <a:t>health effect mandate is the most complicated part of this requirement.</a:t>
            </a:r>
          </a:p>
          <a:p>
            <a:pPr eaLnBrk="1" hangingPunct="1"/>
            <a:r>
              <a:rPr lang="en-US" altLang="en-US" sz="1800" dirty="0">
                <a:latin typeface="Arial" panose="020B0604020202020204" pitchFamily="34" charset="0"/>
                <a:ea typeface="ＭＳ Ｐゴシック" panose="020B0600070205080204" pitchFamily="34" charset="-128"/>
              </a:rPr>
              <a:t>Show CFR Part 61</a:t>
            </a:r>
          </a:p>
          <a:p>
            <a:pPr eaLnBrk="1" hangingPunct="1"/>
            <a:r>
              <a:rPr lang="en-US" altLang="en-US" sz="1800" dirty="0">
                <a:latin typeface="Arial" panose="020B0604020202020204" pitchFamily="34" charset="0"/>
                <a:ea typeface="ＭＳ Ｐゴシック" panose="020B0600070205080204" pitchFamily="34" charset="-128"/>
              </a:rPr>
              <a:t>A to FF [benzene waster ops]</a:t>
            </a:r>
          </a:p>
        </p:txBody>
      </p:sp>
    </p:spTree>
    <p:extLst>
      <p:ext uri="{BB962C8B-B14F-4D97-AF65-F5344CB8AC3E}">
        <p14:creationId xmlns:p14="http://schemas.microsoft.com/office/powerpoint/2010/main" val="3080814956"/>
      </p:ext>
    </p:extLst>
  </p:cSld>
  <p:clrMapOvr>
    <a:masterClrMapping/>
  </p:clrMapOvr>
</p:notes>
</file>

<file path=ppt/notesSlides/notesSlide5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1154" name="Rectangle 2">
            <a:extLst>
              <a:ext uri="{FF2B5EF4-FFF2-40B4-BE49-F238E27FC236}">
                <a16:creationId xmlns:a16="http://schemas.microsoft.com/office/drawing/2014/main" id="{4CD216B0-B8FA-4081-9012-1E297FFDE386}"/>
              </a:ext>
            </a:extLst>
          </p:cNvPr>
          <p:cNvSpPr>
            <a:spLocks noGrp="1" noRot="1" noChangeAspect="1" noChangeArrowheads="1" noTextEdit="1"/>
          </p:cNvSpPr>
          <p:nvPr>
            <p:ph type="sldImg"/>
          </p:nvPr>
        </p:nvSpPr>
        <p:spPr>
          <a:xfrm>
            <a:off x="1206500" y="708025"/>
            <a:ext cx="4689475" cy="3516313"/>
          </a:xfrm>
          <a:ln/>
        </p:spPr>
      </p:sp>
      <p:sp>
        <p:nvSpPr>
          <p:cNvPr id="1201155" name="Rectangle 3">
            <a:extLst>
              <a:ext uri="{FF2B5EF4-FFF2-40B4-BE49-F238E27FC236}">
                <a16:creationId xmlns:a16="http://schemas.microsoft.com/office/drawing/2014/main" id="{0BF0FA33-F2FD-4C12-AFD6-5AF7EAEF8594}"/>
              </a:ext>
            </a:extLst>
          </p:cNvPr>
          <p:cNvSpPr>
            <a:spLocks noGrp="1"/>
          </p:cNvSpPr>
          <p:nvPr>
            <p:ph type="body" idx="1"/>
          </p:nvPr>
        </p:nvSpPr>
        <p:spPr>
          <a:xfrm>
            <a:off x="945710" y="4460167"/>
            <a:ext cx="5211055" cy="42212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a:latin typeface="Arial" panose="020B0604020202020204" pitchFamily="34" charset="0"/>
                <a:ea typeface="ＭＳ Ｐゴシック" panose="020B0600070205080204" pitchFamily="34" charset="-128"/>
              </a:rPr>
              <a:t>Obviously not very much done but not really EPA’s fault. The fact EPA had to prove health effects was a problem. Many of the pollutants of concern had health effects that were similar to other pollutants and EPA could not prove each pollutant as required.</a:t>
            </a:r>
          </a:p>
        </p:txBody>
      </p:sp>
    </p:spTree>
    <p:extLst>
      <p:ext uri="{BB962C8B-B14F-4D97-AF65-F5344CB8AC3E}">
        <p14:creationId xmlns:p14="http://schemas.microsoft.com/office/powerpoint/2010/main" val="209277847"/>
      </p:ext>
    </p:extLst>
  </p:cSld>
  <p:clrMapOvr>
    <a:masterClrMapping/>
  </p:clrMapOvr>
</p:notes>
</file>

<file path=ppt/notesSlides/notesSlide5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3202" name="Rectangle 2">
            <a:extLst>
              <a:ext uri="{FF2B5EF4-FFF2-40B4-BE49-F238E27FC236}">
                <a16:creationId xmlns:a16="http://schemas.microsoft.com/office/drawing/2014/main" id="{167D9731-F563-4FC7-9753-D01D1CFF2740}"/>
              </a:ext>
            </a:extLst>
          </p:cNvPr>
          <p:cNvSpPr>
            <a:spLocks noGrp="1" noRot="1" noChangeAspect="1" noChangeArrowheads="1" noTextEdit="1"/>
          </p:cNvSpPr>
          <p:nvPr>
            <p:ph type="sldImg"/>
          </p:nvPr>
        </p:nvSpPr>
        <p:spPr>
          <a:xfrm>
            <a:off x="1203325" y="704850"/>
            <a:ext cx="4695825" cy="3521075"/>
          </a:xfrm>
          <a:ln/>
        </p:spPr>
      </p:sp>
      <p:sp>
        <p:nvSpPr>
          <p:cNvPr id="1203203" name="Rectangle 3">
            <a:extLst>
              <a:ext uri="{FF2B5EF4-FFF2-40B4-BE49-F238E27FC236}">
                <a16:creationId xmlns:a16="http://schemas.microsoft.com/office/drawing/2014/main" id="{3A79AEC0-8B01-4E21-82B7-E72A87F0B2B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z="1600" b="1" dirty="0">
              <a:latin typeface="Arial" panose="020B0604020202020204" pitchFamily="34" charset="0"/>
              <a:ea typeface="ＭＳ Ｐゴシック" panose="020B0600070205080204" pitchFamily="34" charset="-128"/>
            </a:endParaRPr>
          </a:p>
          <a:p>
            <a:pPr eaLnBrk="1" hangingPunct="1"/>
            <a:r>
              <a:rPr lang="en-US" altLang="en-US" sz="1600" b="0" dirty="0">
                <a:latin typeface="Arial" panose="020B0604020202020204" pitchFamily="34" charset="0"/>
                <a:ea typeface="ＭＳ Ｐゴシック" panose="020B0600070205080204" pitchFamily="34" charset="-128"/>
              </a:rPr>
              <a:t>Slow to develop to fill the gap “MACT floor was established” should be about here for sources subject to MACT during the GAP MACT could not be less stringent than the MACT floor</a:t>
            </a:r>
          </a:p>
          <a:p>
            <a:pPr eaLnBrk="1" hangingPunct="1"/>
            <a:endParaRPr lang="en-US" altLang="en-US" sz="1600" b="0" dirty="0">
              <a:latin typeface="Arial" panose="020B0604020202020204" pitchFamily="34" charset="0"/>
              <a:ea typeface="ＭＳ Ｐゴシック" panose="020B0600070205080204" pitchFamily="34" charset="-128"/>
            </a:endParaRPr>
          </a:p>
          <a:p>
            <a:pPr eaLnBrk="1" hangingPunct="1"/>
            <a:r>
              <a:rPr lang="en-US" altLang="en-US" sz="1600" b="0" dirty="0">
                <a:latin typeface="Arial" panose="020B0604020202020204" pitchFamily="34" charset="0"/>
                <a:ea typeface="ＭＳ Ｐゴシック" panose="020B0600070205080204" pitchFamily="34" charset="-128"/>
              </a:rPr>
              <a:t>MACTs are control based the become NESHAPS so NESHAS may be performance based or control based</a:t>
            </a:r>
          </a:p>
        </p:txBody>
      </p:sp>
    </p:spTree>
    <p:extLst>
      <p:ext uri="{BB962C8B-B14F-4D97-AF65-F5344CB8AC3E}">
        <p14:creationId xmlns:p14="http://schemas.microsoft.com/office/powerpoint/2010/main" val="341276956"/>
      </p:ext>
    </p:extLst>
  </p:cSld>
  <p:clrMapOvr>
    <a:masterClrMapping/>
  </p:clrMapOvr>
</p:notes>
</file>

<file path=ppt/notesSlides/notesSlide5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5250" name="Rectangle 2">
            <a:extLst>
              <a:ext uri="{FF2B5EF4-FFF2-40B4-BE49-F238E27FC236}">
                <a16:creationId xmlns:a16="http://schemas.microsoft.com/office/drawing/2014/main" id="{118687EA-5786-44C8-8504-D8D28A5DDD25}"/>
              </a:ext>
            </a:extLst>
          </p:cNvPr>
          <p:cNvSpPr>
            <a:spLocks noGrp="1" noRot="1" noChangeAspect="1" noChangeArrowheads="1" noTextEdit="1"/>
          </p:cNvSpPr>
          <p:nvPr>
            <p:ph type="sldImg"/>
          </p:nvPr>
        </p:nvSpPr>
        <p:spPr>
          <a:xfrm>
            <a:off x="1206500" y="708025"/>
            <a:ext cx="4689475" cy="3516313"/>
          </a:xfrm>
          <a:ln/>
        </p:spPr>
      </p:sp>
      <p:sp>
        <p:nvSpPr>
          <p:cNvPr id="1205251" name="Rectangle 3">
            <a:extLst>
              <a:ext uri="{FF2B5EF4-FFF2-40B4-BE49-F238E27FC236}">
                <a16:creationId xmlns:a16="http://schemas.microsoft.com/office/drawing/2014/main" id="{3EC89010-B590-4E61-AC3B-5BD7DA2D1E35}"/>
              </a:ext>
            </a:extLst>
          </p:cNvPr>
          <p:cNvSpPr>
            <a:spLocks noGrp="1"/>
          </p:cNvSpPr>
          <p:nvPr>
            <p:ph type="body" idx="1"/>
          </p:nvPr>
        </p:nvSpPr>
        <p:spPr>
          <a:xfrm>
            <a:off x="945710" y="4460167"/>
            <a:ext cx="5211055" cy="42212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MACT applies to </a:t>
            </a:r>
            <a:r>
              <a:rPr lang="en-US" altLang="en-US" b="1" dirty="0">
                <a:latin typeface="Arial" panose="020B0604020202020204" pitchFamily="34" charset="0"/>
                <a:ea typeface="ＭＳ Ｐゴシック" panose="020B0600070205080204" pitchFamily="34" charset="-128"/>
              </a:rPr>
              <a:t>new and existing </a:t>
            </a:r>
            <a:r>
              <a:rPr lang="en-US" altLang="en-US" dirty="0">
                <a:latin typeface="Arial" panose="020B0604020202020204" pitchFamily="34" charset="0"/>
                <a:ea typeface="ＭＳ Ｐゴシック" panose="020B0600070205080204" pitchFamily="34" charset="-128"/>
              </a:rPr>
              <a:t>sources.</a:t>
            </a:r>
          </a:p>
          <a:p>
            <a:pPr eaLnBrk="1" hangingPunct="1"/>
            <a:r>
              <a:rPr lang="en-US" altLang="en-US" dirty="0">
                <a:latin typeface="Arial" panose="020B0604020202020204" pitchFamily="34" charset="0"/>
                <a:ea typeface="ＭＳ Ｐゴシック" panose="020B0600070205080204" pitchFamily="34" charset="-128"/>
              </a:rPr>
              <a:t>Show CFR Part 63 – A to HHHHHHH [7 Hs] PVC production</a:t>
            </a:r>
          </a:p>
          <a:p>
            <a:pPr eaLnBrk="1" hangingPunct="1"/>
            <a:r>
              <a:rPr lang="en-US" altLang="en-US" dirty="0">
                <a:latin typeface="Arial" panose="020B0604020202020204" pitchFamily="34" charset="0"/>
                <a:ea typeface="ＭＳ Ｐゴシック" panose="020B0600070205080204" pitchFamily="34" charset="-128"/>
              </a:rPr>
              <a:t>Examples:  CC/UUU [refineries, O [</a:t>
            </a:r>
            <a:r>
              <a:rPr lang="en-US" altLang="en-US" dirty="0" err="1">
                <a:latin typeface="Arial" panose="020B0604020202020204" pitchFamily="34" charset="0"/>
                <a:ea typeface="ＭＳ Ｐゴシック" panose="020B0600070205080204" pitchFamily="34" charset="-128"/>
              </a:rPr>
              <a:t>EtO</a:t>
            </a:r>
            <a:r>
              <a:rPr lang="en-US" altLang="en-US" dirty="0">
                <a:latin typeface="Arial" panose="020B0604020202020204" pitchFamily="34" charset="0"/>
                <a:ea typeface="ＭＳ Ｐゴシック" panose="020B0600070205080204" pitchFamily="34" charset="-128"/>
              </a:rPr>
              <a:t> sterilization facilities], YYYY [combustion turbines], ZZZZ RICE, UUUUU [MATS for power plants]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NB:  Term NESHAP can refer to regs in part 61 or 63, but MACT means regs in part 63</a:t>
            </a:r>
          </a:p>
        </p:txBody>
      </p:sp>
    </p:spTree>
    <p:extLst>
      <p:ext uri="{BB962C8B-B14F-4D97-AF65-F5344CB8AC3E}">
        <p14:creationId xmlns:p14="http://schemas.microsoft.com/office/powerpoint/2010/main" val="3982067175"/>
      </p:ext>
    </p:extLst>
  </p:cSld>
  <p:clrMapOvr>
    <a:masterClrMapping/>
  </p:clrMapOvr>
</p:notes>
</file>

<file path=ppt/notesSlides/notesSlide5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7298" name="Rectangle 2">
            <a:extLst>
              <a:ext uri="{FF2B5EF4-FFF2-40B4-BE49-F238E27FC236}">
                <a16:creationId xmlns:a16="http://schemas.microsoft.com/office/drawing/2014/main" id="{F4CD586C-CC46-4B4F-9995-CFACB858FEF2}"/>
              </a:ext>
            </a:extLst>
          </p:cNvPr>
          <p:cNvSpPr>
            <a:spLocks noChangeArrowheads="1"/>
          </p:cNvSpPr>
          <p:nvPr/>
        </p:nvSpPr>
        <p:spPr bwMode="auto">
          <a:xfrm>
            <a:off x="4024093"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207299" name="Rectangle 3">
            <a:extLst>
              <a:ext uri="{FF2B5EF4-FFF2-40B4-BE49-F238E27FC236}">
                <a16:creationId xmlns:a16="http://schemas.microsoft.com/office/drawing/2014/main" id="{802AE65E-212B-4AB2-A23E-54F62DC21256}"/>
              </a:ext>
            </a:extLst>
          </p:cNvPr>
          <p:cNvSpPr>
            <a:spLocks noChangeArrowheads="1"/>
          </p:cNvSpPr>
          <p:nvPr/>
        </p:nvSpPr>
        <p:spPr bwMode="auto">
          <a:xfrm>
            <a:off x="4024093"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41</a:t>
            </a:r>
          </a:p>
        </p:txBody>
      </p:sp>
      <p:sp>
        <p:nvSpPr>
          <p:cNvPr id="1207300" name="Rectangle 4">
            <a:extLst>
              <a:ext uri="{FF2B5EF4-FFF2-40B4-BE49-F238E27FC236}">
                <a16:creationId xmlns:a16="http://schemas.microsoft.com/office/drawing/2014/main" id="{88435D67-5DE8-47BE-92FC-5B094CF1CA7E}"/>
              </a:ext>
            </a:extLst>
          </p:cNvPr>
          <p:cNvSpPr>
            <a:spLocks noChangeArrowheads="1"/>
          </p:cNvSpPr>
          <p:nvPr/>
        </p:nvSpPr>
        <p:spPr bwMode="auto">
          <a:xfrm>
            <a:off x="0"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207301" name="Rectangle 5">
            <a:extLst>
              <a:ext uri="{FF2B5EF4-FFF2-40B4-BE49-F238E27FC236}">
                <a16:creationId xmlns:a16="http://schemas.microsoft.com/office/drawing/2014/main" id="{EBD05A6C-01EB-4BDA-89AA-3589A9029358}"/>
              </a:ext>
            </a:extLst>
          </p:cNvPr>
          <p:cNvSpPr>
            <a:spLocks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207302" name="Rectangle 6">
            <a:extLst>
              <a:ext uri="{FF2B5EF4-FFF2-40B4-BE49-F238E27FC236}">
                <a16:creationId xmlns:a16="http://schemas.microsoft.com/office/drawing/2014/main" id="{59E25210-959A-4874-B7CA-E7AC49F504DC}"/>
              </a:ext>
            </a:extLst>
          </p:cNvPr>
          <p:cNvSpPr>
            <a:spLocks noGrp="1"/>
          </p:cNvSpPr>
          <p:nvPr>
            <p:ph type="body" idx="1"/>
          </p:nvPr>
        </p:nvSpPr>
        <p:spPr>
          <a:xfrm>
            <a:off x="315237" y="3693827"/>
            <a:ext cx="6629620" cy="319201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825" tIns="46092" rIns="93825" bIns="46092"/>
          <a:lstStyle/>
          <a:p>
            <a:pPr eaLnBrk="1" hangingPunct="1"/>
            <a:r>
              <a:rPr lang="en-US" altLang="en-US" sz="1000">
                <a:latin typeface="Arial" panose="020B0604020202020204" pitchFamily="34" charset="0"/>
                <a:ea typeface="ＭＳ Ｐゴシック" panose="020B0600070205080204" pitchFamily="34" charset="-128"/>
              </a:rPr>
              <a:t>This is where the MACT comes from. EPA has little discretion in how to set the standard. The degree of specification has allowed EPA to set a very large number of standards in a relatively short period of time.</a:t>
            </a:r>
          </a:p>
        </p:txBody>
      </p:sp>
      <p:sp>
        <p:nvSpPr>
          <p:cNvPr id="1207303" name="Rectangle 7">
            <a:extLst>
              <a:ext uri="{FF2B5EF4-FFF2-40B4-BE49-F238E27FC236}">
                <a16:creationId xmlns:a16="http://schemas.microsoft.com/office/drawing/2014/main" id="{B6B0D5FD-CBC8-452D-ACF8-CB4E89B086AB}"/>
              </a:ext>
            </a:extLst>
          </p:cNvPr>
          <p:cNvSpPr>
            <a:spLocks noGrp="1" noRot="1" noChangeAspect="1" noTextEdit="1"/>
          </p:cNvSpPr>
          <p:nvPr>
            <p:ph type="sldImg"/>
          </p:nvPr>
        </p:nvSpPr>
        <p:spPr>
          <a:xfrm>
            <a:off x="2366963" y="711200"/>
            <a:ext cx="2378075" cy="1782763"/>
          </a:xfrm>
          <a:ln cap="flat">
            <a:solidFill>
              <a:schemeClr val="tx1"/>
            </a:solidFill>
          </a:ln>
        </p:spPr>
      </p:sp>
    </p:spTree>
    <p:extLst>
      <p:ext uri="{BB962C8B-B14F-4D97-AF65-F5344CB8AC3E}">
        <p14:creationId xmlns:p14="http://schemas.microsoft.com/office/powerpoint/2010/main" val="435036708"/>
      </p:ext>
    </p:extLst>
  </p:cSld>
  <p:clrMapOvr>
    <a:masterClrMapping/>
  </p:clrMapOvr>
</p:notes>
</file>

<file path=ppt/notesSlides/notesSlide5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9346" name="Rectangle 2">
            <a:extLst>
              <a:ext uri="{FF2B5EF4-FFF2-40B4-BE49-F238E27FC236}">
                <a16:creationId xmlns:a16="http://schemas.microsoft.com/office/drawing/2014/main" id="{5FE77B4F-50D9-4860-AA2F-78C279D772C7}"/>
              </a:ext>
            </a:extLst>
          </p:cNvPr>
          <p:cNvSpPr>
            <a:spLocks noChangeArrowheads="1"/>
          </p:cNvSpPr>
          <p:nvPr/>
        </p:nvSpPr>
        <p:spPr bwMode="auto">
          <a:xfrm>
            <a:off x="4024093"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209347" name="Rectangle 3">
            <a:extLst>
              <a:ext uri="{FF2B5EF4-FFF2-40B4-BE49-F238E27FC236}">
                <a16:creationId xmlns:a16="http://schemas.microsoft.com/office/drawing/2014/main" id="{A9ED886D-75BD-45D4-9DCF-77C256D69E47}"/>
              </a:ext>
            </a:extLst>
          </p:cNvPr>
          <p:cNvSpPr>
            <a:spLocks noChangeArrowheads="1"/>
          </p:cNvSpPr>
          <p:nvPr/>
        </p:nvSpPr>
        <p:spPr bwMode="auto">
          <a:xfrm>
            <a:off x="4024093"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41</a:t>
            </a:r>
          </a:p>
        </p:txBody>
      </p:sp>
      <p:sp>
        <p:nvSpPr>
          <p:cNvPr id="1209348" name="Rectangle 4">
            <a:extLst>
              <a:ext uri="{FF2B5EF4-FFF2-40B4-BE49-F238E27FC236}">
                <a16:creationId xmlns:a16="http://schemas.microsoft.com/office/drawing/2014/main" id="{89548B04-F88B-457D-9866-35A6B679CEE9}"/>
              </a:ext>
            </a:extLst>
          </p:cNvPr>
          <p:cNvSpPr>
            <a:spLocks noChangeArrowheads="1"/>
          </p:cNvSpPr>
          <p:nvPr/>
        </p:nvSpPr>
        <p:spPr bwMode="auto">
          <a:xfrm>
            <a:off x="0"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209349" name="Rectangle 5">
            <a:extLst>
              <a:ext uri="{FF2B5EF4-FFF2-40B4-BE49-F238E27FC236}">
                <a16:creationId xmlns:a16="http://schemas.microsoft.com/office/drawing/2014/main" id="{24602FDF-5FE3-4B3B-95FD-22755B20AA7C}"/>
              </a:ext>
            </a:extLst>
          </p:cNvPr>
          <p:cNvSpPr>
            <a:spLocks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209350" name="Rectangle 6">
            <a:extLst>
              <a:ext uri="{FF2B5EF4-FFF2-40B4-BE49-F238E27FC236}">
                <a16:creationId xmlns:a16="http://schemas.microsoft.com/office/drawing/2014/main" id="{0E35828D-B403-479A-A80D-05D9C50FBC41}"/>
              </a:ext>
            </a:extLst>
          </p:cNvPr>
          <p:cNvSpPr>
            <a:spLocks noGrp="1"/>
          </p:cNvSpPr>
          <p:nvPr>
            <p:ph type="body" idx="1"/>
          </p:nvPr>
        </p:nvSpPr>
        <p:spPr>
          <a:xfrm>
            <a:off x="315237" y="2658144"/>
            <a:ext cx="6629620" cy="42277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825" tIns="46092" rIns="93825" bIns="46092"/>
          <a:lstStyle/>
          <a:p>
            <a:pPr eaLnBrk="1" hangingPunct="1"/>
            <a:r>
              <a:rPr lang="en-US" altLang="en-US" sz="2000" dirty="0" err="1">
                <a:latin typeface="Arial" panose="020B0604020202020204" pitchFamily="34" charset="0"/>
                <a:ea typeface="ＭＳ Ｐゴシック" panose="020B0600070205080204" pitchFamily="34" charset="-128"/>
              </a:rPr>
              <a:t>Whats</a:t>
            </a:r>
            <a:r>
              <a:rPr lang="en-US" altLang="en-US" sz="2000" dirty="0">
                <a:latin typeface="Arial" panose="020B0604020202020204" pitchFamily="34" charset="0"/>
                <a:ea typeface="ＭＳ Ｐゴシック" panose="020B0600070205080204" pitchFamily="34" charset="-128"/>
              </a:rPr>
              <a:t> the MACT floor? Next slide</a:t>
            </a:r>
          </a:p>
        </p:txBody>
      </p:sp>
      <p:sp>
        <p:nvSpPr>
          <p:cNvPr id="1209351" name="Rectangle 7">
            <a:extLst>
              <a:ext uri="{FF2B5EF4-FFF2-40B4-BE49-F238E27FC236}">
                <a16:creationId xmlns:a16="http://schemas.microsoft.com/office/drawing/2014/main" id="{48ED67C1-E558-42FE-9371-F1D27E7A9F12}"/>
              </a:ext>
            </a:extLst>
          </p:cNvPr>
          <p:cNvSpPr>
            <a:spLocks noGrp="1" noRot="1" noChangeAspect="1" noTextEdit="1"/>
          </p:cNvSpPr>
          <p:nvPr>
            <p:ph type="sldImg"/>
          </p:nvPr>
        </p:nvSpPr>
        <p:spPr>
          <a:xfrm>
            <a:off x="2366963" y="711200"/>
            <a:ext cx="2378075" cy="1782763"/>
          </a:xfrm>
          <a:ln cap="flat">
            <a:solidFill>
              <a:schemeClr val="tx1"/>
            </a:solidFill>
          </a:ln>
        </p:spPr>
      </p:sp>
    </p:spTree>
    <p:extLst>
      <p:ext uri="{BB962C8B-B14F-4D97-AF65-F5344CB8AC3E}">
        <p14:creationId xmlns:p14="http://schemas.microsoft.com/office/powerpoint/2010/main" val="4049604837"/>
      </p:ext>
    </p:extLst>
  </p:cSld>
  <p:clrMapOvr>
    <a:masterClrMapping/>
  </p:clrMapOvr>
</p:notes>
</file>

<file path=ppt/notesSlides/notesSlide5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1394" name="Rectangle 2">
            <a:extLst>
              <a:ext uri="{FF2B5EF4-FFF2-40B4-BE49-F238E27FC236}">
                <a16:creationId xmlns:a16="http://schemas.microsoft.com/office/drawing/2014/main" id="{6E6B473B-43C0-41FA-AE1C-172EF2B887C2}"/>
              </a:ext>
            </a:extLst>
          </p:cNvPr>
          <p:cNvSpPr>
            <a:spLocks noChangeArrowheads="1"/>
          </p:cNvSpPr>
          <p:nvPr/>
        </p:nvSpPr>
        <p:spPr bwMode="auto">
          <a:xfrm>
            <a:off x="4024093"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211395" name="Rectangle 3">
            <a:extLst>
              <a:ext uri="{FF2B5EF4-FFF2-40B4-BE49-F238E27FC236}">
                <a16:creationId xmlns:a16="http://schemas.microsoft.com/office/drawing/2014/main" id="{A7B92718-2470-4E6C-9339-8B4FEF222737}"/>
              </a:ext>
            </a:extLst>
          </p:cNvPr>
          <p:cNvSpPr>
            <a:spLocks noChangeArrowheads="1"/>
          </p:cNvSpPr>
          <p:nvPr/>
        </p:nvSpPr>
        <p:spPr bwMode="auto">
          <a:xfrm>
            <a:off x="4024093"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41</a:t>
            </a:r>
          </a:p>
        </p:txBody>
      </p:sp>
      <p:sp>
        <p:nvSpPr>
          <p:cNvPr id="1211396" name="Rectangle 4">
            <a:extLst>
              <a:ext uri="{FF2B5EF4-FFF2-40B4-BE49-F238E27FC236}">
                <a16:creationId xmlns:a16="http://schemas.microsoft.com/office/drawing/2014/main" id="{3C75970D-7C1C-42F1-81A6-F0792160E380}"/>
              </a:ext>
            </a:extLst>
          </p:cNvPr>
          <p:cNvSpPr>
            <a:spLocks noChangeArrowheads="1"/>
          </p:cNvSpPr>
          <p:nvPr/>
        </p:nvSpPr>
        <p:spPr bwMode="auto">
          <a:xfrm>
            <a:off x="0"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211397" name="Rectangle 5">
            <a:extLst>
              <a:ext uri="{FF2B5EF4-FFF2-40B4-BE49-F238E27FC236}">
                <a16:creationId xmlns:a16="http://schemas.microsoft.com/office/drawing/2014/main" id="{9446B119-E3C6-4CE6-9793-A8C7DD9B5A4F}"/>
              </a:ext>
            </a:extLst>
          </p:cNvPr>
          <p:cNvSpPr>
            <a:spLocks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211398" name="Rectangle 6">
            <a:extLst>
              <a:ext uri="{FF2B5EF4-FFF2-40B4-BE49-F238E27FC236}">
                <a16:creationId xmlns:a16="http://schemas.microsoft.com/office/drawing/2014/main" id="{9C46607B-CDAC-45AB-8E9A-EEB5B67DE4AE}"/>
              </a:ext>
            </a:extLst>
          </p:cNvPr>
          <p:cNvSpPr>
            <a:spLocks noGrp="1"/>
          </p:cNvSpPr>
          <p:nvPr>
            <p:ph type="body" idx="1"/>
          </p:nvPr>
        </p:nvSpPr>
        <p:spPr>
          <a:xfrm>
            <a:off x="315237" y="2658144"/>
            <a:ext cx="6629620" cy="42277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825" tIns="46092" rIns="93825" bIns="46092"/>
          <a:lstStyle/>
          <a:p>
            <a:pPr eaLnBrk="1" hangingPunct="1"/>
            <a:endParaRPr lang="en-US" altLang="en-US" sz="2000" dirty="0">
              <a:latin typeface="Arial" panose="020B0604020202020204" pitchFamily="34" charset="0"/>
              <a:ea typeface="ＭＳ Ｐゴシック" panose="020B0600070205080204" pitchFamily="34" charset="-128"/>
            </a:endParaRPr>
          </a:p>
          <a:p>
            <a:pPr eaLnBrk="1" hangingPunct="1"/>
            <a:r>
              <a:rPr lang="en-US" altLang="en-US" sz="2000" dirty="0">
                <a:latin typeface="Arial" panose="020B0604020202020204" pitchFamily="34" charset="0"/>
                <a:ea typeface="ＭＳ Ｐゴシック" panose="020B0600070205080204" pitchFamily="34" charset="-128"/>
              </a:rPr>
              <a:t>US Mag universe of one source</a:t>
            </a:r>
          </a:p>
        </p:txBody>
      </p:sp>
      <p:sp>
        <p:nvSpPr>
          <p:cNvPr id="1211399" name="Rectangle 7">
            <a:extLst>
              <a:ext uri="{FF2B5EF4-FFF2-40B4-BE49-F238E27FC236}">
                <a16:creationId xmlns:a16="http://schemas.microsoft.com/office/drawing/2014/main" id="{BC2CD671-34FC-455E-B7B8-602826964A22}"/>
              </a:ext>
            </a:extLst>
          </p:cNvPr>
          <p:cNvSpPr>
            <a:spLocks noGrp="1" noRot="1" noChangeAspect="1" noTextEdit="1"/>
          </p:cNvSpPr>
          <p:nvPr>
            <p:ph type="sldImg"/>
          </p:nvPr>
        </p:nvSpPr>
        <p:spPr>
          <a:xfrm>
            <a:off x="2366963" y="711200"/>
            <a:ext cx="2378075" cy="1782763"/>
          </a:xfrm>
          <a:ln cap="flat">
            <a:solidFill>
              <a:schemeClr val="tx1"/>
            </a:solidFill>
          </a:ln>
        </p:spPr>
      </p:sp>
    </p:spTree>
    <p:extLst>
      <p:ext uri="{BB962C8B-B14F-4D97-AF65-F5344CB8AC3E}">
        <p14:creationId xmlns:p14="http://schemas.microsoft.com/office/powerpoint/2010/main" val="1717759636"/>
      </p:ext>
    </p:extLst>
  </p:cSld>
  <p:clrMapOvr>
    <a:masterClrMapping/>
  </p:clrMapOvr>
</p:notes>
</file>

<file path=ppt/notesSlides/notesSlide5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3442" name="Rectangle 2">
            <a:extLst>
              <a:ext uri="{FF2B5EF4-FFF2-40B4-BE49-F238E27FC236}">
                <a16:creationId xmlns:a16="http://schemas.microsoft.com/office/drawing/2014/main" id="{EE1520EF-0A32-409D-BE0C-6602FF8D29B9}"/>
              </a:ext>
            </a:extLst>
          </p:cNvPr>
          <p:cNvSpPr>
            <a:spLocks noGrp="1" noRot="1" noChangeAspect="1" noChangeArrowheads="1" noTextEdit="1"/>
          </p:cNvSpPr>
          <p:nvPr>
            <p:ph type="sldImg"/>
          </p:nvPr>
        </p:nvSpPr>
        <p:spPr>
          <a:xfrm>
            <a:off x="1206500" y="708025"/>
            <a:ext cx="4689475" cy="3516313"/>
          </a:xfrm>
          <a:ln/>
        </p:spPr>
      </p:sp>
      <p:sp>
        <p:nvSpPr>
          <p:cNvPr id="1213443" name="Rectangle 3">
            <a:extLst>
              <a:ext uri="{FF2B5EF4-FFF2-40B4-BE49-F238E27FC236}">
                <a16:creationId xmlns:a16="http://schemas.microsoft.com/office/drawing/2014/main" id="{1C589E08-98F3-48C3-B18D-3E71C1C154C6}"/>
              </a:ext>
            </a:extLst>
          </p:cNvPr>
          <p:cNvSpPr>
            <a:spLocks noGrp="1"/>
          </p:cNvSpPr>
          <p:nvPr>
            <p:ph type="body" idx="1"/>
          </p:nvPr>
        </p:nvSpPr>
        <p:spPr>
          <a:xfrm>
            <a:off x="945710" y="4460167"/>
            <a:ext cx="5211055" cy="42212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702360420"/>
      </p:ext>
    </p:extLst>
  </p:cSld>
  <p:clrMapOvr>
    <a:masterClrMapping/>
  </p:clrMapOvr>
</p:notes>
</file>

<file path=ppt/notesSlides/notesSlide5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490" name="Rectangle 2">
            <a:extLst>
              <a:ext uri="{FF2B5EF4-FFF2-40B4-BE49-F238E27FC236}">
                <a16:creationId xmlns:a16="http://schemas.microsoft.com/office/drawing/2014/main" id="{B62CA728-1B6A-46B7-9666-68807F47A691}"/>
              </a:ext>
            </a:extLst>
          </p:cNvPr>
          <p:cNvSpPr>
            <a:spLocks noGrp="1" noRot="1" noChangeAspect="1" noChangeArrowheads="1" noTextEdit="1"/>
          </p:cNvSpPr>
          <p:nvPr>
            <p:ph type="sldImg"/>
          </p:nvPr>
        </p:nvSpPr>
        <p:spPr>
          <a:xfrm>
            <a:off x="1206500" y="708025"/>
            <a:ext cx="4689475" cy="3516313"/>
          </a:xfrm>
          <a:ln/>
        </p:spPr>
      </p:sp>
      <p:sp>
        <p:nvSpPr>
          <p:cNvPr id="1215491" name="Rectangle 3">
            <a:extLst>
              <a:ext uri="{FF2B5EF4-FFF2-40B4-BE49-F238E27FC236}">
                <a16:creationId xmlns:a16="http://schemas.microsoft.com/office/drawing/2014/main" id="{F5DA6739-7B48-4B53-918E-4BE4CD803FF7}"/>
              </a:ext>
            </a:extLst>
          </p:cNvPr>
          <p:cNvSpPr>
            <a:spLocks noGrp="1"/>
          </p:cNvSpPr>
          <p:nvPr>
            <p:ph type="body" idx="1"/>
          </p:nvPr>
        </p:nvSpPr>
        <p:spPr>
          <a:xfrm>
            <a:off x="945710" y="4460167"/>
            <a:ext cx="5211055" cy="42212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74" tIns="47387" rIns="94774" bIns="47387"/>
          <a:lstStyle/>
          <a:p>
            <a:pPr eaLnBrk="1" hangingPunct="1"/>
            <a:r>
              <a:rPr lang="en-US" altLang="en-US" dirty="0">
                <a:latin typeface="Arial" panose="020B0604020202020204" pitchFamily="34" charset="0"/>
                <a:ea typeface="ＭＳ Ｐゴシック" panose="020B0600070205080204" pitchFamily="34" charset="-128"/>
              </a:rPr>
              <a:t>MATS is the MACT for EGUs</a:t>
            </a:r>
          </a:p>
        </p:txBody>
      </p:sp>
    </p:spTree>
    <p:extLst>
      <p:ext uri="{BB962C8B-B14F-4D97-AF65-F5344CB8AC3E}">
        <p14:creationId xmlns:p14="http://schemas.microsoft.com/office/powerpoint/2010/main" val="317299423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a:extLst>
              <a:ext uri="{FF2B5EF4-FFF2-40B4-BE49-F238E27FC236}">
                <a16:creationId xmlns:a16="http://schemas.microsoft.com/office/drawing/2014/main" id="{161BDEF5-0826-485B-8195-8F0DDF172491}"/>
              </a:ext>
            </a:extLst>
          </p:cNvPr>
          <p:cNvSpPr>
            <a:spLocks noGrp="1" noRot="1" noChangeAspect="1" noChangeArrowheads="1" noTextEdit="1"/>
          </p:cNvSpPr>
          <p:nvPr>
            <p:ph type="sldImg"/>
          </p:nvPr>
        </p:nvSpPr>
        <p:spPr>
          <a:xfrm>
            <a:off x="1206500" y="704850"/>
            <a:ext cx="4692650" cy="3519488"/>
          </a:xfrm>
          <a:ln/>
        </p:spPr>
      </p:sp>
      <p:sp>
        <p:nvSpPr>
          <p:cNvPr id="201731" name="Rectangle 3">
            <a:extLst>
              <a:ext uri="{FF2B5EF4-FFF2-40B4-BE49-F238E27FC236}">
                <a16:creationId xmlns:a16="http://schemas.microsoft.com/office/drawing/2014/main" id="{955A9BA6-9BA4-437C-877E-ADA7B5BCDA5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0" tIns="46606" rIns="93210" bIns="46606"/>
          <a:lstStyle/>
          <a:p>
            <a:pPr eaLnBrk="1" hangingPunct="1"/>
            <a:r>
              <a:rPr lang="en-US" altLang="en-US" dirty="0">
                <a:latin typeface="Arial" panose="020B0604020202020204" pitchFamily="34" charset="0"/>
                <a:ea typeface="ＭＳ Ｐゴシック" panose="020B0600070205080204" pitchFamily="34" charset="-128"/>
              </a:rPr>
              <a:t>These are the significant emission rates, These constitute a major modification or trigger PSD for a pollutant if the source is already a major source. At the present time </a:t>
            </a:r>
            <a:r>
              <a:rPr lang="en-US" altLang="en-US" dirty="0" err="1">
                <a:latin typeface="Arial" panose="020B0604020202020204" pitchFamily="34" charset="0"/>
                <a:ea typeface="ＭＳ Ｐゴシック" panose="020B0600070205080204" pitchFamily="34" charset="-128"/>
              </a:rPr>
              <a:t>GHGe</a:t>
            </a:r>
            <a:r>
              <a:rPr lang="en-US" altLang="en-US" dirty="0">
                <a:latin typeface="Arial" panose="020B0604020202020204" pitchFamily="34" charset="0"/>
                <a:ea typeface="ＭＳ Ｐゴシック" panose="020B0600070205080204" pitchFamily="34" charset="-128"/>
              </a:rPr>
              <a:t> are 75,000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GHG mass basis)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Pb is still a criteria pollutants. PM2.5 = 10ug/m3, BE and Hg  are not [b23]</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245685951"/>
      </p:ext>
    </p:extLst>
  </p:cSld>
  <p:clrMapOvr>
    <a:masterClrMapping/>
  </p:clrMapOvr>
</p:notes>
</file>

<file path=ppt/notesSlides/notesSlide5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7538" name="Slide Image Placeholder 1">
            <a:extLst>
              <a:ext uri="{FF2B5EF4-FFF2-40B4-BE49-F238E27FC236}">
                <a16:creationId xmlns:a16="http://schemas.microsoft.com/office/drawing/2014/main" id="{DD4071C4-5260-4A96-A9E8-DA68FBCE41E3}"/>
              </a:ext>
            </a:extLst>
          </p:cNvPr>
          <p:cNvSpPr>
            <a:spLocks noGrp="1" noRot="1" noChangeAspect="1" noChangeArrowheads="1" noTextEdit="1"/>
          </p:cNvSpPr>
          <p:nvPr>
            <p:ph type="sldImg"/>
          </p:nvPr>
        </p:nvSpPr>
        <p:spPr>
          <a:ln/>
        </p:spPr>
      </p:sp>
      <p:sp>
        <p:nvSpPr>
          <p:cNvPr id="1217539" name="Notes Placeholder 2">
            <a:extLst>
              <a:ext uri="{FF2B5EF4-FFF2-40B4-BE49-F238E27FC236}">
                <a16:creationId xmlns:a16="http://schemas.microsoft.com/office/drawing/2014/main" id="{A673833A-78C8-4D03-A06A-C024D06C041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 Risk and Tech Review RTR:  every eight years after setting the MACT standards, the Clean Air Act requires that EPA review and revise the standards, if necessary, to account for improvements in air pollution controls and/or prevention.</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Just like EPA is supposed to review and revise NAAQS every 5 years</a:t>
            </a:r>
          </a:p>
        </p:txBody>
      </p:sp>
      <p:sp>
        <p:nvSpPr>
          <p:cNvPr id="1217540" name="Slide Number Placeholder 3">
            <a:extLst>
              <a:ext uri="{FF2B5EF4-FFF2-40B4-BE49-F238E27FC236}">
                <a16:creationId xmlns:a16="http://schemas.microsoft.com/office/drawing/2014/main" id="{D68C11E5-584B-48D8-869F-0A9B0FBADB8E}"/>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20068AED-C73D-4273-BA14-360F98759125}" type="slidenum">
              <a:rPr lang="en-US" altLang="en-US">
                <a:solidFill>
                  <a:srgbClr val="000000"/>
                </a:solidFill>
              </a:rPr>
              <a:pPr/>
              <a:t>528</a:t>
            </a:fld>
            <a:endParaRPr lang="en-US" altLang="en-US">
              <a:solidFill>
                <a:srgbClr val="000000"/>
              </a:solidFill>
            </a:endParaRPr>
          </a:p>
        </p:txBody>
      </p:sp>
    </p:spTree>
    <p:extLst>
      <p:ext uri="{BB962C8B-B14F-4D97-AF65-F5344CB8AC3E}">
        <p14:creationId xmlns:p14="http://schemas.microsoft.com/office/powerpoint/2010/main" val="1026401397"/>
      </p:ext>
    </p:extLst>
  </p:cSld>
  <p:clrMapOvr>
    <a:masterClrMapping/>
  </p:clrMapOvr>
</p:notes>
</file>

<file path=ppt/notesSlides/notesSlide5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9586" name="Slide Image Placeholder 1">
            <a:extLst>
              <a:ext uri="{FF2B5EF4-FFF2-40B4-BE49-F238E27FC236}">
                <a16:creationId xmlns:a16="http://schemas.microsoft.com/office/drawing/2014/main" id="{C2A7DC87-9FEB-4FC7-93E3-99C20F488E86}"/>
              </a:ext>
            </a:extLst>
          </p:cNvPr>
          <p:cNvSpPr>
            <a:spLocks noGrp="1" noRot="1" noChangeAspect="1" noChangeArrowheads="1" noTextEdit="1"/>
          </p:cNvSpPr>
          <p:nvPr>
            <p:ph type="sldImg"/>
          </p:nvPr>
        </p:nvSpPr>
        <p:spPr>
          <a:ln/>
        </p:spPr>
      </p:sp>
      <p:sp>
        <p:nvSpPr>
          <p:cNvPr id="1219587" name="Notes Placeholder 2">
            <a:extLst>
              <a:ext uri="{FF2B5EF4-FFF2-40B4-BE49-F238E27FC236}">
                <a16:creationId xmlns:a16="http://schemas.microsoft.com/office/drawing/2014/main" id="{F0AB92E7-85AC-4963-9326-5AE7B9EE86B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
        <p:nvSpPr>
          <p:cNvPr id="1219588" name="Slide Number Placeholder 3">
            <a:extLst>
              <a:ext uri="{FF2B5EF4-FFF2-40B4-BE49-F238E27FC236}">
                <a16:creationId xmlns:a16="http://schemas.microsoft.com/office/drawing/2014/main" id="{5A7094D7-CF9D-4DDC-9F55-04E2A99A6641}"/>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43F9855B-13F9-4CA7-B3C0-4722DD917939}" type="slidenum">
              <a:rPr lang="en-US" altLang="en-US">
                <a:solidFill>
                  <a:srgbClr val="000000"/>
                </a:solidFill>
              </a:rPr>
              <a:pPr/>
              <a:t>529</a:t>
            </a:fld>
            <a:endParaRPr lang="en-US" altLang="en-US">
              <a:solidFill>
                <a:srgbClr val="000000"/>
              </a:solidFill>
            </a:endParaRPr>
          </a:p>
        </p:txBody>
      </p:sp>
    </p:spTree>
    <p:extLst>
      <p:ext uri="{BB962C8B-B14F-4D97-AF65-F5344CB8AC3E}">
        <p14:creationId xmlns:p14="http://schemas.microsoft.com/office/powerpoint/2010/main" val="1969397455"/>
      </p:ext>
    </p:extLst>
  </p:cSld>
  <p:clrMapOvr>
    <a:masterClrMapping/>
  </p:clrMapOvr>
</p:notes>
</file>

<file path=ppt/notesSlides/notesSlide5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634" name="Slide Image Placeholder 1">
            <a:extLst>
              <a:ext uri="{FF2B5EF4-FFF2-40B4-BE49-F238E27FC236}">
                <a16:creationId xmlns:a16="http://schemas.microsoft.com/office/drawing/2014/main" id="{E6567A59-1B5C-411A-991F-221D7191E747}"/>
              </a:ext>
            </a:extLst>
          </p:cNvPr>
          <p:cNvSpPr>
            <a:spLocks noGrp="1" noRot="1" noChangeAspect="1" noChangeArrowheads="1" noTextEdit="1"/>
          </p:cNvSpPr>
          <p:nvPr>
            <p:ph type="sldImg"/>
          </p:nvPr>
        </p:nvSpPr>
        <p:spPr>
          <a:xfrm>
            <a:off x="1204913" y="711200"/>
            <a:ext cx="4692650" cy="3519488"/>
          </a:xfrm>
          <a:ln/>
        </p:spPr>
      </p:sp>
      <p:sp>
        <p:nvSpPr>
          <p:cNvPr id="1221635" name="Notes Placeholder 2">
            <a:extLst>
              <a:ext uri="{FF2B5EF4-FFF2-40B4-BE49-F238E27FC236}">
                <a16:creationId xmlns:a16="http://schemas.microsoft.com/office/drawing/2014/main" id="{0B8F6836-BE6C-4E56-8843-42EFE0A7171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Residual risk is just getting started. EPA has begun to propose residual risk for some source categories. There are 5 or 6 out for proposal now</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MACT CC/UUU [for refineries]</a:t>
            </a:r>
          </a:p>
        </p:txBody>
      </p:sp>
      <p:sp>
        <p:nvSpPr>
          <p:cNvPr id="1221636" name="Slide Number Placeholder 3">
            <a:extLst>
              <a:ext uri="{FF2B5EF4-FFF2-40B4-BE49-F238E27FC236}">
                <a16:creationId xmlns:a16="http://schemas.microsoft.com/office/drawing/2014/main" id="{45ECD06D-343F-4570-A929-492FC6E07747}"/>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C45018C3-57D8-4441-8F9C-DA87BFE85708}" type="slidenum">
              <a:rPr lang="en-US" altLang="en-US">
                <a:solidFill>
                  <a:srgbClr val="000000"/>
                </a:solidFill>
              </a:rPr>
              <a:pPr/>
              <a:t>530</a:t>
            </a:fld>
            <a:endParaRPr lang="en-US" altLang="en-US">
              <a:solidFill>
                <a:srgbClr val="000000"/>
              </a:solidFill>
            </a:endParaRPr>
          </a:p>
        </p:txBody>
      </p:sp>
    </p:spTree>
    <p:extLst>
      <p:ext uri="{BB962C8B-B14F-4D97-AF65-F5344CB8AC3E}">
        <p14:creationId xmlns:p14="http://schemas.microsoft.com/office/powerpoint/2010/main" val="2953503977"/>
      </p:ext>
    </p:extLst>
  </p:cSld>
  <p:clrMapOvr>
    <a:masterClrMapping/>
  </p:clrMapOvr>
</p:notes>
</file>

<file path=ppt/notesSlides/notesSlide5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9106" name="Rectangle 2">
            <a:extLst>
              <a:ext uri="{FF2B5EF4-FFF2-40B4-BE49-F238E27FC236}">
                <a16:creationId xmlns:a16="http://schemas.microsoft.com/office/drawing/2014/main" id="{268830F6-A39A-4700-A2CD-125505B34AB1}"/>
              </a:ext>
            </a:extLst>
          </p:cNvPr>
          <p:cNvSpPr>
            <a:spLocks noChangeArrowheads="1"/>
          </p:cNvSpPr>
          <p:nvPr/>
        </p:nvSpPr>
        <p:spPr bwMode="auto">
          <a:xfrm>
            <a:off x="4024093"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07" name="Rectangle 3">
            <a:extLst>
              <a:ext uri="{FF2B5EF4-FFF2-40B4-BE49-F238E27FC236}">
                <a16:creationId xmlns:a16="http://schemas.microsoft.com/office/drawing/2014/main" id="{D979D3BE-83AE-4F10-906D-818E2BE4E190}"/>
              </a:ext>
            </a:extLst>
          </p:cNvPr>
          <p:cNvSpPr>
            <a:spLocks noChangeArrowheads="1"/>
          </p:cNvSpPr>
          <p:nvPr/>
        </p:nvSpPr>
        <p:spPr bwMode="auto">
          <a:xfrm>
            <a:off x="4024093"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1</a:t>
            </a:r>
          </a:p>
        </p:txBody>
      </p:sp>
      <p:sp>
        <p:nvSpPr>
          <p:cNvPr id="1199108" name="Rectangle 4">
            <a:extLst>
              <a:ext uri="{FF2B5EF4-FFF2-40B4-BE49-F238E27FC236}">
                <a16:creationId xmlns:a16="http://schemas.microsoft.com/office/drawing/2014/main" id="{E9914626-27EA-42CF-B485-3D4BB3CD586E}"/>
              </a:ext>
            </a:extLst>
          </p:cNvPr>
          <p:cNvSpPr>
            <a:spLocks noChangeArrowheads="1"/>
          </p:cNvSpPr>
          <p:nvPr/>
        </p:nvSpPr>
        <p:spPr bwMode="auto">
          <a:xfrm>
            <a:off x="0"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09" name="Rectangle 5">
            <a:extLst>
              <a:ext uri="{FF2B5EF4-FFF2-40B4-BE49-F238E27FC236}">
                <a16:creationId xmlns:a16="http://schemas.microsoft.com/office/drawing/2014/main" id="{E21AF3CB-4A20-415A-BEB6-6A983FD1D98A}"/>
              </a:ext>
            </a:extLst>
          </p:cNvPr>
          <p:cNvSpPr>
            <a:spLocks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0" name="Rectangle 6">
            <a:extLst>
              <a:ext uri="{FF2B5EF4-FFF2-40B4-BE49-F238E27FC236}">
                <a16:creationId xmlns:a16="http://schemas.microsoft.com/office/drawing/2014/main" id="{8B21E68C-756C-431E-B16C-0BBA19C8F55D}"/>
              </a:ext>
            </a:extLst>
          </p:cNvPr>
          <p:cNvSpPr>
            <a:spLocks noChangeArrowheads="1"/>
          </p:cNvSpPr>
          <p:nvPr/>
        </p:nvSpPr>
        <p:spPr bwMode="auto">
          <a:xfrm>
            <a:off x="4024093"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1" name="Rectangle 7">
            <a:extLst>
              <a:ext uri="{FF2B5EF4-FFF2-40B4-BE49-F238E27FC236}">
                <a16:creationId xmlns:a16="http://schemas.microsoft.com/office/drawing/2014/main" id="{AFAD6E68-0B9F-42E9-B317-23F43866E323}"/>
              </a:ext>
            </a:extLst>
          </p:cNvPr>
          <p:cNvSpPr>
            <a:spLocks noChangeArrowheads="1"/>
          </p:cNvSpPr>
          <p:nvPr/>
        </p:nvSpPr>
        <p:spPr bwMode="auto">
          <a:xfrm>
            <a:off x="4024093"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1</a:t>
            </a:r>
          </a:p>
        </p:txBody>
      </p:sp>
      <p:sp>
        <p:nvSpPr>
          <p:cNvPr id="1199112" name="Rectangle 8">
            <a:extLst>
              <a:ext uri="{FF2B5EF4-FFF2-40B4-BE49-F238E27FC236}">
                <a16:creationId xmlns:a16="http://schemas.microsoft.com/office/drawing/2014/main" id="{2B8088BE-4A26-4954-8850-41598155D6A3}"/>
              </a:ext>
            </a:extLst>
          </p:cNvPr>
          <p:cNvSpPr>
            <a:spLocks noChangeArrowheads="1"/>
          </p:cNvSpPr>
          <p:nvPr/>
        </p:nvSpPr>
        <p:spPr bwMode="auto">
          <a:xfrm>
            <a:off x="0"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3" name="Rectangle 9">
            <a:extLst>
              <a:ext uri="{FF2B5EF4-FFF2-40B4-BE49-F238E27FC236}">
                <a16:creationId xmlns:a16="http://schemas.microsoft.com/office/drawing/2014/main" id="{CEBC5BA3-26F8-4567-A959-C721CA5CDDEF}"/>
              </a:ext>
            </a:extLst>
          </p:cNvPr>
          <p:cNvSpPr>
            <a:spLocks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4" name="Rectangle 10">
            <a:extLst>
              <a:ext uri="{FF2B5EF4-FFF2-40B4-BE49-F238E27FC236}">
                <a16:creationId xmlns:a16="http://schemas.microsoft.com/office/drawing/2014/main" id="{2F91DFE3-48E9-437E-AAD3-14FE87CCC13D}"/>
              </a:ext>
            </a:extLst>
          </p:cNvPr>
          <p:cNvSpPr>
            <a:spLocks noChangeArrowheads="1"/>
          </p:cNvSpPr>
          <p:nvPr/>
        </p:nvSpPr>
        <p:spPr bwMode="auto">
          <a:xfrm>
            <a:off x="4024093" y="-1603"/>
            <a:ext cx="3078383" cy="468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5" name="Rectangle 11">
            <a:extLst>
              <a:ext uri="{FF2B5EF4-FFF2-40B4-BE49-F238E27FC236}">
                <a16:creationId xmlns:a16="http://schemas.microsoft.com/office/drawing/2014/main" id="{F2310DEF-FD4C-44AF-B669-0CAECBB63AC6}"/>
              </a:ext>
            </a:extLst>
          </p:cNvPr>
          <p:cNvSpPr>
            <a:spLocks noChangeArrowheads="1"/>
          </p:cNvSpPr>
          <p:nvPr/>
        </p:nvSpPr>
        <p:spPr bwMode="auto">
          <a:xfrm>
            <a:off x="4024093" y="8918732"/>
            <a:ext cx="3078383" cy="469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1</a:t>
            </a:r>
          </a:p>
        </p:txBody>
      </p:sp>
      <p:sp>
        <p:nvSpPr>
          <p:cNvPr id="1199116" name="Rectangle 12">
            <a:extLst>
              <a:ext uri="{FF2B5EF4-FFF2-40B4-BE49-F238E27FC236}">
                <a16:creationId xmlns:a16="http://schemas.microsoft.com/office/drawing/2014/main" id="{F4292BA0-EB1F-4620-A0ED-66427D775588}"/>
              </a:ext>
            </a:extLst>
          </p:cNvPr>
          <p:cNvSpPr>
            <a:spLocks noChangeArrowheads="1"/>
          </p:cNvSpPr>
          <p:nvPr/>
        </p:nvSpPr>
        <p:spPr bwMode="auto">
          <a:xfrm>
            <a:off x="0" y="8918732"/>
            <a:ext cx="3078383" cy="469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7" name="Rectangle 13">
            <a:extLst>
              <a:ext uri="{FF2B5EF4-FFF2-40B4-BE49-F238E27FC236}">
                <a16:creationId xmlns:a16="http://schemas.microsoft.com/office/drawing/2014/main" id="{795E205E-233B-416E-9B5E-E76ED2751485}"/>
              </a:ext>
            </a:extLst>
          </p:cNvPr>
          <p:cNvSpPr>
            <a:spLocks noChangeArrowheads="1"/>
          </p:cNvSpPr>
          <p:nvPr/>
        </p:nvSpPr>
        <p:spPr bwMode="auto">
          <a:xfrm>
            <a:off x="0" y="-1603"/>
            <a:ext cx="3078383" cy="468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8" name="Rectangle 14">
            <a:extLst>
              <a:ext uri="{FF2B5EF4-FFF2-40B4-BE49-F238E27FC236}">
                <a16:creationId xmlns:a16="http://schemas.microsoft.com/office/drawing/2014/main" id="{8781967A-6725-465B-A741-96818EC22F1A}"/>
              </a:ext>
            </a:extLst>
          </p:cNvPr>
          <p:cNvSpPr>
            <a:spLocks noGrp="1" noRot="1" noChangeAspect="1" noTextEdit="1"/>
          </p:cNvSpPr>
          <p:nvPr>
            <p:ph type="sldImg"/>
          </p:nvPr>
        </p:nvSpPr>
        <p:spPr>
          <a:xfrm>
            <a:off x="2466975" y="711200"/>
            <a:ext cx="2173288" cy="1628775"/>
          </a:xfrm>
          <a:ln cap="flat">
            <a:solidFill>
              <a:schemeClr val="tx1"/>
            </a:solidFill>
          </a:ln>
        </p:spPr>
      </p:sp>
      <p:sp>
        <p:nvSpPr>
          <p:cNvPr id="1199119" name="Rectangle 15">
            <a:extLst>
              <a:ext uri="{FF2B5EF4-FFF2-40B4-BE49-F238E27FC236}">
                <a16:creationId xmlns:a16="http://schemas.microsoft.com/office/drawing/2014/main" id="{4D265B79-935A-4996-8373-223DD9B482DF}"/>
              </a:ext>
            </a:extLst>
          </p:cNvPr>
          <p:cNvSpPr>
            <a:spLocks noGrp="1"/>
          </p:cNvSpPr>
          <p:nvPr>
            <p:ph type="body" idx="1"/>
          </p:nvPr>
        </p:nvSpPr>
        <p:spPr>
          <a:xfrm>
            <a:off x="238036" y="2581189"/>
            <a:ext cx="6626403" cy="42212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825" tIns="46092" rIns="93825" bIns="46092"/>
          <a:lstStyle/>
          <a:p>
            <a:pPr eaLnBrk="1" hangingPunct="1"/>
            <a:r>
              <a:rPr lang="en-US" altLang="en-US" sz="1600" dirty="0">
                <a:latin typeface="Arial" panose="020B0604020202020204" pitchFamily="34" charset="0"/>
                <a:ea typeface="ＭＳ Ｐゴシック" panose="020B0600070205080204" pitchFamily="34" charset="-128"/>
              </a:rPr>
              <a:t>In May 1995, EPA produced the “Potential to Emit for MACT Standards – Guidance on Timing Issues” memorandum, which is commonly known as OIAI Policy (1995 John Seitz Memorandum.” At the time, EPA took the position that facilities that are Major Sources of HAPs on the first significant compliance date of an applicable Major Source NESHAP must comply “permanently” with that standard and, thus, be subject to Title V permitting, even if the sources were to later become Area Sources by limiting their emissions. </a:t>
            </a:r>
          </a:p>
          <a:p>
            <a:pPr eaLnBrk="1" hangingPunct="1"/>
            <a:endParaRPr lang="en-US" altLang="en-US" sz="1600" dirty="0">
              <a:latin typeface="Arial" panose="020B0604020202020204" pitchFamily="34" charset="0"/>
              <a:ea typeface="ＭＳ Ｐゴシック" panose="020B0600070205080204" pitchFamily="34" charset="-128"/>
            </a:endParaRPr>
          </a:p>
          <a:p>
            <a:pPr eaLnBrk="1" hangingPunct="1"/>
            <a:r>
              <a:rPr lang="en-US" altLang="en-US" sz="1600" dirty="0">
                <a:latin typeface="Arial" panose="020B0604020202020204" pitchFamily="34" charset="0"/>
                <a:ea typeface="ＭＳ Ｐゴシック" panose="020B0600070205080204" pitchFamily="34" charset="-128"/>
              </a:rPr>
              <a:t>This position was Transitional Policy Guidance, intended to remain in effect only until EPA proposed and promulgated amendments to the 40 CFR Part 63 General Provisions. </a:t>
            </a:r>
            <a:endParaRPr lang="en-US" altLang="en-US" sz="1800"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150798499"/>
      </p:ext>
    </p:extLst>
  </p:cSld>
  <p:clrMapOvr>
    <a:masterClrMapping/>
  </p:clrMapOvr>
</p:notes>
</file>

<file path=ppt/notesSlides/notesSlide5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9106" name="Rectangle 2">
            <a:extLst>
              <a:ext uri="{FF2B5EF4-FFF2-40B4-BE49-F238E27FC236}">
                <a16:creationId xmlns:a16="http://schemas.microsoft.com/office/drawing/2014/main" id="{268830F6-A39A-4700-A2CD-125505B34AB1}"/>
              </a:ext>
            </a:extLst>
          </p:cNvPr>
          <p:cNvSpPr>
            <a:spLocks noChangeArrowheads="1"/>
          </p:cNvSpPr>
          <p:nvPr/>
        </p:nvSpPr>
        <p:spPr bwMode="auto">
          <a:xfrm>
            <a:off x="4024093"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07" name="Rectangle 3">
            <a:extLst>
              <a:ext uri="{FF2B5EF4-FFF2-40B4-BE49-F238E27FC236}">
                <a16:creationId xmlns:a16="http://schemas.microsoft.com/office/drawing/2014/main" id="{D979D3BE-83AE-4F10-906D-818E2BE4E190}"/>
              </a:ext>
            </a:extLst>
          </p:cNvPr>
          <p:cNvSpPr>
            <a:spLocks noChangeArrowheads="1"/>
          </p:cNvSpPr>
          <p:nvPr/>
        </p:nvSpPr>
        <p:spPr bwMode="auto">
          <a:xfrm>
            <a:off x="4024093"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1</a:t>
            </a:r>
          </a:p>
        </p:txBody>
      </p:sp>
      <p:sp>
        <p:nvSpPr>
          <p:cNvPr id="1199108" name="Rectangle 4">
            <a:extLst>
              <a:ext uri="{FF2B5EF4-FFF2-40B4-BE49-F238E27FC236}">
                <a16:creationId xmlns:a16="http://schemas.microsoft.com/office/drawing/2014/main" id="{E9914626-27EA-42CF-B485-3D4BB3CD586E}"/>
              </a:ext>
            </a:extLst>
          </p:cNvPr>
          <p:cNvSpPr>
            <a:spLocks noChangeArrowheads="1"/>
          </p:cNvSpPr>
          <p:nvPr/>
        </p:nvSpPr>
        <p:spPr bwMode="auto">
          <a:xfrm>
            <a:off x="0"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09" name="Rectangle 5">
            <a:extLst>
              <a:ext uri="{FF2B5EF4-FFF2-40B4-BE49-F238E27FC236}">
                <a16:creationId xmlns:a16="http://schemas.microsoft.com/office/drawing/2014/main" id="{E21AF3CB-4A20-415A-BEB6-6A983FD1D98A}"/>
              </a:ext>
            </a:extLst>
          </p:cNvPr>
          <p:cNvSpPr>
            <a:spLocks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0" name="Rectangle 6">
            <a:extLst>
              <a:ext uri="{FF2B5EF4-FFF2-40B4-BE49-F238E27FC236}">
                <a16:creationId xmlns:a16="http://schemas.microsoft.com/office/drawing/2014/main" id="{8B21E68C-756C-431E-B16C-0BBA19C8F55D}"/>
              </a:ext>
            </a:extLst>
          </p:cNvPr>
          <p:cNvSpPr>
            <a:spLocks noChangeArrowheads="1"/>
          </p:cNvSpPr>
          <p:nvPr/>
        </p:nvSpPr>
        <p:spPr bwMode="auto">
          <a:xfrm>
            <a:off x="4024093"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1" name="Rectangle 7">
            <a:extLst>
              <a:ext uri="{FF2B5EF4-FFF2-40B4-BE49-F238E27FC236}">
                <a16:creationId xmlns:a16="http://schemas.microsoft.com/office/drawing/2014/main" id="{AFAD6E68-0B9F-42E9-B317-23F43866E323}"/>
              </a:ext>
            </a:extLst>
          </p:cNvPr>
          <p:cNvSpPr>
            <a:spLocks noChangeArrowheads="1"/>
          </p:cNvSpPr>
          <p:nvPr/>
        </p:nvSpPr>
        <p:spPr bwMode="auto">
          <a:xfrm>
            <a:off x="4024093"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1</a:t>
            </a:r>
          </a:p>
        </p:txBody>
      </p:sp>
      <p:sp>
        <p:nvSpPr>
          <p:cNvPr id="1199112" name="Rectangle 8">
            <a:extLst>
              <a:ext uri="{FF2B5EF4-FFF2-40B4-BE49-F238E27FC236}">
                <a16:creationId xmlns:a16="http://schemas.microsoft.com/office/drawing/2014/main" id="{2B8088BE-4A26-4954-8850-41598155D6A3}"/>
              </a:ext>
            </a:extLst>
          </p:cNvPr>
          <p:cNvSpPr>
            <a:spLocks noChangeArrowheads="1"/>
          </p:cNvSpPr>
          <p:nvPr/>
        </p:nvSpPr>
        <p:spPr bwMode="auto">
          <a:xfrm>
            <a:off x="0" y="8920334"/>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3" name="Rectangle 9">
            <a:extLst>
              <a:ext uri="{FF2B5EF4-FFF2-40B4-BE49-F238E27FC236}">
                <a16:creationId xmlns:a16="http://schemas.microsoft.com/office/drawing/2014/main" id="{CEBC5BA3-26F8-4567-A959-C721CA5CDDEF}"/>
              </a:ext>
            </a:extLst>
          </p:cNvPr>
          <p:cNvSpPr>
            <a:spLocks noChangeArrowheads="1"/>
          </p:cNvSpPr>
          <p:nvPr/>
        </p:nvSpPr>
        <p:spPr bwMode="auto">
          <a:xfrm>
            <a:off x="0" y="0"/>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4" name="Rectangle 10">
            <a:extLst>
              <a:ext uri="{FF2B5EF4-FFF2-40B4-BE49-F238E27FC236}">
                <a16:creationId xmlns:a16="http://schemas.microsoft.com/office/drawing/2014/main" id="{2F91DFE3-48E9-437E-AAD3-14FE87CCC13D}"/>
              </a:ext>
            </a:extLst>
          </p:cNvPr>
          <p:cNvSpPr>
            <a:spLocks noChangeArrowheads="1"/>
          </p:cNvSpPr>
          <p:nvPr/>
        </p:nvSpPr>
        <p:spPr bwMode="auto">
          <a:xfrm>
            <a:off x="4024093" y="-1603"/>
            <a:ext cx="3078383" cy="468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5" name="Rectangle 11">
            <a:extLst>
              <a:ext uri="{FF2B5EF4-FFF2-40B4-BE49-F238E27FC236}">
                <a16:creationId xmlns:a16="http://schemas.microsoft.com/office/drawing/2014/main" id="{F2310DEF-FD4C-44AF-B669-0CAECBB63AC6}"/>
              </a:ext>
            </a:extLst>
          </p:cNvPr>
          <p:cNvSpPr>
            <a:spLocks noChangeArrowheads="1"/>
          </p:cNvSpPr>
          <p:nvPr/>
        </p:nvSpPr>
        <p:spPr bwMode="auto">
          <a:xfrm>
            <a:off x="4024093" y="8918732"/>
            <a:ext cx="3078383" cy="469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a:r>
              <a:rPr lang="en-US" altLang="en-US" sz="1000" i="1">
                <a:solidFill>
                  <a:srgbClr val="000000"/>
                </a:solidFill>
                <a:latin typeface="Times New Roman" panose="02020603050405020304" pitchFamily="18" charset="0"/>
                <a:cs typeface="Arial" panose="020B0604020202020204" pitchFamily="34" charset="0"/>
              </a:rPr>
              <a:t>1</a:t>
            </a:r>
          </a:p>
        </p:txBody>
      </p:sp>
      <p:sp>
        <p:nvSpPr>
          <p:cNvPr id="1199116" name="Rectangle 12">
            <a:extLst>
              <a:ext uri="{FF2B5EF4-FFF2-40B4-BE49-F238E27FC236}">
                <a16:creationId xmlns:a16="http://schemas.microsoft.com/office/drawing/2014/main" id="{F4292BA0-EB1F-4620-A0ED-66427D775588}"/>
              </a:ext>
            </a:extLst>
          </p:cNvPr>
          <p:cNvSpPr>
            <a:spLocks noChangeArrowheads="1"/>
          </p:cNvSpPr>
          <p:nvPr/>
        </p:nvSpPr>
        <p:spPr bwMode="auto">
          <a:xfrm>
            <a:off x="0" y="8918732"/>
            <a:ext cx="3078383" cy="469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7" name="Rectangle 13">
            <a:extLst>
              <a:ext uri="{FF2B5EF4-FFF2-40B4-BE49-F238E27FC236}">
                <a16:creationId xmlns:a16="http://schemas.microsoft.com/office/drawing/2014/main" id="{795E205E-233B-416E-9B5E-E76ED2751485}"/>
              </a:ext>
            </a:extLst>
          </p:cNvPr>
          <p:cNvSpPr>
            <a:spLocks noChangeArrowheads="1"/>
          </p:cNvSpPr>
          <p:nvPr/>
        </p:nvSpPr>
        <p:spPr bwMode="auto">
          <a:xfrm>
            <a:off x="0" y="-1603"/>
            <a:ext cx="3078383" cy="468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4774" tIns="47387" rIns="94774" bIns="47387" anchor="ct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solidFill>
                <a:srgbClr val="000000"/>
              </a:solidFill>
              <a:cs typeface="Arial" panose="020B0604020202020204" pitchFamily="34" charset="0"/>
            </a:endParaRPr>
          </a:p>
        </p:txBody>
      </p:sp>
      <p:sp>
        <p:nvSpPr>
          <p:cNvPr id="1199118" name="Rectangle 14">
            <a:extLst>
              <a:ext uri="{FF2B5EF4-FFF2-40B4-BE49-F238E27FC236}">
                <a16:creationId xmlns:a16="http://schemas.microsoft.com/office/drawing/2014/main" id="{8781967A-6725-465B-A741-96818EC22F1A}"/>
              </a:ext>
            </a:extLst>
          </p:cNvPr>
          <p:cNvSpPr>
            <a:spLocks noGrp="1" noRot="1" noChangeAspect="1" noTextEdit="1"/>
          </p:cNvSpPr>
          <p:nvPr>
            <p:ph type="sldImg"/>
          </p:nvPr>
        </p:nvSpPr>
        <p:spPr>
          <a:xfrm>
            <a:off x="2466975" y="711200"/>
            <a:ext cx="2173288" cy="1628775"/>
          </a:xfrm>
          <a:ln cap="flat">
            <a:solidFill>
              <a:schemeClr val="tx1"/>
            </a:solidFill>
          </a:ln>
        </p:spPr>
      </p:sp>
      <p:sp>
        <p:nvSpPr>
          <p:cNvPr id="1199119" name="Rectangle 15">
            <a:extLst>
              <a:ext uri="{FF2B5EF4-FFF2-40B4-BE49-F238E27FC236}">
                <a16:creationId xmlns:a16="http://schemas.microsoft.com/office/drawing/2014/main" id="{4D265B79-935A-4996-8373-223DD9B482DF}"/>
              </a:ext>
            </a:extLst>
          </p:cNvPr>
          <p:cNvSpPr>
            <a:spLocks noGrp="1"/>
          </p:cNvSpPr>
          <p:nvPr>
            <p:ph type="body" idx="1"/>
          </p:nvPr>
        </p:nvSpPr>
        <p:spPr>
          <a:xfrm>
            <a:off x="238036" y="2581189"/>
            <a:ext cx="6626403" cy="42212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825" tIns="46092" rIns="93825" bIns="46092"/>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en-US" sz="1600" dirty="0">
                <a:latin typeface="Arial" panose="020B0604020202020204" pitchFamily="34" charset="0"/>
                <a:ea typeface="ＭＳ Ｐゴシック" panose="020B0600070205080204" pitchFamily="34" charset="-128"/>
              </a:rPr>
              <a:t>New MM2A policy</a:t>
            </a:r>
          </a:p>
          <a:p>
            <a:pPr eaLnBrk="1" hangingPunct="1"/>
            <a:r>
              <a:rPr lang="en-US" altLang="en-US" sz="1600" dirty="0">
                <a:latin typeface="Arial" panose="020B0604020202020204" pitchFamily="34" charset="0"/>
                <a:ea typeface="ＭＳ Ｐゴシック" panose="020B0600070205080204" pitchFamily="34" charset="-128"/>
              </a:rPr>
              <a:t>On 9/26/23 EPA proposed Review of Final Rule Reclassification of Major Sources as Area Sources under the Clean Air Act</a:t>
            </a:r>
          </a:p>
          <a:p>
            <a:pPr eaLnBrk="1" hangingPunct="1"/>
            <a:endParaRPr lang="en-US" altLang="en-US" sz="1600" dirty="0">
              <a:latin typeface="Arial" panose="020B0604020202020204" pitchFamily="34" charset="0"/>
              <a:ea typeface="ＭＳ Ｐゴシック" panose="020B0600070205080204" pitchFamily="34" charset="-128"/>
            </a:endParaRPr>
          </a:p>
          <a:p>
            <a:pPr eaLnBrk="1" hangingPunct="1"/>
            <a:r>
              <a:rPr lang="en-US" altLang="en-US" sz="1600" dirty="0">
                <a:latin typeface="Arial" panose="020B0604020202020204" pitchFamily="34" charset="0"/>
                <a:ea typeface="ＭＳ Ｐゴシック" panose="020B0600070205080204" pitchFamily="34" charset="-128"/>
              </a:rPr>
              <a:t>Posted by the Environmental Protection Agency on Sep 26, 2023</a:t>
            </a:r>
          </a:p>
          <a:p>
            <a:pPr eaLnBrk="1" hangingPunct="1"/>
            <a:r>
              <a:rPr lang="en-US" altLang="en-US" sz="1600" dirty="0">
                <a:latin typeface="Arial" panose="020B0604020202020204" pitchFamily="34" charset="0"/>
                <a:ea typeface="ＭＳ Ｐゴシック" panose="020B0600070205080204" pitchFamily="34" charset="-128"/>
              </a:rPr>
              <a:t>Offers “safeguards”</a:t>
            </a:r>
          </a:p>
          <a:p>
            <a:pPr eaLnBrk="1" hangingPunct="1"/>
            <a:r>
              <a:rPr lang="en-US" altLang="en-US" sz="1600" dirty="0">
                <a:latin typeface="Arial" panose="020B0604020202020204" pitchFamily="34" charset="0"/>
                <a:ea typeface="ＭＳ Ｐゴシック" panose="020B0600070205080204" pitchFamily="34" charset="-128"/>
              </a:rPr>
              <a:t>EPA expects that three general types of sources may seek to reclassify as Area Sources:</a:t>
            </a:r>
          </a:p>
          <a:p>
            <a:pPr marL="346740" indent="-346740" eaLnBrk="1" hangingPunct="1">
              <a:buFont typeface="+mj-lt"/>
              <a:buAutoNum type="arabicPeriod"/>
            </a:pPr>
            <a:r>
              <a:rPr lang="en-US" altLang="en-US" sz="1600" dirty="0">
                <a:latin typeface="Arial" panose="020B0604020202020204" pitchFamily="34" charset="0"/>
                <a:ea typeface="ＭＳ Ｐゴシック" panose="020B0600070205080204" pitchFamily="34" charset="-128"/>
              </a:rPr>
              <a:t>Sources previously classified as Major that are no longer physically or operationally capable of emitting HAP in amounts that exceed 10 &amp; 25 </a:t>
            </a:r>
            <a:r>
              <a:rPr lang="en-US" altLang="en-US" sz="1600" dirty="0" err="1">
                <a:latin typeface="Arial" panose="020B0604020202020204" pitchFamily="34" charset="0"/>
                <a:ea typeface="ＭＳ Ｐゴシック" panose="020B0600070205080204" pitchFamily="34" charset="-128"/>
              </a:rPr>
              <a:t>tpy</a:t>
            </a:r>
            <a:r>
              <a:rPr lang="en-US" altLang="en-US" sz="1600" dirty="0">
                <a:latin typeface="Arial" panose="020B0604020202020204" pitchFamily="34" charset="0"/>
                <a:ea typeface="ＭＳ Ｐゴシック" panose="020B0600070205080204" pitchFamily="34" charset="-128"/>
              </a:rPr>
              <a:t> of HAPs</a:t>
            </a:r>
          </a:p>
          <a:p>
            <a:pPr marL="346740" indent="-346740" eaLnBrk="1" hangingPunct="1">
              <a:buFont typeface="+mj-lt"/>
              <a:buAutoNum type="arabicPeriod"/>
            </a:pPr>
            <a:r>
              <a:rPr lang="en-US" altLang="en-US" sz="1600" dirty="0">
                <a:latin typeface="Arial" panose="020B0604020202020204" pitchFamily="34" charset="0"/>
                <a:ea typeface="ＭＳ Ｐゴシック" panose="020B0600070205080204" pitchFamily="34" charset="-128"/>
              </a:rPr>
              <a:t>Sources previously classified as Major that obtain enforceable PTE limits or that already have existing enforceable PTE limits that keep HAP emissions below 10 &amp; 25 </a:t>
            </a:r>
            <a:r>
              <a:rPr lang="en-US" altLang="en-US" sz="1600" dirty="0" err="1">
                <a:latin typeface="Arial" panose="020B0604020202020204" pitchFamily="34" charset="0"/>
                <a:ea typeface="ＭＳ Ｐゴシック" panose="020B0600070205080204" pitchFamily="34" charset="-128"/>
              </a:rPr>
              <a:t>tpy</a:t>
            </a:r>
            <a:r>
              <a:rPr lang="en-US" altLang="en-US" sz="1600" dirty="0">
                <a:latin typeface="Arial" panose="020B0604020202020204" pitchFamily="34" charset="0"/>
                <a:ea typeface="ＭＳ Ｐゴシック" panose="020B0600070205080204" pitchFamily="34" charset="-128"/>
              </a:rPr>
              <a:t> of HAPs</a:t>
            </a:r>
          </a:p>
          <a:p>
            <a:pPr marL="346740" indent="-346740" eaLnBrk="1" hangingPunct="1">
              <a:buFont typeface="+mj-lt"/>
              <a:buAutoNum type="arabicPeriod"/>
            </a:pPr>
            <a:r>
              <a:rPr lang="en-US" altLang="en-US" sz="1600" dirty="0">
                <a:latin typeface="Arial" panose="020B0604020202020204" pitchFamily="34" charset="0"/>
                <a:ea typeface="ＭＳ Ｐゴシック" panose="020B0600070205080204" pitchFamily="34" charset="-128"/>
              </a:rPr>
              <a:t>Sources with actual emission above 10 &amp; 25 </a:t>
            </a:r>
            <a:r>
              <a:rPr lang="en-US" altLang="en-US" sz="1600" dirty="0" err="1">
                <a:latin typeface="Arial" panose="020B0604020202020204" pitchFamily="34" charset="0"/>
                <a:ea typeface="ＭＳ Ｐゴシック" panose="020B0600070205080204" pitchFamily="34" charset="-128"/>
              </a:rPr>
              <a:t>tpy</a:t>
            </a:r>
            <a:r>
              <a:rPr lang="en-US" altLang="en-US" sz="1600" dirty="0">
                <a:latin typeface="Arial" panose="020B0604020202020204" pitchFamily="34" charset="0"/>
                <a:ea typeface="ＭＳ Ｐゴシック" panose="020B0600070205080204" pitchFamily="34" charset="-128"/>
              </a:rPr>
              <a:t> of HAPs that (a) reduce emission to below 10 &amp; 25 </a:t>
            </a:r>
            <a:r>
              <a:rPr lang="en-US" altLang="en-US" sz="1600" dirty="0" err="1">
                <a:latin typeface="Arial" panose="020B0604020202020204" pitchFamily="34" charset="0"/>
                <a:ea typeface="ＭＳ Ｐゴシック" panose="020B0600070205080204" pitchFamily="34" charset="-128"/>
              </a:rPr>
              <a:t>tpy</a:t>
            </a:r>
            <a:r>
              <a:rPr lang="en-US" altLang="en-US" sz="1600" dirty="0">
                <a:latin typeface="Arial" panose="020B0604020202020204" pitchFamily="34" charset="0"/>
                <a:ea typeface="ＭＳ Ｐゴシック" panose="020B0600070205080204" pitchFamily="34" charset="-128"/>
              </a:rPr>
              <a:t> of HAPs, and (b) obtain enforceable PTE limits that keep HAPs emissions below 10 &amp; 25 </a:t>
            </a:r>
            <a:r>
              <a:rPr lang="en-US" altLang="en-US" sz="1600" dirty="0" err="1">
                <a:latin typeface="Arial" panose="020B0604020202020204" pitchFamily="34" charset="0"/>
                <a:ea typeface="ＭＳ Ｐゴシック" panose="020B0600070205080204" pitchFamily="34" charset="-128"/>
              </a:rPr>
              <a:t>tpy</a:t>
            </a:r>
            <a:endParaRPr lang="en-US" altLang="en-US" sz="1800"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935129802"/>
      </p:ext>
    </p:extLst>
  </p:cSld>
  <p:clrMapOvr>
    <a:masterClrMapping/>
  </p:clrMapOvr>
</p:notes>
</file>

<file path=ppt/notesSlides/notesSlide5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Slide Image Placeholder 1">
            <a:extLst>
              <a:ext uri="{FF2B5EF4-FFF2-40B4-BE49-F238E27FC236}">
                <a16:creationId xmlns:a16="http://schemas.microsoft.com/office/drawing/2014/main" id="{1F891F89-F877-43A8-AE1B-8573D8615E41}"/>
              </a:ext>
            </a:extLst>
          </p:cNvPr>
          <p:cNvSpPr>
            <a:spLocks noGrp="1" noRot="1" noChangeAspect="1" noChangeArrowheads="1" noTextEdit="1"/>
          </p:cNvSpPr>
          <p:nvPr>
            <p:ph type="sldImg"/>
          </p:nvPr>
        </p:nvSpPr>
        <p:spPr>
          <a:ln/>
        </p:spPr>
      </p:sp>
      <p:sp>
        <p:nvSpPr>
          <p:cNvPr id="312323" name="Notes Placeholder 2">
            <a:extLst>
              <a:ext uri="{FF2B5EF4-FFF2-40B4-BE49-F238E27FC236}">
                <a16:creationId xmlns:a16="http://schemas.microsoft.com/office/drawing/2014/main" id="{1F5EE11A-21FF-464C-9B27-4EEB50B03BA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312324" name="Slide Number Placeholder 3">
            <a:extLst>
              <a:ext uri="{FF2B5EF4-FFF2-40B4-BE49-F238E27FC236}">
                <a16:creationId xmlns:a16="http://schemas.microsoft.com/office/drawing/2014/main" id="{C101B6CA-C4D4-4FA7-AB29-3E0E1C0BBF3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79DC604-3176-4523-97EC-0E278ECA34AB}" type="slidenum">
              <a:rPr lang="en-US" altLang="en-US" sz="1300">
                <a:latin typeface="Calibri" panose="020F0502020204030204" pitchFamily="34" charset="0"/>
                <a:cs typeface="Arial" panose="020B0604020202020204" pitchFamily="34" charset="0"/>
              </a:rPr>
              <a:pPr algn="r" eaLnBrk="1" hangingPunct="1"/>
              <a:t>533</a:t>
            </a:fld>
            <a:endParaRPr lang="en-US" altLang="en-US" sz="1300">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747199711"/>
      </p:ext>
    </p:extLst>
  </p:cSld>
  <p:clrMapOvr>
    <a:masterClrMapping/>
  </p:clrMapOvr>
</p:notes>
</file>

<file path=ppt/notesSlides/notesSlide5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3810" name="Rectangle 2">
            <a:extLst>
              <a:ext uri="{FF2B5EF4-FFF2-40B4-BE49-F238E27FC236}">
                <a16:creationId xmlns:a16="http://schemas.microsoft.com/office/drawing/2014/main" id="{72B52744-1328-4793-A9FA-8631EF4493ED}"/>
              </a:ext>
            </a:extLst>
          </p:cNvPr>
          <p:cNvSpPr>
            <a:spLocks noGrp="1" noRot="1" noChangeAspect="1" noChangeArrowheads="1" noTextEdit="1"/>
          </p:cNvSpPr>
          <p:nvPr>
            <p:ph type="sldImg"/>
          </p:nvPr>
        </p:nvSpPr>
        <p:spPr>
          <a:ln/>
        </p:spPr>
      </p:sp>
      <p:sp>
        <p:nvSpPr>
          <p:cNvPr id="1143811" name="Rectangle 3">
            <a:extLst>
              <a:ext uri="{FF2B5EF4-FFF2-40B4-BE49-F238E27FC236}">
                <a16:creationId xmlns:a16="http://schemas.microsoft.com/office/drawing/2014/main" id="{E546005E-1D40-4401-A7D2-9E66D2B693D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Ted</a:t>
            </a:r>
          </a:p>
          <a:p>
            <a:pPr eaLnBrk="1" hangingPunct="1"/>
            <a:r>
              <a:rPr lang="en-US" altLang="en-US" dirty="0">
                <a:latin typeface="Arial" panose="020B0604020202020204" pitchFamily="34" charset="0"/>
                <a:ea typeface="ＭＳ Ｐゴシック" panose="020B0600070205080204" pitchFamily="34" charset="-128"/>
              </a:rPr>
              <a:t>Our final lesson is about compliance and enforcement.</a:t>
            </a:r>
          </a:p>
        </p:txBody>
      </p:sp>
    </p:spTree>
    <p:extLst>
      <p:ext uri="{BB962C8B-B14F-4D97-AF65-F5344CB8AC3E}">
        <p14:creationId xmlns:p14="http://schemas.microsoft.com/office/powerpoint/2010/main" val="4191600667"/>
      </p:ext>
    </p:extLst>
  </p:cSld>
  <p:clrMapOvr>
    <a:masterClrMapping/>
  </p:clrMapOvr>
</p:notes>
</file>

<file path=ppt/notesSlides/notesSlide5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5858" name="Rectangle 2">
            <a:extLst>
              <a:ext uri="{FF2B5EF4-FFF2-40B4-BE49-F238E27FC236}">
                <a16:creationId xmlns:a16="http://schemas.microsoft.com/office/drawing/2014/main" id="{802B2291-EBE6-40E1-B354-B2CEEC9987A3}"/>
              </a:ext>
            </a:extLst>
          </p:cNvPr>
          <p:cNvSpPr>
            <a:spLocks noGrp="1" noRot="1" noChangeAspect="1" noChangeArrowheads="1" noTextEdit="1"/>
          </p:cNvSpPr>
          <p:nvPr>
            <p:ph type="sldImg"/>
          </p:nvPr>
        </p:nvSpPr>
        <p:spPr>
          <a:ln/>
        </p:spPr>
      </p:sp>
      <p:sp>
        <p:nvSpPr>
          <p:cNvPr id="1145859" name="Rectangle 3">
            <a:extLst>
              <a:ext uri="{FF2B5EF4-FFF2-40B4-BE49-F238E27FC236}">
                <a16:creationId xmlns:a16="http://schemas.microsoft.com/office/drawing/2014/main" id="{9B2244FE-8527-4F65-9FDD-AEBE3F58042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We will define compliance and how to put it into the permit. Look at what is needed to demonstrate compliance and why this is important. Finally the responsibility of both the permittee and the agency.</a:t>
            </a:r>
          </a:p>
        </p:txBody>
      </p:sp>
    </p:spTree>
    <p:extLst>
      <p:ext uri="{BB962C8B-B14F-4D97-AF65-F5344CB8AC3E}">
        <p14:creationId xmlns:p14="http://schemas.microsoft.com/office/powerpoint/2010/main" val="3280838694"/>
      </p:ext>
    </p:extLst>
  </p:cSld>
  <p:clrMapOvr>
    <a:masterClrMapping/>
  </p:clrMapOvr>
</p:notes>
</file>

<file path=ppt/notesSlides/notesSlide5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7906" name="Rectangle 2">
            <a:extLst>
              <a:ext uri="{FF2B5EF4-FFF2-40B4-BE49-F238E27FC236}">
                <a16:creationId xmlns:a16="http://schemas.microsoft.com/office/drawing/2014/main" id="{5CCEE6F2-E567-402D-A4E9-619013E493FC}"/>
              </a:ext>
            </a:extLst>
          </p:cNvPr>
          <p:cNvSpPr>
            <a:spLocks noGrp="1" noRot="1" noChangeAspect="1" noChangeArrowheads="1" noTextEdit="1"/>
          </p:cNvSpPr>
          <p:nvPr>
            <p:ph type="sldImg"/>
          </p:nvPr>
        </p:nvSpPr>
        <p:spPr>
          <a:ln/>
        </p:spPr>
      </p:sp>
      <p:sp>
        <p:nvSpPr>
          <p:cNvPr id="1147907" name="Rectangle 3">
            <a:extLst>
              <a:ext uri="{FF2B5EF4-FFF2-40B4-BE49-F238E27FC236}">
                <a16:creationId xmlns:a16="http://schemas.microsoft.com/office/drawing/2014/main" id="{9806E0DE-168F-4EB9-8D22-569308D6D22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These are what the permit should do. All of these items must be clear, concise and enforceable. </a:t>
            </a:r>
          </a:p>
          <a:p>
            <a:pPr eaLnBrk="1" hangingPunct="1"/>
            <a:endParaRPr lang="en-US" altLang="en-US">
              <a:latin typeface="Arial" panose="020B0604020202020204" pitchFamily="34" charset="0"/>
              <a:ea typeface="ＭＳ Ｐゴシック" panose="020B0600070205080204" pitchFamily="34" charset="-128"/>
            </a:endParaRPr>
          </a:p>
          <a:p>
            <a:pPr eaLnBrk="1" hangingPunct="1"/>
            <a:r>
              <a:rPr lang="en-US" altLang="en-US">
                <a:latin typeface="Arial" panose="020B0604020202020204" pitchFamily="34" charset="0"/>
                <a:ea typeface="ＭＳ Ｐゴシック" panose="020B0600070205080204" pitchFamily="34" charset="-128"/>
              </a:rPr>
              <a:t>Owners and operators have to comply.</a:t>
            </a:r>
          </a:p>
        </p:txBody>
      </p:sp>
    </p:spTree>
    <p:extLst>
      <p:ext uri="{BB962C8B-B14F-4D97-AF65-F5344CB8AC3E}">
        <p14:creationId xmlns:p14="http://schemas.microsoft.com/office/powerpoint/2010/main" val="1969265361"/>
      </p:ext>
    </p:extLst>
  </p:cSld>
  <p:clrMapOvr>
    <a:masterClrMapping/>
  </p:clrMapOvr>
</p:notes>
</file>

<file path=ppt/notesSlides/notesSlide5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9954" name="Rectangle 2">
            <a:extLst>
              <a:ext uri="{FF2B5EF4-FFF2-40B4-BE49-F238E27FC236}">
                <a16:creationId xmlns:a16="http://schemas.microsoft.com/office/drawing/2014/main" id="{AA263FA7-D959-448A-A0EB-0B4E8E2452FE}"/>
              </a:ext>
            </a:extLst>
          </p:cNvPr>
          <p:cNvSpPr>
            <a:spLocks noGrp="1" noRot="1" noChangeAspect="1" noChangeArrowheads="1" noTextEdit="1"/>
          </p:cNvSpPr>
          <p:nvPr>
            <p:ph type="sldImg"/>
          </p:nvPr>
        </p:nvSpPr>
        <p:spPr>
          <a:ln/>
        </p:spPr>
      </p:sp>
      <p:sp>
        <p:nvSpPr>
          <p:cNvPr id="1149955" name="Rectangle 3">
            <a:extLst>
              <a:ext uri="{FF2B5EF4-FFF2-40B4-BE49-F238E27FC236}">
                <a16:creationId xmlns:a16="http://schemas.microsoft.com/office/drawing/2014/main" id="{44C8C5B5-1D8D-4C8E-9FF7-7C801E21DE1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24934803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2">
            <a:extLst>
              <a:ext uri="{FF2B5EF4-FFF2-40B4-BE49-F238E27FC236}">
                <a16:creationId xmlns:a16="http://schemas.microsoft.com/office/drawing/2014/main" id="{79732713-AF6D-4DB0-8AAB-428F85936BE6}"/>
              </a:ext>
            </a:extLst>
          </p:cNvPr>
          <p:cNvSpPr>
            <a:spLocks noGrp="1" noRot="1" noChangeAspect="1" noChangeArrowheads="1" noTextEdit="1"/>
          </p:cNvSpPr>
          <p:nvPr>
            <p:ph type="sldImg"/>
          </p:nvPr>
        </p:nvSpPr>
        <p:spPr>
          <a:ln/>
        </p:spPr>
      </p:sp>
      <p:sp>
        <p:nvSpPr>
          <p:cNvPr id="203779" name="Rectangle 3">
            <a:extLst>
              <a:ext uri="{FF2B5EF4-FFF2-40B4-BE49-F238E27FC236}">
                <a16:creationId xmlns:a16="http://schemas.microsoft.com/office/drawing/2014/main" id="{0AEE74A8-C55B-4C65-906A-A085A9E0B38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Remember a stationary source has a number of parts including:</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Plant sketch</a:t>
            </a:r>
          </a:p>
        </p:txBody>
      </p:sp>
    </p:spTree>
    <p:extLst>
      <p:ext uri="{BB962C8B-B14F-4D97-AF65-F5344CB8AC3E}">
        <p14:creationId xmlns:p14="http://schemas.microsoft.com/office/powerpoint/2010/main" val="823460926"/>
      </p:ext>
    </p:extLst>
  </p:cSld>
  <p:clrMapOvr>
    <a:masterClrMapping/>
  </p:clrMapOvr>
</p:notes>
</file>

<file path=ppt/notesSlides/notesSlide5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2002" name="Rectangle 2">
            <a:extLst>
              <a:ext uri="{FF2B5EF4-FFF2-40B4-BE49-F238E27FC236}">
                <a16:creationId xmlns:a16="http://schemas.microsoft.com/office/drawing/2014/main" id="{3DAE093A-B058-49AB-B29E-F1E40899357B}"/>
              </a:ext>
            </a:extLst>
          </p:cNvPr>
          <p:cNvSpPr>
            <a:spLocks noGrp="1" noRot="1" noChangeAspect="1" noChangeArrowheads="1" noTextEdit="1"/>
          </p:cNvSpPr>
          <p:nvPr>
            <p:ph type="sldImg"/>
          </p:nvPr>
        </p:nvSpPr>
        <p:spPr>
          <a:ln/>
        </p:spPr>
      </p:sp>
      <p:sp>
        <p:nvSpPr>
          <p:cNvPr id="1152003" name="Rectangle 3">
            <a:extLst>
              <a:ext uri="{FF2B5EF4-FFF2-40B4-BE49-F238E27FC236}">
                <a16:creationId xmlns:a16="http://schemas.microsoft.com/office/drawing/2014/main" id="{C36A3147-247D-4E59-A259-5F35C36F628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Depends on the requirement</a:t>
            </a:r>
          </a:p>
          <a:p>
            <a:pPr eaLnBrk="1" hangingPunct="1">
              <a:buFontTx/>
              <a:buChar char="•"/>
            </a:pPr>
            <a:r>
              <a:rPr lang="en-US" altLang="en-US" sz="1600">
                <a:latin typeface="Disney Simple"/>
                <a:ea typeface="ＭＳ Ｐゴシック" panose="020B0600070205080204" pitchFamily="34" charset="-128"/>
              </a:rPr>
              <a:t>The above are examples </a:t>
            </a:r>
            <a:r>
              <a:rPr lang="en-US" altLang="en-US" sz="1600">
                <a:latin typeface="Arial" panose="020B0604020202020204" pitchFamily="34" charset="0"/>
                <a:ea typeface="ＭＳ Ｐゴシック" panose="020B0600070205080204" pitchFamily="34" charset="-128"/>
              </a:rPr>
              <a:t>–</a:t>
            </a:r>
            <a:r>
              <a:rPr lang="en-US" altLang="en-US" sz="1600">
                <a:latin typeface="Disney Simple"/>
                <a:ea typeface="ＭＳ Ｐゴシック" panose="020B0600070205080204" pitchFamily="34" charset="-128"/>
              </a:rPr>
              <a:t> are there other examples?</a:t>
            </a:r>
          </a:p>
          <a:p>
            <a:pPr eaLnBrk="1" hangingPunct="1">
              <a:buFontTx/>
              <a:buChar char="•"/>
            </a:pPr>
            <a:r>
              <a:rPr lang="en-US" altLang="en-US" sz="1600">
                <a:latin typeface="Disney Simple"/>
                <a:ea typeface="ＭＳ Ｐゴシック" panose="020B0600070205080204" pitchFamily="34" charset="-128"/>
              </a:rPr>
              <a:t>Don’t forget records – without records the source can’t prove any of the above</a:t>
            </a:r>
          </a:p>
        </p:txBody>
      </p:sp>
    </p:spTree>
    <p:extLst>
      <p:ext uri="{BB962C8B-B14F-4D97-AF65-F5344CB8AC3E}">
        <p14:creationId xmlns:p14="http://schemas.microsoft.com/office/powerpoint/2010/main" val="1761489929"/>
      </p:ext>
    </p:extLst>
  </p:cSld>
  <p:clrMapOvr>
    <a:masterClrMapping/>
  </p:clrMapOvr>
</p:notes>
</file>

<file path=ppt/notesSlides/notesSlide5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4050" name="Rectangle 2">
            <a:extLst>
              <a:ext uri="{FF2B5EF4-FFF2-40B4-BE49-F238E27FC236}">
                <a16:creationId xmlns:a16="http://schemas.microsoft.com/office/drawing/2014/main" id="{3AC5F9F9-BD86-4375-9B5A-E312D0AD1DF2}"/>
              </a:ext>
            </a:extLst>
          </p:cNvPr>
          <p:cNvSpPr>
            <a:spLocks noGrp="1" noRot="1" noChangeAspect="1" noChangeArrowheads="1" noTextEdit="1"/>
          </p:cNvSpPr>
          <p:nvPr>
            <p:ph type="sldImg"/>
          </p:nvPr>
        </p:nvSpPr>
        <p:spPr>
          <a:ln/>
        </p:spPr>
      </p:sp>
      <p:sp>
        <p:nvSpPr>
          <p:cNvPr id="1154051" name="Rectangle 3">
            <a:extLst>
              <a:ext uri="{FF2B5EF4-FFF2-40B4-BE49-F238E27FC236}">
                <a16:creationId xmlns:a16="http://schemas.microsoft.com/office/drawing/2014/main" id="{951484CA-9083-447B-8415-58B79F93B95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1600">
                <a:latin typeface="Disney Simple"/>
                <a:ea typeface="ＭＳ Ｐゴシック" panose="020B0600070205080204" pitchFamily="34" charset="-128"/>
              </a:rPr>
              <a:t>From Tom Maslany </a:t>
            </a:r>
            <a:r>
              <a:rPr lang="en-US" altLang="en-US" sz="1600">
                <a:latin typeface="Arial" panose="020B0604020202020204" pitchFamily="34" charset="0"/>
                <a:ea typeface="ＭＳ Ｐゴシック" panose="020B0600070205080204" pitchFamily="34" charset="-128"/>
              </a:rPr>
              <a:t>“</a:t>
            </a:r>
            <a:r>
              <a:rPr lang="en-US" altLang="en-US" sz="1600">
                <a:latin typeface="Disney Simple"/>
                <a:ea typeface="ＭＳ Ｐゴシック" panose="020B0600070205080204" pitchFamily="34" charset="-128"/>
              </a:rPr>
              <a:t>Principles</a:t>
            </a:r>
            <a:r>
              <a:rPr lang="en-US" altLang="en-US" sz="1600">
                <a:latin typeface="Arial" panose="020B0604020202020204" pitchFamily="34" charset="0"/>
                <a:ea typeface="ＭＳ Ｐゴシック" panose="020B0600070205080204" pitchFamily="34" charset="-128"/>
              </a:rPr>
              <a:t>”</a:t>
            </a:r>
            <a:r>
              <a:rPr lang="en-US" altLang="en-US" sz="1600">
                <a:latin typeface="Disney Simple"/>
                <a:ea typeface="ＭＳ Ｐゴシック" panose="020B0600070205080204" pitchFamily="34" charset="-128"/>
              </a:rPr>
              <a:t> workbook Table 3-5, pg. 3-17; and 3-7, pg. 3-26.</a:t>
            </a:r>
          </a:p>
          <a:p>
            <a:pPr eaLnBrk="1" hangingPunct="1"/>
            <a:endParaRPr lang="en-US" altLang="en-US" sz="1600">
              <a:latin typeface="Disney Simple"/>
              <a:ea typeface="ＭＳ Ｐゴシック" panose="020B0600070205080204" pitchFamily="34" charset="-128"/>
            </a:endParaRPr>
          </a:p>
          <a:p>
            <a:pPr eaLnBrk="1" hangingPunct="1"/>
            <a:r>
              <a:rPr lang="en-US" altLang="en-US" sz="1600">
                <a:latin typeface="Disney Simple"/>
                <a:ea typeface="ＭＳ Ｐゴシック" panose="020B0600070205080204" pitchFamily="34" charset="-128"/>
              </a:rPr>
              <a:t>Handout 9-A</a:t>
            </a:r>
          </a:p>
        </p:txBody>
      </p:sp>
    </p:spTree>
    <p:extLst>
      <p:ext uri="{BB962C8B-B14F-4D97-AF65-F5344CB8AC3E}">
        <p14:creationId xmlns:p14="http://schemas.microsoft.com/office/powerpoint/2010/main" val="1981748442"/>
      </p:ext>
    </p:extLst>
  </p:cSld>
  <p:clrMapOvr>
    <a:masterClrMapping/>
  </p:clrMapOvr>
</p:notes>
</file>

<file path=ppt/notesSlides/notesSlide5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8" name="Rectangle 2">
            <a:extLst>
              <a:ext uri="{FF2B5EF4-FFF2-40B4-BE49-F238E27FC236}">
                <a16:creationId xmlns:a16="http://schemas.microsoft.com/office/drawing/2014/main" id="{9D9EDC34-E669-4D26-85C5-9D0AAE704857}"/>
              </a:ext>
            </a:extLst>
          </p:cNvPr>
          <p:cNvSpPr>
            <a:spLocks noGrp="1" noRot="1" noChangeAspect="1" noChangeArrowheads="1" noTextEdit="1"/>
          </p:cNvSpPr>
          <p:nvPr>
            <p:ph type="sldImg"/>
          </p:nvPr>
        </p:nvSpPr>
        <p:spPr>
          <a:ln/>
        </p:spPr>
      </p:sp>
      <p:sp>
        <p:nvSpPr>
          <p:cNvPr id="1156099" name="Rectangle 3">
            <a:extLst>
              <a:ext uri="{FF2B5EF4-FFF2-40B4-BE49-F238E27FC236}">
                <a16:creationId xmlns:a16="http://schemas.microsoft.com/office/drawing/2014/main" id="{25FC32F5-E217-48C7-897D-552D454177C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62430755"/>
      </p:ext>
    </p:extLst>
  </p:cSld>
  <p:clrMapOvr>
    <a:masterClrMapping/>
  </p:clrMapOvr>
</p:notes>
</file>

<file path=ppt/notesSlides/notesSlide5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8146" name="Rectangle 2">
            <a:extLst>
              <a:ext uri="{FF2B5EF4-FFF2-40B4-BE49-F238E27FC236}">
                <a16:creationId xmlns:a16="http://schemas.microsoft.com/office/drawing/2014/main" id="{A2886488-8924-461A-960F-A1EEC7DE4376}"/>
              </a:ext>
            </a:extLst>
          </p:cNvPr>
          <p:cNvSpPr>
            <a:spLocks noGrp="1" noRot="1" noChangeAspect="1" noChangeArrowheads="1" noTextEdit="1"/>
          </p:cNvSpPr>
          <p:nvPr>
            <p:ph type="sldImg"/>
          </p:nvPr>
        </p:nvSpPr>
        <p:spPr>
          <a:ln/>
        </p:spPr>
      </p:sp>
      <p:sp>
        <p:nvSpPr>
          <p:cNvPr id="1158147" name="Rectangle 3">
            <a:extLst>
              <a:ext uri="{FF2B5EF4-FFF2-40B4-BE49-F238E27FC236}">
                <a16:creationId xmlns:a16="http://schemas.microsoft.com/office/drawing/2014/main" id="{33A342C3-4DD7-4D73-92A6-4083F4701E1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53053106"/>
      </p:ext>
    </p:extLst>
  </p:cSld>
  <p:clrMapOvr>
    <a:masterClrMapping/>
  </p:clrMapOvr>
</p:notes>
</file>

<file path=ppt/notesSlides/notesSlide5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0194" name="Rectangle 2">
            <a:extLst>
              <a:ext uri="{FF2B5EF4-FFF2-40B4-BE49-F238E27FC236}">
                <a16:creationId xmlns:a16="http://schemas.microsoft.com/office/drawing/2014/main" id="{73183079-65CE-47F9-8FC2-47D663C05900}"/>
              </a:ext>
            </a:extLst>
          </p:cNvPr>
          <p:cNvSpPr>
            <a:spLocks noGrp="1" noRot="1" noChangeAspect="1" noChangeArrowheads="1" noTextEdit="1"/>
          </p:cNvSpPr>
          <p:nvPr>
            <p:ph type="sldImg"/>
          </p:nvPr>
        </p:nvSpPr>
        <p:spPr>
          <a:ln/>
        </p:spPr>
      </p:sp>
      <p:sp>
        <p:nvSpPr>
          <p:cNvPr id="1160195" name="Rectangle 3">
            <a:extLst>
              <a:ext uri="{FF2B5EF4-FFF2-40B4-BE49-F238E27FC236}">
                <a16:creationId xmlns:a16="http://schemas.microsoft.com/office/drawing/2014/main" id="{7E993061-5B57-4046-8AA2-5182E7499B4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48296980"/>
      </p:ext>
    </p:extLst>
  </p:cSld>
  <p:clrMapOvr>
    <a:masterClrMapping/>
  </p:clrMapOvr>
</p:notes>
</file>

<file path=ppt/notesSlides/notesSlide5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2242" name="Rectangle 2">
            <a:extLst>
              <a:ext uri="{FF2B5EF4-FFF2-40B4-BE49-F238E27FC236}">
                <a16:creationId xmlns:a16="http://schemas.microsoft.com/office/drawing/2014/main" id="{C6D6E3C1-C91D-4266-B5E1-CADF8C5231BA}"/>
              </a:ext>
            </a:extLst>
          </p:cNvPr>
          <p:cNvSpPr>
            <a:spLocks noGrp="1" noRot="1" noChangeAspect="1" noChangeArrowheads="1" noTextEdit="1"/>
          </p:cNvSpPr>
          <p:nvPr>
            <p:ph type="sldImg"/>
          </p:nvPr>
        </p:nvSpPr>
        <p:spPr>
          <a:ln/>
        </p:spPr>
      </p:sp>
      <p:sp>
        <p:nvSpPr>
          <p:cNvPr id="1162243" name="Rectangle 3">
            <a:extLst>
              <a:ext uri="{FF2B5EF4-FFF2-40B4-BE49-F238E27FC236}">
                <a16:creationId xmlns:a16="http://schemas.microsoft.com/office/drawing/2014/main" id="{AD4A1406-5640-43B7-A094-A2DEBEF658D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17466445"/>
      </p:ext>
    </p:extLst>
  </p:cSld>
  <p:clrMapOvr>
    <a:masterClrMapping/>
  </p:clrMapOvr>
</p:notes>
</file>

<file path=ppt/notesSlides/notesSlide5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4290" name="Rectangle 2">
            <a:extLst>
              <a:ext uri="{FF2B5EF4-FFF2-40B4-BE49-F238E27FC236}">
                <a16:creationId xmlns:a16="http://schemas.microsoft.com/office/drawing/2014/main" id="{17E63C8A-34E6-4CA1-840D-EA8785A822AE}"/>
              </a:ext>
            </a:extLst>
          </p:cNvPr>
          <p:cNvSpPr>
            <a:spLocks noGrp="1" noRot="1" noChangeAspect="1" noChangeArrowheads="1" noTextEdit="1"/>
          </p:cNvSpPr>
          <p:nvPr>
            <p:ph type="sldImg"/>
          </p:nvPr>
        </p:nvSpPr>
        <p:spPr>
          <a:ln/>
        </p:spPr>
      </p:sp>
      <p:sp>
        <p:nvSpPr>
          <p:cNvPr id="1164291" name="Rectangle 3">
            <a:extLst>
              <a:ext uri="{FF2B5EF4-FFF2-40B4-BE49-F238E27FC236}">
                <a16:creationId xmlns:a16="http://schemas.microsoft.com/office/drawing/2014/main" id="{0B4C7E44-5B87-4EA2-A276-8087C2B76FD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Similarity of other unit must be verified</a:t>
            </a:r>
          </a:p>
        </p:txBody>
      </p:sp>
    </p:spTree>
    <p:extLst>
      <p:ext uri="{BB962C8B-B14F-4D97-AF65-F5344CB8AC3E}">
        <p14:creationId xmlns:p14="http://schemas.microsoft.com/office/powerpoint/2010/main" val="3371144347"/>
      </p:ext>
    </p:extLst>
  </p:cSld>
  <p:clrMapOvr>
    <a:masterClrMapping/>
  </p:clrMapOvr>
</p:notes>
</file>

<file path=ppt/notesSlides/notesSlide5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6338" name="Rectangle 2">
            <a:extLst>
              <a:ext uri="{FF2B5EF4-FFF2-40B4-BE49-F238E27FC236}">
                <a16:creationId xmlns:a16="http://schemas.microsoft.com/office/drawing/2014/main" id="{5745F943-1C60-4CB0-8B62-BD2BF1FC29EF}"/>
              </a:ext>
            </a:extLst>
          </p:cNvPr>
          <p:cNvSpPr>
            <a:spLocks noGrp="1" noRot="1" noChangeAspect="1" noChangeArrowheads="1" noTextEdit="1"/>
          </p:cNvSpPr>
          <p:nvPr>
            <p:ph type="sldImg"/>
          </p:nvPr>
        </p:nvSpPr>
        <p:spPr>
          <a:ln/>
        </p:spPr>
      </p:sp>
      <p:sp>
        <p:nvSpPr>
          <p:cNvPr id="1166339" name="Rectangle 3">
            <a:extLst>
              <a:ext uri="{FF2B5EF4-FFF2-40B4-BE49-F238E27FC236}">
                <a16:creationId xmlns:a16="http://schemas.microsoft.com/office/drawing/2014/main" id="{BA6A7441-ACEB-443D-8109-14E3F15545F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These provisions must be spelled out in the permit</a:t>
            </a:r>
          </a:p>
        </p:txBody>
      </p:sp>
    </p:spTree>
    <p:extLst>
      <p:ext uri="{BB962C8B-B14F-4D97-AF65-F5344CB8AC3E}">
        <p14:creationId xmlns:p14="http://schemas.microsoft.com/office/powerpoint/2010/main" val="3849182764"/>
      </p:ext>
    </p:extLst>
  </p:cSld>
  <p:clrMapOvr>
    <a:masterClrMapping/>
  </p:clrMapOvr>
</p:notes>
</file>

<file path=ppt/notesSlides/notesSlide5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386" name="Rectangle 2">
            <a:extLst>
              <a:ext uri="{FF2B5EF4-FFF2-40B4-BE49-F238E27FC236}">
                <a16:creationId xmlns:a16="http://schemas.microsoft.com/office/drawing/2014/main" id="{27296B32-094D-485D-BA6B-34DF9545BF18}"/>
              </a:ext>
            </a:extLst>
          </p:cNvPr>
          <p:cNvSpPr>
            <a:spLocks noGrp="1" noRot="1" noChangeAspect="1" noChangeArrowheads="1" noTextEdit="1"/>
          </p:cNvSpPr>
          <p:nvPr>
            <p:ph type="sldImg"/>
          </p:nvPr>
        </p:nvSpPr>
        <p:spPr>
          <a:ln/>
        </p:spPr>
      </p:sp>
      <p:sp>
        <p:nvSpPr>
          <p:cNvPr id="1168387" name="Rectangle 3">
            <a:extLst>
              <a:ext uri="{FF2B5EF4-FFF2-40B4-BE49-F238E27FC236}">
                <a16:creationId xmlns:a16="http://schemas.microsoft.com/office/drawing/2014/main" id="{8AED2FFA-6846-483A-85E9-1DB2599790C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804845851"/>
      </p:ext>
    </p:extLst>
  </p:cSld>
  <p:clrMapOvr>
    <a:masterClrMapping/>
  </p:clrMapOvr>
</p:notes>
</file>

<file path=ppt/notesSlides/notesSlide5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0434" name="Rectangle 2">
            <a:extLst>
              <a:ext uri="{FF2B5EF4-FFF2-40B4-BE49-F238E27FC236}">
                <a16:creationId xmlns:a16="http://schemas.microsoft.com/office/drawing/2014/main" id="{E963E096-DA95-4CCC-B097-2DB26992702B}"/>
              </a:ext>
            </a:extLst>
          </p:cNvPr>
          <p:cNvSpPr>
            <a:spLocks noGrp="1" noRot="1" noChangeAspect="1" noChangeArrowheads="1" noTextEdit="1"/>
          </p:cNvSpPr>
          <p:nvPr>
            <p:ph type="sldImg"/>
          </p:nvPr>
        </p:nvSpPr>
        <p:spPr>
          <a:ln/>
        </p:spPr>
      </p:sp>
      <p:sp>
        <p:nvSpPr>
          <p:cNvPr id="1170435" name="Rectangle 3">
            <a:extLst>
              <a:ext uri="{FF2B5EF4-FFF2-40B4-BE49-F238E27FC236}">
                <a16:creationId xmlns:a16="http://schemas.microsoft.com/office/drawing/2014/main" id="{54CE63D3-CF11-4F6D-82ED-EF3E86557612}"/>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Enforcement refers to the actions taken by the permitting agency to ensure that the requirements of the permit are being met</a:t>
            </a:r>
          </a:p>
          <a:p>
            <a:pPr eaLnBrk="1" hangingPunct="1">
              <a:buFontTx/>
              <a:buChar char="•"/>
            </a:pP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2235351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a:extLst>
              <a:ext uri="{FF2B5EF4-FFF2-40B4-BE49-F238E27FC236}">
                <a16:creationId xmlns:a16="http://schemas.microsoft.com/office/drawing/2014/main" id="{50FD0078-26E2-4B02-9991-D4683998E102}"/>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708EC83-888F-4F28-A42E-FD7D8F598DEA}" type="slidenum">
              <a:rPr lang="en-US" altLang="en-US" sz="1300"/>
              <a:pPr algn="r" eaLnBrk="1" hangingPunct="1"/>
              <a:t>56</a:t>
            </a:fld>
            <a:endParaRPr lang="en-US" altLang="en-US" sz="1300"/>
          </a:p>
        </p:txBody>
      </p:sp>
      <p:sp>
        <p:nvSpPr>
          <p:cNvPr id="205827" name="Rectangle 2">
            <a:extLst>
              <a:ext uri="{FF2B5EF4-FFF2-40B4-BE49-F238E27FC236}">
                <a16:creationId xmlns:a16="http://schemas.microsoft.com/office/drawing/2014/main" id="{205FB517-2AFA-4749-B2EC-F2BED5E2EB91}"/>
              </a:ext>
            </a:extLst>
          </p:cNvPr>
          <p:cNvSpPr>
            <a:spLocks noGrp="1" noRot="1" noChangeAspect="1" noChangeArrowheads="1" noTextEdit="1"/>
          </p:cNvSpPr>
          <p:nvPr>
            <p:ph type="sldImg"/>
          </p:nvPr>
        </p:nvSpPr>
        <p:spPr>
          <a:ln/>
        </p:spPr>
      </p:sp>
      <p:sp>
        <p:nvSpPr>
          <p:cNvPr id="205828" name="Rectangle 3">
            <a:extLst>
              <a:ext uri="{FF2B5EF4-FFF2-40B4-BE49-F238E27FC236}">
                <a16:creationId xmlns:a16="http://schemas.microsoft.com/office/drawing/2014/main" id="{F113EBE2-9D11-4696-B810-2355778C625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The two digit SIC tells us what industry we are dealing with and being in the same industry makes it more likely that emissions and controls are similar. Note:  Support facilities are typically those which convey, store, or otherwise assist in the production of the principal product." Where more than 50% of the output or services provided by one facility is dedicated to another facility that it supports, then a support facility relationship is presumed to exist.  Use Travers example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Coal mine to power plant, coal washing facility, steam plant to provide steam to process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 Check EPA’s NSR Policy and Guidance Database for current policy</a:t>
            </a:r>
          </a:p>
          <a:p>
            <a:pPr eaLnBrk="1" hangingPunct="1"/>
            <a:r>
              <a:rPr lang="en-US" altLang="en-US" dirty="0">
                <a:latin typeface="Arial" panose="020B0604020202020204" pitchFamily="34" charset="0"/>
                <a:ea typeface="ＭＳ Ｐゴシック" panose="020B0600070205080204" pitchFamily="34" charset="-128"/>
              </a:rPr>
              <a:t>11/26/2019 - Interpreting "Adjacent" for New Source Review and Title V Source Determinations in All Industries Other Than Oil and Gas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00372004"/>
      </p:ext>
    </p:extLst>
  </p:cSld>
  <p:clrMapOvr>
    <a:masterClrMapping/>
  </p:clrMapOvr>
</p:notes>
</file>

<file path=ppt/notesSlides/notesSlide5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2482" name="Rectangle 2">
            <a:extLst>
              <a:ext uri="{FF2B5EF4-FFF2-40B4-BE49-F238E27FC236}">
                <a16:creationId xmlns:a16="http://schemas.microsoft.com/office/drawing/2014/main" id="{AA63C07E-D1AA-4472-BCE2-0F123FF89A33}"/>
              </a:ext>
            </a:extLst>
          </p:cNvPr>
          <p:cNvSpPr>
            <a:spLocks noGrp="1" noRot="1" noChangeAspect="1" noChangeArrowheads="1" noTextEdit="1"/>
          </p:cNvSpPr>
          <p:nvPr>
            <p:ph type="sldImg"/>
          </p:nvPr>
        </p:nvSpPr>
        <p:spPr>
          <a:ln/>
        </p:spPr>
      </p:sp>
      <p:sp>
        <p:nvSpPr>
          <p:cNvPr id="1172483" name="Rectangle 3">
            <a:extLst>
              <a:ext uri="{FF2B5EF4-FFF2-40B4-BE49-F238E27FC236}">
                <a16:creationId xmlns:a16="http://schemas.microsoft.com/office/drawing/2014/main" id="{246B8578-C333-472A-A84A-6B9D57829E6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236812566"/>
      </p:ext>
    </p:extLst>
  </p:cSld>
  <p:clrMapOvr>
    <a:masterClrMapping/>
  </p:clrMapOvr>
</p:notes>
</file>

<file path=ppt/notesSlides/notesSlide5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4530" name="Rectangle 2">
            <a:extLst>
              <a:ext uri="{FF2B5EF4-FFF2-40B4-BE49-F238E27FC236}">
                <a16:creationId xmlns:a16="http://schemas.microsoft.com/office/drawing/2014/main" id="{D44AD5D1-0EBD-424D-88FE-61AE8ED037A3}"/>
              </a:ext>
            </a:extLst>
          </p:cNvPr>
          <p:cNvSpPr>
            <a:spLocks noGrp="1" noRot="1" noChangeAspect="1" noChangeArrowheads="1" noTextEdit="1"/>
          </p:cNvSpPr>
          <p:nvPr>
            <p:ph type="sldImg"/>
          </p:nvPr>
        </p:nvSpPr>
        <p:spPr>
          <a:ln/>
        </p:spPr>
      </p:sp>
      <p:sp>
        <p:nvSpPr>
          <p:cNvPr id="1174531" name="Rectangle 3">
            <a:extLst>
              <a:ext uri="{FF2B5EF4-FFF2-40B4-BE49-F238E27FC236}">
                <a16:creationId xmlns:a16="http://schemas.microsoft.com/office/drawing/2014/main" id="{38D9D23C-2314-4A35-B961-9C108DA6FE7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The permitting agency must be sure that the permittee knows what is expected</a:t>
            </a:r>
          </a:p>
          <a:p>
            <a:pPr eaLnBrk="1" hangingPunct="1">
              <a:buFontTx/>
              <a:buChar char="•"/>
            </a:pPr>
            <a:endParaRPr lang="en-US" altLang="en-US" sz="1600">
              <a:latin typeface="Disney Simple"/>
              <a:ea typeface="ＭＳ Ｐゴシック" panose="020B0600070205080204" pitchFamily="34" charset="-128"/>
            </a:endParaRPr>
          </a:p>
        </p:txBody>
      </p:sp>
    </p:spTree>
    <p:extLst>
      <p:ext uri="{BB962C8B-B14F-4D97-AF65-F5344CB8AC3E}">
        <p14:creationId xmlns:p14="http://schemas.microsoft.com/office/powerpoint/2010/main" val="4122990751"/>
      </p:ext>
    </p:extLst>
  </p:cSld>
  <p:clrMapOvr>
    <a:masterClrMapping/>
  </p:clrMapOvr>
</p:notes>
</file>

<file path=ppt/notesSlides/notesSlide5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Rectangle 2">
            <a:extLst>
              <a:ext uri="{FF2B5EF4-FFF2-40B4-BE49-F238E27FC236}">
                <a16:creationId xmlns:a16="http://schemas.microsoft.com/office/drawing/2014/main" id="{8E319C77-53D7-4A85-844A-F1C550D42574}"/>
              </a:ext>
            </a:extLst>
          </p:cNvPr>
          <p:cNvSpPr>
            <a:spLocks noGrp="1" noRot="1" noChangeAspect="1" noChangeArrowheads="1" noTextEdit="1"/>
          </p:cNvSpPr>
          <p:nvPr>
            <p:ph type="sldImg"/>
          </p:nvPr>
        </p:nvSpPr>
        <p:spPr>
          <a:ln/>
        </p:spPr>
      </p:sp>
      <p:sp>
        <p:nvSpPr>
          <p:cNvPr id="1176579" name="Rectangle 3">
            <a:extLst>
              <a:ext uri="{FF2B5EF4-FFF2-40B4-BE49-F238E27FC236}">
                <a16:creationId xmlns:a16="http://schemas.microsoft.com/office/drawing/2014/main" id="{3192C0F2-7B52-4398-9145-355547CAB5C7}"/>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The permittee must understand the consequences of the agency</a:t>
            </a:r>
            <a:r>
              <a:rPr lang="en-US" altLang="en-US" sz="1600">
                <a:latin typeface="Arial" panose="020B0604020202020204" pitchFamily="34" charset="0"/>
                <a:ea typeface="ＭＳ Ｐゴシック" panose="020B0600070205080204" pitchFamily="34" charset="-128"/>
              </a:rPr>
              <a:t>’</a:t>
            </a:r>
            <a:r>
              <a:rPr lang="en-US" altLang="en-US" sz="1600">
                <a:latin typeface="Disney Simple"/>
                <a:ea typeface="ＭＳ Ｐゴシック" panose="020B0600070205080204" pitchFamily="34" charset="-128"/>
              </a:rPr>
              <a:t>s enforcement actions</a:t>
            </a:r>
          </a:p>
        </p:txBody>
      </p:sp>
    </p:spTree>
    <p:extLst>
      <p:ext uri="{BB962C8B-B14F-4D97-AF65-F5344CB8AC3E}">
        <p14:creationId xmlns:p14="http://schemas.microsoft.com/office/powerpoint/2010/main" val="1567979447"/>
      </p:ext>
    </p:extLst>
  </p:cSld>
  <p:clrMapOvr>
    <a:masterClrMapping/>
  </p:clrMapOvr>
</p:notes>
</file>

<file path=ppt/notesSlides/notesSlide5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8626" name="Rectangle 2">
            <a:extLst>
              <a:ext uri="{FF2B5EF4-FFF2-40B4-BE49-F238E27FC236}">
                <a16:creationId xmlns:a16="http://schemas.microsoft.com/office/drawing/2014/main" id="{69A3BFEF-C41F-4B30-9C5A-20EF7011EDE7}"/>
              </a:ext>
            </a:extLst>
          </p:cNvPr>
          <p:cNvSpPr>
            <a:spLocks noGrp="1" noRot="1" noChangeAspect="1" noChangeArrowheads="1" noTextEdit="1"/>
          </p:cNvSpPr>
          <p:nvPr>
            <p:ph type="sldImg"/>
          </p:nvPr>
        </p:nvSpPr>
        <p:spPr>
          <a:ln/>
        </p:spPr>
      </p:sp>
      <p:sp>
        <p:nvSpPr>
          <p:cNvPr id="1178627" name="Rectangle 3">
            <a:extLst>
              <a:ext uri="{FF2B5EF4-FFF2-40B4-BE49-F238E27FC236}">
                <a16:creationId xmlns:a16="http://schemas.microsoft.com/office/drawing/2014/main" id="{A64C0876-25E9-4F7A-B8C5-3874B037AB8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Char char="•"/>
            </a:pPr>
            <a:r>
              <a:rPr lang="en-US" altLang="en-US" sz="1600">
                <a:latin typeface="Disney Simple"/>
                <a:ea typeface="ＭＳ Ｐゴシック" panose="020B0600070205080204" pitchFamily="34" charset="-128"/>
              </a:rPr>
              <a:t>It is crucial that inspection/enforcement staff be integrated into the enforcement process</a:t>
            </a:r>
          </a:p>
          <a:p>
            <a:pPr eaLnBrk="1" hangingPunct="1">
              <a:buFontTx/>
              <a:buChar char="•"/>
            </a:pPr>
            <a:r>
              <a:rPr lang="en-US" altLang="en-US" sz="1600">
                <a:latin typeface="Disney Simple"/>
                <a:ea typeface="ＭＳ Ｐゴシック" panose="020B0600070205080204" pitchFamily="34" charset="-128"/>
              </a:rPr>
              <a:t>If there is communication between permit writers and inspectors early in the process, it will make the enforcement program much more effective</a:t>
            </a:r>
          </a:p>
          <a:p>
            <a:pPr eaLnBrk="1" hangingPunct="1">
              <a:buFontTx/>
              <a:buChar char="•"/>
            </a:pPr>
            <a:r>
              <a:rPr lang="en-US" altLang="en-US" sz="1600">
                <a:latin typeface="Disney Simple"/>
                <a:ea typeface="ＭＳ Ｐゴシック" panose="020B0600070205080204" pitchFamily="34" charset="-128"/>
              </a:rPr>
              <a:t>Sources should be inspected:</a:t>
            </a:r>
          </a:p>
          <a:p>
            <a:pPr lvl="1" eaLnBrk="1" hangingPunct="1">
              <a:buFontTx/>
              <a:buChar char="•"/>
            </a:pPr>
            <a:r>
              <a:rPr lang="en-US" altLang="en-US" sz="1600">
                <a:latin typeface="Disney Simple"/>
                <a:ea typeface="ＭＳ Ｐゴシック" panose="020B0600070205080204" pitchFamily="34" charset="-128"/>
              </a:rPr>
              <a:t>For new construction, before the initial permit is issued</a:t>
            </a:r>
          </a:p>
          <a:p>
            <a:pPr lvl="1" eaLnBrk="1" hangingPunct="1">
              <a:buFontTx/>
              <a:buChar char="•"/>
            </a:pPr>
            <a:r>
              <a:rPr lang="en-US" altLang="en-US" sz="1600">
                <a:latin typeface="Disney Simple"/>
                <a:ea typeface="ＭＳ Ｐゴシック" panose="020B0600070205080204" pitchFamily="34" charset="-128"/>
              </a:rPr>
              <a:t>For existing sources</a:t>
            </a:r>
          </a:p>
          <a:p>
            <a:pPr lvl="2" eaLnBrk="1" hangingPunct="1">
              <a:buFontTx/>
              <a:buChar char="•"/>
            </a:pPr>
            <a:r>
              <a:rPr lang="en-US" altLang="en-US" sz="1600">
                <a:latin typeface="Disney Simple"/>
                <a:ea typeface="ＭＳ Ｐゴシック" panose="020B0600070205080204" pitchFamily="34" charset="-128"/>
              </a:rPr>
              <a:t> Annual is desirable, though not always practical </a:t>
            </a:r>
          </a:p>
          <a:p>
            <a:pPr lvl="2" eaLnBrk="1" hangingPunct="1">
              <a:buFontTx/>
              <a:buChar char="•"/>
            </a:pPr>
            <a:r>
              <a:rPr lang="en-US" altLang="en-US" sz="1600">
                <a:latin typeface="Disney Simple"/>
                <a:ea typeface="ＭＳ Ｐゴシック" panose="020B0600070205080204" pitchFamily="34" charset="-128"/>
              </a:rPr>
              <a:t>Upon permit renewal</a:t>
            </a:r>
          </a:p>
          <a:p>
            <a:pPr lvl="2" eaLnBrk="1" hangingPunct="1">
              <a:buFontTx/>
              <a:buChar char="•"/>
            </a:pPr>
            <a:r>
              <a:rPr lang="en-US" altLang="en-US" sz="1600">
                <a:latin typeface="Disney Simple"/>
                <a:ea typeface="ＭＳ Ｐゴシック" panose="020B0600070205080204" pitchFamily="34" charset="-128"/>
              </a:rPr>
              <a:t>Upon modification</a:t>
            </a:r>
          </a:p>
        </p:txBody>
      </p:sp>
    </p:spTree>
    <p:extLst>
      <p:ext uri="{BB962C8B-B14F-4D97-AF65-F5344CB8AC3E}">
        <p14:creationId xmlns:p14="http://schemas.microsoft.com/office/powerpoint/2010/main" val="3302174802"/>
      </p:ext>
    </p:extLst>
  </p:cSld>
  <p:clrMapOvr>
    <a:masterClrMapping/>
  </p:clrMapOvr>
</p:notes>
</file>

<file path=ppt/notesSlides/notesSlide5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386" name="Rectangle 2">
            <a:extLst>
              <a:ext uri="{FF2B5EF4-FFF2-40B4-BE49-F238E27FC236}">
                <a16:creationId xmlns:a16="http://schemas.microsoft.com/office/drawing/2014/main" id="{27296B32-094D-485D-BA6B-34DF9545BF18}"/>
              </a:ext>
            </a:extLst>
          </p:cNvPr>
          <p:cNvSpPr>
            <a:spLocks noGrp="1" noRot="1" noChangeAspect="1" noChangeArrowheads="1" noTextEdit="1"/>
          </p:cNvSpPr>
          <p:nvPr>
            <p:ph type="sldImg"/>
          </p:nvPr>
        </p:nvSpPr>
        <p:spPr>
          <a:ln/>
        </p:spPr>
      </p:sp>
      <p:sp>
        <p:nvSpPr>
          <p:cNvPr id="1168387" name="Rectangle 3">
            <a:extLst>
              <a:ext uri="{FF2B5EF4-FFF2-40B4-BE49-F238E27FC236}">
                <a16:creationId xmlns:a16="http://schemas.microsoft.com/office/drawing/2014/main" id="{8AED2FFA-6846-483A-85E9-1DB2599790C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rtl="0"/>
            <a:r>
              <a:rPr lang="en-US"/>
              <a:t>"Commencement of Construction" is a concept that arises in two different contexts in the PSD realm.</a:t>
            </a:r>
          </a:p>
          <a:p>
            <a:pPr rtl="0"/>
            <a:r>
              <a:rPr lang="en-US"/>
              <a:t>While the words used are very similar, the implications are very different.</a:t>
            </a:r>
          </a:p>
          <a:p>
            <a:pPr rtl="0"/>
            <a:r>
              <a:rPr lang="en-US"/>
              <a:t>It is important to understand both.</a:t>
            </a:r>
          </a:p>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688701870"/>
      </p:ext>
    </p:extLst>
  </p:cSld>
  <p:clrMapOvr>
    <a:masterClrMapping/>
  </p:clrMapOvr>
</p:notes>
</file>

<file path=ppt/notesSlides/notesSlide5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386" name="Rectangle 2">
            <a:extLst>
              <a:ext uri="{FF2B5EF4-FFF2-40B4-BE49-F238E27FC236}">
                <a16:creationId xmlns:a16="http://schemas.microsoft.com/office/drawing/2014/main" id="{27296B32-094D-485D-BA6B-34DF9545BF18}"/>
              </a:ext>
            </a:extLst>
          </p:cNvPr>
          <p:cNvSpPr>
            <a:spLocks noGrp="1" noRot="1" noChangeAspect="1" noChangeArrowheads="1" noTextEdit="1"/>
          </p:cNvSpPr>
          <p:nvPr>
            <p:ph type="sldImg"/>
          </p:nvPr>
        </p:nvSpPr>
        <p:spPr>
          <a:ln/>
        </p:spPr>
      </p:sp>
      <p:sp>
        <p:nvSpPr>
          <p:cNvPr id="1168387" name="Rectangle 3">
            <a:extLst>
              <a:ext uri="{FF2B5EF4-FFF2-40B4-BE49-F238E27FC236}">
                <a16:creationId xmlns:a16="http://schemas.microsoft.com/office/drawing/2014/main" id="{8AED2FFA-6846-483A-85E9-1DB2599790C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rtl="0"/>
            <a:r>
              <a:rPr lang="en-US"/>
              <a:t>Constructing a new plant will</a:t>
            </a:r>
            <a:r>
              <a:rPr lang="en-US" baseline="0"/>
              <a:t> take a long time.  </a:t>
            </a:r>
            <a:r>
              <a:rPr lang="en-US"/>
              <a:t>What May the Source Do </a:t>
            </a:r>
            <a:r>
              <a:rPr lang="en-US" b="1"/>
              <a:t>Before</a:t>
            </a:r>
            <a:r>
              <a:rPr lang="en-US"/>
              <a:t> a PSD Permit Is Issued?</a:t>
            </a:r>
          </a:p>
          <a:p>
            <a:pPr rtl="0"/>
            <a:r>
              <a:rPr lang="en-US"/>
              <a:t>Preparing the permit application can take a long time, even years.</a:t>
            </a:r>
          </a:p>
          <a:p>
            <a:pPr rtl="0"/>
            <a:r>
              <a:rPr lang="en-US"/>
              <a:t>Once the application has been submitted to the permitting authority, issuance can take a long time, many months or more.</a:t>
            </a:r>
          </a:p>
          <a:p>
            <a:pPr rtl="0"/>
            <a:r>
              <a:rPr lang="en-US"/>
              <a:t>At the site for construction of the subject equipment, the land is likely to be lying idle, especially if this is a totally new source.</a:t>
            </a:r>
          </a:p>
          <a:p>
            <a:pPr rtl="0"/>
            <a:endParaRPr lang="en-US"/>
          </a:p>
          <a:p>
            <a:pPr rtl="0"/>
            <a:endParaRPr lang="en-US"/>
          </a:p>
          <a:p>
            <a:pPr rtl="0"/>
            <a:br>
              <a:rPr lang="en-US"/>
            </a:br>
            <a:endParaRPr lang="en-US"/>
          </a:p>
        </p:txBody>
      </p:sp>
    </p:spTree>
    <p:extLst>
      <p:ext uri="{BB962C8B-B14F-4D97-AF65-F5344CB8AC3E}">
        <p14:creationId xmlns:p14="http://schemas.microsoft.com/office/powerpoint/2010/main" val="2265635411"/>
      </p:ext>
    </p:extLst>
  </p:cSld>
  <p:clrMapOvr>
    <a:masterClrMapping/>
  </p:clrMapOvr>
</p:notes>
</file>

<file path=ppt/notesSlides/notesSlide5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https://www.epa.gov/nsr/construction-activities-allowed-obtaining-preconstruction-air-permit</a:t>
            </a:r>
          </a:p>
        </p:txBody>
      </p:sp>
      <p:sp>
        <p:nvSpPr>
          <p:cNvPr id="4" name="Slide Number Placeholder 3"/>
          <p:cNvSpPr>
            <a:spLocks noGrp="1"/>
          </p:cNvSpPr>
          <p:nvPr>
            <p:ph type="sldNum" sz="quarter" idx="5"/>
          </p:nvPr>
        </p:nvSpPr>
        <p:spPr/>
        <p:txBody>
          <a:bodyPr/>
          <a:lstStyle/>
          <a:p>
            <a:fld id="{F70049F0-A67E-42C2-8392-A4D1CF6FADD6}" type="slidenum">
              <a:rPr lang="en-US" altLang="en-US" smtClean="0"/>
              <a:pPr/>
              <a:t>554</a:t>
            </a:fld>
            <a:endParaRPr lang="en-US" altLang="en-US"/>
          </a:p>
        </p:txBody>
      </p:sp>
    </p:spTree>
    <p:extLst>
      <p:ext uri="{BB962C8B-B14F-4D97-AF65-F5344CB8AC3E}">
        <p14:creationId xmlns:p14="http://schemas.microsoft.com/office/powerpoint/2010/main" val="358817983"/>
      </p:ext>
    </p:extLst>
  </p:cSld>
  <p:clrMapOvr>
    <a:masterClrMapping/>
  </p:clrMapOvr>
</p:notes>
</file>

<file path=ppt/notesSlides/notesSlide5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386" name="Rectangle 2">
            <a:extLst>
              <a:ext uri="{FF2B5EF4-FFF2-40B4-BE49-F238E27FC236}">
                <a16:creationId xmlns:a16="http://schemas.microsoft.com/office/drawing/2014/main" id="{27296B32-094D-485D-BA6B-34DF9545BF18}"/>
              </a:ext>
            </a:extLst>
          </p:cNvPr>
          <p:cNvSpPr>
            <a:spLocks noGrp="1" noRot="1" noChangeAspect="1" noChangeArrowheads="1" noTextEdit="1"/>
          </p:cNvSpPr>
          <p:nvPr>
            <p:ph type="sldImg"/>
          </p:nvPr>
        </p:nvSpPr>
        <p:spPr>
          <a:ln/>
        </p:spPr>
      </p:sp>
      <p:sp>
        <p:nvSpPr>
          <p:cNvPr id="1168387" name="Rectangle 3">
            <a:extLst>
              <a:ext uri="{FF2B5EF4-FFF2-40B4-BE49-F238E27FC236}">
                <a16:creationId xmlns:a16="http://schemas.microsoft.com/office/drawing/2014/main" id="{8AED2FFA-6846-483A-85E9-1DB2599790C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rtl="0"/>
            <a:r>
              <a:rPr lang="en-US"/>
              <a:t>What is allowed before permit issuance is very limited.</a:t>
            </a:r>
          </a:p>
          <a:p>
            <a:pPr rtl="0"/>
            <a:r>
              <a:rPr lang="en-US"/>
              <a:t>December 18, 1978 memorandum from Ed Reich spells it out, interpreting 40 CFR section 52.21(i).</a:t>
            </a:r>
            <a:br>
              <a:rPr lang="en-US"/>
            </a:br>
            <a:r>
              <a:rPr lang="en-US" b="1"/>
              <a:t>Allowed</a:t>
            </a:r>
            <a:r>
              <a:rPr lang="en-US"/>
              <a:t>:  Planning, ordering of equipment and material, site-clearing, grading, and on-site storage of equipment and materials.</a:t>
            </a:r>
          </a:p>
          <a:p>
            <a:pPr rtl="0"/>
            <a:r>
              <a:rPr lang="en-US"/>
              <a:t>Done at the risk of the owner or operator.</a:t>
            </a:r>
          </a:p>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424239326"/>
      </p:ext>
    </p:extLst>
  </p:cSld>
  <p:clrMapOvr>
    <a:masterClrMapping/>
  </p:clrMapOvr>
</p:notes>
</file>

<file path=ppt/notesSlides/notesSlide5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386" name="Rectangle 2">
            <a:extLst>
              <a:ext uri="{FF2B5EF4-FFF2-40B4-BE49-F238E27FC236}">
                <a16:creationId xmlns:a16="http://schemas.microsoft.com/office/drawing/2014/main" id="{27296B32-094D-485D-BA6B-34DF9545BF18}"/>
              </a:ext>
            </a:extLst>
          </p:cNvPr>
          <p:cNvSpPr>
            <a:spLocks noGrp="1" noRot="1" noChangeAspect="1" noChangeArrowheads="1" noTextEdit="1"/>
          </p:cNvSpPr>
          <p:nvPr>
            <p:ph type="sldImg"/>
          </p:nvPr>
        </p:nvSpPr>
        <p:spPr>
          <a:ln/>
        </p:spPr>
      </p:sp>
      <p:sp>
        <p:nvSpPr>
          <p:cNvPr id="1168387" name="Rectangle 3">
            <a:extLst>
              <a:ext uri="{FF2B5EF4-FFF2-40B4-BE49-F238E27FC236}">
                <a16:creationId xmlns:a16="http://schemas.microsoft.com/office/drawing/2014/main" id="{8AED2FFA-6846-483A-85E9-1DB2599790C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rtl="0"/>
            <a:r>
              <a:rPr lang="en-US" b="1"/>
              <a:t>Activities Not Allowed Before</a:t>
            </a:r>
            <a:r>
              <a:rPr lang="en-US" b="1" baseline="0"/>
              <a:t> Pre-Construction Permit is issued consists of:</a:t>
            </a:r>
            <a:r>
              <a:rPr lang="en-US" b="1"/>
              <a:t>  </a:t>
            </a:r>
            <a:r>
              <a:rPr lang="en-US"/>
              <a:t>All on-site activities of a permanent nature aimed at completing a PSD source </a:t>
            </a:r>
            <a:br>
              <a:rPr lang="en-US"/>
            </a:br>
            <a:r>
              <a:rPr lang="en-US"/>
              <a:t>Examples:  Installation of building supports and foundations, Paving, Laying of underground pipe work.</a:t>
            </a:r>
          </a:p>
          <a:p>
            <a:pPr rtl="0"/>
            <a:r>
              <a:rPr lang="en-US"/>
              <a:t>The applicant may want to begin construction early in the process, so that operation can begin as quickly as possible.</a:t>
            </a:r>
          </a:p>
          <a:p>
            <a:pPr rtl="0"/>
            <a:r>
              <a:rPr lang="en-US"/>
              <a:t>But if there are disagreements along the way, we don't want the company to be able to argue that, since they have spent so much money already, they should be able to continue with the project as they planned it.</a:t>
            </a:r>
          </a:p>
          <a:p>
            <a:pPr rtl="0"/>
            <a:r>
              <a:rPr lang="en-US"/>
              <a:t>That would be even a greater problem if construction of the source is not allowed at all, such as if the modeling shows that no increment is available.</a:t>
            </a:r>
          </a:p>
          <a:p>
            <a:pPr rtl="0"/>
            <a:br>
              <a:rPr lang="en-US"/>
            </a:br>
            <a:endParaRPr lang="en-US"/>
          </a:p>
          <a:p>
            <a:pPr rtl="0"/>
            <a:br>
              <a:rPr lang="en-US"/>
            </a:br>
            <a:endParaRPr lang="en-US"/>
          </a:p>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0273730"/>
      </p:ext>
    </p:extLst>
  </p:cSld>
  <p:clrMapOvr>
    <a:masterClrMapping/>
  </p:clrMapOvr>
</p:notes>
</file>

<file path=ppt/notesSlides/notesSlide5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386" name="Rectangle 2">
            <a:extLst>
              <a:ext uri="{FF2B5EF4-FFF2-40B4-BE49-F238E27FC236}">
                <a16:creationId xmlns:a16="http://schemas.microsoft.com/office/drawing/2014/main" id="{27296B32-094D-485D-BA6B-34DF9545BF18}"/>
              </a:ext>
            </a:extLst>
          </p:cNvPr>
          <p:cNvSpPr>
            <a:spLocks noGrp="1" noRot="1" noChangeAspect="1" noChangeArrowheads="1" noTextEdit="1"/>
          </p:cNvSpPr>
          <p:nvPr>
            <p:ph type="sldImg"/>
          </p:nvPr>
        </p:nvSpPr>
        <p:spPr>
          <a:ln/>
        </p:spPr>
      </p:sp>
      <p:sp>
        <p:nvSpPr>
          <p:cNvPr id="1168387" name="Rectangle 3">
            <a:extLst>
              <a:ext uri="{FF2B5EF4-FFF2-40B4-BE49-F238E27FC236}">
                <a16:creationId xmlns:a16="http://schemas.microsoft.com/office/drawing/2014/main" id="{8AED2FFA-6846-483A-85E9-1DB2599790C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rtl="0"/>
            <a:r>
              <a:rPr lang="en-US"/>
              <a:t>What </a:t>
            </a:r>
            <a:r>
              <a:rPr lang="en-US" b="1"/>
              <a:t>MUST</a:t>
            </a:r>
            <a:r>
              <a:rPr lang="en-US"/>
              <a:t> the Source Do Within 18 months of Receiving a PSD Permit?</a:t>
            </a:r>
          </a:p>
          <a:p>
            <a:r>
              <a:rPr lang="en-US" b="1"/>
              <a:t>18-month window</a:t>
            </a:r>
            <a:r>
              <a:rPr lang="en-US"/>
              <a:t> </a:t>
            </a:r>
            <a:r>
              <a:rPr lang="en-US" b="1"/>
              <a:t>and "yesterday's BACT"</a:t>
            </a:r>
            <a:br>
              <a:rPr lang="en-US"/>
            </a:br>
            <a:r>
              <a:rPr lang="en-US"/>
              <a:t>Under 40 CFR 52.21(r)(2), companies are required to begin construction within 18 months after obtaining a PSD permit.</a:t>
            </a:r>
          </a:p>
          <a:p>
            <a:r>
              <a:rPr lang="en-US"/>
              <a:t>The main reason for the deadline is the PSD requirement to install BACT.  Specifically, the EPA was concerned that </a:t>
            </a:r>
            <a:r>
              <a:rPr lang="en-US" i="1"/>
              <a:t>after </a:t>
            </a:r>
            <a:r>
              <a:rPr lang="en-US"/>
              <a:t>18 months, BACT for a project may change, and the Agency does not believe a project should be allowed to proceed if the permit holder is installing yesterday’s BACT.  </a:t>
            </a:r>
          </a:p>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98212905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a:extLst>
              <a:ext uri="{FF2B5EF4-FFF2-40B4-BE49-F238E27FC236}">
                <a16:creationId xmlns:a16="http://schemas.microsoft.com/office/drawing/2014/main" id="{FC69062B-4FA0-4B4A-892D-4CEDDC985945}"/>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8262680-6240-41F3-8EE7-2D3E00E89FCF}" type="slidenum">
              <a:rPr lang="en-US" altLang="en-US" sz="1300"/>
              <a:pPr algn="r" eaLnBrk="1" hangingPunct="1"/>
              <a:t>57</a:t>
            </a:fld>
            <a:endParaRPr lang="en-US" altLang="en-US" sz="1300"/>
          </a:p>
        </p:txBody>
      </p:sp>
      <p:sp>
        <p:nvSpPr>
          <p:cNvPr id="207875" name="Rectangle 2">
            <a:extLst>
              <a:ext uri="{FF2B5EF4-FFF2-40B4-BE49-F238E27FC236}">
                <a16:creationId xmlns:a16="http://schemas.microsoft.com/office/drawing/2014/main" id="{1F968104-018E-415F-B72C-86B9D88309BA}"/>
              </a:ext>
            </a:extLst>
          </p:cNvPr>
          <p:cNvSpPr>
            <a:spLocks noGrp="1" noRot="1" noChangeAspect="1" noChangeArrowheads="1" noTextEdit="1"/>
          </p:cNvSpPr>
          <p:nvPr>
            <p:ph type="sldImg"/>
          </p:nvPr>
        </p:nvSpPr>
        <p:spPr>
          <a:ln/>
        </p:spPr>
      </p:sp>
      <p:sp>
        <p:nvSpPr>
          <p:cNvPr id="207876" name="Rectangle 3">
            <a:extLst>
              <a:ext uri="{FF2B5EF4-FFF2-40B4-BE49-F238E27FC236}">
                <a16:creationId xmlns:a16="http://schemas.microsoft.com/office/drawing/2014/main" id="{C7DB6A04-DDEF-48F8-B8D1-EAF6A1F939E0}"/>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Common control is where things can get a bit complicated. If the two operations have the same owner (defined as &gt;50% control) they are considered to be under common control. For example if a landfill supplies landfill gas to a power plant then the two operations would be under common control. Or company A takes sour gas from a refinery and treats the gas to produce H2SO4 and sends the clean gas back. The two operations would count as one for source definition but if company A took sour gas from several refineries common control would not matter.</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988051506"/>
      </p:ext>
    </p:extLst>
  </p:cSld>
  <p:clrMapOvr>
    <a:masterClrMapping/>
  </p:clrMapOvr>
</p:notes>
</file>

<file path=ppt/notesSlides/notesSlide5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386" name="Rectangle 2">
            <a:extLst>
              <a:ext uri="{FF2B5EF4-FFF2-40B4-BE49-F238E27FC236}">
                <a16:creationId xmlns:a16="http://schemas.microsoft.com/office/drawing/2014/main" id="{27296B32-094D-485D-BA6B-34DF9545BF18}"/>
              </a:ext>
            </a:extLst>
          </p:cNvPr>
          <p:cNvSpPr>
            <a:spLocks noGrp="1" noRot="1" noChangeAspect="1" noChangeArrowheads="1" noTextEdit="1"/>
          </p:cNvSpPr>
          <p:nvPr>
            <p:ph type="sldImg"/>
          </p:nvPr>
        </p:nvSpPr>
        <p:spPr>
          <a:ln/>
        </p:spPr>
      </p:sp>
      <p:sp>
        <p:nvSpPr>
          <p:cNvPr id="1168387" name="Rectangle 3">
            <a:extLst>
              <a:ext uri="{FF2B5EF4-FFF2-40B4-BE49-F238E27FC236}">
                <a16:creationId xmlns:a16="http://schemas.microsoft.com/office/drawing/2014/main" id="{8AED2FFA-6846-483A-85E9-1DB2599790C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rtl="0"/>
            <a:r>
              <a:rPr lang="en-US"/>
              <a:t>What Qualifies as Beginning Construction?</a:t>
            </a:r>
          </a:p>
          <a:p>
            <a:pPr rtl="0"/>
            <a:r>
              <a:rPr lang="en-US"/>
              <a:t>Placement, assembly, or installation of materials, equipment, or facilities which will make up part of the ultimate structure of the source.</a:t>
            </a:r>
          </a:p>
          <a:p>
            <a:pPr rtl="0"/>
            <a:r>
              <a:rPr lang="en-US"/>
              <a:t>Activities must take place at the proposed site and be site-specific. </a:t>
            </a:r>
          </a:p>
          <a:p>
            <a:r>
              <a:rPr lang="en-US"/>
              <a:t>Contracts for work on footings, pilings, etc. are considered site specific, whereas contracts for site clearing or excavation work are not.</a:t>
            </a:r>
          </a:p>
          <a:p>
            <a:pPr rtl="0"/>
            <a:r>
              <a:rPr lang="en-US"/>
              <a:t>Contracts for non-site specific equipment, such as boilers will not suffice. A contractual obligation should be one which cannot be canceled or modified without substantial loss. Substantial loss being an exceedance of 10 percent of the total project cost.</a:t>
            </a:r>
          </a:p>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861178027"/>
      </p:ext>
    </p:extLst>
  </p:cSld>
  <p:clrMapOvr>
    <a:masterClrMapping/>
  </p:clrMapOvr>
</p:notes>
</file>

<file path=ppt/notesSlides/notesSlide5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386" name="Rectangle 2">
            <a:extLst>
              <a:ext uri="{FF2B5EF4-FFF2-40B4-BE49-F238E27FC236}">
                <a16:creationId xmlns:a16="http://schemas.microsoft.com/office/drawing/2014/main" id="{27296B32-094D-485D-BA6B-34DF9545BF18}"/>
              </a:ext>
            </a:extLst>
          </p:cNvPr>
          <p:cNvSpPr>
            <a:spLocks noGrp="1" noRot="1" noChangeAspect="1" noChangeArrowheads="1" noTextEdit="1"/>
          </p:cNvSpPr>
          <p:nvPr>
            <p:ph type="sldImg"/>
          </p:nvPr>
        </p:nvSpPr>
        <p:spPr>
          <a:ln/>
        </p:spPr>
      </p:sp>
      <p:sp>
        <p:nvSpPr>
          <p:cNvPr id="1168387" name="Rectangle 3">
            <a:extLst>
              <a:ext uri="{FF2B5EF4-FFF2-40B4-BE49-F238E27FC236}">
                <a16:creationId xmlns:a16="http://schemas.microsoft.com/office/drawing/2014/main" id="{8AED2FFA-6846-483A-85E9-1DB2599790CD}"/>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Extensions beyond the 18-month period are allowed “upon a satisfactory showing that an extension is justified.” </a:t>
            </a:r>
          </a:p>
          <a:p>
            <a:pPr rtl="0"/>
            <a:r>
              <a:rPr lang="en-US"/>
              <a:t>Section 52.21(r)(2) does not indicate any particular procedure or criteria the Agency should use to assess the validity of a request to commence construction beyond the 18-month period.</a:t>
            </a:r>
          </a:p>
          <a:p>
            <a:pPr rtl="0"/>
            <a:r>
              <a:rPr lang="en-US"/>
              <a:t>On January 31, 2014, the EPA departed from previous guidance that usually required new permit applications if, after 18 months, construction does not commence. </a:t>
            </a:r>
          </a:p>
          <a:p>
            <a:pPr rtl="0"/>
            <a:r>
              <a:rPr lang="en-US"/>
              <a:t>The Agency now allows a case-by-case approach that lets the applicant show that the extensive analysis required in a new application is not needed for the extension.</a:t>
            </a:r>
          </a:p>
          <a:p>
            <a:pPr rtl="0"/>
            <a:r>
              <a:rPr lang="en-US"/>
              <a:t>States are encouraged to include the 2014 policy in their SIPs.  </a:t>
            </a:r>
          </a:p>
          <a:p>
            <a:pPr rtl="0"/>
            <a:r>
              <a:rPr lang="en-US"/>
              <a:t>Applicants seeking extensions of PSD permits issued by state, tribal, or local authorities with approved PSD programs should contact their permitting authority for information on the applicable requirements. </a:t>
            </a:r>
          </a:p>
          <a:p>
            <a:pPr rtl="0"/>
            <a:endParaRPr lang="en-US"/>
          </a:p>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199967889"/>
      </p:ext>
    </p:extLst>
  </p:cSld>
  <p:clrMapOvr>
    <a:masterClrMapping/>
  </p:clrMapOvr>
</p:notes>
</file>

<file path=ppt/notesSlides/notesSlide5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0674" name="Rectangle 2">
            <a:extLst>
              <a:ext uri="{FF2B5EF4-FFF2-40B4-BE49-F238E27FC236}">
                <a16:creationId xmlns:a16="http://schemas.microsoft.com/office/drawing/2014/main" id="{494260A2-3567-48F4-9B86-16DAD5301418}"/>
              </a:ext>
            </a:extLst>
          </p:cNvPr>
          <p:cNvSpPr>
            <a:spLocks noGrp="1" noRot="1" noChangeAspect="1" noChangeArrowheads="1" noTextEdit="1"/>
          </p:cNvSpPr>
          <p:nvPr>
            <p:ph type="sldImg"/>
          </p:nvPr>
        </p:nvSpPr>
        <p:spPr>
          <a:ln/>
        </p:spPr>
      </p:sp>
      <p:sp>
        <p:nvSpPr>
          <p:cNvPr id="1180675" name="Rectangle 3">
            <a:extLst>
              <a:ext uri="{FF2B5EF4-FFF2-40B4-BE49-F238E27FC236}">
                <a16:creationId xmlns:a16="http://schemas.microsoft.com/office/drawing/2014/main" id="{47EC2F78-9F91-43F9-BF33-12BD269AD0A8}"/>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Some of the other factors that should be considered include degree of willfulness, degree of cooperation, environmental damage, history of non compliance. Additional factors include importance to regulatory scheme (talk re targets etc.)</a:t>
            </a:r>
          </a:p>
        </p:txBody>
      </p:sp>
    </p:spTree>
    <p:extLst>
      <p:ext uri="{BB962C8B-B14F-4D97-AF65-F5344CB8AC3E}">
        <p14:creationId xmlns:p14="http://schemas.microsoft.com/office/powerpoint/2010/main" val="35278386"/>
      </p:ext>
    </p:extLst>
  </p:cSld>
  <p:clrMapOvr>
    <a:masterClrMapping/>
  </p:clrMapOvr>
</p:notes>
</file>

<file path=ppt/notesSlides/notesSlide5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2722" name="Rectangle 2">
            <a:extLst>
              <a:ext uri="{FF2B5EF4-FFF2-40B4-BE49-F238E27FC236}">
                <a16:creationId xmlns:a16="http://schemas.microsoft.com/office/drawing/2014/main" id="{B5435E18-6C01-468C-BC7A-1A9190277193}"/>
              </a:ext>
            </a:extLst>
          </p:cNvPr>
          <p:cNvSpPr>
            <a:spLocks noGrp="1" noRot="1" noChangeAspect="1" noChangeArrowheads="1" noTextEdit="1"/>
          </p:cNvSpPr>
          <p:nvPr>
            <p:ph type="sldImg"/>
          </p:nvPr>
        </p:nvSpPr>
        <p:spPr>
          <a:ln/>
        </p:spPr>
      </p:sp>
      <p:sp>
        <p:nvSpPr>
          <p:cNvPr id="1182723" name="Rectangle 3">
            <a:extLst>
              <a:ext uri="{FF2B5EF4-FFF2-40B4-BE49-F238E27FC236}">
                <a16:creationId xmlns:a16="http://schemas.microsoft.com/office/drawing/2014/main" id="{CF6DB9E1-54C6-437A-9EEF-5FED3EA120E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These are the factors that should be taken into account when Penalties are assessed. Unfortunately this is not always practical or politically acceptable. In cases like the utilities the cost avoided is in the hundreds of millions and the fine would and should not be as high.</a:t>
            </a:r>
          </a:p>
        </p:txBody>
      </p:sp>
    </p:spTree>
    <p:extLst>
      <p:ext uri="{BB962C8B-B14F-4D97-AF65-F5344CB8AC3E}">
        <p14:creationId xmlns:p14="http://schemas.microsoft.com/office/powerpoint/2010/main" val="1792204656"/>
      </p:ext>
    </p:extLst>
  </p:cSld>
  <p:clrMapOvr>
    <a:masterClrMapping/>
  </p:clrMapOvr>
</p:notes>
</file>

<file path=ppt/notesSlides/notesSlide5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9186" name="Rectangle 7">
            <a:extLst>
              <a:ext uri="{FF2B5EF4-FFF2-40B4-BE49-F238E27FC236}">
                <a16:creationId xmlns:a16="http://schemas.microsoft.com/office/drawing/2014/main" id="{9FB48E70-D35F-45B5-89F5-4F5D495CEE47}"/>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4F6D5FB2-4CFF-4B4E-86A5-D94F12F58CD7}" type="slidenum">
              <a:rPr lang="en-US" altLang="en-US" sz="1300">
                <a:latin typeface="Calibri" panose="020F0502020204030204" pitchFamily="34" charset="0"/>
              </a:rPr>
              <a:pPr algn="r" eaLnBrk="1" hangingPunct="1"/>
              <a:t>562</a:t>
            </a:fld>
            <a:endParaRPr lang="en-US" altLang="en-US" sz="1300">
              <a:latin typeface="Calibri" panose="020F0502020204030204" pitchFamily="34" charset="0"/>
            </a:endParaRPr>
          </a:p>
        </p:txBody>
      </p:sp>
      <p:sp>
        <p:nvSpPr>
          <p:cNvPr id="989187" name="Rectangle 2">
            <a:extLst>
              <a:ext uri="{FF2B5EF4-FFF2-40B4-BE49-F238E27FC236}">
                <a16:creationId xmlns:a16="http://schemas.microsoft.com/office/drawing/2014/main" id="{60026627-19CC-4DDD-9688-B7BEC412BD3B}"/>
              </a:ext>
            </a:extLst>
          </p:cNvPr>
          <p:cNvSpPr>
            <a:spLocks noGrp="1" noRot="1" noChangeAspect="1" noChangeArrowheads="1" noTextEdit="1"/>
          </p:cNvSpPr>
          <p:nvPr>
            <p:ph type="sldImg"/>
          </p:nvPr>
        </p:nvSpPr>
        <p:spPr>
          <a:ln/>
        </p:spPr>
      </p:sp>
      <p:sp>
        <p:nvSpPr>
          <p:cNvPr id="989188" name="Rectangle 3">
            <a:extLst>
              <a:ext uri="{FF2B5EF4-FFF2-40B4-BE49-F238E27FC236}">
                <a16:creationId xmlns:a16="http://schemas.microsoft.com/office/drawing/2014/main" id="{F5CC0009-97C6-484E-9082-CBC678346AE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033412808"/>
      </p:ext>
    </p:extLst>
  </p:cSld>
  <p:clrMapOvr>
    <a:masterClrMapping/>
  </p:clrMapOvr>
</p:notes>
</file>

<file path=ppt/notesSlides/notesSlide5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C0B83C3-267E-40AF-88A4-8A5D40F2629B}"/>
              </a:ext>
            </a:extLst>
          </p:cNvPr>
          <p:cNvSpPr>
            <a:spLocks noGrp="1" noRot="1" noChangeAspect="1" noResize="1"/>
          </p:cNvSpPr>
          <p:nvPr>
            <p:ph type="sldImg"/>
          </p:nvPr>
        </p:nvSpPr>
        <p:spPr>
          <a:xfrm>
            <a:off x="1203325" y="712788"/>
            <a:ext cx="4695825" cy="3521075"/>
          </a:xfrm>
          <a:solidFill>
            <a:schemeClr val="accent1"/>
          </a:solidFill>
          <a:ln w="25400">
            <a:solidFill>
              <a:schemeClr val="accent1">
                <a:shade val="50000"/>
              </a:schemeClr>
            </a:solidFill>
          </a:ln>
        </p:spPr>
      </p:sp>
      <p:sp>
        <p:nvSpPr>
          <p:cNvPr id="1223683" name="Notes Placeholder 2">
            <a:extLst>
              <a:ext uri="{FF2B5EF4-FFF2-40B4-BE49-F238E27FC236}">
                <a16:creationId xmlns:a16="http://schemas.microsoft.com/office/drawing/2014/main" id="{AAAFD522-9AC4-43D0-99D1-65A74C74A44E}"/>
              </a:ext>
            </a:extLst>
          </p:cNvPr>
          <p:cNvSpPr>
            <a:spLocks noGrp="1"/>
          </p:cNvSpPr>
          <p:nvPr>
            <p:ph type="body" sz="quarter" idx="1"/>
          </p:nvPr>
        </p:nvSpPr>
        <p:spPr>
          <a:xfrm>
            <a:off x="710891" y="4460167"/>
            <a:ext cx="5680693" cy="28056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106970195"/>
      </p:ext>
    </p:extLst>
  </p:cSld>
  <p:clrMapOvr>
    <a:masterClrMapping/>
  </p:clrMapOvr>
</p:notes>
</file>

<file path=ppt/notesSlides/notesSlide5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4C10562-C380-44AC-9017-27069C65AA93}"/>
              </a:ext>
            </a:extLst>
          </p:cNvPr>
          <p:cNvSpPr>
            <a:spLocks noGrp="1" noRot="1" noChangeAspect="1" noResize="1"/>
          </p:cNvSpPr>
          <p:nvPr>
            <p:ph type="sldImg"/>
          </p:nvPr>
        </p:nvSpPr>
        <p:spPr>
          <a:xfrm>
            <a:off x="1203325" y="712788"/>
            <a:ext cx="4695825" cy="3521075"/>
          </a:xfrm>
          <a:solidFill>
            <a:schemeClr val="accent1"/>
          </a:solidFill>
          <a:ln w="25400">
            <a:solidFill>
              <a:schemeClr val="accent1">
                <a:shade val="50000"/>
              </a:schemeClr>
            </a:solidFill>
          </a:ln>
        </p:spPr>
      </p:sp>
      <p:sp>
        <p:nvSpPr>
          <p:cNvPr id="1225731" name="Notes Placeholder 2">
            <a:extLst>
              <a:ext uri="{FF2B5EF4-FFF2-40B4-BE49-F238E27FC236}">
                <a16:creationId xmlns:a16="http://schemas.microsoft.com/office/drawing/2014/main" id="{DF3D9521-0169-4F60-9ED1-7DBBCBBDD697}"/>
              </a:ext>
            </a:extLst>
          </p:cNvPr>
          <p:cNvSpPr>
            <a:spLocks noGrp="1"/>
          </p:cNvSpPr>
          <p:nvPr>
            <p:ph type="body"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NSR = PSD, NANSR, minor NSR, syn minor</a:t>
            </a:r>
          </a:p>
          <a:p>
            <a:r>
              <a:rPr lang="en-US" altLang="en-US" dirty="0">
                <a:latin typeface="Arial" panose="020B0604020202020204" pitchFamily="34" charset="0"/>
                <a:ea typeface="ＭＳ Ｐゴシック" panose="020B0600070205080204" pitchFamily="34" charset="-128"/>
              </a:rPr>
              <a:t>OP = TV/Part 70, FESOP, SOP</a:t>
            </a:r>
          </a:p>
        </p:txBody>
      </p:sp>
    </p:spTree>
    <p:extLst>
      <p:ext uri="{BB962C8B-B14F-4D97-AF65-F5344CB8AC3E}">
        <p14:creationId xmlns:p14="http://schemas.microsoft.com/office/powerpoint/2010/main" val="201555289"/>
      </p:ext>
    </p:extLst>
  </p:cSld>
  <p:clrMapOvr>
    <a:masterClrMapping/>
  </p:clrMapOvr>
</p:notes>
</file>

<file path=ppt/notesSlides/notesSlide5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6501D24-FD21-48E4-B833-38B8347570E6}"/>
              </a:ext>
            </a:extLst>
          </p:cNvPr>
          <p:cNvSpPr>
            <a:spLocks noGrp="1" noRot="1" noChangeAspect="1" noResize="1"/>
          </p:cNvSpPr>
          <p:nvPr>
            <p:ph type="sldImg"/>
          </p:nvPr>
        </p:nvSpPr>
        <p:spPr>
          <a:xfrm>
            <a:off x="1203325" y="712788"/>
            <a:ext cx="4695825" cy="3521075"/>
          </a:xfrm>
          <a:solidFill>
            <a:schemeClr val="accent1"/>
          </a:solidFill>
          <a:ln w="25400">
            <a:solidFill>
              <a:schemeClr val="accent1">
                <a:shade val="50000"/>
              </a:schemeClr>
            </a:solidFill>
          </a:ln>
        </p:spPr>
      </p:sp>
      <p:sp>
        <p:nvSpPr>
          <p:cNvPr id="1227779" name="Notes Placeholder 2">
            <a:extLst>
              <a:ext uri="{FF2B5EF4-FFF2-40B4-BE49-F238E27FC236}">
                <a16:creationId xmlns:a16="http://schemas.microsoft.com/office/drawing/2014/main" id="{383D276F-FD74-421B-BA05-F6F692FF3052}"/>
              </a:ext>
            </a:extLst>
          </p:cNvPr>
          <p:cNvSpPr>
            <a:spLocks noGrp="1"/>
          </p:cNvSpPr>
          <p:nvPr>
            <p:ph type="body"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5 steps top down</a:t>
            </a:r>
          </a:p>
        </p:txBody>
      </p:sp>
    </p:spTree>
    <p:extLst>
      <p:ext uri="{BB962C8B-B14F-4D97-AF65-F5344CB8AC3E}">
        <p14:creationId xmlns:p14="http://schemas.microsoft.com/office/powerpoint/2010/main" val="2442752339"/>
      </p:ext>
    </p:extLst>
  </p:cSld>
  <p:clrMapOvr>
    <a:masterClrMapping/>
  </p:clrMapOvr>
</p:notes>
</file>

<file path=ppt/notesSlides/notesSlide5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4EB95B9-D175-4E3C-A6DB-6AFA0CB31EB2}"/>
              </a:ext>
            </a:extLst>
          </p:cNvPr>
          <p:cNvSpPr>
            <a:spLocks noGrp="1" noRot="1" noChangeAspect="1" noResize="1"/>
          </p:cNvSpPr>
          <p:nvPr>
            <p:ph type="sldImg"/>
          </p:nvPr>
        </p:nvSpPr>
        <p:spPr>
          <a:xfrm>
            <a:off x="1203325" y="712788"/>
            <a:ext cx="4695825" cy="3521075"/>
          </a:xfrm>
          <a:solidFill>
            <a:schemeClr val="accent1"/>
          </a:solidFill>
          <a:ln w="25400">
            <a:solidFill>
              <a:schemeClr val="accent1">
                <a:shade val="50000"/>
              </a:schemeClr>
            </a:solidFill>
          </a:ln>
        </p:spPr>
      </p:sp>
      <p:sp>
        <p:nvSpPr>
          <p:cNvPr id="1229827" name="Notes Placeholder 2">
            <a:extLst>
              <a:ext uri="{FF2B5EF4-FFF2-40B4-BE49-F238E27FC236}">
                <a16:creationId xmlns:a16="http://schemas.microsoft.com/office/drawing/2014/main" id="{A6A903D7-CF32-47EC-83A8-38DF80A5087D}"/>
              </a:ext>
            </a:extLst>
          </p:cNvPr>
          <p:cNvSpPr>
            <a:spLocks noGrp="1"/>
          </p:cNvSpPr>
          <p:nvPr>
            <p:ph type="body"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850297441"/>
      </p:ext>
    </p:extLst>
  </p:cSld>
  <p:clrMapOvr>
    <a:masterClrMapping/>
  </p:clrMapOvr>
</p:notes>
</file>

<file path=ppt/notesSlides/notesSlide5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DF81B93-2636-4A0A-97F6-5455D7EBBBB6}"/>
              </a:ext>
            </a:extLst>
          </p:cNvPr>
          <p:cNvSpPr>
            <a:spLocks noGrp="1" noRot="1" noChangeAspect="1" noResize="1"/>
          </p:cNvSpPr>
          <p:nvPr>
            <p:ph type="sldImg"/>
          </p:nvPr>
        </p:nvSpPr>
        <p:spPr>
          <a:xfrm>
            <a:off x="1203325" y="712788"/>
            <a:ext cx="4695825" cy="3521075"/>
          </a:xfrm>
          <a:solidFill>
            <a:schemeClr val="accent1"/>
          </a:solidFill>
          <a:ln w="25400">
            <a:solidFill>
              <a:schemeClr val="accent1">
                <a:shade val="50000"/>
              </a:schemeClr>
            </a:solidFill>
          </a:ln>
        </p:spPr>
      </p:sp>
      <p:sp>
        <p:nvSpPr>
          <p:cNvPr id="1231875" name="Notes Placeholder 2">
            <a:extLst>
              <a:ext uri="{FF2B5EF4-FFF2-40B4-BE49-F238E27FC236}">
                <a16:creationId xmlns:a16="http://schemas.microsoft.com/office/drawing/2014/main" id="{07137A62-1C29-49B7-A1ED-1D666B027D8D}"/>
              </a:ext>
            </a:extLst>
          </p:cNvPr>
          <p:cNvSpPr>
            <a:spLocks noGrp="1"/>
          </p:cNvSpPr>
          <p:nvPr>
            <p:ph type="body"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87616676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a:extLst>
              <a:ext uri="{FF2B5EF4-FFF2-40B4-BE49-F238E27FC236}">
                <a16:creationId xmlns:a16="http://schemas.microsoft.com/office/drawing/2014/main" id="{A1C3AB0A-4ECA-4D64-ADD2-14AB20AAAC67}"/>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BD757103-56EA-4D7D-9B80-6A5050B298CB}" type="slidenum">
              <a:rPr lang="en-US" altLang="en-US" sz="1300"/>
              <a:pPr algn="r" eaLnBrk="1" hangingPunct="1"/>
              <a:t>58</a:t>
            </a:fld>
            <a:endParaRPr lang="en-US" altLang="en-US" sz="1300"/>
          </a:p>
        </p:txBody>
      </p:sp>
      <p:sp>
        <p:nvSpPr>
          <p:cNvPr id="209923" name="Rectangle 2">
            <a:extLst>
              <a:ext uri="{FF2B5EF4-FFF2-40B4-BE49-F238E27FC236}">
                <a16:creationId xmlns:a16="http://schemas.microsoft.com/office/drawing/2014/main" id="{108423BA-A6ED-4EDD-B902-7D46B9D03165}"/>
              </a:ext>
            </a:extLst>
          </p:cNvPr>
          <p:cNvSpPr>
            <a:spLocks noGrp="1" noRot="1" noChangeAspect="1" noChangeArrowheads="1" noTextEdit="1"/>
          </p:cNvSpPr>
          <p:nvPr>
            <p:ph type="sldImg"/>
          </p:nvPr>
        </p:nvSpPr>
        <p:spPr>
          <a:ln/>
        </p:spPr>
      </p:sp>
      <p:sp>
        <p:nvSpPr>
          <p:cNvPr id="209924" name="Rectangle 3">
            <a:extLst>
              <a:ext uri="{FF2B5EF4-FFF2-40B4-BE49-F238E27FC236}">
                <a16:creationId xmlns:a16="http://schemas.microsoft.com/office/drawing/2014/main" id="{163CE45C-3466-4E8C-9689-E613D786881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Adjacent or contiguous has been a controversial issue. EPA has taken the position that distance is not the main factor in determining adjacent. Rather if the sources are connected in a supply or other relationship EPA believes them to be adjacent. EPA as we will discuss lost.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In addition adjacent also has a temporal sense. If two projects are built within a short time period they may well be considered part of the same project. It is generally up to the owner to prove that the projects are different. The owner can do this by proving that the two projects were separate business decision. One of our netting exercises covers this.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Case by case evaluation</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9/4/2018 was a draft memo for comment, then</a:t>
            </a:r>
          </a:p>
          <a:p>
            <a:pPr eaLnBrk="1" hangingPunct="1"/>
            <a:r>
              <a:rPr lang="en-US" altLang="en-US" dirty="0">
                <a:latin typeface="Arial" panose="020B0604020202020204" pitchFamily="34" charset="0"/>
                <a:ea typeface="ＭＳ Ｐゴシック" panose="020B0600070205080204" pitchFamily="34" charset="-128"/>
              </a:rPr>
              <a:t>11/26/2019 EPA memo “interpreting adjacent” issued.</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So miles long pipeline between to sources does not establish adjacent.</a:t>
            </a:r>
          </a:p>
        </p:txBody>
      </p:sp>
    </p:spTree>
    <p:extLst>
      <p:ext uri="{BB962C8B-B14F-4D97-AF65-F5344CB8AC3E}">
        <p14:creationId xmlns:p14="http://schemas.microsoft.com/office/powerpoint/2010/main" val="3510971146"/>
      </p:ext>
    </p:extLst>
  </p:cSld>
  <p:clrMapOvr>
    <a:masterClrMapping/>
  </p:clrMapOvr>
</p:notes>
</file>

<file path=ppt/notesSlides/notesSlide5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1606B5D-DC89-487A-B9D1-F691CA85F9A8}"/>
              </a:ext>
            </a:extLst>
          </p:cNvPr>
          <p:cNvSpPr>
            <a:spLocks noGrp="1" noRot="1" noChangeAspect="1" noResize="1"/>
          </p:cNvSpPr>
          <p:nvPr>
            <p:ph type="sldImg"/>
          </p:nvPr>
        </p:nvSpPr>
        <p:spPr>
          <a:xfrm>
            <a:off x="1203325" y="712788"/>
            <a:ext cx="4695825" cy="3521075"/>
          </a:xfrm>
          <a:solidFill>
            <a:schemeClr val="accent1"/>
          </a:solidFill>
          <a:ln w="25400">
            <a:solidFill>
              <a:schemeClr val="accent1">
                <a:shade val="50000"/>
              </a:schemeClr>
            </a:solidFill>
          </a:ln>
        </p:spPr>
      </p:sp>
      <p:sp>
        <p:nvSpPr>
          <p:cNvPr id="1233923" name="Notes Placeholder 2">
            <a:extLst>
              <a:ext uri="{FF2B5EF4-FFF2-40B4-BE49-F238E27FC236}">
                <a16:creationId xmlns:a16="http://schemas.microsoft.com/office/drawing/2014/main" id="{5CD7C84D-2997-4E4D-9696-F7826EF63E20}"/>
              </a:ext>
            </a:extLst>
          </p:cNvPr>
          <p:cNvSpPr>
            <a:spLocks noGrp="1"/>
          </p:cNvSpPr>
          <p:nvPr>
            <p:ph type="body"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079572997"/>
      </p:ext>
    </p:extLst>
  </p:cSld>
  <p:clrMapOvr>
    <a:masterClrMapping/>
  </p:clrMapOvr>
</p:notes>
</file>

<file path=ppt/notesSlides/notesSlide5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A5A4D6-D6D5-49B5-B9AB-87B3EBE9EED6}"/>
              </a:ext>
            </a:extLst>
          </p:cNvPr>
          <p:cNvSpPr>
            <a:spLocks noGrp="1" noRot="1" noChangeAspect="1" noResize="1"/>
          </p:cNvSpPr>
          <p:nvPr>
            <p:ph type="sldImg"/>
          </p:nvPr>
        </p:nvSpPr>
        <p:spPr>
          <a:xfrm>
            <a:off x="1203325" y="712788"/>
            <a:ext cx="4695825" cy="3521075"/>
          </a:xfrm>
          <a:solidFill>
            <a:schemeClr val="accent1"/>
          </a:solidFill>
          <a:ln w="25400">
            <a:solidFill>
              <a:schemeClr val="accent1">
                <a:shade val="50000"/>
              </a:schemeClr>
            </a:solidFill>
          </a:ln>
        </p:spPr>
      </p:sp>
      <p:sp>
        <p:nvSpPr>
          <p:cNvPr id="1235971" name="Notes Placeholder 2">
            <a:extLst>
              <a:ext uri="{FF2B5EF4-FFF2-40B4-BE49-F238E27FC236}">
                <a16:creationId xmlns:a16="http://schemas.microsoft.com/office/drawing/2014/main" id="{E2E05F4A-3783-47AD-BB5F-173582F9F796}"/>
              </a:ext>
            </a:extLst>
          </p:cNvPr>
          <p:cNvSpPr>
            <a:spLocks noGrp="1"/>
          </p:cNvSpPr>
          <p:nvPr>
            <p:ph type="body"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Initial, renewals, minor mods, major mods</a:t>
            </a:r>
          </a:p>
        </p:txBody>
      </p:sp>
    </p:spTree>
    <p:extLst>
      <p:ext uri="{BB962C8B-B14F-4D97-AF65-F5344CB8AC3E}">
        <p14:creationId xmlns:p14="http://schemas.microsoft.com/office/powerpoint/2010/main" val="3229346749"/>
      </p:ext>
    </p:extLst>
  </p:cSld>
  <p:clrMapOvr>
    <a:masterClrMapping/>
  </p:clrMapOvr>
</p:notes>
</file>

<file path=ppt/notesSlides/notesSlide5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FB1A69-3CB3-46B2-8EBD-2FF3BAD39511}"/>
              </a:ext>
            </a:extLst>
          </p:cNvPr>
          <p:cNvSpPr>
            <a:spLocks noGrp="1" noRot="1" noChangeAspect="1" noResize="1"/>
          </p:cNvSpPr>
          <p:nvPr>
            <p:ph type="sldImg"/>
          </p:nvPr>
        </p:nvSpPr>
        <p:spPr>
          <a:xfrm>
            <a:off x="1203325" y="712788"/>
            <a:ext cx="4695825" cy="3521075"/>
          </a:xfrm>
          <a:solidFill>
            <a:schemeClr val="accent1"/>
          </a:solidFill>
          <a:ln w="25400">
            <a:solidFill>
              <a:schemeClr val="accent1">
                <a:shade val="50000"/>
              </a:schemeClr>
            </a:solidFill>
          </a:ln>
        </p:spPr>
      </p:sp>
      <p:sp>
        <p:nvSpPr>
          <p:cNvPr id="1238019" name="Notes Placeholder 2">
            <a:extLst>
              <a:ext uri="{FF2B5EF4-FFF2-40B4-BE49-F238E27FC236}">
                <a16:creationId xmlns:a16="http://schemas.microsoft.com/office/drawing/2014/main" id="{0BB2A3E5-9F03-4E88-825A-7BD3A0BA337E}"/>
              </a:ext>
            </a:extLst>
          </p:cNvPr>
          <p:cNvSpPr>
            <a:spLocks noGrp="1"/>
          </p:cNvSpPr>
          <p:nvPr>
            <p:ph type="body"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anose="020B0604020202020204" pitchFamily="34" charset="0"/>
                <a:ea typeface="ＭＳ Ｐゴシック" panose="020B0600070205080204" pitchFamily="34" charset="-128"/>
              </a:rPr>
              <a:t>Part 51 Appx W Guideline on AQ Models</a:t>
            </a:r>
          </a:p>
        </p:txBody>
      </p:sp>
    </p:spTree>
    <p:extLst>
      <p:ext uri="{BB962C8B-B14F-4D97-AF65-F5344CB8AC3E}">
        <p14:creationId xmlns:p14="http://schemas.microsoft.com/office/powerpoint/2010/main" val="1809679495"/>
      </p:ext>
    </p:extLst>
  </p:cSld>
  <p:clrMapOvr>
    <a:masterClrMapping/>
  </p:clrMapOvr>
</p:notes>
</file>

<file path=ppt/notesSlides/notesSlide5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9BC4D6E-6F8A-4398-8703-F7DAA906BFAF}"/>
              </a:ext>
            </a:extLst>
          </p:cNvPr>
          <p:cNvSpPr>
            <a:spLocks noGrp="1" noRot="1" noChangeAspect="1" noResize="1"/>
          </p:cNvSpPr>
          <p:nvPr>
            <p:ph type="sldImg"/>
          </p:nvPr>
        </p:nvSpPr>
        <p:spPr>
          <a:xfrm>
            <a:off x="1203325" y="712788"/>
            <a:ext cx="4695825" cy="3521075"/>
          </a:xfrm>
          <a:solidFill>
            <a:schemeClr val="accent1"/>
          </a:solidFill>
          <a:ln w="25400">
            <a:solidFill>
              <a:schemeClr val="accent1">
                <a:shade val="50000"/>
              </a:schemeClr>
            </a:solidFill>
          </a:ln>
        </p:spPr>
      </p:sp>
      <p:sp>
        <p:nvSpPr>
          <p:cNvPr id="1240067" name="Notes Placeholder 2">
            <a:extLst>
              <a:ext uri="{FF2B5EF4-FFF2-40B4-BE49-F238E27FC236}">
                <a16:creationId xmlns:a16="http://schemas.microsoft.com/office/drawing/2014/main" id="{855861CC-E03A-4CDE-84C3-4B1777529BD4}"/>
              </a:ext>
            </a:extLst>
          </p:cNvPr>
          <p:cNvSpPr>
            <a:spLocks noGrp="1"/>
          </p:cNvSpPr>
          <p:nvPr>
            <p:ph type="body"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439197281"/>
      </p:ext>
    </p:extLst>
  </p:cSld>
  <p:clrMapOvr>
    <a:masterClrMapping/>
  </p:clrMapOvr>
</p:notes>
</file>

<file path=ppt/notesSlides/notesSlide5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46EDF2C-AE2E-421D-856B-4BBCFF3FC858}"/>
              </a:ext>
            </a:extLst>
          </p:cNvPr>
          <p:cNvSpPr>
            <a:spLocks noGrp="1" noRot="1" noChangeAspect="1" noResize="1"/>
          </p:cNvSpPr>
          <p:nvPr>
            <p:ph type="sldImg"/>
          </p:nvPr>
        </p:nvSpPr>
        <p:spPr>
          <a:xfrm>
            <a:off x="1203325" y="712788"/>
            <a:ext cx="4695825" cy="3521075"/>
          </a:xfrm>
          <a:solidFill>
            <a:schemeClr val="accent1"/>
          </a:solidFill>
          <a:ln w="25400">
            <a:solidFill>
              <a:schemeClr val="accent1">
                <a:shade val="50000"/>
              </a:schemeClr>
            </a:solidFill>
          </a:ln>
        </p:spPr>
      </p:sp>
      <p:sp>
        <p:nvSpPr>
          <p:cNvPr id="1242115" name="Notes Placeholder 2">
            <a:extLst>
              <a:ext uri="{FF2B5EF4-FFF2-40B4-BE49-F238E27FC236}">
                <a16:creationId xmlns:a16="http://schemas.microsoft.com/office/drawing/2014/main" id="{F5191D54-7A9D-4964-86FD-8F24C692A16F}"/>
              </a:ext>
            </a:extLst>
          </p:cNvPr>
          <p:cNvSpPr>
            <a:spLocks noGrp="1"/>
          </p:cNvSpPr>
          <p:nvPr>
            <p:ph type="body"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827897762"/>
      </p:ext>
    </p:extLst>
  </p:cSld>
  <p:clrMapOvr>
    <a:masterClrMapping/>
  </p:clrMapOvr>
</p:notes>
</file>

<file path=ppt/notesSlides/notesSlide5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8D6558E-A63D-4362-81E5-7BF7115A08CD}"/>
              </a:ext>
            </a:extLst>
          </p:cNvPr>
          <p:cNvSpPr>
            <a:spLocks noGrp="1" noRot="1" noChangeAspect="1" noResize="1"/>
          </p:cNvSpPr>
          <p:nvPr>
            <p:ph type="sldImg"/>
          </p:nvPr>
        </p:nvSpPr>
        <p:spPr>
          <a:xfrm>
            <a:off x="1203325" y="712788"/>
            <a:ext cx="4695825" cy="3521075"/>
          </a:xfrm>
          <a:solidFill>
            <a:schemeClr val="accent1"/>
          </a:solidFill>
          <a:ln w="25400">
            <a:solidFill>
              <a:schemeClr val="accent1">
                <a:shade val="50000"/>
              </a:schemeClr>
            </a:solidFill>
          </a:ln>
        </p:spPr>
      </p:sp>
      <p:sp>
        <p:nvSpPr>
          <p:cNvPr id="1244163" name="Notes Placeholder 2">
            <a:extLst>
              <a:ext uri="{FF2B5EF4-FFF2-40B4-BE49-F238E27FC236}">
                <a16:creationId xmlns:a16="http://schemas.microsoft.com/office/drawing/2014/main" id="{2D4A3412-E5E3-41D5-88F9-9CB14BD89378}"/>
              </a:ext>
            </a:extLst>
          </p:cNvPr>
          <p:cNvSpPr>
            <a:spLocks noGrp="1"/>
          </p:cNvSpPr>
          <p:nvPr>
            <p:ph type="body" sz="quarter" idx="1"/>
          </p:nvPr>
        </p:nvSpPr>
        <p:spPr>
          <a:xfrm>
            <a:off x="710891" y="4460167"/>
            <a:ext cx="5680693" cy="28056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978955583"/>
      </p:ext>
    </p:extLst>
  </p:cSld>
  <p:clrMapOvr>
    <a:masterClrMapping/>
  </p:clrMapOvr>
</p:notes>
</file>

<file path=ppt/notesSlides/notesSlide5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6210" name="Rectangle 2">
            <a:extLst>
              <a:ext uri="{FF2B5EF4-FFF2-40B4-BE49-F238E27FC236}">
                <a16:creationId xmlns:a16="http://schemas.microsoft.com/office/drawing/2014/main" id="{04435764-27D9-4A60-9B21-4F4BE0EEFFC6}"/>
              </a:ext>
            </a:extLst>
          </p:cNvPr>
          <p:cNvSpPr>
            <a:spLocks noGrp="1" noRot="1" noChangeAspect="1" noChangeArrowheads="1" noTextEdit="1"/>
          </p:cNvSpPr>
          <p:nvPr>
            <p:ph type="sldImg"/>
          </p:nvPr>
        </p:nvSpPr>
        <p:spPr>
          <a:ln/>
        </p:spPr>
      </p:sp>
      <p:sp>
        <p:nvSpPr>
          <p:cNvPr id="1246211" name="Rectangle 3">
            <a:extLst>
              <a:ext uri="{FF2B5EF4-FFF2-40B4-BE49-F238E27FC236}">
                <a16:creationId xmlns:a16="http://schemas.microsoft.com/office/drawing/2014/main" id="{8D0922BE-5D36-486C-9E73-736D2CE455E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05560935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a:extLst>
              <a:ext uri="{FF2B5EF4-FFF2-40B4-BE49-F238E27FC236}">
                <a16:creationId xmlns:a16="http://schemas.microsoft.com/office/drawing/2014/main" id="{A3BE243E-4BBF-4DF7-8455-00EB2D3712FC}"/>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B96215E2-65E5-4E64-A02A-2A9CDAA7AE6A}" type="slidenum">
              <a:rPr lang="en-US" altLang="en-US" sz="1300"/>
              <a:pPr algn="r" eaLnBrk="1" hangingPunct="1"/>
              <a:t>59</a:t>
            </a:fld>
            <a:endParaRPr lang="en-US" altLang="en-US" sz="1300"/>
          </a:p>
        </p:txBody>
      </p:sp>
      <p:sp>
        <p:nvSpPr>
          <p:cNvPr id="211971" name="Rectangle 2">
            <a:extLst>
              <a:ext uri="{FF2B5EF4-FFF2-40B4-BE49-F238E27FC236}">
                <a16:creationId xmlns:a16="http://schemas.microsoft.com/office/drawing/2014/main" id="{7F29D113-D4DE-4BEB-B162-AF2A5D51F893}"/>
              </a:ext>
            </a:extLst>
          </p:cNvPr>
          <p:cNvSpPr>
            <a:spLocks noGrp="1" noRot="1" noChangeAspect="1" noChangeArrowheads="1" noTextEdit="1"/>
          </p:cNvSpPr>
          <p:nvPr>
            <p:ph type="sldImg"/>
          </p:nvPr>
        </p:nvSpPr>
        <p:spPr>
          <a:ln/>
        </p:spPr>
      </p:sp>
      <p:sp>
        <p:nvSpPr>
          <p:cNvPr id="211972" name="Rectangle 3">
            <a:extLst>
              <a:ext uri="{FF2B5EF4-FFF2-40B4-BE49-F238E27FC236}">
                <a16:creationId xmlns:a16="http://schemas.microsoft.com/office/drawing/2014/main" id="{ABE8CFE7-C78D-43EE-8D04-D2D5289D1CA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35318069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a:extLst>
              <a:ext uri="{FF2B5EF4-FFF2-40B4-BE49-F238E27FC236}">
                <a16:creationId xmlns:a16="http://schemas.microsoft.com/office/drawing/2014/main" id="{B17C5E1C-0D32-4FFC-B3E6-7D1D61D6F24B}"/>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BE96CF87-69E1-4D9D-BC6A-9C7327CC590D}" type="slidenum">
              <a:rPr lang="en-US" altLang="en-US" sz="1300"/>
              <a:pPr algn="r" eaLnBrk="1" hangingPunct="1"/>
              <a:t>60</a:t>
            </a:fld>
            <a:endParaRPr lang="en-US" altLang="en-US" sz="1300"/>
          </a:p>
        </p:txBody>
      </p:sp>
      <p:sp>
        <p:nvSpPr>
          <p:cNvPr id="214019" name="Rectangle 2">
            <a:extLst>
              <a:ext uri="{FF2B5EF4-FFF2-40B4-BE49-F238E27FC236}">
                <a16:creationId xmlns:a16="http://schemas.microsoft.com/office/drawing/2014/main" id="{5B0A55E5-FE35-419C-A412-6DDB7F6AC7CB}"/>
              </a:ext>
            </a:extLst>
          </p:cNvPr>
          <p:cNvSpPr>
            <a:spLocks noGrp="1" noRot="1" noChangeAspect="1" noChangeArrowheads="1" noTextEdit="1"/>
          </p:cNvSpPr>
          <p:nvPr>
            <p:ph type="sldImg"/>
          </p:nvPr>
        </p:nvSpPr>
        <p:spPr>
          <a:xfrm>
            <a:off x="1206500" y="703263"/>
            <a:ext cx="4692650" cy="3519487"/>
          </a:xfrm>
          <a:ln/>
        </p:spPr>
      </p:sp>
      <p:sp>
        <p:nvSpPr>
          <p:cNvPr id="214020" name="Rectangle 3">
            <a:extLst>
              <a:ext uri="{FF2B5EF4-FFF2-40B4-BE49-F238E27FC236}">
                <a16:creationId xmlns:a16="http://schemas.microsoft.com/office/drawing/2014/main" id="{74BEA9FD-5C60-443E-89A9-67DEF8298240}"/>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The objective here is to determine what rules the </a:t>
            </a:r>
            <a:r>
              <a:rPr lang="en-US" altLang="en-US" b="1" u="sng" dirty="0">
                <a:latin typeface="Arial" panose="020B0604020202020204" pitchFamily="34" charset="0"/>
                <a:ea typeface="ＭＳ Ｐゴシック" panose="020B0600070205080204" pitchFamily="34" charset="-128"/>
              </a:rPr>
              <a:t>new</a:t>
            </a:r>
            <a:r>
              <a:rPr lang="en-US" altLang="en-US" dirty="0">
                <a:latin typeface="Arial" panose="020B0604020202020204" pitchFamily="34" charset="0"/>
                <a:ea typeface="ＭＳ Ｐゴシック" panose="020B0600070205080204" pitchFamily="34" charset="-128"/>
              </a:rPr>
              <a:t> plant is subject to. </a:t>
            </a:r>
          </a:p>
          <a:p>
            <a:pPr eaLnBrk="1" hangingPunct="1"/>
            <a:r>
              <a:rPr lang="en-US" altLang="en-US" dirty="0">
                <a:latin typeface="Arial" panose="020B0604020202020204" pitchFamily="34" charset="0"/>
                <a:ea typeface="ＭＳ Ｐゴシック" panose="020B0600070205080204" pitchFamily="34" charset="-128"/>
              </a:rPr>
              <a:t>New so using PTE (not actuals).</a:t>
            </a:r>
          </a:p>
          <a:p>
            <a:pPr eaLnBrk="1" hangingPunct="1"/>
            <a:r>
              <a:rPr lang="en-US" altLang="en-US" dirty="0">
                <a:latin typeface="Arial" panose="020B0604020202020204" pitchFamily="34" charset="0"/>
                <a:ea typeface="ＭＳ Ｐゴシック" panose="020B0600070205080204" pitchFamily="34" charset="-128"/>
              </a:rPr>
              <a:t>This example came from a 2013 briefing by EPA.</a:t>
            </a:r>
          </a:p>
        </p:txBody>
      </p:sp>
    </p:spTree>
    <p:extLst>
      <p:ext uri="{BB962C8B-B14F-4D97-AF65-F5344CB8AC3E}">
        <p14:creationId xmlns:p14="http://schemas.microsoft.com/office/powerpoint/2010/main" val="103562250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a:extLst>
              <a:ext uri="{FF2B5EF4-FFF2-40B4-BE49-F238E27FC236}">
                <a16:creationId xmlns:a16="http://schemas.microsoft.com/office/drawing/2014/main" id="{5FCEAB0A-0CB4-4E58-8E1C-141F473B344E}"/>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38BDA469-1896-452F-8E29-492CC1AC048C}" type="slidenum">
              <a:rPr lang="en-US" altLang="en-US" sz="1300"/>
              <a:pPr algn="r" eaLnBrk="1" hangingPunct="1"/>
              <a:t>61</a:t>
            </a:fld>
            <a:endParaRPr lang="en-US" altLang="en-US" sz="1300"/>
          </a:p>
        </p:txBody>
      </p:sp>
      <p:sp>
        <p:nvSpPr>
          <p:cNvPr id="216067" name="Rectangle 2">
            <a:extLst>
              <a:ext uri="{FF2B5EF4-FFF2-40B4-BE49-F238E27FC236}">
                <a16:creationId xmlns:a16="http://schemas.microsoft.com/office/drawing/2014/main" id="{2E234DA3-C63B-4A53-A2DE-443B77D2CAD7}"/>
              </a:ext>
            </a:extLst>
          </p:cNvPr>
          <p:cNvSpPr>
            <a:spLocks noGrp="1" noRot="1" noChangeAspect="1" noChangeArrowheads="1" noTextEdit="1"/>
          </p:cNvSpPr>
          <p:nvPr>
            <p:ph type="sldImg"/>
          </p:nvPr>
        </p:nvSpPr>
        <p:spPr>
          <a:xfrm>
            <a:off x="1206500" y="703263"/>
            <a:ext cx="4692650" cy="3519487"/>
          </a:xfrm>
          <a:ln/>
        </p:spPr>
      </p:sp>
      <p:sp>
        <p:nvSpPr>
          <p:cNvPr id="216068" name="Rectangle 3">
            <a:extLst>
              <a:ext uri="{FF2B5EF4-FFF2-40B4-BE49-F238E27FC236}">
                <a16:creationId xmlns:a16="http://schemas.microsoft.com/office/drawing/2014/main" id="{E3C7643A-34E7-4496-B9E2-7AF4BABFE195}"/>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Since we have 185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SO2 and kraft pulp mills are on the list of 28 sources (#2 on list) we are subject to PSD</a:t>
            </a:r>
          </a:p>
        </p:txBody>
      </p:sp>
    </p:spTree>
    <p:extLst>
      <p:ext uri="{BB962C8B-B14F-4D97-AF65-F5344CB8AC3E}">
        <p14:creationId xmlns:p14="http://schemas.microsoft.com/office/powerpoint/2010/main" val="141419413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a:extLst>
              <a:ext uri="{FF2B5EF4-FFF2-40B4-BE49-F238E27FC236}">
                <a16:creationId xmlns:a16="http://schemas.microsoft.com/office/drawing/2014/main" id="{6979E1B4-9A97-4BEF-A431-B8CF4FC30347}"/>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A70C61B3-A99C-433F-A76D-85A988DC6B43}" type="slidenum">
              <a:rPr lang="en-US" altLang="en-US"/>
              <a:pPr/>
              <a:t>6</a:t>
            </a:fld>
            <a:endParaRPr lang="en-US" altLang="en-US"/>
          </a:p>
        </p:txBody>
      </p:sp>
      <p:sp>
        <p:nvSpPr>
          <p:cNvPr id="117763" name="Rectangle 2">
            <a:extLst>
              <a:ext uri="{FF2B5EF4-FFF2-40B4-BE49-F238E27FC236}">
                <a16:creationId xmlns:a16="http://schemas.microsoft.com/office/drawing/2014/main" id="{87AF0599-FCC1-4A94-8D16-482010A6EE09}"/>
              </a:ext>
            </a:extLst>
          </p:cNvPr>
          <p:cNvSpPr>
            <a:spLocks noGrp="1" noRot="1" noChangeAspect="1" noChangeArrowheads="1" noTextEdit="1"/>
          </p:cNvSpPr>
          <p:nvPr>
            <p:ph type="sldImg"/>
          </p:nvPr>
        </p:nvSpPr>
        <p:spPr>
          <a:ln/>
        </p:spPr>
      </p:sp>
      <p:sp>
        <p:nvSpPr>
          <p:cNvPr id="117764" name="Rectangle 3">
            <a:extLst>
              <a:ext uri="{FF2B5EF4-FFF2-40B4-BE49-F238E27FC236}">
                <a16:creationId xmlns:a16="http://schemas.microsoft.com/office/drawing/2014/main" id="{BFAE7D83-7E6E-49ED-BECF-38792C64D3C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2000" dirty="0">
                <a:latin typeface="Arial" panose="020B0604020202020204" pitchFamily="34" charset="0"/>
                <a:ea typeface="ＭＳ Ｐゴシック" panose="020B0600070205080204" pitchFamily="34" charset="-128"/>
              </a:rPr>
              <a:t>Just like a reporter we are organized into who what where why and when</a:t>
            </a:r>
          </a:p>
        </p:txBody>
      </p:sp>
    </p:spTree>
    <p:extLst>
      <p:ext uri="{BB962C8B-B14F-4D97-AF65-F5344CB8AC3E}">
        <p14:creationId xmlns:p14="http://schemas.microsoft.com/office/powerpoint/2010/main" val="317578615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a:extLst>
              <a:ext uri="{FF2B5EF4-FFF2-40B4-BE49-F238E27FC236}">
                <a16:creationId xmlns:a16="http://schemas.microsoft.com/office/drawing/2014/main" id="{9A514B94-2294-4D64-8DE5-BBD9B12D23D8}"/>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F63BDEB1-A1E3-4864-BBD3-87217B1832D1}" type="slidenum">
              <a:rPr lang="en-US" altLang="en-US" sz="1300"/>
              <a:pPr algn="r" eaLnBrk="1" hangingPunct="1"/>
              <a:t>62</a:t>
            </a:fld>
            <a:endParaRPr lang="en-US" altLang="en-US" sz="1300"/>
          </a:p>
        </p:txBody>
      </p:sp>
      <p:sp>
        <p:nvSpPr>
          <p:cNvPr id="218115" name="Rectangle 2">
            <a:extLst>
              <a:ext uri="{FF2B5EF4-FFF2-40B4-BE49-F238E27FC236}">
                <a16:creationId xmlns:a16="http://schemas.microsoft.com/office/drawing/2014/main" id="{A98FE81E-1342-4194-90E9-C3D6E1DDF780}"/>
              </a:ext>
            </a:extLst>
          </p:cNvPr>
          <p:cNvSpPr>
            <a:spLocks noGrp="1" noRot="1" noChangeAspect="1" noChangeArrowheads="1" noTextEdit="1"/>
          </p:cNvSpPr>
          <p:nvPr>
            <p:ph type="sldImg"/>
          </p:nvPr>
        </p:nvSpPr>
        <p:spPr>
          <a:xfrm>
            <a:off x="1206500" y="703263"/>
            <a:ext cx="4692650" cy="3519487"/>
          </a:xfrm>
          <a:ln/>
        </p:spPr>
      </p:sp>
      <p:sp>
        <p:nvSpPr>
          <p:cNvPr id="218116" name="Rectangle 3">
            <a:extLst>
              <a:ext uri="{FF2B5EF4-FFF2-40B4-BE49-F238E27FC236}">
                <a16:creationId xmlns:a16="http://schemas.microsoft.com/office/drawing/2014/main" id="{48C49081-1A95-4DBD-A728-084B88E3E731}"/>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Even though VOC does not exceed the 100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threshold it is subject to PSD (analysis and BACT) just like SO2.</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PM10 would go thru state’s minor NSR permitting not PSD if above minor permit thresholds.</a:t>
            </a:r>
          </a:p>
        </p:txBody>
      </p:sp>
    </p:spTree>
    <p:extLst>
      <p:ext uri="{BB962C8B-B14F-4D97-AF65-F5344CB8AC3E}">
        <p14:creationId xmlns:p14="http://schemas.microsoft.com/office/powerpoint/2010/main" val="41251147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p:cNvSpPr>
            <a:spLocks noGrp="1" noRot="1" noChangeAspect="1" noChangeArrowheads="1" noTextEdit="1"/>
          </p:cNvSpPr>
          <p:nvPr>
            <p:ph type="sldImg"/>
          </p:nvPr>
        </p:nvSpPr>
        <p:spPr>
          <a:xfrm>
            <a:off x="1206500" y="703263"/>
            <a:ext cx="4692650" cy="3519487"/>
          </a:xfrm>
          <a:ln/>
        </p:spPr>
      </p:sp>
      <p:sp>
        <p:nvSpPr>
          <p:cNvPr id="216067" name="Rectangle 3"/>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10" tIns="46606" rIns="93210" bIns="46606"/>
          <a:lstStyle/>
          <a:p>
            <a:pPr eaLnBrk="1" hangingPunct="1"/>
            <a:r>
              <a:rPr lang="en-US" altLang="en-US" dirty="0">
                <a:latin typeface="Arial" panose="020B0604020202020204" pitchFamily="34" charset="0"/>
                <a:ea typeface="ＭＳ Ｐゴシック" panose="020B0600070205080204" pitchFamily="34" charset="-128"/>
              </a:rPr>
              <a:t>These are the net emission rates for NSR.</a:t>
            </a:r>
          </a:p>
          <a:p>
            <a:pPr eaLnBrk="1" hangingPunct="1"/>
            <a:r>
              <a:rPr lang="en-US" altLang="en-US" dirty="0">
                <a:latin typeface="Arial" panose="020B0604020202020204" pitchFamily="34" charset="0"/>
                <a:ea typeface="ＭＳ Ｐゴシック" panose="020B0600070205080204" pitchFamily="34" charset="-128"/>
              </a:rPr>
              <a:t>From 52.21 b 23 </a:t>
            </a:r>
            <a:r>
              <a:rPr lang="en-US" altLang="en-US" dirty="0" err="1">
                <a:latin typeface="Arial" panose="020B0604020202020204" pitchFamily="34" charset="0"/>
                <a:ea typeface="ＭＳ Ｐゴシック" panose="020B0600070205080204" pitchFamily="34" charset="-128"/>
              </a:rPr>
              <a:t>i</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8890156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a:extLst>
              <a:ext uri="{FF2B5EF4-FFF2-40B4-BE49-F238E27FC236}">
                <a16:creationId xmlns:a16="http://schemas.microsoft.com/office/drawing/2014/main" id="{74FF6620-C47E-4EDF-8605-D7031B1F1E79}"/>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55D46B7-FD83-4724-9442-C5C7CDD986B6}" type="slidenum">
              <a:rPr lang="en-US" altLang="en-US" sz="1300"/>
              <a:pPr algn="r" eaLnBrk="1" hangingPunct="1"/>
              <a:t>64</a:t>
            </a:fld>
            <a:endParaRPr lang="en-US" altLang="en-US" sz="1300"/>
          </a:p>
        </p:txBody>
      </p:sp>
      <p:sp>
        <p:nvSpPr>
          <p:cNvPr id="222211" name="Rectangle 2">
            <a:extLst>
              <a:ext uri="{FF2B5EF4-FFF2-40B4-BE49-F238E27FC236}">
                <a16:creationId xmlns:a16="http://schemas.microsoft.com/office/drawing/2014/main" id="{D895D558-8CB8-4C53-BBAA-C44D1AA6D537}"/>
              </a:ext>
            </a:extLst>
          </p:cNvPr>
          <p:cNvSpPr>
            <a:spLocks noGrp="1" noRot="1" noChangeAspect="1" noChangeArrowheads="1" noTextEdit="1"/>
          </p:cNvSpPr>
          <p:nvPr>
            <p:ph type="sldImg"/>
          </p:nvPr>
        </p:nvSpPr>
        <p:spPr>
          <a:xfrm>
            <a:off x="1206500" y="703263"/>
            <a:ext cx="4692650" cy="3519487"/>
          </a:xfrm>
          <a:ln/>
        </p:spPr>
      </p:sp>
      <p:sp>
        <p:nvSpPr>
          <p:cNvPr id="222212" name="Rectangle 3">
            <a:extLst>
              <a:ext uri="{FF2B5EF4-FFF2-40B4-BE49-F238E27FC236}">
                <a16:creationId xmlns:a16="http://schemas.microsoft.com/office/drawing/2014/main" id="{BBD5189E-6A00-43BB-9FD0-0A64DFCA1047}"/>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Now that we have finished  with what new sources are covered by NSR and PSD it is time to see which modified sources are affected.</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Note under modification you have to have an increase in emissions. Emission increases can eliminated by netting which will be discussed later. However there is something very important that is missing from this definition. Can anyone spot it. There is no discussion of permit limits  Modifications can occur well under permit limits – allowable vs actuals.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Note: Two step process for modifications – first:  physical change or change in operation that results in a significant emission increase, then second:  a net emission increase looking facility wide</a:t>
            </a:r>
          </a:p>
        </p:txBody>
      </p:sp>
    </p:spTree>
    <p:extLst>
      <p:ext uri="{BB962C8B-B14F-4D97-AF65-F5344CB8AC3E}">
        <p14:creationId xmlns:p14="http://schemas.microsoft.com/office/powerpoint/2010/main" val="128761177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a:extLst>
              <a:ext uri="{FF2B5EF4-FFF2-40B4-BE49-F238E27FC236}">
                <a16:creationId xmlns:a16="http://schemas.microsoft.com/office/drawing/2014/main" id="{6E1D0029-0DF6-4A6F-9C93-250A77A78130}"/>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5871E85-5130-4787-8C2E-25D5A4EFE4C3}" type="slidenum">
              <a:rPr lang="en-US" altLang="en-US" sz="1300"/>
              <a:pPr algn="r" eaLnBrk="1" hangingPunct="1"/>
              <a:t>65</a:t>
            </a:fld>
            <a:endParaRPr lang="en-US" altLang="en-US" sz="1300"/>
          </a:p>
        </p:txBody>
      </p:sp>
      <p:sp>
        <p:nvSpPr>
          <p:cNvPr id="224259" name="Rectangle 2">
            <a:extLst>
              <a:ext uri="{FF2B5EF4-FFF2-40B4-BE49-F238E27FC236}">
                <a16:creationId xmlns:a16="http://schemas.microsoft.com/office/drawing/2014/main" id="{AE338638-3D38-4C0F-8D5D-60B71F76C781}"/>
              </a:ext>
            </a:extLst>
          </p:cNvPr>
          <p:cNvSpPr>
            <a:spLocks noGrp="1" noRot="1" noChangeAspect="1" noChangeArrowheads="1" noTextEdit="1"/>
          </p:cNvSpPr>
          <p:nvPr>
            <p:ph type="sldImg"/>
          </p:nvPr>
        </p:nvSpPr>
        <p:spPr>
          <a:xfrm>
            <a:off x="1206500" y="703263"/>
            <a:ext cx="4692650" cy="3519487"/>
          </a:xfrm>
          <a:ln/>
        </p:spPr>
      </p:sp>
      <p:sp>
        <p:nvSpPr>
          <p:cNvPr id="224260" name="Rectangle 3">
            <a:extLst>
              <a:ext uri="{FF2B5EF4-FFF2-40B4-BE49-F238E27FC236}">
                <a16:creationId xmlns:a16="http://schemas.microsoft.com/office/drawing/2014/main" id="{7D12BC97-A0A8-44D1-BDD2-C839E963056C}"/>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There are a number of different ways a source can be modified. Some of the more common are shown here.</a:t>
            </a:r>
          </a:p>
        </p:txBody>
      </p:sp>
    </p:spTree>
    <p:extLst>
      <p:ext uri="{BB962C8B-B14F-4D97-AF65-F5344CB8AC3E}">
        <p14:creationId xmlns:p14="http://schemas.microsoft.com/office/powerpoint/2010/main" val="173870738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a:extLst>
              <a:ext uri="{FF2B5EF4-FFF2-40B4-BE49-F238E27FC236}">
                <a16:creationId xmlns:a16="http://schemas.microsoft.com/office/drawing/2014/main" id="{338E113A-CCB9-45E9-8BBE-608E20EB3C53}"/>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76369F3C-43DF-4706-86FA-00DB07FC0A42}" type="slidenum">
              <a:rPr lang="en-US" altLang="en-US" sz="1300"/>
              <a:pPr algn="r" eaLnBrk="1" hangingPunct="1"/>
              <a:t>66</a:t>
            </a:fld>
            <a:endParaRPr lang="en-US" altLang="en-US" sz="1300"/>
          </a:p>
        </p:txBody>
      </p:sp>
      <p:sp>
        <p:nvSpPr>
          <p:cNvPr id="226307" name="Rectangle 2">
            <a:extLst>
              <a:ext uri="{FF2B5EF4-FFF2-40B4-BE49-F238E27FC236}">
                <a16:creationId xmlns:a16="http://schemas.microsoft.com/office/drawing/2014/main" id="{90282D34-9100-42E7-8D6B-76DDEEFEC84C}"/>
              </a:ext>
            </a:extLst>
          </p:cNvPr>
          <p:cNvSpPr>
            <a:spLocks noGrp="1" noRot="1" noChangeAspect="1" noChangeArrowheads="1" noTextEdit="1"/>
          </p:cNvSpPr>
          <p:nvPr>
            <p:ph type="sldImg"/>
          </p:nvPr>
        </p:nvSpPr>
        <p:spPr>
          <a:xfrm>
            <a:off x="1206500" y="703263"/>
            <a:ext cx="4692650" cy="3519487"/>
          </a:xfrm>
          <a:ln/>
        </p:spPr>
      </p:sp>
      <p:sp>
        <p:nvSpPr>
          <p:cNvPr id="226308" name="Rectangle 3">
            <a:extLst>
              <a:ext uri="{FF2B5EF4-FFF2-40B4-BE49-F238E27FC236}">
                <a16:creationId xmlns:a16="http://schemas.microsoft.com/office/drawing/2014/main" id="{90DB7903-1555-4DF2-A1E9-F6693926AC24}"/>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RMRR</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Even if you do have an increase in emissions there are a number of things that are not modifications. The most difficult of these to see and enforce is the routine maintenance exemption. We will spend several slides on this topic.</a:t>
            </a:r>
          </a:p>
        </p:txBody>
      </p:sp>
    </p:spTree>
    <p:extLst>
      <p:ext uri="{BB962C8B-B14F-4D97-AF65-F5344CB8AC3E}">
        <p14:creationId xmlns:p14="http://schemas.microsoft.com/office/powerpoint/2010/main" val="193752763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a:extLst>
              <a:ext uri="{FF2B5EF4-FFF2-40B4-BE49-F238E27FC236}">
                <a16:creationId xmlns:a16="http://schemas.microsoft.com/office/drawing/2014/main" id="{713C7CAF-F008-4B51-AFE4-68409C908B58}"/>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F071EFA-32AA-42BE-BD3A-E6FB495E71DC}" type="slidenum">
              <a:rPr lang="en-US" altLang="en-US" sz="1300"/>
              <a:pPr algn="r" eaLnBrk="1" hangingPunct="1"/>
              <a:t>67</a:t>
            </a:fld>
            <a:endParaRPr lang="en-US" altLang="en-US" sz="1300"/>
          </a:p>
        </p:txBody>
      </p:sp>
      <p:sp>
        <p:nvSpPr>
          <p:cNvPr id="228355" name="Rectangle 2">
            <a:extLst>
              <a:ext uri="{FF2B5EF4-FFF2-40B4-BE49-F238E27FC236}">
                <a16:creationId xmlns:a16="http://schemas.microsoft.com/office/drawing/2014/main" id="{60ECAF41-F167-4545-9D13-C6E7B9D60D46}"/>
              </a:ext>
            </a:extLst>
          </p:cNvPr>
          <p:cNvSpPr>
            <a:spLocks noGrp="1" noRot="1" noChangeAspect="1" noChangeArrowheads="1" noTextEdit="1"/>
          </p:cNvSpPr>
          <p:nvPr>
            <p:ph type="sldImg"/>
          </p:nvPr>
        </p:nvSpPr>
        <p:spPr>
          <a:xfrm>
            <a:off x="1206500" y="703263"/>
            <a:ext cx="4692650" cy="3519487"/>
          </a:xfrm>
          <a:ln/>
        </p:spPr>
      </p:sp>
      <p:sp>
        <p:nvSpPr>
          <p:cNvPr id="228356" name="Rectangle 3">
            <a:extLst>
              <a:ext uri="{FF2B5EF4-FFF2-40B4-BE49-F238E27FC236}">
                <a16:creationId xmlns:a16="http://schemas.microsoft.com/office/drawing/2014/main" id="{CF968D9D-9C72-4EE8-85C6-04F6FE0F7716}"/>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One of the more complicated areas that are not modifications are “routine maintenances repair and replacement. This is a very complex issue. The famous WEPCO case where an electric utility conducted a “life extension” project. This was determined not to be Routine. A number of electric utilities in the late 1990s were issued NOVs for projects that EPA considered non routine but did not increase capacity. As a result of the NOVs the plants were subject to PSD or NSR. Gas transmission stations were also affected. EPA tool the position that turbines which were taken out of service for repair were considered non routine unless they were replaced back in exactly the same location.</a:t>
            </a:r>
          </a:p>
          <a:p>
            <a:pPr eaLnBrk="1" hangingPunct="1"/>
            <a:endParaRPr lang="en-US" altLang="en-US">
              <a:latin typeface="Arial" panose="020B0604020202020204" pitchFamily="34" charset="0"/>
              <a:ea typeface="ＭＳ Ｐゴシック" panose="020B0600070205080204" pitchFamily="34" charset="-128"/>
            </a:endParaRPr>
          </a:p>
          <a:p>
            <a:pPr eaLnBrk="1" hangingPunct="1"/>
            <a:r>
              <a:rPr lang="en-US" altLang="en-US">
                <a:latin typeface="Arial" panose="020B0604020202020204" pitchFamily="34" charset="0"/>
                <a:ea typeface="ＭＳ Ｐゴシック" panose="020B0600070205080204" pitchFamily="34" charset="-128"/>
              </a:rPr>
              <a:t>EPA proposed a regulation in 2003 to better define what is routine repair. This rule included a cost test i.e.. 20% of the original equipment cost as well a reasonable test. However a court stayed the rules so we are left with logic and the reasonableness test.</a:t>
            </a:r>
          </a:p>
        </p:txBody>
      </p:sp>
    </p:spTree>
    <p:extLst>
      <p:ext uri="{BB962C8B-B14F-4D97-AF65-F5344CB8AC3E}">
        <p14:creationId xmlns:p14="http://schemas.microsoft.com/office/powerpoint/2010/main" val="121738344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Slide Image Placeholder 1">
            <a:extLst>
              <a:ext uri="{FF2B5EF4-FFF2-40B4-BE49-F238E27FC236}">
                <a16:creationId xmlns:a16="http://schemas.microsoft.com/office/drawing/2014/main" id="{F6B50B13-77C5-4B14-B525-365B237816A9}"/>
              </a:ext>
            </a:extLst>
          </p:cNvPr>
          <p:cNvSpPr>
            <a:spLocks noGrp="1" noRot="1" noChangeAspect="1" noChangeArrowheads="1" noTextEdit="1"/>
          </p:cNvSpPr>
          <p:nvPr>
            <p:ph type="sldImg"/>
          </p:nvPr>
        </p:nvSpPr>
        <p:spPr>
          <a:xfrm>
            <a:off x="1206500" y="703263"/>
            <a:ext cx="4692650" cy="3519487"/>
          </a:xfrm>
          <a:ln/>
        </p:spPr>
      </p:sp>
      <p:sp>
        <p:nvSpPr>
          <p:cNvPr id="230403" name="Notes Placeholder 2">
            <a:extLst>
              <a:ext uri="{FF2B5EF4-FFF2-40B4-BE49-F238E27FC236}">
                <a16:creationId xmlns:a16="http://schemas.microsoft.com/office/drawing/2014/main" id="{5470E4E8-ED35-4198-8039-11016E56D985}"/>
              </a:ext>
            </a:extLst>
          </p:cNvPr>
          <p:cNvSpPr>
            <a:spLocks noGrp="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lstStyle/>
          <a:p>
            <a:pPr eaLnBrk="1" hangingPunct="1"/>
            <a:r>
              <a:rPr lang="en-US" altLang="en-US" dirty="0">
                <a:latin typeface="Arial" panose="020B0604020202020204" pitchFamily="34" charset="0"/>
                <a:ea typeface="ＭＳ Ｐゴシック" panose="020B0600070205080204" pitchFamily="34" charset="-128"/>
              </a:rPr>
              <a:t>The next few slides are somewhat lawyerly so please put up with it. The topic is important.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Text from the reg, again </a:t>
            </a:r>
            <a:r>
              <a:rPr lang="en-US" altLang="en-US" b="1" dirty="0">
                <a:latin typeface="Arial" panose="020B0604020202020204" pitchFamily="34" charset="0"/>
                <a:ea typeface="ＭＳ Ｐゴシック" panose="020B0600070205080204" pitchFamily="34" charset="-128"/>
              </a:rPr>
              <a:t>two step definition</a:t>
            </a:r>
          </a:p>
        </p:txBody>
      </p:sp>
      <p:sp>
        <p:nvSpPr>
          <p:cNvPr id="230404" name="Slide Number Placeholder 3">
            <a:extLst>
              <a:ext uri="{FF2B5EF4-FFF2-40B4-BE49-F238E27FC236}">
                <a16:creationId xmlns:a16="http://schemas.microsoft.com/office/drawing/2014/main" id="{C7F7F1B7-7DB6-4827-AFCC-23FF92F4B2AD}"/>
              </a:ext>
            </a:extLst>
          </p:cNvPr>
          <p:cNvSpPr txBox="1">
            <a:spLocks noGrp="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nchor="b"/>
          <a:lstStyle>
            <a:lvl1pPr defTabSz="904875">
              <a:defRPr>
                <a:solidFill>
                  <a:schemeClr val="tx1"/>
                </a:solidFill>
                <a:latin typeface="Arial" panose="020B0604020202020204" pitchFamily="34" charset="0"/>
                <a:ea typeface="ＭＳ Ｐゴシック" panose="020B0600070205080204" pitchFamily="34" charset="-128"/>
              </a:defRPr>
            </a:lvl1pPr>
            <a:lvl2pPr marL="742950" indent="-285750" defTabSz="904875">
              <a:defRPr>
                <a:solidFill>
                  <a:schemeClr val="tx1"/>
                </a:solidFill>
                <a:latin typeface="Arial" panose="020B0604020202020204" pitchFamily="34" charset="0"/>
                <a:ea typeface="ＭＳ Ｐゴシック" panose="020B0600070205080204" pitchFamily="34" charset="-128"/>
              </a:defRPr>
            </a:lvl2pPr>
            <a:lvl3pPr marL="1143000" indent="-228600" defTabSz="904875">
              <a:defRPr>
                <a:solidFill>
                  <a:schemeClr val="tx1"/>
                </a:solidFill>
                <a:latin typeface="Arial" panose="020B0604020202020204" pitchFamily="34" charset="0"/>
                <a:ea typeface="ＭＳ Ｐゴシック" panose="020B0600070205080204" pitchFamily="34" charset="-128"/>
              </a:defRPr>
            </a:lvl3pPr>
            <a:lvl4pPr marL="1600200" indent="-228600" defTabSz="904875">
              <a:defRPr>
                <a:solidFill>
                  <a:schemeClr val="tx1"/>
                </a:solidFill>
                <a:latin typeface="Arial" panose="020B0604020202020204" pitchFamily="34" charset="0"/>
                <a:ea typeface="ＭＳ Ｐゴシック" panose="020B0600070205080204" pitchFamily="34" charset="-128"/>
              </a:defRPr>
            </a:lvl4pPr>
            <a:lvl5pPr marL="2057400" indent="-228600" defTabSz="904875">
              <a:defRPr>
                <a:solidFill>
                  <a:schemeClr val="tx1"/>
                </a:solidFill>
                <a:latin typeface="Arial" panose="020B0604020202020204" pitchFamily="34" charset="0"/>
                <a:ea typeface="ＭＳ Ｐゴシック" panose="020B0600070205080204" pitchFamily="34" charset="-128"/>
              </a:defRPr>
            </a:lvl5pPr>
            <a:lvl6pPr marL="25146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7B6858CE-212E-4772-857A-34240BC001DE}" type="slidenum">
              <a:rPr lang="en-US" altLang="en-US" sz="1300"/>
              <a:pPr algn="r" eaLnBrk="1" hangingPunct="1"/>
              <a:t>68</a:t>
            </a:fld>
            <a:endParaRPr lang="en-US" altLang="en-US" sz="1300"/>
          </a:p>
        </p:txBody>
      </p:sp>
    </p:spTree>
    <p:extLst>
      <p:ext uri="{BB962C8B-B14F-4D97-AF65-F5344CB8AC3E}">
        <p14:creationId xmlns:p14="http://schemas.microsoft.com/office/powerpoint/2010/main" val="274949047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a:extLst>
              <a:ext uri="{FF2B5EF4-FFF2-40B4-BE49-F238E27FC236}">
                <a16:creationId xmlns:a16="http://schemas.microsoft.com/office/drawing/2014/main" id="{541A3444-F946-49E4-AE88-B6C8AF7AAFE8}"/>
              </a:ext>
            </a:extLst>
          </p:cNvPr>
          <p:cNvSpPr txBox="1">
            <a:spLocks noGrp="1" noChangeArrowheads="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nchor="b"/>
          <a:lstStyle>
            <a:lvl1pPr defTabSz="904875">
              <a:defRPr>
                <a:solidFill>
                  <a:schemeClr val="tx1"/>
                </a:solidFill>
                <a:latin typeface="Arial" panose="020B0604020202020204" pitchFamily="34" charset="0"/>
                <a:ea typeface="ＭＳ Ｐゴシック" panose="020B0600070205080204" pitchFamily="34" charset="-128"/>
              </a:defRPr>
            </a:lvl1pPr>
            <a:lvl2pPr marL="742950" indent="-285750" defTabSz="904875">
              <a:defRPr>
                <a:solidFill>
                  <a:schemeClr val="tx1"/>
                </a:solidFill>
                <a:latin typeface="Arial" panose="020B0604020202020204" pitchFamily="34" charset="0"/>
                <a:ea typeface="ＭＳ Ｐゴシック" panose="020B0600070205080204" pitchFamily="34" charset="-128"/>
              </a:defRPr>
            </a:lvl2pPr>
            <a:lvl3pPr marL="1143000" indent="-228600" defTabSz="904875">
              <a:defRPr>
                <a:solidFill>
                  <a:schemeClr val="tx1"/>
                </a:solidFill>
                <a:latin typeface="Arial" panose="020B0604020202020204" pitchFamily="34" charset="0"/>
                <a:ea typeface="ＭＳ Ｐゴシック" panose="020B0600070205080204" pitchFamily="34" charset="-128"/>
              </a:defRPr>
            </a:lvl3pPr>
            <a:lvl4pPr marL="1600200" indent="-228600" defTabSz="904875">
              <a:defRPr>
                <a:solidFill>
                  <a:schemeClr val="tx1"/>
                </a:solidFill>
                <a:latin typeface="Arial" panose="020B0604020202020204" pitchFamily="34" charset="0"/>
                <a:ea typeface="ＭＳ Ｐゴシック" panose="020B0600070205080204" pitchFamily="34" charset="-128"/>
              </a:defRPr>
            </a:lvl4pPr>
            <a:lvl5pPr marL="2057400" indent="-228600" defTabSz="904875">
              <a:defRPr>
                <a:solidFill>
                  <a:schemeClr val="tx1"/>
                </a:solidFill>
                <a:latin typeface="Arial" panose="020B0604020202020204" pitchFamily="34" charset="0"/>
                <a:ea typeface="ＭＳ Ｐゴシック" panose="020B0600070205080204" pitchFamily="34" charset="-128"/>
              </a:defRPr>
            </a:lvl5pPr>
            <a:lvl6pPr marL="25146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E4B9989A-3C87-4C5B-909C-99B11786B511}" type="slidenum">
              <a:rPr lang="en-US" altLang="en-US" sz="1300"/>
              <a:pPr algn="r" eaLnBrk="1" hangingPunct="1"/>
              <a:t>69</a:t>
            </a:fld>
            <a:endParaRPr lang="en-US" altLang="en-US" sz="1300"/>
          </a:p>
        </p:txBody>
      </p:sp>
      <p:sp>
        <p:nvSpPr>
          <p:cNvPr id="232451" name="Rectangle 2">
            <a:extLst>
              <a:ext uri="{FF2B5EF4-FFF2-40B4-BE49-F238E27FC236}">
                <a16:creationId xmlns:a16="http://schemas.microsoft.com/office/drawing/2014/main" id="{99960CDF-E7CA-414D-929F-0487E5275869}"/>
              </a:ext>
            </a:extLst>
          </p:cNvPr>
          <p:cNvSpPr>
            <a:spLocks noGrp="1" noRot="1" noChangeAspect="1" noChangeArrowheads="1" noTextEdit="1"/>
          </p:cNvSpPr>
          <p:nvPr>
            <p:ph type="sldImg"/>
          </p:nvPr>
        </p:nvSpPr>
        <p:spPr>
          <a:xfrm>
            <a:off x="1206500" y="703263"/>
            <a:ext cx="4692650" cy="3519487"/>
          </a:xfrm>
          <a:ln/>
        </p:spPr>
      </p:sp>
      <p:sp>
        <p:nvSpPr>
          <p:cNvPr id="232452" name="Rectangle 3">
            <a:extLst>
              <a:ext uri="{FF2B5EF4-FFF2-40B4-BE49-F238E27FC236}">
                <a16:creationId xmlns:a16="http://schemas.microsoft.com/office/drawing/2014/main" id="{8E15BA53-8AAE-4416-8459-0CF873AB0875}"/>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lstStyle/>
          <a:p>
            <a:pPr eaLnBrk="1" hangingPunct="1"/>
            <a:r>
              <a:rPr lang="en-US" altLang="en-US" dirty="0">
                <a:latin typeface="Arial" panose="020B0604020202020204" pitchFamily="34" charset="0"/>
                <a:ea typeface="ＭＳ Ｐゴシック" panose="020B0600070205080204" pitchFamily="34" charset="-128"/>
              </a:rPr>
              <a:t>Background:  NSR rules exempt certain categories of activities from modifications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No activity is categorically exempt,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The RMRR was subsequently promulgated by EPA after the Seventh Circuit decision in WEPCO. [WI electric power company] which I’ll talk more about.</a:t>
            </a:r>
          </a:p>
        </p:txBody>
      </p:sp>
    </p:spTree>
    <p:extLst>
      <p:ext uri="{BB962C8B-B14F-4D97-AF65-F5344CB8AC3E}">
        <p14:creationId xmlns:p14="http://schemas.microsoft.com/office/powerpoint/2010/main" val="236076125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Slide Image Placeholder 1">
            <a:extLst>
              <a:ext uri="{FF2B5EF4-FFF2-40B4-BE49-F238E27FC236}">
                <a16:creationId xmlns:a16="http://schemas.microsoft.com/office/drawing/2014/main" id="{D3033E7B-75C8-46D8-AB5D-71606D39ED4C}"/>
              </a:ext>
            </a:extLst>
          </p:cNvPr>
          <p:cNvSpPr>
            <a:spLocks noGrp="1" noRot="1" noChangeAspect="1" noChangeArrowheads="1" noTextEdit="1"/>
          </p:cNvSpPr>
          <p:nvPr>
            <p:ph type="sldImg"/>
          </p:nvPr>
        </p:nvSpPr>
        <p:spPr>
          <a:xfrm>
            <a:off x="1206500" y="703263"/>
            <a:ext cx="4692650" cy="3519487"/>
          </a:xfrm>
          <a:ln/>
        </p:spPr>
      </p:sp>
      <p:sp>
        <p:nvSpPr>
          <p:cNvPr id="234499" name="Notes Placeholder 2">
            <a:extLst>
              <a:ext uri="{FF2B5EF4-FFF2-40B4-BE49-F238E27FC236}">
                <a16:creationId xmlns:a16="http://schemas.microsoft.com/office/drawing/2014/main" id="{E7942DA0-2DDD-4393-8125-C56953350C68}"/>
              </a:ext>
            </a:extLst>
          </p:cNvPr>
          <p:cNvSpPr>
            <a:spLocks noGrp="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lstStyle/>
          <a:p>
            <a:pPr eaLnBrk="1" hangingPunct="1"/>
            <a:r>
              <a:rPr lang="en-US" altLang="en-US" dirty="0">
                <a:latin typeface="Arial" panose="020B0604020202020204" pitchFamily="34" charset="0"/>
                <a:ea typeface="ＭＳ Ｐゴシック" panose="020B0600070205080204" pitchFamily="34" charset="-128"/>
              </a:rPr>
              <a:t>WEPCO = consideration </a:t>
            </a:r>
            <a:r>
              <a:rPr lang="en-US" altLang="en-US" dirty="0" err="1">
                <a:latin typeface="Arial" panose="020B0604020202020204" pitchFamily="34" charset="0"/>
                <a:ea typeface="ＭＳ Ｐゴシック" panose="020B0600070205080204" pitchFamily="34" charset="-128"/>
              </a:rPr>
              <a:t>crtieria</a:t>
            </a:r>
            <a:r>
              <a:rPr lang="en-US" altLang="en-US" dirty="0">
                <a:latin typeface="Arial" panose="020B0604020202020204" pitchFamily="34" charset="0"/>
                <a:ea typeface="ＭＳ Ｐゴシック" panose="020B0600070205080204" pitchFamily="34" charset="-128"/>
              </a:rPr>
              <a:t> mentioned a couple of slides back.</a:t>
            </a:r>
          </a:p>
        </p:txBody>
      </p:sp>
      <p:sp>
        <p:nvSpPr>
          <p:cNvPr id="234500" name="Slide Number Placeholder 3">
            <a:extLst>
              <a:ext uri="{FF2B5EF4-FFF2-40B4-BE49-F238E27FC236}">
                <a16:creationId xmlns:a16="http://schemas.microsoft.com/office/drawing/2014/main" id="{1A101FC8-EEF3-4E04-8FD5-C23A096BCA6A}"/>
              </a:ext>
            </a:extLst>
          </p:cNvPr>
          <p:cNvSpPr txBox="1">
            <a:spLocks noGrp="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nchor="b"/>
          <a:lstStyle>
            <a:lvl1pPr defTabSz="904875">
              <a:defRPr>
                <a:solidFill>
                  <a:schemeClr val="tx1"/>
                </a:solidFill>
                <a:latin typeface="Arial" panose="020B0604020202020204" pitchFamily="34" charset="0"/>
                <a:ea typeface="ＭＳ Ｐゴシック" panose="020B0600070205080204" pitchFamily="34" charset="-128"/>
              </a:defRPr>
            </a:lvl1pPr>
            <a:lvl2pPr marL="742950" indent="-285750" defTabSz="904875">
              <a:defRPr>
                <a:solidFill>
                  <a:schemeClr val="tx1"/>
                </a:solidFill>
                <a:latin typeface="Arial" panose="020B0604020202020204" pitchFamily="34" charset="0"/>
                <a:ea typeface="ＭＳ Ｐゴシック" panose="020B0600070205080204" pitchFamily="34" charset="-128"/>
              </a:defRPr>
            </a:lvl2pPr>
            <a:lvl3pPr marL="1143000" indent="-228600" defTabSz="904875">
              <a:defRPr>
                <a:solidFill>
                  <a:schemeClr val="tx1"/>
                </a:solidFill>
                <a:latin typeface="Arial" panose="020B0604020202020204" pitchFamily="34" charset="0"/>
                <a:ea typeface="ＭＳ Ｐゴシック" panose="020B0600070205080204" pitchFamily="34" charset="-128"/>
              </a:defRPr>
            </a:lvl3pPr>
            <a:lvl4pPr marL="1600200" indent="-228600" defTabSz="904875">
              <a:defRPr>
                <a:solidFill>
                  <a:schemeClr val="tx1"/>
                </a:solidFill>
                <a:latin typeface="Arial" panose="020B0604020202020204" pitchFamily="34" charset="0"/>
                <a:ea typeface="ＭＳ Ｐゴシック" panose="020B0600070205080204" pitchFamily="34" charset="-128"/>
              </a:defRPr>
            </a:lvl4pPr>
            <a:lvl5pPr marL="2057400" indent="-228600" defTabSz="904875">
              <a:defRPr>
                <a:solidFill>
                  <a:schemeClr val="tx1"/>
                </a:solidFill>
                <a:latin typeface="Arial" panose="020B0604020202020204" pitchFamily="34" charset="0"/>
                <a:ea typeface="ＭＳ Ｐゴシック" panose="020B0600070205080204" pitchFamily="34" charset="-128"/>
              </a:defRPr>
            </a:lvl5pPr>
            <a:lvl6pPr marL="25146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F6DCA31D-16FC-4B95-813F-5FDC96891054}" type="slidenum">
              <a:rPr lang="en-US" altLang="en-US" sz="1300"/>
              <a:pPr algn="r" eaLnBrk="1" hangingPunct="1"/>
              <a:t>70</a:t>
            </a:fld>
            <a:endParaRPr lang="en-US" altLang="en-US" sz="1300"/>
          </a:p>
        </p:txBody>
      </p:sp>
    </p:spTree>
    <p:extLst>
      <p:ext uri="{BB962C8B-B14F-4D97-AF65-F5344CB8AC3E}">
        <p14:creationId xmlns:p14="http://schemas.microsoft.com/office/powerpoint/2010/main" val="411794172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a:extLst>
              <a:ext uri="{FF2B5EF4-FFF2-40B4-BE49-F238E27FC236}">
                <a16:creationId xmlns:a16="http://schemas.microsoft.com/office/drawing/2014/main" id="{5B205C0E-269E-4FFB-A09F-C476D99E8F5B}"/>
              </a:ext>
            </a:extLst>
          </p:cNvPr>
          <p:cNvSpPr>
            <a:spLocks noGrp="1" noRot="1" noChangeAspect="1" noChangeArrowheads="1" noTextEdit="1"/>
          </p:cNvSpPr>
          <p:nvPr>
            <p:ph type="sldImg"/>
          </p:nvPr>
        </p:nvSpPr>
        <p:spPr>
          <a:xfrm>
            <a:off x="1206500" y="703263"/>
            <a:ext cx="4692650" cy="3519487"/>
          </a:xfrm>
          <a:ln/>
        </p:spPr>
      </p:sp>
      <p:sp>
        <p:nvSpPr>
          <p:cNvPr id="236547" name="Rectangle 3">
            <a:extLst>
              <a:ext uri="{FF2B5EF4-FFF2-40B4-BE49-F238E27FC236}">
                <a16:creationId xmlns:a16="http://schemas.microsoft.com/office/drawing/2014/main" id="{D2274BC1-DB21-4CAB-BAD5-95DE9941419B}"/>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These are the factors EPA considers based on the WEPCO case. Most of the discussion is based on power plants However all of these principles apply to any source.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1990 court decisions regarding RMRR</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1992 EPA rulemaking 7/21/92</a:t>
            </a:r>
          </a:p>
          <a:p>
            <a:pPr eaLnBrk="1" hangingPunct="1"/>
            <a:r>
              <a:rPr lang="en-US" altLang="en-US" dirty="0">
                <a:latin typeface="Arial" panose="020B0604020202020204" pitchFamily="34" charset="0"/>
                <a:ea typeface="ＭＳ Ｐゴシック" panose="020B0600070205080204" pitchFamily="34" charset="-128"/>
              </a:rPr>
              <a:t>(21) * * *</a:t>
            </a:r>
          </a:p>
          <a:p>
            <a:pPr eaLnBrk="1" hangingPunct="1"/>
            <a:r>
              <a:rPr lang="en-US" altLang="en-US" dirty="0">
                <a:latin typeface="Arial" panose="020B0604020202020204" pitchFamily="34" charset="0"/>
                <a:ea typeface="ＭＳ Ｐゴシック" panose="020B0600070205080204" pitchFamily="34" charset="-128"/>
              </a:rPr>
              <a:t>. (iv) For any emissions unit (other than</a:t>
            </a:r>
          </a:p>
          <a:p>
            <a:pPr eaLnBrk="1" hangingPunct="1"/>
            <a:r>
              <a:rPr lang="en-US" altLang="en-US" dirty="0">
                <a:latin typeface="Arial" panose="020B0604020202020204" pitchFamily="34" charset="0"/>
                <a:ea typeface="ＭＳ Ｐゴシック" panose="020B0600070205080204" pitchFamily="34" charset="-128"/>
              </a:rPr>
              <a:t>an electric utility steam generating unit</a:t>
            </a:r>
          </a:p>
          <a:p>
            <a:pPr eaLnBrk="1" hangingPunct="1"/>
            <a:r>
              <a:rPr lang="en-US" altLang="en-US" dirty="0">
                <a:latin typeface="Arial" panose="020B0604020202020204" pitchFamily="34" charset="0"/>
                <a:ea typeface="ＭＳ Ｐゴシック" panose="020B0600070205080204" pitchFamily="34" charset="-128"/>
              </a:rPr>
              <a:t>specified in paragraph (b)(21)(v) of this</a:t>
            </a:r>
          </a:p>
          <a:p>
            <a:pPr eaLnBrk="1" hangingPunct="1"/>
            <a:r>
              <a:rPr lang="en-US" altLang="en-US" dirty="0">
                <a:latin typeface="Arial" panose="020B0604020202020204" pitchFamily="34" charset="0"/>
                <a:ea typeface="ＭＳ Ｐゴシック" panose="020B0600070205080204" pitchFamily="34" charset="-128"/>
              </a:rPr>
              <a:t>section) which has not begun normal</a:t>
            </a:r>
          </a:p>
          <a:p>
            <a:pPr eaLnBrk="1" hangingPunct="1"/>
            <a:r>
              <a:rPr lang="en-US" altLang="en-US" dirty="0">
                <a:latin typeface="Arial" panose="020B0604020202020204" pitchFamily="34" charset="0"/>
                <a:ea typeface="ＭＳ Ｐゴシック" panose="020B0600070205080204" pitchFamily="34" charset="-128"/>
              </a:rPr>
              <a:t>operations on the particular date, actual</a:t>
            </a:r>
          </a:p>
          <a:p>
            <a:pPr eaLnBrk="1" hangingPunct="1"/>
            <a:r>
              <a:rPr lang="en-US" altLang="en-US" dirty="0">
                <a:latin typeface="Arial" panose="020B0604020202020204" pitchFamily="34" charset="0"/>
                <a:ea typeface="ＭＳ Ｐゴシック" panose="020B0600070205080204" pitchFamily="34" charset="-128"/>
              </a:rPr>
              <a:t>emissions shall equal the potential to</a:t>
            </a:r>
          </a:p>
          <a:p>
            <a:pPr eaLnBrk="1" hangingPunct="1"/>
            <a:r>
              <a:rPr lang="en-US" altLang="en-US" dirty="0">
                <a:latin typeface="Arial" panose="020B0604020202020204" pitchFamily="34" charset="0"/>
                <a:ea typeface="ＭＳ Ｐゴシック" panose="020B0600070205080204" pitchFamily="34" charset="-128"/>
              </a:rPr>
              <a:t>emit of the unit on that date.</a:t>
            </a:r>
          </a:p>
          <a:p>
            <a:pPr eaLnBrk="1" hangingPunct="1"/>
            <a:r>
              <a:rPr lang="en-US" altLang="en-US" dirty="0">
                <a:latin typeface="Arial" panose="020B0604020202020204" pitchFamily="34" charset="0"/>
                <a:ea typeface="ＭＳ Ｐゴシック" panose="020B0600070205080204" pitchFamily="34" charset="-128"/>
              </a:rPr>
              <a:t>(v) For an electric utility steam</a:t>
            </a:r>
          </a:p>
          <a:p>
            <a:pPr eaLnBrk="1" hangingPunct="1"/>
            <a:r>
              <a:rPr lang="en-US" altLang="en-US" dirty="0">
                <a:latin typeface="Arial" panose="020B0604020202020204" pitchFamily="34" charset="0"/>
                <a:ea typeface="ＭＳ Ｐゴシック" panose="020B0600070205080204" pitchFamily="34" charset="-128"/>
              </a:rPr>
              <a:t>generating unit (other than a new unit or</a:t>
            </a:r>
          </a:p>
          <a:p>
            <a:pPr eaLnBrk="1" hangingPunct="1"/>
            <a:r>
              <a:rPr lang="en-US" altLang="en-US" dirty="0">
                <a:latin typeface="Arial" panose="020B0604020202020204" pitchFamily="34" charset="0"/>
                <a:ea typeface="ＭＳ Ｐゴシック" panose="020B0600070205080204" pitchFamily="34" charset="-128"/>
              </a:rPr>
              <a:t>the replacement of an existing unit)</a:t>
            </a:r>
          </a:p>
          <a:p>
            <a:pPr eaLnBrk="1" hangingPunct="1"/>
            <a:r>
              <a:rPr lang="en-US" altLang="en-US" dirty="0">
                <a:latin typeface="Arial" panose="020B0604020202020204" pitchFamily="34" charset="0"/>
                <a:ea typeface="ＭＳ Ｐゴシック" panose="020B0600070205080204" pitchFamily="34" charset="-128"/>
              </a:rPr>
              <a:t>actual emissions of the unit following</a:t>
            </a:r>
          </a:p>
          <a:p>
            <a:pPr eaLnBrk="1" hangingPunct="1"/>
            <a:r>
              <a:rPr lang="en-US" altLang="en-US" dirty="0">
                <a:latin typeface="Arial" panose="020B0604020202020204" pitchFamily="34" charset="0"/>
                <a:ea typeface="ＭＳ Ｐゴシック" panose="020B0600070205080204" pitchFamily="34" charset="-128"/>
              </a:rPr>
              <a:t>the physical or operational change shall</a:t>
            </a:r>
          </a:p>
          <a:p>
            <a:pPr eaLnBrk="1" hangingPunct="1"/>
            <a:r>
              <a:rPr lang="en-US" altLang="en-US" dirty="0">
                <a:latin typeface="Arial" panose="020B0604020202020204" pitchFamily="34" charset="0"/>
                <a:ea typeface="ＭＳ Ｐゴシック" panose="020B0600070205080204" pitchFamily="34" charset="-128"/>
              </a:rPr>
              <a:t>equal the representative actual annual</a:t>
            </a:r>
          </a:p>
          <a:p>
            <a:pPr eaLnBrk="1" hangingPunct="1"/>
            <a:r>
              <a:rPr lang="en-US" altLang="en-US" dirty="0">
                <a:latin typeface="Arial" panose="020B0604020202020204" pitchFamily="34" charset="0"/>
                <a:ea typeface="ＭＳ Ｐゴシック" panose="020B0600070205080204" pitchFamily="34" charset="-128"/>
              </a:rPr>
              <a:t>emissions of the unit, provided the</a:t>
            </a:r>
          </a:p>
          <a:p>
            <a:pPr eaLnBrk="1" hangingPunct="1"/>
            <a:r>
              <a:rPr lang="en-US" altLang="en-US" dirty="0">
                <a:latin typeface="Arial" panose="020B0604020202020204" pitchFamily="34" charset="0"/>
                <a:ea typeface="ＭＳ Ｐゴシック" panose="020B0600070205080204" pitchFamily="34" charset="-128"/>
              </a:rPr>
              <a:t>source owner or operator maintains and</a:t>
            </a:r>
          </a:p>
          <a:p>
            <a:pPr eaLnBrk="1" hangingPunct="1"/>
            <a:r>
              <a:rPr lang="en-US" altLang="en-US" dirty="0">
                <a:latin typeface="Arial" panose="020B0604020202020204" pitchFamily="34" charset="0"/>
                <a:ea typeface="ＭＳ Ｐゴシック" panose="020B0600070205080204" pitchFamily="34" charset="-128"/>
              </a:rPr>
              <a:t>submits to the Administrator on an</a:t>
            </a:r>
          </a:p>
          <a:p>
            <a:pPr eaLnBrk="1" hangingPunct="1"/>
            <a:r>
              <a:rPr lang="en-US" altLang="en-US" dirty="0">
                <a:latin typeface="Arial" panose="020B0604020202020204" pitchFamily="34" charset="0"/>
                <a:ea typeface="ＭＳ Ｐゴシック" panose="020B0600070205080204" pitchFamily="34" charset="-128"/>
              </a:rPr>
              <a:t>annual basis for a period of 5 years from</a:t>
            </a:r>
          </a:p>
          <a:p>
            <a:pPr eaLnBrk="1" hangingPunct="1"/>
            <a:r>
              <a:rPr lang="en-US" altLang="en-US" dirty="0">
                <a:latin typeface="Arial" panose="020B0604020202020204" pitchFamily="34" charset="0"/>
                <a:ea typeface="ＭＳ Ｐゴシック" panose="020B0600070205080204" pitchFamily="34" charset="-128"/>
              </a:rPr>
              <a:t>the date the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(33) Representative actual annual</a:t>
            </a:r>
          </a:p>
          <a:p>
            <a:pPr eaLnBrk="1" hangingPunct="1"/>
            <a:r>
              <a:rPr lang="en-US" altLang="en-US" dirty="0">
                <a:latin typeface="Arial" panose="020B0604020202020204" pitchFamily="34" charset="0"/>
                <a:ea typeface="ＭＳ Ｐゴシック" panose="020B0600070205080204" pitchFamily="34" charset="-128"/>
              </a:rPr>
              <a:t>emissions means the average rate, in</a:t>
            </a:r>
          </a:p>
          <a:p>
            <a:pPr eaLnBrk="1" hangingPunct="1"/>
            <a:r>
              <a:rPr lang="en-US" altLang="en-US" dirty="0">
                <a:latin typeface="Arial" panose="020B0604020202020204" pitchFamily="34" charset="0"/>
                <a:ea typeface="ＭＳ Ｐゴシック" panose="020B0600070205080204" pitchFamily="34" charset="-128"/>
              </a:rPr>
              <a:t>tons per year, at which the source is</a:t>
            </a:r>
          </a:p>
          <a:p>
            <a:pPr eaLnBrk="1" hangingPunct="1"/>
            <a:r>
              <a:rPr lang="en-US" altLang="en-US" dirty="0">
                <a:latin typeface="Arial" panose="020B0604020202020204" pitchFamily="34" charset="0"/>
                <a:ea typeface="ＭＳ Ｐゴシック" panose="020B0600070205080204" pitchFamily="34" charset="-128"/>
              </a:rPr>
              <a:t>projected to emit a pollutant for the two year</a:t>
            </a:r>
          </a:p>
          <a:p>
            <a:pPr eaLnBrk="1" hangingPunct="1"/>
            <a:r>
              <a:rPr lang="en-US" altLang="en-US" dirty="0">
                <a:latin typeface="Arial" panose="020B0604020202020204" pitchFamily="34" charset="0"/>
                <a:ea typeface="ＭＳ Ｐゴシック" panose="020B0600070205080204" pitchFamily="34" charset="-128"/>
              </a:rPr>
              <a:t>period after a physical change or</a:t>
            </a:r>
          </a:p>
          <a:p>
            <a:pPr eaLnBrk="1" hangingPunct="1"/>
            <a:r>
              <a:rPr lang="en-US" altLang="en-US" dirty="0">
                <a:latin typeface="Arial" panose="020B0604020202020204" pitchFamily="34" charset="0"/>
                <a:ea typeface="ＭＳ Ｐゴシック" panose="020B0600070205080204" pitchFamily="34" charset="-128"/>
              </a:rPr>
              <a:t>change in the method of operation of a</a:t>
            </a:r>
          </a:p>
          <a:p>
            <a:pPr eaLnBrk="1" hangingPunct="1"/>
            <a:r>
              <a:rPr lang="en-US" altLang="en-US" dirty="0">
                <a:latin typeface="Arial" panose="020B0604020202020204" pitchFamily="34" charset="0"/>
                <a:ea typeface="ＭＳ Ｐゴシック" panose="020B0600070205080204" pitchFamily="34" charset="-128"/>
              </a:rPr>
              <a:t>unit,</a:t>
            </a:r>
          </a:p>
          <a:p>
            <a:pPr eaLnBrk="1" hangingPunct="1"/>
            <a:r>
              <a:rPr lang="en-US" altLang="en-US" dirty="0">
                <a:latin typeface="Arial" panose="020B0604020202020204" pitchFamily="34" charset="0"/>
                <a:ea typeface="ＭＳ Ｐゴシック" panose="020B0600070205080204" pitchFamily="34" charset="-128"/>
              </a:rPr>
              <a:t>(ii) Exclude, in calculating any</a:t>
            </a:r>
          </a:p>
          <a:p>
            <a:pPr eaLnBrk="1" hangingPunct="1"/>
            <a:r>
              <a:rPr lang="en-US" altLang="en-US" dirty="0">
                <a:latin typeface="Arial" panose="020B0604020202020204" pitchFamily="34" charset="0"/>
                <a:ea typeface="ＭＳ Ｐゴシック" panose="020B0600070205080204" pitchFamily="34" charset="-128"/>
              </a:rPr>
              <a:t>increase in emissions that results from</a:t>
            </a:r>
          </a:p>
          <a:p>
            <a:pPr eaLnBrk="1" hangingPunct="1"/>
            <a:r>
              <a:rPr lang="en-US" altLang="en-US" dirty="0">
                <a:latin typeface="Arial" panose="020B0604020202020204" pitchFamily="34" charset="0"/>
                <a:ea typeface="ＭＳ Ｐゴシック" panose="020B0600070205080204" pitchFamily="34" charset="-128"/>
              </a:rPr>
              <a:t>the particular physical change or change</a:t>
            </a:r>
          </a:p>
          <a:p>
            <a:pPr eaLnBrk="1" hangingPunct="1"/>
            <a:r>
              <a:rPr lang="en-US" altLang="en-US" dirty="0">
                <a:latin typeface="Arial" panose="020B0604020202020204" pitchFamily="34" charset="0"/>
                <a:ea typeface="ＭＳ Ｐゴシック" panose="020B0600070205080204" pitchFamily="34" charset="-128"/>
              </a:rPr>
              <a:t>in the method of operation at an electric</a:t>
            </a:r>
          </a:p>
          <a:p>
            <a:pPr eaLnBrk="1" hangingPunct="1"/>
            <a:r>
              <a:rPr lang="en-US" altLang="en-US" dirty="0">
                <a:latin typeface="Arial" panose="020B0604020202020204" pitchFamily="34" charset="0"/>
                <a:ea typeface="ＭＳ Ｐゴシック" panose="020B0600070205080204" pitchFamily="34" charset="-128"/>
              </a:rPr>
              <a:t>utility steam generating unit, that</a:t>
            </a:r>
          </a:p>
          <a:p>
            <a:pPr eaLnBrk="1" hangingPunct="1"/>
            <a:r>
              <a:rPr lang="en-US" altLang="en-US" dirty="0">
                <a:latin typeface="Arial" panose="020B0604020202020204" pitchFamily="34" charset="0"/>
                <a:ea typeface="ＭＳ Ｐゴシック" panose="020B0600070205080204" pitchFamily="34" charset="-128"/>
              </a:rPr>
              <a:t>portion of the unit’s emissions following</a:t>
            </a:r>
          </a:p>
          <a:p>
            <a:pPr eaLnBrk="1" hangingPunct="1"/>
            <a:r>
              <a:rPr lang="en-US" altLang="en-US" dirty="0">
                <a:latin typeface="Arial" panose="020B0604020202020204" pitchFamily="34" charset="0"/>
                <a:ea typeface="ＭＳ Ｐゴシック" panose="020B0600070205080204" pitchFamily="34" charset="-128"/>
              </a:rPr>
              <a:t>the change that could have been</a:t>
            </a:r>
          </a:p>
          <a:p>
            <a:pPr eaLnBrk="1" hangingPunct="1"/>
            <a:r>
              <a:rPr lang="en-US" altLang="en-US" dirty="0">
                <a:latin typeface="Arial" panose="020B0604020202020204" pitchFamily="34" charset="0"/>
                <a:ea typeface="ＭＳ Ｐゴシック" panose="020B0600070205080204" pitchFamily="34" charset="-128"/>
              </a:rPr>
              <a:t>accommodated during the</a:t>
            </a:r>
          </a:p>
          <a:p>
            <a:pPr eaLnBrk="1" hangingPunct="1"/>
            <a:r>
              <a:rPr lang="en-US" altLang="en-US" dirty="0">
                <a:latin typeface="Arial" panose="020B0604020202020204" pitchFamily="34" charset="0"/>
                <a:ea typeface="ＭＳ Ｐゴシック" panose="020B0600070205080204" pitchFamily="34" charset="-128"/>
              </a:rPr>
              <a:t>representative baseline period and is</a:t>
            </a:r>
          </a:p>
          <a:p>
            <a:pPr eaLnBrk="1" hangingPunct="1"/>
            <a:r>
              <a:rPr lang="en-US" altLang="en-US" dirty="0">
                <a:latin typeface="Arial" panose="020B0604020202020204" pitchFamily="34" charset="0"/>
                <a:ea typeface="ＭＳ Ｐゴシック" panose="020B0600070205080204" pitchFamily="34" charset="-128"/>
              </a:rPr>
              <a:t>attributable to an increase in projected</a:t>
            </a:r>
          </a:p>
          <a:p>
            <a:pPr eaLnBrk="1" hangingPunct="1"/>
            <a:r>
              <a:rPr lang="en-US" altLang="en-US" dirty="0">
                <a:latin typeface="Arial" panose="020B0604020202020204" pitchFamily="34" charset="0"/>
                <a:ea typeface="ＭＳ Ｐゴシック" panose="020B0600070205080204" pitchFamily="34" charset="-128"/>
              </a:rPr>
              <a:t>capacity utilization at the unit that is</a:t>
            </a:r>
          </a:p>
          <a:p>
            <a:pPr eaLnBrk="1" hangingPunct="1"/>
            <a:r>
              <a:rPr lang="en-US" altLang="en-US" dirty="0">
                <a:latin typeface="Arial" panose="020B0604020202020204" pitchFamily="34" charset="0"/>
                <a:ea typeface="ＭＳ Ｐゴシック" panose="020B0600070205080204" pitchFamily="34" charset="-128"/>
              </a:rPr>
              <a:t>unrelated to the particular change,</a:t>
            </a:r>
          </a:p>
          <a:p>
            <a:pPr eaLnBrk="1" hangingPunct="1"/>
            <a:r>
              <a:rPr lang="en-US" altLang="en-US" dirty="0">
                <a:latin typeface="Arial" panose="020B0604020202020204" pitchFamily="34" charset="0"/>
                <a:ea typeface="ＭＳ Ｐゴシック" panose="020B0600070205080204" pitchFamily="34" charset="-128"/>
              </a:rPr>
              <a:t>including any increased utilization due</a:t>
            </a:r>
          </a:p>
          <a:p>
            <a:pPr eaLnBrk="1" hangingPunct="1"/>
            <a:r>
              <a:rPr lang="en-US" altLang="en-US" dirty="0">
                <a:latin typeface="Arial" panose="020B0604020202020204" pitchFamily="34" charset="0"/>
                <a:ea typeface="ＭＳ Ｐゴシック" panose="020B0600070205080204" pitchFamily="34" charset="-128"/>
              </a:rPr>
              <a:t>to the rate of electricity demand growth</a:t>
            </a:r>
          </a:p>
          <a:p>
            <a:pPr eaLnBrk="1" hangingPunct="1"/>
            <a:r>
              <a:rPr lang="en-US" altLang="en-US" dirty="0">
                <a:latin typeface="Arial" panose="020B0604020202020204" pitchFamily="34" charset="0"/>
                <a:ea typeface="ＭＳ Ｐゴシック" panose="020B0600070205080204" pitchFamily="34" charset="-128"/>
              </a:rPr>
              <a:t>for the utility system as a whole.</a:t>
            </a:r>
          </a:p>
        </p:txBody>
      </p:sp>
    </p:spTree>
    <p:extLst>
      <p:ext uri="{BB962C8B-B14F-4D97-AF65-F5344CB8AC3E}">
        <p14:creationId xmlns:p14="http://schemas.microsoft.com/office/powerpoint/2010/main" val="153429536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a:extLst>
              <a:ext uri="{FF2B5EF4-FFF2-40B4-BE49-F238E27FC236}">
                <a16:creationId xmlns:a16="http://schemas.microsoft.com/office/drawing/2014/main" id="{6979E1B4-9A97-4BEF-A431-B8CF4FC30347}"/>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A70C61B3-A99C-433F-A76D-85A988DC6B43}" type="slidenum">
              <a:rPr lang="en-US" altLang="en-US"/>
              <a:pPr/>
              <a:t>7</a:t>
            </a:fld>
            <a:endParaRPr lang="en-US" altLang="en-US"/>
          </a:p>
        </p:txBody>
      </p:sp>
      <p:sp>
        <p:nvSpPr>
          <p:cNvPr id="117763" name="Rectangle 2">
            <a:extLst>
              <a:ext uri="{FF2B5EF4-FFF2-40B4-BE49-F238E27FC236}">
                <a16:creationId xmlns:a16="http://schemas.microsoft.com/office/drawing/2014/main" id="{87AF0599-FCC1-4A94-8D16-482010A6EE09}"/>
              </a:ext>
            </a:extLst>
          </p:cNvPr>
          <p:cNvSpPr>
            <a:spLocks noGrp="1" noRot="1" noChangeAspect="1" noChangeArrowheads="1" noTextEdit="1"/>
          </p:cNvSpPr>
          <p:nvPr>
            <p:ph type="sldImg"/>
          </p:nvPr>
        </p:nvSpPr>
        <p:spPr>
          <a:ln/>
        </p:spPr>
      </p:sp>
      <p:sp>
        <p:nvSpPr>
          <p:cNvPr id="117764" name="Rectangle 3">
            <a:extLst>
              <a:ext uri="{FF2B5EF4-FFF2-40B4-BE49-F238E27FC236}">
                <a16:creationId xmlns:a16="http://schemas.microsoft.com/office/drawing/2014/main" id="{BFAE7D83-7E6E-49ED-BECF-38792C64D3C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2000" dirty="0">
                <a:latin typeface="Arial" panose="020B0604020202020204" pitchFamily="34" charset="0"/>
                <a:ea typeface="ＭＳ Ｐゴシック" panose="020B0600070205080204" pitchFamily="34" charset="-128"/>
              </a:rPr>
              <a:t>Just like a reporter we are organized into who what where why and when</a:t>
            </a:r>
          </a:p>
        </p:txBody>
      </p:sp>
    </p:spTree>
    <p:extLst>
      <p:ext uri="{BB962C8B-B14F-4D97-AF65-F5344CB8AC3E}">
        <p14:creationId xmlns:p14="http://schemas.microsoft.com/office/powerpoint/2010/main" val="82417246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a:extLst>
              <a:ext uri="{FF2B5EF4-FFF2-40B4-BE49-F238E27FC236}">
                <a16:creationId xmlns:a16="http://schemas.microsoft.com/office/drawing/2014/main" id="{73211F63-AF59-4A53-BCEF-CBE7ACD361F7}"/>
              </a:ext>
            </a:extLst>
          </p:cNvPr>
          <p:cNvSpPr txBox="1">
            <a:spLocks noGrp="1" noChangeArrowheads="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nchor="b"/>
          <a:lstStyle>
            <a:lvl1pPr defTabSz="904875">
              <a:defRPr>
                <a:solidFill>
                  <a:schemeClr val="tx1"/>
                </a:solidFill>
                <a:latin typeface="Arial" panose="020B0604020202020204" pitchFamily="34" charset="0"/>
                <a:ea typeface="ＭＳ Ｐゴシック" panose="020B0600070205080204" pitchFamily="34" charset="-128"/>
              </a:defRPr>
            </a:lvl1pPr>
            <a:lvl2pPr marL="742950" indent="-285750" defTabSz="904875">
              <a:defRPr>
                <a:solidFill>
                  <a:schemeClr val="tx1"/>
                </a:solidFill>
                <a:latin typeface="Arial" panose="020B0604020202020204" pitchFamily="34" charset="0"/>
                <a:ea typeface="ＭＳ Ｐゴシック" panose="020B0600070205080204" pitchFamily="34" charset="-128"/>
              </a:defRPr>
            </a:lvl2pPr>
            <a:lvl3pPr marL="1143000" indent="-228600" defTabSz="904875">
              <a:defRPr>
                <a:solidFill>
                  <a:schemeClr val="tx1"/>
                </a:solidFill>
                <a:latin typeface="Arial" panose="020B0604020202020204" pitchFamily="34" charset="0"/>
                <a:ea typeface="ＭＳ Ｐゴシック" panose="020B0600070205080204" pitchFamily="34" charset="-128"/>
              </a:defRPr>
            </a:lvl3pPr>
            <a:lvl4pPr marL="1600200" indent="-228600" defTabSz="904875">
              <a:defRPr>
                <a:solidFill>
                  <a:schemeClr val="tx1"/>
                </a:solidFill>
                <a:latin typeface="Arial" panose="020B0604020202020204" pitchFamily="34" charset="0"/>
                <a:ea typeface="ＭＳ Ｐゴシック" panose="020B0600070205080204" pitchFamily="34" charset="-128"/>
              </a:defRPr>
            </a:lvl4pPr>
            <a:lvl5pPr marL="2057400" indent="-228600" defTabSz="904875">
              <a:defRPr>
                <a:solidFill>
                  <a:schemeClr val="tx1"/>
                </a:solidFill>
                <a:latin typeface="Arial" panose="020B0604020202020204" pitchFamily="34" charset="0"/>
                <a:ea typeface="ＭＳ Ｐゴシック" panose="020B0600070205080204" pitchFamily="34" charset="-128"/>
              </a:defRPr>
            </a:lvl5pPr>
            <a:lvl6pPr marL="25146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8EAAC774-D872-4484-8370-6A66945FA854}" type="slidenum">
              <a:rPr lang="en-US" altLang="en-US" sz="1300"/>
              <a:pPr algn="r" eaLnBrk="1" hangingPunct="1"/>
              <a:t>72</a:t>
            </a:fld>
            <a:endParaRPr lang="en-US" altLang="en-US" sz="1300"/>
          </a:p>
        </p:txBody>
      </p:sp>
      <p:sp>
        <p:nvSpPr>
          <p:cNvPr id="238595" name="Rectangle 2">
            <a:extLst>
              <a:ext uri="{FF2B5EF4-FFF2-40B4-BE49-F238E27FC236}">
                <a16:creationId xmlns:a16="http://schemas.microsoft.com/office/drawing/2014/main" id="{5D709437-72BC-498C-9070-C3B735172A1F}"/>
              </a:ext>
            </a:extLst>
          </p:cNvPr>
          <p:cNvSpPr>
            <a:spLocks noGrp="1" noRot="1" noChangeAspect="1" noChangeArrowheads="1" noTextEdit="1"/>
          </p:cNvSpPr>
          <p:nvPr>
            <p:ph type="sldImg"/>
          </p:nvPr>
        </p:nvSpPr>
        <p:spPr>
          <a:xfrm>
            <a:off x="1206500" y="703263"/>
            <a:ext cx="4692650" cy="3519487"/>
          </a:xfrm>
          <a:ln/>
        </p:spPr>
      </p:sp>
      <p:sp>
        <p:nvSpPr>
          <p:cNvPr id="238596" name="Rectangle 3">
            <a:extLst>
              <a:ext uri="{FF2B5EF4-FFF2-40B4-BE49-F238E27FC236}">
                <a16:creationId xmlns:a16="http://schemas.microsoft.com/office/drawing/2014/main" id="{399CC904-F3DB-402C-8CCE-293BD070723C}"/>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lstStyle/>
          <a:p>
            <a:pPr eaLnBrk="1" hangingPunct="1"/>
            <a:r>
              <a:rPr lang="en-US" altLang="en-US">
                <a:latin typeface="Arial" panose="020B0604020202020204" pitchFamily="34" charset="0"/>
                <a:ea typeface="ＭＳ Ｐゴシック" panose="020B0600070205080204" pitchFamily="34" charset="-128"/>
              </a:rPr>
              <a:t>The </a:t>
            </a:r>
            <a:r>
              <a:rPr lang="en-US" altLang="en-US" u="sng">
                <a:latin typeface="Arial" panose="020B0604020202020204" pitchFamily="34" charset="0"/>
                <a:ea typeface="ＭＳ Ｐゴシック" panose="020B0600070205080204" pitchFamily="34" charset="-128"/>
              </a:rPr>
              <a:t>Cinergy</a:t>
            </a:r>
            <a:r>
              <a:rPr lang="en-US" altLang="en-US">
                <a:latin typeface="Arial" panose="020B0604020202020204" pitchFamily="34" charset="0"/>
                <a:ea typeface="ＭＳ Ｐゴシック" panose="020B0600070205080204" pitchFamily="34" charset="-128"/>
              </a:rPr>
              <a:t> decision offers the most recent detailed analysis of the RMRR case-by-case factors.  </a:t>
            </a:r>
          </a:p>
          <a:p>
            <a:pPr eaLnBrk="1" hangingPunct="1">
              <a:buFontTx/>
              <a:buChar char="•"/>
            </a:pPr>
            <a:r>
              <a:rPr lang="en-US" altLang="en-US">
                <a:latin typeface="Arial" panose="020B0604020202020204" pitchFamily="34" charset="0"/>
                <a:ea typeface="ＭＳ Ｐゴシック" panose="020B0600070205080204" pitchFamily="34" charset="-128"/>
              </a:rPr>
              <a:t>Outside Contractors:</a:t>
            </a:r>
          </a:p>
          <a:p>
            <a:pPr lvl="2" eaLnBrk="1" hangingPunct="1">
              <a:buFontTx/>
              <a:buChar char="•"/>
            </a:pPr>
            <a:r>
              <a:rPr lang="en-US" altLang="en-US">
                <a:latin typeface="Arial" panose="020B0604020202020204" pitchFamily="34" charset="0"/>
                <a:ea typeface="ＭＳ Ｐゴシック" panose="020B0600070205080204" pitchFamily="34" charset="-128"/>
              </a:rPr>
              <a:t>“several outside contractors [performing] detailed inspections and assessments”   </a:t>
            </a:r>
            <a:r>
              <a:rPr lang="en-US" altLang="en-US" u="sng">
                <a:latin typeface="Arial" panose="020B0604020202020204" pitchFamily="34" charset="0"/>
                <a:ea typeface="ＭＳ Ｐゴシック" panose="020B0600070205080204" pitchFamily="34" charset="-128"/>
              </a:rPr>
              <a:t>See e.g.</a:t>
            </a:r>
            <a:r>
              <a:rPr lang="en-US" altLang="en-US">
                <a:latin typeface="Arial" panose="020B0604020202020204" pitchFamily="34" charset="0"/>
                <a:ea typeface="ＭＳ Ｐゴシック" panose="020B0600070205080204" pitchFamily="34" charset="-128"/>
              </a:rPr>
              <a:t>, </a:t>
            </a:r>
            <a:r>
              <a:rPr lang="en-US" altLang="en-US" u="sng">
                <a:latin typeface="Arial" panose="020B0604020202020204" pitchFamily="34" charset="0"/>
                <a:ea typeface="ＭＳ Ｐゴシック" panose="020B0600070205080204" pitchFamily="34" charset="-128"/>
              </a:rPr>
              <a:t>Cinergy</a:t>
            </a:r>
            <a:r>
              <a:rPr lang="en-US" altLang="en-US">
                <a:latin typeface="Arial" panose="020B0604020202020204" pitchFamily="34" charset="0"/>
                <a:ea typeface="ＭＳ Ｐゴシック" panose="020B0600070205080204" pitchFamily="34" charset="-128"/>
              </a:rPr>
              <a:t>, 495 F. Supp. at ___.</a:t>
            </a:r>
          </a:p>
          <a:p>
            <a:pPr lvl="2" eaLnBrk="1" hangingPunct="1"/>
            <a:endParaRPr lang="en-US" altLang="en-US">
              <a:latin typeface="Arial" panose="020B0604020202020204" pitchFamily="34" charset="0"/>
              <a:ea typeface="ＭＳ Ｐゴシック" panose="020B0600070205080204" pitchFamily="34" charset="-128"/>
            </a:endParaRPr>
          </a:p>
          <a:p>
            <a:pPr eaLnBrk="1" hangingPunct="1">
              <a:buFontTx/>
              <a:buChar char="•"/>
            </a:pPr>
            <a:r>
              <a:rPr lang="en-US" altLang="en-US">
                <a:latin typeface="Arial" panose="020B0604020202020204" pitchFamily="34" charset="0"/>
                <a:ea typeface="ＭＳ Ｐゴシック" panose="020B0600070205080204" pitchFamily="34" charset="-128"/>
              </a:rPr>
              <a:t>Extensive studies for the project</a:t>
            </a:r>
          </a:p>
          <a:p>
            <a:pPr lvl="1" eaLnBrk="1" hangingPunct="1">
              <a:buFontTx/>
              <a:buChar char="•"/>
            </a:pPr>
            <a:r>
              <a:rPr lang="en-US" altLang="en-US">
                <a:latin typeface="Arial" panose="020B0604020202020204" pitchFamily="34" charset="0"/>
                <a:ea typeface="ＭＳ Ｐゴシック" panose="020B0600070205080204" pitchFamily="34" charset="-128"/>
              </a:rPr>
              <a:t>“several multi-volume planning studies” </a:t>
            </a:r>
            <a:r>
              <a:rPr lang="en-US" altLang="en-US" u="sng">
                <a:latin typeface="Arial" panose="020B0604020202020204" pitchFamily="34" charset="0"/>
                <a:ea typeface="ＭＳ Ｐゴシック" panose="020B0600070205080204" pitchFamily="34" charset="-128"/>
              </a:rPr>
              <a:t>See e.g.</a:t>
            </a:r>
            <a:r>
              <a:rPr lang="en-US" altLang="en-US">
                <a:latin typeface="Arial" panose="020B0604020202020204" pitchFamily="34" charset="0"/>
                <a:ea typeface="ＭＳ Ｐゴシック" panose="020B0600070205080204" pitchFamily="34" charset="-128"/>
              </a:rPr>
              <a:t>, </a:t>
            </a:r>
            <a:r>
              <a:rPr lang="en-US" altLang="en-US" u="sng">
                <a:latin typeface="Arial" panose="020B0604020202020204" pitchFamily="34" charset="0"/>
                <a:ea typeface="ＭＳ Ｐゴシック" panose="020B0600070205080204" pitchFamily="34" charset="-128"/>
              </a:rPr>
              <a:t>Cinergy</a:t>
            </a:r>
            <a:r>
              <a:rPr lang="en-US" altLang="en-US">
                <a:latin typeface="Arial" panose="020B0604020202020204" pitchFamily="34" charset="0"/>
                <a:ea typeface="ＭＳ Ｐゴシック" panose="020B0600070205080204" pitchFamily="34" charset="-128"/>
              </a:rPr>
              <a:t>, 495 F. Supp. at ___.</a:t>
            </a:r>
          </a:p>
          <a:p>
            <a:pPr lvl="1" eaLnBrk="1" hangingPunct="1">
              <a:buFontTx/>
              <a:buChar char="•"/>
            </a:pPr>
            <a:endParaRPr lang="en-US" altLang="en-US">
              <a:latin typeface="Arial" panose="020B0604020202020204" pitchFamily="34" charset="0"/>
              <a:ea typeface="ＭＳ Ｐゴシック" panose="020B0600070205080204" pitchFamily="34" charset="-128"/>
            </a:endParaRPr>
          </a:p>
          <a:p>
            <a:pPr eaLnBrk="1" hangingPunct="1">
              <a:buFontTx/>
              <a:buChar char="•"/>
            </a:pPr>
            <a:r>
              <a:rPr lang="en-US" altLang="en-US">
                <a:latin typeface="Arial" panose="020B0604020202020204" pitchFamily="34" charset="0"/>
                <a:ea typeface="ＭＳ Ｐゴシック" panose="020B0600070205080204" pitchFamily="34" charset="-128"/>
              </a:rPr>
              <a:t>Time to complete the projects</a:t>
            </a:r>
          </a:p>
          <a:p>
            <a:pPr lvl="1" eaLnBrk="1" hangingPunct="1">
              <a:buFontTx/>
              <a:buChar char="•"/>
            </a:pPr>
            <a:r>
              <a:rPr lang="en-US" altLang="en-US">
                <a:latin typeface="Arial" panose="020B0604020202020204" pitchFamily="34" charset="0"/>
                <a:ea typeface="ＭＳ Ｐゴシック" panose="020B0600070205080204" pitchFamily="34" charset="-128"/>
              </a:rPr>
              <a:t>13 weeks for one unit’s project.  </a:t>
            </a:r>
            <a:r>
              <a:rPr lang="en-US" altLang="en-US" u="sng">
                <a:latin typeface="Arial" panose="020B0604020202020204" pitchFamily="34" charset="0"/>
                <a:ea typeface="ＭＳ Ｐゴシック" panose="020B0600070205080204" pitchFamily="34" charset="-128"/>
              </a:rPr>
              <a:t>See e.g.</a:t>
            </a:r>
            <a:r>
              <a:rPr lang="en-US" altLang="en-US">
                <a:latin typeface="Arial" panose="020B0604020202020204" pitchFamily="34" charset="0"/>
                <a:ea typeface="ＭＳ Ｐゴシック" panose="020B0600070205080204" pitchFamily="34" charset="-128"/>
              </a:rPr>
              <a:t>, </a:t>
            </a:r>
            <a:r>
              <a:rPr lang="en-US" altLang="en-US" u="sng">
                <a:latin typeface="Arial" panose="020B0604020202020204" pitchFamily="34" charset="0"/>
                <a:ea typeface="ＭＳ Ｐゴシック" panose="020B0600070205080204" pitchFamily="34" charset="-128"/>
              </a:rPr>
              <a:t>Cinergy</a:t>
            </a:r>
            <a:r>
              <a:rPr lang="en-US" altLang="en-US">
                <a:latin typeface="Arial" panose="020B0604020202020204" pitchFamily="34" charset="0"/>
                <a:ea typeface="ＭＳ Ｐゴシック" panose="020B0600070205080204" pitchFamily="34" charset="-128"/>
              </a:rPr>
              <a:t>, 495 F. Supp. at ___.</a:t>
            </a:r>
          </a:p>
          <a:p>
            <a:pPr lvl="1" eaLnBrk="1" hangingPunct="1">
              <a:buFontTx/>
              <a:buChar char="•"/>
            </a:pPr>
            <a:r>
              <a:rPr lang="en-US" altLang="en-US">
                <a:latin typeface="Arial" panose="020B0604020202020204" pitchFamily="34" charset="0"/>
                <a:ea typeface="ＭＳ Ｐゴシック" panose="020B0600070205080204" pitchFamily="34" charset="-128"/>
              </a:rPr>
              <a:t>15 weeks for one unit’s project.  </a:t>
            </a:r>
            <a:r>
              <a:rPr lang="en-US" altLang="en-US" u="sng">
                <a:latin typeface="Arial" panose="020B0604020202020204" pitchFamily="34" charset="0"/>
                <a:ea typeface="ＭＳ Ｐゴシック" panose="020B0600070205080204" pitchFamily="34" charset="-128"/>
              </a:rPr>
              <a:t>See e.g.</a:t>
            </a:r>
            <a:r>
              <a:rPr lang="en-US" altLang="en-US">
                <a:latin typeface="Arial" panose="020B0604020202020204" pitchFamily="34" charset="0"/>
                <a:ea typeface="ＭＳ Ｐゴシック" panose="020B0600070205080204" pitchFamily="34" charset="-128"/>
              </a:rPr>
              <a:t>, </a:t>
            </a:r>
            <a:r>
              <a:rPr lang="en-US" altLang="en-US" u="sng">
                <a:latin typeface="Arial" panose="020B0604020202020204" pitchFamily="34" charset="0"/>
                <a:ea typeface="ＭＳ Ｐゴシック" panose="020B0600070205080204" pitchFamily="34" charset="-128"/>
              </a:rPr>
              <a:t>Cinergy</a:t>
            </a:r>
            <a:r>
              <a:rPr lang="en-US" altLang="en-US">
                <a:latin typeface="Arial" panose="020B0604020202020204" pitchFamily="34" charset="0"/>
                <a:ea typeface="ＭＳ Ｐゴシック" panose="020B0600070205080204" pitchFamily="34" charset="-128"/>
              </a:rPr>
              <a:t>, 495 F. Supp. at ___.</a:t>
            </a:r>
          </a:p>
          <a:p>
            <a:pPr lvl="1" eaLnBrk="1" hangingPunct="1">
              <a:buFontTx/>
              <a:buChar char="•"/>
            </a:pPr>
            <a:endParaRPr lang="en-US" altLang="en-US">
              <a:latin typeface="Arial" panose="020B0604020202020204" pitchFamily="34" charset="0"/>
              <a:ea typeface="ＭＳ Ｐゴシック" panose="020B0600070205080204" pitchFamily="34" charset="-128"/>
            </a:endParaRPr>
          </a:p>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26349290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a:extLst>
              <a:ext uri="{FF2B5EF4-FFF2-40B4-BE49-F238E27FC236}">
                <a16:creationId xmlns:a16="http://schemas.microsoft.com/office/drawing/2014/main" id="{A8EBE8AD-DDEF-45E3-9DE0-E339828D1458}"/>
              </a:ext>
            </a:extLst>
          </p:cNvPr>
          <p:cNvSpPr txBox="1">
            <a:spLocks noGrp="1" noChangeArrowheads="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nchor="b"/>
          <a:lstStyle>
            <a:lvl1pPr defTabSz="904875">
              <a:defRPr>
                <a:solidFill>
                  <a:schemeClr val="tx1"/>
                </a:solidFill>
                <a:latin typeface="Arial" panose="020B0604020202020204" pitchFamily="34" charset="0"/>
                <a:ea typeface="ＭＳ Ｐゴシック" panose="020B0600070205080204" pitchFamily="34" charset="-128"/>
              </a:defRPr>
            </a:lvl1pPr>
            <a:lvl2pPr marL="742950" indent="-285750" defTabSz="904875">
              <a:defRPr>
                <a:solidFill>
                  <a:schemeClr val="tx1"/>
                </a:solidFill>
                <a:latin typeface="Arial" panose="020B0604020202020204" pitchFamily="34" charset="0"/>
                <a:ea typeface="ＭＳ Ｐゴシック" panose="020B0600070205080204" pitchFamily="34" charset="-128"/>
              </a:defRPr>
            </a:lvl2pPr>
            <a:lvl3pPr marL="1143000" indent="-228600" defTabSz="904875">
              <a:defRPr>
                <a:solidFill>
                  <a:schemeClr val="tx1"/>
                </a:solidFill>
                <a:latin typeface="Arial" panose="020B0604020202020204" pitchFamily="34" charset="0"/>
                <a:ea typeface="ＭＳ Ｐゴシック" panose="020B0600070205080204" pitchFamily="34" charset="-128"/>
              </a:defRPr>
            </a:lvl3pPr>
            <a:lvl4pPr marL="1600200" indent="-228600" defTabSz="904875">
              <a:defRPr>
                <a:solidFill>
                  <a:schemeClr val="tx1"/>
                </a:solidFill>
                <a:latin typeface="Arial" panose="020B0604020202020204" pitchFamily="34" charset="0"/>
                <a:ea typeface="ＭＳ Ｐゴシック" panose="020B0600070205080204" pitchFamily="34" charset="-128"/>
              </a:defRPr>
            </a:lvl4pPr>
            <a:lvl5pPr marL="2057400" indent="-228600" defTabSz="904875">
              <a:defRPr>
                <a:solidFill>
                  <a:schemeClr val="tx1"/>
                </a:solidFill>
                <a:latin typeface="Arial" panose="020B0604020202020204" pitchFamily="34" charset="0"/>
                <a:ea typeface="ＭＳ Ｐゴシック" panose="020B0600070205080204" pitchFamily="34" charset="-128"/>
              </a:defRPr>
            </a:lvl5pPr>
            <a:lvl6pPr marL="25146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971A244-5C7B-4F7A-A6C6-D89A91959FBD}" type="slidenum">
              <a:rPr lang="en-US" altLang="en-US" sz="1300"/>
              <a:pPr algn="r" eaLnBrk="1" hangingPunct="1"/>
              <a:t>73</a:t>
            </a:fld>
            <a:endParaRPr lang="en-US" altLang="en-US" sz="1300"/>
          </a:p>
        </p:txBody>
      </p:sp>
      <p:sp>
        <p:nvSpPr>
          <p:cNvPr id="240643" name="Rectangle 2">
            <a:extLst>
              <a:ext uri="{FF2B5EF4-FFF2-40B4-BE49-F238E27FC236}">
                <a16:creationId xmlns:a16="http://schemas.microsoft.com/office/drawing/2014/main" id="{E8DC7404-21A4-4888-AED9-8C9FBF7A96FB}"/>
              </a:ext>
            </a:extLst>
          </p:cNvPr>
          <p:cNvSpPr>
            <a:spLocks noGrp="1" noRot="1" noChangeAspect="1" noChangeArrowheads="1" noTextEdit="1"/>
          </p:cNvSpPr>
          <p:nvPr>
            <p:ph type="sldImg"/>
          </p:nvPr>
        </p:nvSpPr>
        <p:spPr>
          <a:xfrm>
            <a:off x="1206500" y="703263"/>
            <a:ext cx="4692650" cy="3519487"/>
          </a:xfrm>
          <a:ln/>
        </p:spPr>
      </p:sp>
      <p:sp>
        <p:nvSpPr>
          <p:cNvPr id="240644" name="Rectangle 3">
            <a:extLst>
              <a:ext uri="{FF2B5EF4-FFF2-40B4-BE49-F238E27FC236}">
                <a16:creationId xmlns:a16="http://schemas.microsoft.com/office/drawing/2014/main" id="{33BD1AF3-D7B5-40B0-BC43-9F379F39C531}"/>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lstStyle/>
          <a:p>
            <a:pPr eaLnBrk="1" hangingPunct="1">
              <a:buFontTx/>
              <a:buChar char="•"/>
            </a:pPr>
            <a:r>
              <a:rPr lang="en-US" altLang="en-US">
                <a:latin typeface="Arial" panose="020B0604020202020204" pitchFamily="34" charset="0"/>
                <a:ea typeface="ＭＳ Ｐゴシック" panose="020B0600070205080204" pitchFamily="34" charset="-128"/>
              </a:rPr>
              <a:t>Frequency of the project at the unit</a:t>
            </a:r>
          </a:p>
          <a:p>
            <a:pPr lvl="1" eaLnBrk="1" hangingPunct="1">
              <a:buFontTx/>
              <a:buChar char="•"/>
            </a:pPr>
            <a:r>
              <a:rPr lang="en-US" altLang="en-US">
                <a:latin typeface="Arial" panose="020B0604020202020204" pitchFamily="34" charset="0"/>
                <a:ea typeface="ＭＳ Ｐゴシック" panose="020B0600070205080204" pitchFamily="34" charset="-128"/>
              </a:rPr>
              <a:t>The frequency factor underscores the uniqueness of the project.</a:t>
            </a:r>
          </a:p>
          <a:p>
            <a:pPr lvl="1" eaLnBrk="1" hangingPunct="1">
              <a:buFontTx/>
              <a:buChar char="•"/>
            </a:pPr>
            <a:r>
              <a:rPr lang="en-US" altLang="en-US">
                <a:latin typeface="Arial" panose="020B0604020202020204" pitchFamily="34" charset="0"/>
                <a:ea typeface="ＭＳ Ｐゴシック" panose="020B0600070205080204" pitchFamily="34" charset="-128"/>
              </a:rPr>
              <a:t>Has the owner/operator ever conducted the project during the life of the unit? </a:t>
            </a:r>
            <a:r>
              <a:rPr lang="en-US" altLang="en-US" u="sng">
                <a:latin typeface="Arial" panose="020B0604020202020204" pitchFamily="34" charset="0"/>
                <a:ea typeface="ＭＳ Ｐゴシック" panose="020B0600070205080204" pitchFamily="34" charset="-128"/>
              </a:rPr>
              <a:t>See e.g.</a:t>
            </a:r>
            <a:r>
              <a:rPr lang="en-US" altLang="en-US">
                <a:latin typeface="Arial" panose="020B0604020202020204" pitchFamily="34" charset="0"/>
                <a:ea typeface="ＭＳ Ｐゴシック" panose="020B0600070205080204" pitchFamily="34" charset="-128"/>
              </a:rPr>
              <a:t>, </a:t>
            </a:r>
            <a:r>
              <a:rPr lang="en-US" altLang="en-US" u="sng">
                <a:latin typeface="Arial" panose="020B0604020202020204" pitchFamily="34" charset="0"/>
                <a:ea typeface="ＭＳ Ｐゴシック" panose="020B0600070205080204" pitchFamily="34" charset="-128"/>
              </a:rPr>
              <a:t>Cinergy</a:t>
            </a:r>
            <a:r>
              <a:rPr lang="en-US" altLang="en-US">
                <a:latin typeface="Arial" panose="020B0604020202020204" pitchFamily="34" charset="0"/>
                <a:ea typeface="ＭＳ Ｐゴシック" panose="020B0600070205080204" pitchFamily="34" charset="-128"/>
              </a:rPr>
              <a:t>, 495 F. Supp. at ___.</a:t>
            </a:r>
          </a:p>
          <a:p>
            <a:pPr lvl="1" eaLnBrk="1" hangingPunct="1">
              <a:buFontTx/>
              <a:buChar char="•"/>
            </a:pPr>
            <a:endParaRPr lang="en-US" altLang="en-US">
              <a:latin typeface="Arial" panose="020B0604020202020204" pitchFamily="34" charset="0"/>
              <a:ea typeface="ＭＳ Ｐゴシック" panose="020B0600070205080204" pitchFamily="34" charset="-128"/>
            </a:endParaRPr>
          </a:p>
          <a:p>
            <a:pPr eaLnBrk="1" hangingPunct="1">
              <a:buFontTx/>
              <a:buChar char="•"/>
            </a:pPr>
            <a:r>
              <a:rPr lang="en-US" altLang="en-US">
                <a:latin typeface="Arial" panose="020B0604020202020204" pitchFamily="34" charset="0"/>
                <a:ea typeface="ＭＳ Ｐゴシック" panose="020B0600070205080204" pitchFamily="34" charset="-128"/>
              </a:rPr>
              <a:t>Replacement of original components near the expected life. </a:t>
            </a:r>
            <a:r>
              <a:rPr lang="en-US" altLang="en-US" u="sng">
                <a:latin typeface="Arial" panose="020B0604020202020204" pitchFamily="34" charset="0"/>
                <a:ea typeface="ＭＳ Ｐゴシック" panose="020B0600070205080204" pitchFamily="34" charset="-128"/>
              </a:rPr>
              <a:t>See e.g.</a:t>
            </a:r>
            <a:r>
              <a:rPr lang="en-US" altLang="en-US">
                <a:latin typeface="Arial" panose="020B0604020202020204" pitchFamily="34" charset="0"/>
                <a:ea typeface="ＭＳ Ｐゴシック" panose="020B0600070205080204" pitchFamily="34" charset="-128"/>
              </a:rPr>
              <a:t>, </a:t>
            </a:r>
            <a:r>
              <a:rPr lang="en-US" altLang="en-US" u="sng">
                <a:latin typeface="Arial" panose="020B0604020202020204" pitchFamily="34" charset="0"/>
                <a:ea typeface="ＭＳ Ｐゴシック" panose="020B0600070205080204" pitchFamily="34" charset="-128"/>
              </a:rPr>
              <a:t>Cinergy</a:t>
            </a:r>
            <a:r>
              <a:rPr lang="en-US" altLang="en-US">
                <a:latin typeface="Arial" panose="020B0604020202020204" pitchFamily="34" charset="0"/>
                <a:ea typeface="ＭＳ Ｐゴシック" panose="020B0600070205080204" pitchFamily="34" charset="-128"/>
              </a:rPr>
              <a:t>, 495 F. Supp. at ___.</a:t>
            </a:r>
          </a:p>
          <a:p>
            <a:pPr eaLnBrk="1" hangingPunct="1">
              <a:buFontTx/>
              <a:buChar char="•"/>
            </a:pPr>
            <a:endParaRPr lang="en-US" altLang="en-US">
              <a:latin typeface="Arial" panose="020B0604020202020204" pitchFamily="34" charset="0"/>
              <a:ea typeface="ＭＳ Ｐゴシック" panose="020B0600070205080204" pitchFamily="34" charset="-128"/>
            </a:endParaRPr>
          </a:p>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37773735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Slide Image Placeholder 1">
            <a:extLst>
              <a:ext uri="{FF2B5EF4-FFF2-40B4-BE49-F238E27FC236}">
                <a16:creationId xmlns:a16="http://schemas.microsoft.com/office/drawing/2014/main" id="{60992BEC-B453-4489-9482-179DFE7E29F5}"/>
              </a:ext>
            </a:extLst>
          </p:cNvPr>
          <p:cNvSpPr>
            <a:spLocks noGrp="1" noRot="1" noChangeAspect="1" noChangeArrowheads="1" noTextEdit="1"/>
          </p:cNvSpPr>
          <p:nvPr>
            <p:ph type="sldImg"/>
          </p:nvPr>
        </p:nvSpPr>
        <p:spPr>
          <a:xfrm>
            <a:off x="1206500" y="703263"/>
            <a:ext cx="4692650" cy="3519487"/>
          </a:xfrm>
          <a:ln/>
        </p:spPr>
      </p:sp>
      <p:sp>
        <p:nvSpPr>
          <p:cNvPr id="242691" name="Notes Placeholder 2">
            <a:extLst>
              <a:ext uri="{FF2B5EF4-FFF2-40B4-BE49-F238E27FC236}">
                <a16:creationId xmlns:a16="http://schemas.microsoft.com/office/drawing/2014/main" id="{4EE5ECDE-0D88-4A49-A2ED-A254E751E659}"/>
              </a:ext>
            </a:extLst>
          </p:cNvPr>
          <p:cNvSpPr>
            <a:spLocks noGrp="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lstStyle/>
          <a:p>
            <a:pPr eaLnBrk="1" hangingPunct="1"/>
            <a:r>
              <a:rPr lang="en-US" altLang="en-US" dirty="0">
                <a:latin typeface="Arial" panose="020B0604020202020204" pitchFamily="34" charset="0"/>
                <a:ea typeface="ＭＳ Ｐゴシック" panose="020B0600070205080204" pitchFamily="34" charset="-128"/>
              </a:rPr>
              <a:t>Basic goal of NSR: improve AQ incrementally as old sources retire and new sources are subject to NSR/PSD (as is being done with the motor vehicle fleet)</a:t>
            </a:r>
          </a:p>
        </p:txBody>
      </p:sp>
      <p:sp>
        <p:nvSpPr>
          <p:cNvPr id="242692" name="Slide Number Placeholder 3">
            <a:extLst>
              <a:ext uri="{FF2B5EF4-FFF2-40B4-BE49-F238E27FC236}">
                <a16:creationId xmlns:a16="http://schemas.microsoft.com/office/drawing/2014/main" id="{9B22B528-4271-412B-ACF0-06BB6C7198C4}"/>
              </a:ext>
            </a:extLst>
          </p:cNvPr>
          <p:cNvSpPr txBox="1">
            <a:spLocks noGrp="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nchor="b"/>
          <a:lstStyle>
            <a:lvl1pPr defTabSz="904875">
              <a:defRPr>
                <a:solidFill>
                  <a:schemeClr val="tx1"/>
                </a:solidFill>
                <a:latin typeface="Arial" panose="020B0604020202020204" pitchFamily="34" charset="0"/>
                <a:ea typeface="ＭＳ Ｐゴシック" panose="020B0600070205080204" pitchFamily="34" charset="-128"/>
              </a:defRPr>
            </a:lvl1pPr>
            <a:lvl2pPr marL="742950" indent="-285750" defTabSz="904875">
              <a:defRPr>
                <a:solidFill>
                  <a:schemeClr val="tx1"/>
                </a:solidFill>
                <a:latin typeface="Arial" panose="020B0604020202020204" pitchFamily="34" charset="0"/>
                <a:ea typeface="ＭＳ Ｐゴシック" panose="020B0600070205080204" pitchFamily="34" charset="-128"/>
              </a:defRPr>
            </a:lvl2pPr>
            <a:lvl3pPr marL="1143000" indent="-228600" defTabSz="904875">
              <a:defRPr>
                <a:solidFill>
                  <a:schemeClr val="tx1"/>
                </a:solidFill>
                <a:latin typeface="Arial" panose="020B0604020202020204" pitchFamily="34" charset="0"/>
                <a:ea typeface="ＭＳ Ｐゴシック" panose="020B0600070205080204" pitchFamily="34" charset="-128"/>
              </a:defRPr>
            </a:lvl3pPr>
            <a:lvl4pPr marL="1600200" indent="-228600" defTabSz="904875">
              <a:defRPr>
                <a:solidFill>
                  <a:schemeClr val="tx1"/>
                </a:solidFill>
                <a:latin typeface="Arial" panose="020B0604020202020204" pitchFamily="34" charset="0"/>
                <a:ea typeface="ＭＳ Ｐゴシック" panose="020B0600070205080204" pitchFamily="34" charset="-128"/>
              </a:defRPr>
            </a:lvl4pPr>
            <a:lvl5pPr marL="2057400" indent="-228600" defTabSz="904875">
              <a:defRPr>
                <a:solidFill>
                  <a:schemeClr val="tx1"/>
                </a:solidFill>
                <a:latin typeface="Arial" panose="020B0604020202020204" pitchFamily="34" charset="0"/>
                <a:ea typeface="ＭＳ Ｐゴシック" panose="020B0600070205080204" pitchFamily="34" charset="-128"/>
              </a:defRPr>
            </a:lvl5pPr>
            <a:lvl6pPr marL="25146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A4424E2D-A51B-4E44-8274-08965CE416B5}" type="slidenum">
              <a:rPr lang="en-US" altLang="en-US" sz="1300"/>
              <a:pPr algn="r" eaLnBrk="1" hangingPunct="1"/>
              <a:t>74</a:t>
            </a:fld>
            <a:endParaRPr lang="en-US" altLang="en-US" sz="1300"/>
          </a:p>
        </p:txBody>
      </p:sp>
    </p:spTree>
    <p:extLst>
      <p:ext uri="{BB962C8B-B14F-4D97-AF65-F5344CB8AC3E}">
        <p14:creationId xmlns:p14="http://schemas.microsoft.com/office/powerpoint/2010/main" val="273950586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Slide Image Placeholder 1">
            <a:extLst>
              <a:ext uri="{FF2B5EF4-FFF2-40B4-BE49-F238E27FC236}">
                <a16:creationId xmlns:a16="http://schemas.microsoft.com/office/drawing/2014/main" id="{CD01DA16-2B7C-473E-9BD1-ED74D1B0EE65}"/>
              </a:ext>
            </a:extLst>
          </p:cNvPr>
          <p:cNvSpPr>
            <a:spLocks noGrp="1" noRot="1" noChangeAspect="1" noChangeArrowheads="1" noTextEdit="1"/>
          </p:cNvSpPr>
          <p:nvPr>
            <p:ph type="sldImg"/>
          </p:nvPr>
        </p:nvSpPr>
        <p:spPr>
          <a:xfrm>
            <a:off x="1206500" y="703263"/>
            <a:ext cx="4692650" cy="3519487"/>
          </a:xfrm>
          <a:ln/>
        </p:spPr>
      </p:sp>
      <p:sp>
        <p:nvSpPr>
          <p:cNvPr id="244739" name="Notes Placeholder 2">
            <a:extLst>
              <a:ext uri="{FF2B5EF4-FFF2-40B4-BE49-F238E27FC236}">
                <a16:creationId xmlns:a16="http://schemas.microsoft.com/office/drawing/2014/main" id="{E40834DF-AAC3-4840-97D6-274C770E28B1}"/>
              </a:ext>
            </a:extLst>
          </p:cNvPr>
          <p:cNvSpPr>
            <a:spLocks noGrp="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lstStyle/>
          <a:p>
            <a:pPr eaLnBrk="1" hangingPunct="1"/>
            <a:endParaRPr lang="en-US" altLang="en-US">
              <a:latin typeface="Arial" panose="020B0604020202020204" pitchFamily="34" charset="0"/>
              <a:ea typeface="ＭＳ Ｐゴシック" panose="020B0600070205080204" pitchFamily="34" charset="-128"/>
            </a:endParaRPr>
          </a:p>
        </p:txBody>
      </p:sp>
      <p:sp>
        <p:nvSpPr>
          <p:cNvPr id="244740" name="Slide Number Placeholder 3">
            <a:extLst>
              <a:ext uri="{FF2B5EF4-FFF2-40B4-BE49-F238E27FC236}">
                <a16:creationId xmlns:a16="http://schemas.microsoft.com/office/drawing/2014/main" id="{D0752A0D-0D3C-49D2-927F-9695C0B6F71D}"/>
              </a:ext>
            </a:extLst>
          </p:cNvPr>
          <p:cNvSpPr txBox="1">
            <a:spLocks noGrp="1"/>
          </p:cNvSpPr>
          <p:nvPr/>
        </p:nvSpPr>
        <p:spPr bwMode="auto">
          <a:xfrm>
            <a:off x="4022485" y="8917127"/>
            <a:ext cx="3078383" cy="469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36" tIns="46167" rIns="92336" bIns="46167" anchor="b"/>
          <a:lstStyle>
            <a:lvl1pPr defTabSz="904875">
              <a:defRPr>
                <a:solidFill>
                  <a:schemeClr val="tx1"/>
                </a:solidFill>
                <a:latin typeface="Arial" panose="020B0604020202020204" pitchFamily="34" charset="0"/>
                <a:ea typeface="ＭＳ Ｐゴシック" panose="020B0600070205080204" pitchFamily="34" charset="-128"/>
              </a:defRPr>
            </a:lvl1pPr>
            <a:lvl2pPr marL="742950" indent="-285750" defTabSz="904875">
              <a:defRPr>
                <a:solidFill>
                  <a:schemeClr val="tx1"/>
                </a:solidFill>
                <a:latin typeface="Arial" panose="020B0604020202020204" pitchFamily="34" charset="0"/>
                <a:ea typeface="ＭＳ Ｐゴシック" panose="020B0600070205080204" pitchFamily="34" charset="-128"/>
              </a:defRPr>
            </a:lvl2pPr>
            <a:lvl3pPr marL="1143000" indent="-228600" defTabSz="904875">
              <a:defRPr>
                <a:solidFill>
                  <a:schemeClr val="tx1"/>
                </a:solidFill>
                <a:latin typeface="Arial" panose="020B0604020202020204" pitchFamily="34" charset="0"/>
                <a:ea typeface="ＭＳ Ｐゴシック" panose="020B0600070205080204" pitchFamily="34" charset="-128"/>
              </a:defRPr>
            </a:lvl3pPr>
            <a:lvl4pPr marL="1600200" indent="-228600" defTabSz="904875">
              <a:defRPr>
                <a:solidFill>
                  <a:schemeClr val="tx1"/>
                </a:solidFill>
                <a:latin typeface="Arial" panose="020B0604020202020204" pitchFamily="34" charset="0"/>
                <a:ea typeface="ＭＳ Ｐゴシック" panose="020B0600070205080204" pitchFamily="34" charset="-128"/>
              </a:defRPr>
            </a:lvl4pPr>
            <a:lvl5pPr marL="2057400" indent="-228600" defTabSz="904875">
              <a:defRPr>
                <a:solidFill>
                  <a:schemeClr val="tx1"/>
                </a:solidFill>
                <a:latin typeface="Arial" panose="020B0604020202020204" pitchFamily="34" charset="0"/>
                <a:ea typeface="ＭＳ Ｐゴシック" panose="020B0600070205080204" pitchFamily="34" charset="-128"/>
              </a:defRPr>
            </a:lvl5pPr>
            <a:lvl6pPr marL="25146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04875"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76C42AB-3D0C-48EC-93BD-D84E60853219}" type="slidenum">
              <a:rPr lang="en-US" altLang="en-US" sz="1300"/>
              <a:pPr algn="r" eaLnBrk="1" hangingPunct="1"/>
              <a:t>75</a:t>
            </a:fld>
            <a:endParaRPr lang="en-US" altLang="en-US" sz="1300"/>
          </a:p>
        </p:txBody>
      </p:sp>
    </p:spTree>
    <p:extLst>
      <p:ext uri="{BB962C8B-B14F-4D97-AF65-F5344CB8AC3E}">
        <p14:creationId xmlns:p14="http://schemas.microsoft.com/office/powerpoint/2010/main" val="4192336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a:extLst>
              <a:ext uri="{FF2B5EF4-FFF2-40B4-BE49-F238E27FC236}">
                <a16:creationId xmlns:a16="http://schemas.microsoft.com/office/drawing/2014/main" id="{EE82485C-E4A6-4B10-8577-FC2A259377FA}"/>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3E0E8898-D80C-46A0-A61B-CF0F2D8E57B6}" type="slidenum">
              <a:rPr lang="en-US" altLang="en-US" sz="1300"/>
              <a:pPr algn="r" eaLnBrk="1" hangingPunct="1"/>
              <a:t>76</a:t>
            </a:fld>
            <a:endParaRPr lang="en-US" altLang="en-US" sz="1300"/>
          </a:p>
        </p:txBody>
      </p:sp>
      <p:sp>
        <p:nvSpPr>
          <p:cNvPr id="246787" name="Rectangle 2">
            <a:extLst>
              <a:ext uri="{FF2B5EF4-FFF2-40B4-BE49-F238E27FC236}">
                <a16:creationId xmlns:a16="http://schemas.microsoft.com/office/drawing/2014/main" id="{4758A6A7-47D9-4369-976C-5E83A96D533B}"/>
              </a:ext>
            </a:extLst>
          </p:cNvPr>
          <p:cNvSpPr>
            <a:spLocks noGrp="1" noRot="1" noChangeAspect="1" noChangeArrowheads="1" noTextEdit="1"/>
          </p:cNvSpPr>
          <p:nvPr>
            <p:ph type="sldImg"/>
          </p:nvPr>
        </p:nvSpPr>
        <p:spPr>
          <a:xfrm>
            <a:off x="1206500" y="703263"/>
            <a:ext cx="4692650" cy="3519487"/>
          </a:xfrm>
          <a:ln/>
        </p:spPr>
      </p:sp>
      <p:sp>
        <p:nvSpPr>
          <p:cNvPr id="246788" name="Rectangle 3">
            <a:extLst>
              <a:ext uri="{FF2B5EF4-FFF2-40B4-BE49-F238E27FC236}">
                <a16:creationId xmlns:a16="http://schemas.microsoft.com/office/drawing/2014/main" id="{3F547BDB-00AB-4BB6-A73E-A7C73F160763}"/>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anose="020B0604020202020204" pitchFamily="34" charset="0"/>
                <a:ea typeface="ＭＳ Ｐゴシック" panose="020B0600070205080204" pitchFamily="34" charset="-128"/>
              </a:rPr>
              <a:t>Currently EPA takes a relatively conservative definition of RMRR. If you do it all the time it is RMRR but if you do it once every 15 years it is not.</a:t>
            </a:r>
          </a:p>
        </p:txBody>
      </p:sp>
    </p:spTree>
    <p:extLst>
      <p:ext uri="{BB962C8B-B14F-4D97-AF65-F5344CB8AC3E}">
        <p14:creationId xmlns:p14="http://schemas.microsoft.com/office/powerpoint/2010/main" val="208672719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a:extLst>
              <a:ext uri="{FF2B5EF4-FFF2-40B4-BE49-F238E27FC236}">
                <a16:creationId xmlns:a16="http://schemas.microsoft.com/office/drawing/2014/main" id="{0C998531-ECBD-4319-8143-E7F25094FAD0}"/>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ADBEC36E-67AD-4A8E-9311-B588CDEE48D3}" type="slidenum">
              <a:rPr lang="en-US" altLang="en-US" sz="1300"/>
              <a:pPr algn="r" eaLnBrk="1" hangingPunct="1"/>
              <a:t>77</a:t>
            </a:fld>
            <a:endParaRPr lang="en-US" altLang="en-US" sz="1300"/>
          </a:p>
        </p:txBody>
      </p:sp>
      <p:sp>
        <p:nvSpPr>
          <p:cNvPr id="248835" name="Rectangle 2">
            <a:extLst>
              <a:ext uri="{FF2B5EF4-FFF2-40B4-BE49-F238E27FC236}">
                <a16:creationId xmlns:a16="http://schemas.microsoft.com/office/drawing/2014/main" id="{79025075-3DF1-422F-82E8-CA4F1B66D7F7}"/>
              </a:ext>
            </a:extLst>
          </p:cNvPr>
          <p:cNvSpPr>
            <a:spLocks noGrp="1" noRot="1" noChangeAspect="1" noChangeArrowheads="1" noTextEdit="1"/>
          </p:cNvSpPr>
          <p:nvPr>
            <p:ph type="sldImg"/>
          </p:nvPr>
        </p:nvSpPr>
        <p:spPr>
          <a:xfrm>
            <a:off x="1206500" y="703263"/>
            <a:ext cx="4692650" cy="3519487"/>
          </a:xfrm>
          <a:ln/>
        </p:spPr>
      </p:sp>
      <p:sp>
        <p:nvSpPr>
          <p:cNvPr id="248836" name="Rectangle 3">
            <a:extLst>
              <a:ext uri="{FF2B5EF4-FFF2-40B4-BE49-F238E27FC236}">
                <a16:creationId xmlns:a16="http://schemas.microsoft.com/office/drawing/2014/main" id="{6954FE8D-0586-4DAC-869E-F38B1D59457D}"/>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Debottlenecking means a change to some part of the process which removes a restriction on the capacity of the source by modifying part of the process and thereby increasing the capacity and emissions. However, since there has been no physical change in the source which may have been the benefit of debottlenecking no additional action may be required such as use of BACT. But the increase in emissions should be used to determine if major mod or not.</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Couple of examples</a:t>
            </a:r>
          </a:p>
        </p:txBody>
      </p:sp>
    </p:spTree>
    <p:extLst>
      <p:ext uri="{BB962C8B-B14F-4D97-AF65-F5344CB8AC3E}">
        <p14:creationId xmlns:p14="http://schemas.microsoft.com/office/powerpoint/2010/main" val="392255863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a:extLst>
              <a:ext uri="{FF2B5EF4-FFF2-40B4-BE49-F238E27FC236}">
                <a16:creationId xmlns:a16="http://schemas.microsoft.com/office/drawing/2014/main" id="{D93A6C6B-4C48-428A-8B86-1BE33DB6A5D0}"/>
              </a:ext>
            </a:extLst>
          </p:cNvPr>
          <p:cNvSpPr txBox="1">
            <a:spLocks noGrp="1" noChangeArrowheads="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D42CD7B6-54A8-4A47-97B6-0832C619715A}" type="slidenum">
              <a:rPr lang="en-US" altLang="en-US" sz="1300"/>
              <a:pPr algn="r" eaLnBrk="1" hangingPunct="1"/>
              <a:t>78</a:t>
            </a:fld>
            <a:endParaRPr lang="en-US" altLang="en-US" sz="1300"/>
          </a:p>
        </p:txBody>
      </p:sp>
      <p:sp>
        <p:nvSpPr>
          <p:cNvPr id="250883" name="Rectangle 2">
            <a:extLst>
              <a:ext uri="{FF2B5EF4-FFF2-40B4-BE49-F238E27FC236}">
                <a16:creationId xmlns:a16="http://schemas.microsoft.com/office/drawing/2014/main" id="{B77EC675-699C-447C-9628-385284EF279A}"/>
              </a:ext>
            </a:extLst>
          </p:cNvPr>
          <p:cNvSpPr>
            <a:spLocks noGrp="1" noRot="1" noChangeAspect="1" noChangeArrowheads="1" noTextEdit="1"/>
          </p:cNvSpPr>
          <p:nvPr>
            <p:ph type="sldImg"/>
          </p:nvPr>
        </p:nvSpPr>
        <p:spPr>
          <a:xfrm>
            <a:off x="1206500" y="703263"/>
            <a:ext cx="4692650" cy="3519487"/>
          </a:xfrm>
          <a:ln/>
        </p:spPr>
      </p:sp>
      <p:sp>
        <p:nvSpPr>
          <p:cNvPr id="250884" name="Rectangle 3">
            <a:extLst>
              <a:ext uri="{FF2B5EF4-FFF2-40B4-BE49-F238E27FC236}">
                <a16:creationId xmlns:a16="http://schemas.microsoft.com/office/drawing/2014/main" id="{307B410C-24DB-425C-821C-3A9E95E72A8D}"/>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29204163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2">
            <a:extLst>
              <a:ext uri="{FF2B5EF4-FFF2-40B4-BE49-F238E27FC236}">
                <a16:creationId xmlns:a16="http://schemas.microsoft.com/office/drawing/2014/main" id="{67839E08-7C99-4582-A5AA-95599E6AEB63}"/>
              </a:ext>
            </a:extLst>
          </p:cNvPr>
          <p:cNvSpPr>
            <a:spLocks noGrp="1" noRot="1" noChangeAspect="1" noChangeArrowheads="1" noTextEdit="1"/>
          </p:cNvSpPr>
          <p:nvPr>
            <p:ph type="sldImg"/>
          </p:nvPr>
        </p:nvSpPr>
        <p:spPr>
          <a:xfrm>
            <a:off x="1206500" y="703263"/>
            <a:ext cx="4692650" cy="3519487"/>
          </a:xfrm>
          <a:ln/>
        </p:spPr>
      </p:sp>
      <p:sp>
        <p:nvSpPr>
          <p:cNvPr id="252931" name="Rectangle 3">
            <a:extLst>
              <a:ext uri="{FF2B5EF4-FFF2-40B4-BE49-F238E27FC236}">
                <a16:creationId xmlns:a16="http://schemas.microsoft.com/office/drawing/2014/main" id="{BFF867F3-34F8-465B-B24D-F400B03C4A00}"/>
              </a:ext>
            </a:extLst>
          </p:cNvPr>
          <p:cNvSpPr>
            <a:spLocks noGrp="1" noChangeArrowheads="1"/>
          </p:cNvSpPr>
          <p:nvPr>
            <p:ph type="body" idx="1"/>
          </p:nvPr>
        </p:nvSpPr>
        <p:spPr>
          <a:xfrm>
            <a:off x="710891" y="4460167"/>
            <a:ext cx="5680693" cy="4224494"/>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8694970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2">
            <a:extLst>
              <a:ext uri="{FF2B5EF4-FFF2-40B4-BE49-F238E27FC236}">
                <a16:creationId xmlns:a16="http://schemas.microsoft.com/office/drawing/2014/main" id="{10CFA443-7BD3-4B7E-A8B0-CE0CA338145B}"/>
              </a:ext>
            </a:extLst>
          </p:cNvPr>
          <p:cNvSpPr>
            <a:spLocks noGrp="1" noRot="1" noChangeAspect="1" noChangeArrowheads="1" noTextEdit="1"/>
          </p:cNvSpPr>
          <p:nvPr>
            <p:ph type="sldImg"/>
          </p:nvPr>
        </p:nvSpPr>
        <p:spPr>
          <a:ln/>
        </p:spPr>
      </p:sp>
      <p:sp>
        <p:nvSpPr>
          <p:cNvPr id="254979" name="Rectangle 3">
            <a:extLst>
              <a:ext uri="{FF2B5EF4-FFF2-40B4-BE49-F238E27FC236}">
                <a16:creationId xmlns:a16="http://schemas.microsoft.com/office/drawing/2014/main" id="{6CB42671-7836-4EEF-81B6-CDED607D0D9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Same definition but thresholds can vary: 250/100 PSD 100 or less for NA NSR, 100/25/10 for TV</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Single source is case by case. Company could avoid major source permitting by breaking up the facility into smaller sources.</a:t>
            </a:r>
          </a:p>
        </p:txBody>
      </p:sp>
    </p:spTree>
    <p:extLst>
      <p:ext uri="{BB962C8B-B14F-4D97-AF65-F5344CB8AC3E}">
        <p14:creationId xmlns:p14="http://schemas.microsoft.com/office/powerpoint/2010/main" val="26460729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2">
            <a:extLst>
              <a:ext uri="{FF2B5EF4-FFF2-40B4-BE49-F238E27FC236}">
                <a16:creationId xmlns:a16="http://schemas.microsoft.com/office/drawing/2014/main" id="{CF0DBEB3-ECBA-48C5-B45D-B33978C768DE}"/>
              </a:ext>
            </a:extLst>
          </p:cNvPr>
          <p:cNvSpPr>
            <a:spLocks noGrp="1" noRot="1" noChangeAspect="1" noChangeArrowheads="1" noTextEdit="1"/>
          </p:cNvSpPr>
          <p:nvPr>
            <p:ph type="sldImg"/>
          </p:nvPr>
        </p:nvSpPr>
        <p:spPr>
          <a:ln/>
        </p:spPr>
      </p:sp>
      <p:sp>
        <p:nvSpPr>
          <p:cNvPr id="257027" name="Rectangle 3">
            <a:extLst>
              <a:ext uri="{FF2B5EF4-FFF2-40B4-BE49-F238E27FC236}">
                <a16:creationId xmlns:a16="http://schemas.microsoft.com/office/drawing/2014/main" id="{14B589D5-A371-450E-848F-A274F1A97BA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Talk a lot more about net emission increases later.</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SER, PSD/NA NSR</a:t>
            </a:r>
          </a:p>
        </p:txBody>
      </p:sp>
    </p:spTree>
    <p:extLst>
      <p:ext uri="{BB962C8B-B14F-4D97-AF65-F5344CB8AC3E}">
        <p14:creationId xmlns:p14="http://schemas.microsoft.com/office/powerpoint/2010/main" val="21539857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Slide Image Placeholder 1">
            <a:extLst>
              <a:ext uri="{FF2B5EF4-FFF2-40B4-BE49-F238E27FC236}">
                <a16:creationId xmlns:a16="http://schemas.microsoft.com/office/drawing/2014/main" id="{83F19BD6-35A4-4CE6-921F-527EAEEB59DD}"/>
              </a:ext>
            </a:extLst>
          </p:cNvPr>
          <p:cNvSpPr>
            <a:spLocks noGrp="1" noRot="1" noChangeAspect="1" noChangeArrowheads="1" noTextEdit="1"/>
          </p:cNvSpPr>
          <p:nvPr>
            <p:ph type="sldImg"/>
          </p:nvPr>
        </p:nvSpPr>
        <p:spPr>
          <a:ln/>
        </p:spPr>
      </p:sp>
      <p:sp>
        <p:nvSpPr>
          <p:cNvPr id="148483" name="Notes Placeholder 2">
            <a:extLst>
              <a:ext uri="{FF2B5EF4-FFF2-40B4-BE49-F238E27FC236}">
                <a16:creationId xmlns:a16="http://schemas.microsoft.com/office/drawing/2014/main" id="{902E40EF-05A8-4A78-BF68-2A69769A247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148484" name="Slide Number Placeholder 3">
            <a:extLst>
              <a:ext uri="{FF2B5EF4-FFF2-40B4-BE49-F238E27FC236}">
                <a16:creationId xmlns:a16="http://schemas.microsoft.com/office/drawing/2014/main" id="{87BE8E06-6BD8-4467-8C8D-97F9FE4BAC5C}"/>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1C26341A-CE2C-4B2B-8942-7DDEBEEDF5C5}" type="slidenum">
              <a:rPr lang="en-US" altLang="en-US" sz="1300">
                <a:solidFill>
                  <a:srgbClr val="000000"/>
                </a:solidFill>
                <a:latin typeface="Calibri" panose="020F0502020204030204" pitchFamily="34" charset="0"/>
                <a:cs typeface="Arial" panose="020B0604020202020204" pitchFamily="34" charset="0"/>
              </a:rPr>
              <a:pPr algn="r" eaLnBrk="1" hangingPunct="1"/>
              <a:t>8</a:t>
            </a:fld>
            <a:endParaRPr lang="en-US" altLang="en-US" sz="1300">
              <a:solidFill>
                <a:srgbClr val="000000"/>
              </a:solidFill>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83542032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a:extLst>
              <a:ext uri="{FF2B5EF4-FFF2-40B4-BE49-F238E27FC236}">
                <a16:creationId xmlns:a16="http://schemas.microsoft.com/office/drawing/2014/main" id="{DD51C066-EC46-4661-ADA4-3A4085EF397D}"/>
              </a:ext>
            </a:extLst>
          </p:cNvPr>
          <p:cNvSpPr>
            <a:spLocks noGrp="1" noRot="1" noChangeAspect="1" noChangeArrowheads="1" noTextEdit="1"/>
          </p:cNvSpPr>
          <p:nvPr>
            <p:ph type="sldImg"/>
          </p:nvPr>
        </p:nvSpPr>
        <p:spPr>
          <a:ln/>
        </p:spPr>
      </p:sp>
      <p:sp>
        <p:nvSpPr>
          <p:cNvPr id="259075" name="Rectangle 3">
            <a:extLst>
              <a:ext uri="{FF2B5EF4-FFF2-40B4-BE49-F238E27FC236}">
                <a16:creationId xmlns:a16="http://schemas.microsoft.com/office/drawing/2014/main" id="{7DC17840-0C8C-4045-AFC3-7FE4B55381B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Emission increases </a:t>
            </a:r>
            <a:r>
              <a:rPr lang="en-US" altLang="en-US" b="1" u="sng" dirty="0">
                <a:latin typeface="Arial" panose="020B0604020202020204" pitchFamily="34" charset="0"/>
                <a:ea typeface="ＭＳ Ｐゴシック" panose="020B0600070205080204" pitchFamily="34" charset="-128"/>
              </a:rPr>
              <a:t>absent</a:t>
            </a:r>
            <a:r>
              <a:rPr lang="en-US" altLang="en-US" b="1" dirty="0">
                <a:latin typeface="Arial" panose="020B0604020202020204" pitchFamily="34" charset="0"/>
                <a:ea typeface="ＭＳ Ｐゴシック" panose="020B0600070205080204" pitchFamily="34" charset="-128"/>
              </a:rPr>
              <a:t> </a:t>
            </a:r>
            <a:r>
              <a:rPr lang="en-US" altLang="en-US" dirty="0">
                <a:latin typeface="Arial" panose="020B0604020202020204" pitchFamily="34" charset="0"/>
                <a:ea typeface="ＭＳ Ｐゴシック" panose="020B0600070205080204" pitchFamily="34" charset="-128"/>
              </a:rPr>
              <a:t>a physical or operational change</a:t>
            </a:r>
          </a:p>
        </p:txBody>
      </p:sp>
    </p:spTree>
    <p:extLst>
      <p:ext uri="{BB962C8B-B14F-4D97-AF65-F5344CB8AC3E}">
        <p14:creationId xmlns:p14="http://schemas.microsoft.com/office/powerpoint/2010/main" val="338412327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Slide Image Placeholder 1">
            <a:extLst>
              <a:ext uri="{FF2B5EF4-FFF2-40B4-BE49-F238E27FC236}">
                <a16:creationId xmlns:a16="http://schemas.microsoft.com/office/drawing/2014/main" id="{1F891F89-F877-43A8-AE1B-8573D8615E41}"/>
              </a:ext>
            </a:extLst>
          </p:cNvPr>
          <p:cNvSpPr>
            <a:spLocks noGrp="1" noRot="1" noChangeAspect="1" noChangeArrowheads="1" noTextEdit="1"/>
          </p:cNvSpPr>
          <p:nvPr>
            <p:ph type="sldImg"/>
          </p:nvPr>
        </p:nvSpPr>
        <p:spPr>
          <a:ln/>
        </p:spPr>
      </p:sp>
      <p:sp>
        <p:nvSpPr>
          <p:cNvPr id="312323" name="Notes Placeholder 2">
            <a:extLst>
              <a:ext uri="{FF2B5EF4-FFF2-40B4-BE49-F238E27FC236}">
                <a16:creationId xmlns:a16="http://schemas.microsoft.com/office/drawing/2014/main" id="{1F5EE11A-21FF-464C-9B27-4EEB50B03BA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312324" name="Slide Number Placeholder 3">
            <a:extLst>
              <a:ext uri="{FF2B5EF4-FFF2-40B4-BE49-F238E27FC236}">
                <a16:creationId xmlns:a16="http://schemas.microsoft.com/office/drawing/2014/main" id="{C101B6CA-C4D4-4FA7-AB29-3E0E1C0BBF39}"/>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defTabSz="457200">
              <a:defRPr>
                <a:solidFill>
                  <a:schemeClr val="tx1"/>
                </a:solidFill>
                <a:latin typeface="Arial" panose="020B0604020202020204" pitchFamily="34" charset="0"/>
                <a:ea typeface="ＭＳ Ｐゴシック" panose="020B0600070205080204" pitchFamily="34" charset="-128"/>
              </a:defRPr>
            </a:lvl1pPr>
            <a:lvl2pPr marL="742950" indent="-285750" defTabSz="457200">
              <a:defRPr>
                <a:solidFill>
                  <a:schemeClr val="tx1"/>
                </a:solidFill>
                <a:latin typeface="Arial" panose="020B0604020202020204" pitchFamily="34" charset="0"/>
                <a:ea typeface="ＭＳ Ｐゴシック" panose="020B0600070205080204" pitchFamily="34" charset="-128"/>
              </a:defRPr>
            </a:lvl2pPr>
            <a:lvl3pPr marL="1143000" indent="-228600" defTabSz="457200">
              <a:defRPr>
                <a:solidFill>
                  <a:schemeClr val="tx1"/>
                </a:solidFill>
                <a:latin typeface="Arial" panose="020B0604020202020204" pitchFamily="34" charset="0"/>
                <a:ea typeface="ＭＳ Ｐゴシック" panose="020B0600070205080204" pitchFamily="34" charset="-128"/>
              </a:defRPr>
            </a:lvl3pPr>
            <a:lvl4pPr marL="1600200" indent="-228600" defTabSz="457200">
              <a:defRPr>
                <a:solidFill>
                  <a:schemeClr val="tx1"/>
                </a:solidFill>
                <a:latin typeface="Arial" panose="020B0604020202020204" pitchFamily="34" charset="0"/>
                <a:ea typeface="ＭＳ Ｐゴシック" panose="020B0600070205080204" pitchFamily="34" charset="-128"/>
              </a:defRPr>
            </a:lvl4pPr>
            <a:lvl5pPr marL="2057400" indent="-228600" defTabSz="457200">
              <a:defRPr>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679DC604-3176-4523-97EC-0E278ECA34AB}" type="slidenum">
              <a:rPr lang="en-US" altLang="en-US" sz="1300">
                <a:latin typeface="Calibri" panose="020F0502020204030204" pitchFamily="34" charset="0"/>
                <a:cs typeface="Arial" panose="020B0604020202020204" pitchFamily="34" charset="0"/>
              </a:rPr>
              <a:pPr algn="r" eaLnBrk="1" hangingPunct="1"/>
              <a:t>83</a:t>
            </a:fld>
            <a:endParaRPr lang="en-US" altLang="en-US" sz="1300">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19114305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2">
            <a:extLst>
              <a:ext uri="{FF2B5EF4-FFF2-40B4-BE49-F238E27FC236}">
                <a16:creationId xmlns:a16="http://schemas.microsoft.com/office/drawing/2014/main" id="{9A1A529E-A943-4A6B-94A5-F304814BB2BA}"/>
              </a:ext>
            </a:extLst>
          </p:cNvPr>
          <p:cNvSpPr>
            <a:spLocks noGrp="1" noRot="1" noChangeAspect="1" noChangeArrowheads="1" noTextEdit="1"/>
          </p:cNvSpPr>
          <p:nvPr>
            <p:ph type="sldImg"/>
          </p:nvPr>
        </p:nvSpPr>
        <p:spPr>
          <a:ln/>
        </p:spPr>
      </p:sp>
      <p:sp>
        <p:nvSpPr>
          <p:cNvPr id="314371" name="Rectangle 3">
            <a:extLst>
              <a:ext uri="{FF2B5EF4-FFF2-40B4-BE49-F238E27FC236}">
                <a16:creationId xmlns:a16="http://schemas.microsoft.com/office/drawing/2014/main" id="{D0F409E9-2A17-47C3-88CA-2F83D851591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Carl</a:t>
            </a:r>
          </a:p>
          <a:p>
            <a:pPr eaLnBrk="1" hangingPunct="1"/>
            <a:r>
              <a:rPr lang="en-US" altLang="en-US" b="1" dirty="0">
                <a:latin typeface="Arial" panose="020B0604020202020204" pitchFamily="34" charset="0"/>
                <a:ea typeface="ＭＳ Ｐゴシック" panose="020B0600070205080204" pitchFamily="34" charset="-128"/>
              </a:rPr>
              <a:t>E CFR:  Show permit regs in CFR Part 52.21, 51.165 and 166 and Part 70</a:t>
            </a:r>
          </a:p>
          <a:p>
            <a:pPr eaLnBrk="1" hangingPunct="1"/>
            <a:r>
              <a:rPr lang="en-US" altLang="en-US" dirty="0">
                <a:latin typeface="Arial" panose="020B0604020202020204" pitchFamily="34" charset="0"/>
                <a:ea typeface="ＭＳ Ｐゴシック" panose="020B0600070205080204" pitchFamily="34" charset="-128"/>
              </a:rPr>
              <a:t>Federal version that states and local PAs use to develop their own regs that EPA approves into the SIP.</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Learn your own agency’s regs as it can be slightly different than the federal regs: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The Abatement of Air Pollution Regulations are available on the Connecticut </a:t>
            </a:r>
            <a:r>
              <a:rPr lang="en-US" altLang="en-US" b="1" dirty="0" err="1">
                <a:latin typeface="Arial" panose="020B0604020202020204" pitchFamily="34" charset="0"/>
                <a:ea typeface="ＭＳ Ｐゴシック" panose="020B0600070205080204" pitchFamily="34" charset="-128"/>
              </a:rPr>
              <a:t>eRegulation</a:t>
            </a:r>
            <a:r>
              <a:rPr lang="en-US" altLang="en-US" b="1" dirty="0">
                <a:latin typeface="Arial" panose="020B0604020202020204" pitchFamily="34" charset="0"/>
                <a:ea typeface="ＭＳ Ｐゴシック" panose="020B0600070205080204" pitchFamily="34" charset="-128"/>
              </a:rPr>
              <a:t> System under Title 22a-174. </a:t>
            </a:r>
          </a:p>
        </p:txBody>
      </p:sp>
    </p:spTree>
    <p:extLst>
      <p:ext uri="{BB962C8B-B14F-4D97-AF65-F5344CB8AC3E}">
        <p14:creationId xmlns:p14="http://schemas.microsoft.com/office/powerpoint/2010/main" val="149130177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2">
            <a:extLst>
              <a:ext uri="{FF2B5EF4-FFF2-40B4-BE49-F238E27FC236}">
                <a16:creationId xmlns:a16="http://schemas.microsoft.com/office/drawing/2014/main" id="{659F0E05-F6F4-44C4-8804-4946AF38A2B6}"/>
              </a:ext>
            </a:extLst>
          </p:cNvPr>
          <p:cNvSpPr>
            <a:spLocks noGrp="1" noRot="1" noChangeAspect="1" noChangeArrowheads="1" noTextEdit="1"/>
          </p:cNvSpPr>
          <p:nvPr>
            <p:ph type="sldImg"/>
          </p:nvPr>
        </p:nvSpPr>
        <p:spPr>
          <a:ln/>
        </p:spPr>
      </p:sp>
      <p:sp>
        <p:nvSpPr>
          <p:cNvPr id="316419" name="Rectangle 3">
            <a:extLst>
              <a:ext uri="{FF2B5EF4-FFF2-40B4-BE49-F238E27FC236}">
                <a16:creationId xmlns:a16="http://schemas.microsoft.com/office/drawing/2014/main" id="{232B0D28-DCC0-4AC3-96F3-D7ECE769059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Contract to emit pollutants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Permitting authority</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61141514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2">
            <a:extLst>
              <a:ext uri="{FF2B5EF4-FFF2-40B4-BE49-F238E27FC236}">
                <a16:creationId xmlns:a16="http://schemas.microsoft.com/office/drawing/2014/main" id="{2BA31E71-69A7-455E-8485-65E7FDBC3839}"/>
              </a:ext>
            </a:extLst>
          </p:cNvPr>
          <p:cNvSpPr>
            <a:spLocks noGrp="1" noRot="1" noChangeAspect="1" noChangeArrowheads="1" noTextEdit="1"/>
          </p:cNvSpPr>
          <p:nvPr>
            <p:ph type="sldImg"/>
          </p:nvPr>
        </p:nvSpPr>
        <p:spPr>
          <a:ln/>
        </p:spPr>
      </p:sp>
      <p:sp>
        <p:nvSpPr>
          <p:cNvPr id="318467" name="Rectangle 3">
            <a:extLst>
              <a:ext uri="{FF2B5EF4-FFF2-40B4-BE49-F238E27FC236}">
                <a16:creationId xmlns:a16="http://schemas.microsoft.com/office/drawing/2014/main" id="{E09DB47A-788F-47CD-A734-A58A6500ABB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Regs vs permit conditions. Regs are broad</a:t>
            </a:r>
          </a:p>
          <a:p>
            <a:pPr eaLnBrk="1" hangingPunct="1"/>
            <a:r>
              <a:rPr lang="en-US" altLang="en-US" dirty="0">
                <a:latin typeface="Arial" panose="020B0604020202020204" pitchFamily="34" charset="0"/>
                <a:ea typeface="ＭＳ Ｐゴシック" panose="020B0600070205080204" pitchFamily="34" charset="-128"/>
              </a:rPr>
              <a:t>Don't want permits to just repeat or incorp by ref (IBR) regs</a:t>
            </a:r>
          </a:p>
          <a:p>
            <a:pPr eaLnBrk="1" hangingPunct="1"/>
            <a:r>
              <a:rPr lang="en-US" altLang="en-US" dirty="0">
                <a:latin typeface="Arial" panose="020B0604020202020204" pitchFamily="34" charset="0"/>
                <a:ea typeface="ＭＳ Ｐゴシック" panose="020B0600070205080204" pitchFamily="34" charset="-128"/>
              </a:rPr>
              <a:t>Also need to set source specific limits such as BACT and put in a permit</a:t>
            </a:r>
          </a:p>
        </p:txBody>
      </p:sp>
    </p:spTree>
    <p:extLst>
      <p:ext uri="{BB962C8B-B14F-4D97-AF65-F5344CB8AC3E}">
        <p14:creationId xmlns:p14="http://schemas.microsoft.com/office/powerpoint/2010/main" val="280247545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2">
            <a:extLst>
              <a:ext uri="{FF2B5EF4-FFF2-40B4-BE49-F238E27FC236}">
                <a16:creationId xmlns:a16="http://schemas.microsoft.com/office/drawing/2014/main" id="{A9189D58-73B3-46F2-9292-861F2CB618A5}"/>
              </a:ext>
            </a:extLst>
          </p:cNvPr>
          <p:cNvSpPr>
            <a:spLocks noGrp="1" noRot="1" noChangeAspect="1" noChangeArrowheads="1" noTextEdit="1"/>
          </p:cNvSpPr>
          <p:nvPr>
            <p:ph type="sldImg"/>
          </p:nvPr>
        </p:nvSpPr>
        <p:spPr>
          <a:ln/>
        </p:spPr>
      </p:sp>
      <p:sp>
        <p:nvSpPr>
          <p:cNvPr id="320515" name="Rectangle 3">
            <a:extLst>
              <a:ext uri="{FF2B5EF4-FFF2-40B4-BE49-F238E27FC236}">
                <a16:creationId xmlns:a16="http://schemas.microsoft.com/office/drawing/2014/main" id="{E641C72E-7F6A-4F4C-857B-37A30F8321A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As mentioned earlier Pre Construction = NSR/NA NSR/PSD Operating = title V or Part 70</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Talk about merged program in TV lesson</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1741148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Slide Image Placeholder 1">
            <a:extLst>
              <a:ext uri="{FF2B5EF4-FFF2-40B4-BE49-F238E27FC236}">
                <a16:creationId xmlns:a16="http://schemas.microsoft.com/office/drawing/2014/main" id="{0CA05011-7DBF-4013-88A1-B40FBDA66A52}"/>
              </a:ext>
            </a:extLst>
          </p:cNvPr>
          <p:cNvSpPr>
            <a:spLocks noGrp="1" noRot="1" noChangeAspect="1" noChangeArrowheads="1" noTextEdit="1"/>
          </p:cNvSpPr>
          <p:nvPr>
            <p:ph type="sldImg"/>
          </p:nvPr>
        </p:nvSpPr>
        <p:spPr>
          <a:ln/>
        </p:spPr>
      </p:sp>
      <p:sp>
        <p:nvSpPr>
          <p:cNvPr id="322563" name="Notes Placeholder 2">
            <a:extLst>
              <a:ext uri="{FF2B5EF4-FFF2-40B4-BE49-F238E27FC236}">
                <a16:creationId xmlns:a16="http://schemas.microsoft.com/office/drawing/2014/main" id="{8255C17F-A1E3-4FD2-B8A3-4EB88F93725B}"/>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endParaRPr lang="en-US" altLang="en-US">
              <a:latin typeface="Arial" panose="020B0604020202020204" pitchFamily="34" charset="0"/>
              <a:ea typeface="ＭＳ Ｐゴシック" panose="020B0600070205080204" pitchFamily="34" charset="-128"/>
            </a:endParaRPr>
          </a:p>
        </p:txBody>
      </p:sp>
      <p:sp>
        <p:nvSpPr>
          <p:cNvPr id="322564" name="Slide Number Placeholder 3">
            <a:extLst>
              <a:ext uri="{FF2B5EF4-FFF2-40B4-BE49-F238E27FC236}">
                <a16:creationId xmlns:a16="http://schemas.microsoft.com/office/drawing/2014/main" id="{71C7830F-976A-4DA9-957B-2B3EAE05A7C0}"/>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BDBBE788-A9F6-4F7E-B615-B911DFFCBCFA}" type="slidenum">
              <a:rPr lang="en-US" altLang="en-US" sz="1300">
                <a:solidFill>
                  <a:srgbClr val="000000"/>
                </a:solidFill>
                <a:latin typeface="Calibri" panose="020F0502020204030204" pitchFamily="34" charset="0"/>
              </a:rPr>
              <a:pPr algn="r" eaLnBrk="1" hangingPunct="1"/>
              <a:t>88</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355047724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2">
            <a:extLst>
              <a:ext uri="{FF2B5EF4-FFF2-40B4-BE49-F238E27FC236}">
                <a16:creationId xmlns:a16="http://schemas.microsoft.com/office/drawing/2014/main" id="{0E74F343-1685-45DC-89A4-BECD754FD30E}"/>
              </a:ext>
            </a:extLst>
          </p:cNvPr>
          <p:cNvSpPr>
            <a:spLocks noGrp="1" noRot="1" noChangeAspect="1" noChangeArrowheads="1" noTextEdit="1"/>
          </p:cNvSpPr>
          <p:nvPr>
            <p:ph type="sldImg"/>
          </p:nvPr>
        </p:nvSpPr>
        <p:spPr>
          <a:ln/>
        </p:spPr>
      </p:sp>
      <p:sp>
        <p:nvSpPr>
          <p:cNvPr id="324611" name="Rectangle 3">
            <a:extLst>
              <a:ext uri="{FF2B5EF4-FFF2-40B4-BE49-F238E27FC236}">
                <a16:creationId xmlns:a16="http://schemas.microsoft.com/office/drawing/2014/main" id="{63457387-1ACA-4757-B10F-FAB03FEC403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Use context of “NSR = major PSD, NA NSR, minor NSR, state only (not in SIP)</a:t>
            </a:r>
          </a:p>
        </p:txBody>
      </p:sp>
    </p:spTree>
    <p:extLst>
      <p:ext uri="{BB962C8B-B14F-4D97-AF65-F5344CB8AC3E}">
        <p14:creationId xmlns:p14="http://schemas.microsoft.com/office/powerpoint/2010/main" val="222697421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2">
            <a:extLst>
              <a:ext uri="{FF2B5EF4-FFF2-40B4-BE49-F238E27FC236}">
                <a16:creationId xmlns:a16="http://schemas.microsoft.com/office/drawing/2014/main" id="{98C0E444-2B5D-4CA3-AC7C-FDEEC3A5AE51}"/>
              </a:ext>
            </a:extLst>
          </p:cNvPr>
          <p:cNvSpPr>
            <a:spLocks noGrp="1" noRot="1" noChangeAspect="1" noChangeArrowheads="1" noTextEdit="1"/>
          </p:cNvSpPr>
          <p:nvPr>
            <p:ph type="sldImg"/>
          </p:nvPr>
        </p:nvSpPr>
        <p:spPr>
          <a:ln/>
        </p:spPr>
      </p:sp>
      <p:sp>
        <p:nvSpPr>
          <p:cNvPr id="326659" name="Rectangle 3">
            <a:extLst>
              <a:ext uri="{FF2B5EF4-FFF2-40B4-BE49-F238E27FC236}">
                <a16:creationId xmlns:a16="http://schemas.microsoft.com/office/drawing/2014/main" id="{BCAF214C-DE30-4FEF-939E-70352B3BAEA0}"/>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Major defined in previous lesson</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Some type of regulatory program should be in the SIP for minor sources per 40 CFR 51.160, with state by state permit thresholds.</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49397080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Slide Image Placeholder 1">
            <a:extLst>
              <a:ext uri="{FF2B5EF4-FFF2-40B4-BE49-F238E27FC236}">
                <a16:creationId xmlns:a16="http://schemas.microsoft.com/office/drawing/2014/main" id="{9CE0781D-C1F2-4DC9-8FD6-2F666656F6C6}"/>
              </a:ext>
            </a:extLst>
          </p:cNvPr>
          <p:cNvSpPr>
            <a:spLocks noGrp="1" noRot="1" noChangeAspect="1" noChangeArrowheads="1" noTextEdit="1"/>
          </p:cNvSpPr>
          <p:nvPr>
            <p:ph type="sldImg"/>
          </p:nvPr>
        </p:nvSpPr>
        <p:spPr>
          <a:ln/>
        </p:spPr>
      </p:sp>
      <p:sp>
        <p:nvSpPr>
          <p:cNvPr id="328707" name="Notes Placeholder 2">
            <a:extLst>
              <a:ext uri="{FF2B5EF4-FFF2-40B4-BE49-F238E27FC236}">
                <a16:creationId xmlns:a16="http://schemas.microsoft.com/office/drawing/2014/main" id="{6EA306EC-17F1-4E1B-9846-8997AAA2E23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NA NSR and PSD is for Major sources</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328708" name="Slide Number Placeholder 3">
            <a:extLst>
              <a:ext uri="{FF2B5EF4-FFF2-40B4-BE49-F238E27FC236}">
                <a16:creationId xmlns:a16="http://schemas.microsoft.com/office/drawing/2014/main" id="{75849DF5-2EB2-42F8-A78D-0FA32633BCE0}"/>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018B5FF1-0A53-4E18-B940-861181112061}" type="slidenum">
              <a:rPr lang="en-US" altLang="en-US" sz="1300">
                <a:solidFill>
                  <a:srgbClr val="000000"/>
                </a:solidFill>
                <a:latin typeface="Calibri" panose="020F0502020204030204" pitchFamily="34" charset="0"/>
              </a:rPr>
              <a:pPr algn="r" eaLnBrk="1" hangingPunct="1"/>
              <a:t>92</a:t>
            </a:fld>
            <a:endParaRPr lang="en-US" altLang="en-US" sz="1300">
              <a:solidFill>
                <a:srgbClr val="000000"/>
              </a:solidFill>
              <a:latin typeface="Calibri" panose="020F0502020204030204" pitchFamily="34" charset="0"/>
            </a:endParaRPr>
          </a:p>
        </p:txBody>
      </p:sp>
    </p:spTree>
    <p:extLst>
      <p:ext uri="{BB962C8B-B14F-4D97-AF65-F5344CB8AC3E}">
        <p14:creationId xmlns:p14="http://schemas.microsoft.com/office/powerpoint/2010/main" val="114852385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a:extLst>
              <a:ext uri="{FF2B5EF4-FFF2-40B4-BE49-F238E27FC236}">
                <a16:creationId xmlns:a16="http://schemas.microsoft.com/office/drawing/2014/main" id="{6979E1B4-9A97-4BEF-A431-B8CF4FC30347}"/>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ＭＳ Ｐゴシック" panose="020B0600070205080204" pitchFamily="34" charset="-128"/>
              </a:defRPr>
            </a:lvl1pPr>
            <a:lvl2pPr marL="751271" indent="-288950">
              <a:defRPr>
                <a:solidFill>
                  <a:schemeClr val="tx1"/>
                </a:solidFill>
                <a:latin typeface="Arial" panose="020B0604020202020204" pitchFamily="34" charset="0"/>
                <a:ea typeface="ＭＳ Ｐゴシック" panose="020B0600070205080204" pitchFamily="34" charset="-128"/>
              </a:defRPr>
            </a:lvl2pPr>
            <a:lvl3pPr marL="1155802" indent="-231160">
              <a:defRPr>
                <a:solidFill>
                  <a:schemeClr val="tx1"/>
                </a:solidFill>
                <a:latin typeface="Arial" panose="020B0604020202020204" pitchFamily="34" charset="0"/>
                <a:ea typeface="ＭＳ Ｐゴシック" panose="020B0600070205080204" pitchFamily="34" charset="-128"/>
              </a:defRPr>
            </a:lvl3pPr>
            <a:lvl4pPr marL="1618122" indent="-231160">
              <a:defRPr>
                <a:solidFill>
                  <a:schemeClr val="tx1"/>
                </a:solidFill>
                <a:latin typeface="Arial" panose="020B0604020202020204" pitchFamily="34" charset="0"/>
                <a:ea typeface="ＭＳ Ｐゴシック" panose="020B0600070205080204" pitchFamily="34" charset="-128"/>
              </a:defRPr>
            </a:lvl4pPr>
            <a:lvl5pPr marL="2080443" indent="-231160">
              <a:defRPr>
                <a:solidFill>
                  <a:schemeClr val="tx1"/>
                </a:solidFill>
                <a:latin typeface="Arial" panose="020B0604020202020204" pitchFamily="34" charset="0"/>
                <a:ea typeface="ＭＳ Ｐゴシック" panose="020B0600070205080204" pitchFamily="34" charset="-128"/>
              </a:defRPr>
            </a:lvl5pPr>
            <a:lvl6pPr marL="254276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3005084"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6740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929725" indent="-23116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A70C61B3-A99C-433F-A76D-85A988DC6B43}" type="slidenum">
              <a:rPr lang="en-US" altLang="en-US"/>
              <a:pPr/>
              <a:t>9</a:t>
            </a:fld>
            <a:endParaRPr lang="en-US" altLang="en-US"/>
          </a:p>
        </p:txBody>
      </p:sp>
      <p:sp>
        <p:nvSpPr>
          <p:cNvPr id="117763" name="Rectangle 2">
            <a:extLst>
              <a:ext uri="{FF2B5EF4-FFF2-40B4-BE49-F238E27FC236}">
                <a16:creationId xmlns:a16="http://schemas.microsoft.com/office/drawing/2014/main" id="{87AF0599-FCC1-4A94-8D16-482010A6EE09}"/>
              </a:ext>
            </a:extLst>
          </p:cNvPr>
          <p:cNvSpPr>
            <a:spLocks noGrp="1" noRot="1" noChangeAspect="1" noChangeArrowheads="1" noTextEdit="1"/>
          </p:cNvSpPr>
          <p:nvPr>
            <p:ph type="sldImg"/>
          </p:nvPr>
        </p:nvSpPr>
        <p:spPr>
          <a:ln/>
        </p:spPr>
      </p:sp>
      <p:sp>
        <p:nvSpPr>
          <p:cNvPr id="117764" name="Rectangle 3">
            <a:extLst>
              <a:ext uri="{FF2B5EF4-FFF2-40B4-BE49-F238E27FC236}">
                <a16:creationId xmlns:a16="http://schemas.microsoft.com/office/drawing/2014/main" id="{BFAE7D83-7E6E-49ED-BECF-38792C64D3C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2000">
                <a:latin typeface="Arial" panose="020B0604020202020204" pitchFamily="34" charset="0"/>
                <a:ea typeface="ＭＳ Ｐゴシック" panose="020B0600070205080204" pitchFamily="34" charset="-128"/>
              </a:rPr>
              <a:t>Just like a reporter we are organized into who what where why and when</a:t>
            </a:r>
          </a:p>
        </p:txBody>
      </p:sp>
    </p:spTree>
    <p:extLst>
      <p:ext uri="{BB962C8B-B14F-4D97-AF65-F5344CB8AC3E}">
        <p14:creationId xmlns:p14="http://schemas.microsoft.com/office/powerpoint/2010/main" val="31830161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2">
            <a:extLst>
              <a:ext uri="{FF2B5EF4-FFF2-40B4-BE49-F238E27FC236}">
                <a16:creationId xmlns:a16="http://schemas.microsoft.com/office/drawing/2014/main" id="{DF708660-E366-4D0A-A499-846C00D76F8D}"/>
              </a:ext>
            </a:extLst>
          </p:cNvPr>
          <p:cNvSpPr>
            <a:spLocks noGrp="1" noRot="1" noChangeAspect="1" noChangeArrowheads="1" noTextEdit="1"/>
          </p:cNvSpPr>
          <p:nvPr>
            <p:ph type="sldImg"/>
          </p:nvPr>
        </p:nvSpPr>
        <p:spPr>
          <a:ln/>
        </p:spPr>
      </p:sp>
      <p:sp>
        <p:nvSpPr>
          <p:cNvPr id="330755" name="Rectangle 3">
            <a:extLst>
              <a:ext uri="{FF2B5EF4-FFF2-40B4-BE49-F238E27FC236}">
                <a16:creationId xmlns:a16="http://schemas.microsoft.com/office/drawing/2014/main" id="{7D6C568E-D0E6-41B3-BE2F-CB81CD48D20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If an area is already</a:t>
            </a:r>
            <a:r>
              <a:rPr lang="en-US" altLang="en-US" baseline="0" dirty="0">
                <a:latin typeface="Arial" panose="020B0604020202020204" pitchFamily="34" charset="0"/>
                <a:ea typeface="ＭＳ Ｐゴシック" panose="020B0600070205080204" pitchFamily="34" charset="-128"/>
              </a:rPr>
              <a:t> Non-attainment for certain Criteria Pollutant, the State/Local Non-attainment NSR Rules (i.e. South Coast Air Quality Management District in Los Angeles, California) may also require Modeling to ensure that the new or modified source will not make an existing NAAQS or SAAQS (State Ambient Air Quality Standard) significantly worse.</a:t>
            </a:r>
          </a:p>
          <a:p>
            <a:pPr eaLnBrk="1" hangingPunct="1"/>
            <a:endParaRPr lang="en-US" altLang="en-US" baseline="0" dirty="0">
              <a:latin typeface="Arial" panose="020B0604020202020204" pitchFamily="34" charset="0"/>
              <a:ea typeface="ＭＳ Ｐゴシック" panose="020B0600070205080204" pitchFamily="34" charset="-128"/>
            </a:endParaRPr>
          </a:p>
          <a:p>
            <a:pPr eaLnBrk="1" hangingPunct="1"/>
            <a:r>
              <a:rPr lang="en-US" altLang="en-US" baseline="0" dirty="0">
                <a:latin typeface="Arial" panose="020B0604020202020204" pitchFamily="34" charset="0"/>
                <a:ea typeface="ＭＳ Ｐゴシック" panose="020B0600070205080204" pitchFamily="34" charset="-128"/>
              </a:rPr>
              <a:t>LAER = from lesson 1</a:t>
            </a:r>
          </a:p>
          <a:p>
            <a:pPr eaLnBrk="1" hangingPunct="1"/>
            <a:r>
              <a:rPr lang="en-US" altLang="en-US" baseline="0" dirty="0">
                <a:latin typeface="Arial" panose="020B0604020202020204" pitchFamily="34" charset="0"/>
                <a:ea typeface="ＭＳ Ｐゴシック" panose="020B0600070205080204" pitchFamily="34" charset="-128"/>
              </a:rPr>
              <a:t>BACT mentioned earlier but will have a lesson on BACT later</a:t>
            </a:r>
          </a:p>
          <a:p>
            <a:pPr eaLnBrk="1" hangingPunct="1"/>
            <a:r>
              <a:rPr lang="en-US" altLang="en-US" baseline="0" dirty="0">
                <a:latin typeface="Arial" panose="020B0604020202020204" pitchFamily="34" charset="0"/>
                <a:ea typeface="ＭＳ Ｐゴシック" panose="020B0600070205080204" pitchFamily="34" charset="-128"/>
              </a:rPr>
              <a:t>At/un = </a:t>
            </a:r>
            <a:r>
              <a:rPr lang="en-US" altLang="en-US" baseline="0" dirty="0" err="1">
                <a:latin typeface="Arial" panose="020B0604020202020204" pitchFamily="34" charset="0"/>
                <a:ea typeface="ＭＳ Ｐゴシック" panose="020B0600070205080204" pitchFamily="34" charset="-128"/>
              </a:rPr>
              <a:t>psd</a:t>
            </a:r>
            <a:endParaRPr lang="en-US" altLang="en-US" baseline="0" dirty="0">
              <a:latin typeface="Arial" panose="020B0604020202020204" pitchFamily="34" charset="0"/>
              <a:ea typeface="ＭＳ Ｐゴシック" panose="020B0600070205080204" pitchFamily="34" charset="-128"/>
            </a:endParaRPr>
          </a:p>
          <a:p>
            <a:pPr eaLnBrk="1" hangingPunct="1"/>
            <a:endParaRPr lang="en-US" altLang="en-US" baseline="0" dirty="0">
              <a:latin typeface="Arial" panose="020B0604020202020204" pitchFamily="34" charset="0"/>
              <a:ea typeface="ＭＳ Ｐゴシック" panose="020B0600070205080204" pitchFamily="34" charset="-128"/>
            </a:endParaRPr>
          </a:p>
          <a:p>
            <a:pPr eaLnBrk="1" hangingPunct="1"/>
            <a:r>
              <a:rPr lang="en-US" altLang="en-US" baseline="0" dirty="0">
                <a:latin typeface="Arial" panose="020B0604020202020204" pitchFamily="34" charset="0"/>
                <a:ea typeface="ＭＳ Ｐゴシック" panose="020B0600070205080204" pitchFamily="34" charset="-128"/>
              </a:rPr>
              <a:t>Show EPA’s AQ design value web page?? Or wait to NA NSR lesson</a:t>
            </a: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16873478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2">
            <a:extLst>
              <a:ext uri="{FF2B5EF4-FFF2-40B4-BE49-F238E27FC236}">
                <a16:creationId xmlns:a16="http://schemas.microsoft.com/office/drawing/2014/main" id="{2EE25A0D-1987-416D-A4DC-DAB2411AD0A9}"/>
              </a:ext>
            </a:extLst>
          </p:cNvPr>
          <p:cNvSpPr>
            <a:spLocks noGrp="1" noRot="1" noChangeAspect="1" noChangeArrowheads="1" noTextEdit="1"/>
          </p:cNvSpPr>
          <p:nvPr>
            <p:ph type="sldImg"/>
          </p:nvPr>
        </p:nvSpPr>
        <p:spPr>
          <a:ln/>
        </p:spPr>
      </p:sp>
      <p:sp>
        <p:nvSpPr>
          <p:cNvPr id="332803" name="Rectangle 3">
            <a:extLst>
              <a:ext uri="{FF2B5EF4-FFF2-40B4-BE49-F238E27FC236}">
                <a16:creationId xmlns:a16="http://schemas.microsoft.com/office/drawing/2014/main" id="{57D297CB-0231-4EAB-946D-4B079E6445B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NA NSR and PSD is for Major sources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CT minor construction permitting = Sec. 22a-174-3a. Permit to construct and operate stationary sources &gt;15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criteria pollutants unless exempted [or 10/25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HAPs and </a:t>
            </a:r>
            <a:r>
              <a:rPr lang="en-US" altLang="en-US" dirty="0" err="1">
                <a:latin typeface="Arial" panose="020B0604020202020204" pitchFamily="34" charset="0"/>
                <a:ea typeface="ＭＳ Ｐゴシック" panose="020B0600070205080204" pitchFamily="34" charset="-128"/>
              </a:rPr>
              <a:t>incins</a:t>
            </a:r>
            <a:r>
              <a:rPr lang="en-US" altLang="en-US" dirty="0">
                <a:latin typeface="Arial" panose="020B0604020202020204" pitchFamily="34" charset="0"/>
                <a:ea typeface="ＭＳ Ｐゴシック" panose="020B0600070205080204" pitchFamily="34" charset="-128"/>
              </a:rPr>
              <a:t>, but not in CT’s SIP, so not fed </a:t>
            </a:r>
            <a:r>
              <a:rPr lang="en-US" altLang="en-US" dirty="0" err="1">
                <a:latin typeface="Arial" panose="020B0604020202020204" pitchFamily="34" charset="0"/>
                <a:ea typeface="ＭＳ Ｐゴシック" panose="020B0600070205080204" pitchFamily="34" charset="-128"/>
              </a:rPr>
              <a:t>enf</a:t>
            </a:r>
            <a:r>
              <a:rPr lang="en-US" altLang="en-US" dirty="0">
                <a:latin typeface="Arial" panose="020B0604020202020204" pitchFamily="34" charset="0"/>
                <a:ea typeface="ＭＳ Ｐゴシック" panose="020B0600070205080204" pitchFamily="34" charset="-128"/>
              </a:rPr>
              <a:t>]</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7589445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a:extLst>
              <a:ext uri="{FF2B5EF4-FFF2-40B4-BE49-F238E27FC236}">
                <a16:creationId xmlns:a16="http://schemas.microsoft.com/office/drawing/2014/main" id="{BB2F1E88-C7A4-4E3C-B507-E029E38895D0}"/>
              </a:ext>
            </a:extLst>
          </p:cNvPr>
          <p:cNvSpPr>
            <a:spLocks noGrp="1" noRot="1" noChangeAspect="1" noChangeArrowheads="1" noTextEdit="1"/>
          </p:cNvSpPr>
          <p:nvPr>
            <p:ph type="sldImg"/>
          </p:nvPr>
        </p:nvSpPr>
        <p:spPr>
          <a:ln/>
        </p:spPr>
      </p:sp>
      <p:sp>
        <p:nvSpPr>
          <p:cNvPr id="334851" name="Rectangle 3">
            <a:extLst>
              <a:ext uri="{FF2B5EF4-FFF2-40B4-BE49-F238E27FC236}">
                <a16:creationId xmlns:a16="http://schemas.microsoft.com/office/drawing/2014/main" id="{0492592E-1C60-47D8-8094-227BB745717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See PTE &lt; 5 or 15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if higher generally subject to SIP approved permit program</a:t>
            </a:r>
          </a:p>
        </p:txBody>
      </p:sp>
    </p:spTree>
    <p:extLst>
      <p:ext uri="{BB962C8B-B14F-4D97-AF65-F5344CB8AC3E}">
        <p14:creationId xmlns:p14="http://schemas.microsoft.com/office/powerpoint/2010/main" val="5705121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Slide Image Placeholder 1">
            <a:extLst>
              <a:ext uri="{FF2B5EF4-FFF2-40B4-BE49-F238E27FC236}">
                <a16:creationId xmlns:a16="http://schemas.microsoft.com/office/drawing/2014/main" id="{F1501E74-9A7A-4731-837F-231638CF5CFF}"/>
              </a:ext>
            </a:extLst>
          </p:cNvPr>
          <p:cNvSpPr>
            <a:spLocks noGrp="1" noRot="1" noChangeAspect="1" noChangeArrowheads="1" noTextEdit="1"/>
          </p:cNvSpPr>
          <p:nvPr>
            <p:ph type="sldImg"/>
          </p:nvPr>
        </p:nvSpPr>
        <p:spPr>
          <a:ln/>
        </p:spPr>
      </p:sp>
      <p:sp>
        <p:nvSpPr>
          <p:cNvPr id="336899" name="Notes Placeholder 2">
            <a:extLst>
              <a:ext uri="{FF2B5EF4-FFF2-40B4-BE49-F238E27FC236}">
                <a16:creationId xmlns:a16="http://schemas.microsoft.com/office/drawing/2014/main" id="{C56956C2-FB81-449F-870F-61EC079FA2D6}"/>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EXAMPLE:  Source consisting solely of an Internal Combustion Engine that when operated 24/7/365 is below the major source threshold</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NA NSR and PSD is for Major sources</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a:p>
            <a:pPr defTabSz="465531" eaLnBrk="1" hangingPunct="1">
              <a:spcBef>
                <a:spcPct val="0"/>
              </a:spcBef>
            </a:pPr>
            <a:r>
              <a:rPr lang="en-US" altLang="en-US" dirty="0">
                <a:latin typeface="Arial" panose="020B0604020202020204" pitchFamily="34" charset="0"/>
                <a:ea typeface="ＭＳ Ｐゴシック" panose="020B0600070205080204" pitchFamily="34" charset="-128"/>
              </a:rPr>
              <a:t>&gt; 15tpy but &lt; major source thresholds (100/250tpy) in CT need minor permits [mostly what permit writers will work on!]</a:t>
            </a:r>
          </a:p>
          <a:p>
            <a:pPr defTabSz="465531"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
        <p:nvSpPr>
          <p:cNvPr id="336900" name="Slide Number Placeholder 3">
            <a:extLst>
              <a:ext uri="{FF2B5EF4-FFF2-40B4-BE49-F238E27FC236}">
                <a16:creationId xmlns:a16="http://schemas.microsoft.com/office/drawing/2014/main" id="{AC1C5F15-E3D3-4B94-8202-4E06CA8E93DB}"/>
              </a:ext>
            </a:extLst>
          </p:cNvPr>
          <p:cNvSpPr txBox="1">
            <a:spLocks noGrp="1"/>
          </p:cNvSpPr>
          <p:nvPr/>
        </p:nvSpPr>
        <p:spPr bwMode="auto">
          <a:xfrm>
            <a:off x="4022485" y="8918731"/>
            <a:ext cx="3078383" cy="468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3226" tIns="46613" rIns="93226" bIns="46613" anchor="b"/>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r" eaLnBrk="1" hangingPunct="1"/>
            <a:fld id="{99D489E9-F816-4768-86E6-53B22651C05A}" type="slidenum">
              <a:rPr lang="en-US" altLang="en-US" sz="1300">
                <a:solidFill>
                  <a:srgbClr val="000000"/>
                </a:solidFill>
                <a:cs typeface="Arial" panose="020B0604020202020204" pitchFamily="34" charset="0"/>
              </a:rPr>
              <a:pPr algn="r" eaLnBrk="1" hangingPunct="1"/>
              <a:t>96</a:t>
            </a:fld>
            <a:endParaRPr lang="en-US" altLang="en-US" sz="1300">
              <a:solidFill>
                <a:srgbClr val="000000"/>
              </a:solidFill>
              <a:cs typeface="Arial" panose="020B0604020202020204" pitchFamily="34" charset="0"/>
            </a:endParaRPr>
          </a:p>
        </p:txBody>
      </p:sp>
    </p:spTree>
    <p:extLst>
      <p:ext uri="{BB962C8B-B14F-4D97-AF65-F5344CB8AC3E}">
        <p14:creationId xmlns:p14="http://schemas.microsoft.com/office/powerpoint/2010/main" val="303622114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2">
            <a:extLst>
              <a:ext uri="{FF2B5EF4-FFF2-40B4-BE49-F238E27FC236}">
                <a16:creationId xmlns:a16="http://schemas.microsoft.com/office/drawing/2014/main" id="{C72502D0-5361-4120-A1C1-C71E117AC457}"/>
              </a:ext>
            </a:extLst>
          </p:cNvPr>
          <p:cNvSpPr>
            <a:spLocks noGrp="1" noRot="1" noChangeAspect="1" noChangeArrowheads="1" noTextEdit="1"/>
          </p:cNvSpPr>
          <p:nvPr>
            <p:ph type="sldImg"/>
          </p:nvPr>
        </p:nvSpPr>
        <p:spPr>
          <a:ln/>
        </p:spPr>
      </p:sp>
      <p:sp>
        <p:nvSpPr>
          <p:cNvPr id="338947" name="Rectangle 3">
            <a:extLst>
              <a:ext uri="{FF2B5EF4-FFF2-40B4-BE49-F238E27FC236}">
                <a16:creationId xmlns:a16="http://schemas.microsoft.com/office/drawing/2014/main" id="{2EC21A4C-6361-4888-AD74-C3B26E99404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But is above the permitting threshold set in the state’s SIP: Varies by state 5-10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up to the NSR SERs.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&lt; 15tpy criteria poll or 10/25tpy HAP actuals per EU?.</a:t>
            </a: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24858455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2">
            <a:extLst>
              <a:ext uri="{FF2B5EF4-FFF2-40B4-BE49-F238E27FC236}">
                <a16:creationId xmlns:a16="http://schemas.microsoft.com/office/drawing/2014/main" id="{92383024-EF3F-4CDF-B3FC-4D620858B7A9}"/>
              </a:ext>
            </a:extLst>
          </p:cNvPr>
          <p:cNvSpPr>
            <a:spLocks noGrp="1" noRot="1" noChangeAspect="1" noChangeArrowheads="1" noTextEdit="1"/>
          </p:cNvSpPr>
          <p:nvPr>
            <p:ph type="sldImg"/>
          </p:nvPr>
        </p:nvSpPr>
        <p:spPr>
          <a:ln/>
        </p:spPr>
      </p:sp>
      <p:sp>
        <p:nvSpPr>
          <p:cNvPr id="340995" name="Rectangle 3">
            <a:extLst>
              <a:ext uri="{FF2B5EF4-FFF2-40B4-BE49-F238E27FC236}">
                <a16:creationId xmlns:a16="http://schemas.microsoft.com/office/drawing/2014/main" id="{7FC75D5F-9BF8-42B7-A276-C5D1DD65C09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Next slide</a:t>
            </a:r>
          </a:p>
        </p:txBody>
      </p:sp>
    </p:spTree>
    <p:extLst>
      <p:ext uri="{BB962C8B-B14F-4D97-AF65-F5344CB8AC3E}">
        <p14:creationId xmlns:p14="http://schemas.microsoft.com/office/powerpoint/2010/main" val="213383730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a:extLst>
              <a:ext uri="{FF2B5EF4-FFF2-40B4-BE49-F238E27FC236}">
                <a16:creationId xmlns:a16="http://schemas.microsoft.com/office/drawing/2014/main" id="{628F2AC2-3E31-43D8-99B8-19CF4BC57EDA}"/>
              </a:ext>
            </a:extLst>
          </p:cNvPr>
          <p:cNvSpPr>
            <a:spLocks noGrp="1" noRot="1" noChangeAspect="1" noChangeArrowheads="1" noTextEdit="1"/>
          </p:cNvSpPr>
          <p:nvPr>
            <p:ph type="sldImg"/>
          </p:nvPr>
        </p:nvSpPr>
        <p:spPr>
          <a:ln/>
        </p:spPr>
      </p:sp>
      <p:sp>
        <p:nvSpPr>
          <p:cNvPr id="343043" name="Rectangle 3">
            <a:extLst>
              <a:ext uri="{FF2B5EF4-FFF2-40B4-BE49-F238E27FC236}">
                <a16:creationId xmlns:a16="http://schemas.microsoft.com/office/drawing/2014/main" id="{6775A703-160C-422C-95A8-108E451670E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Because the “PTE” is above the applicable threshold a permit would be required.  to ensure the source is a true minor i.e. does not exceed the 10 ton/year threshold and would contain the necessary recordkeeping and reporting.</a:t>
            </a:r>
          </a:p>
          <a:p>
            <a:pPr eaLnBrk="1" hangingPunct="1"/>
            <a:r>
              <a:rPr lang="en-US" altLang="en-US" dirty="0">
                <a:latin typeface="Arial" panose="020B0604020202020204" pitchFamily="34" charset="0"/>
                <a:ea typeface="ＭＳ Ｐゴシック" panose="020B0600070205080204" pitchFamily="34" charset="-128"/>
              </a:rPr>
              <a:t>??? a FESOP permit would be required to make the reduction enforceable.</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Talk about PTE in next lesson</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Not a great example w/10.1 </a:t>
            </a:r>
            <a:r>
              <a:rPr lang="en-US" altLang="en-US" dirty="0" err="1">
                <a:latin typeface="Arial" panose="020B0604020202020204" pitchFamily="34" charset="0"/>
                <a:ea typeface="ＭＳ Ｐゴシック" panose="020B0600070205080204" pitchFamily="34" charset="-128"/>
              </a:rPr>
              <a:t>pte</a:t>
            </a:r>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0983089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2">
            <a:extLst>
              <a:ext uri="{FF2B5EF4-FFF2-40B4-BE49-F238E27FC236}">
                <a16:creationId xmlns:a16="http://schemas.microsoft.com/office/drawing/2014/main" id="{51B56758-1F3A-4E17-8A24-B192BAFCA7B9}"/>
              </a:ext>
            </a:extLst>
          </p:cNvPr>
          <p:cNvSpPr>
            <a:spLocks noGrp="1" noRot="1" noChangeAspect="1" noChangeArrowheads="1" noTextEdit="1"/>
          </p:cNvSpPr>
          <p:nvPr>
            <p:ph type="sldImg"/>
          </p:nvPr>
        </p:nvSpPr>
        <p:spPr>
          <a:ln/>
        </p:spPr>
      </p:sp>
      <p:sp>
        <p:nvSpPr>
          <p:cNvPr id="345091" name="Rectangle 3">
            <a:extLst>
              <a:ext uri="{FF2B5EF4-FFF2-40B4-BE49-F238E27FC236}">
                <a16:creationId xmlns:a16="http://schemas.microsoft.com/office/drawing/2014/main" id="{86E8E796-A2CD-49FC-A096-B38D37CFEA2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I’m going to focus on SIP approved minor source permit program – needs to protect the NAAQS, should have some type of notice and comment, min thresholds vary by agency 5, 10, 15, 40 </a:t>
            </a:r>
            <a:r>
              <a:rPr lang="en-US" altLang="en-US" dirty="0" err="1">
                <a:latin typeface="Arial" panose="020B0604020202020204" pitchFamily="34" charset="0"/>
                <a:ea typeface="ＭＳ Ｐゴシック" panose="020B0600070205080204" pitchFamily="34" charset="-128"/>
              </a:rPr>
              <a:t>tpy</a:t>
            </a:r>
            <a:r>
              <a:rPr lang="en-US" altLang="en-US" dirty="0">
                <a:latin typeface="Arial" panose="020B0604020202020204" pitchFamily="34" charset="0"/>
                <a:ea typeface="ＭＳ Ｐゴシック" panose="020B0600070205080204" pitchFamily="34" charset="-128"/>
              </a:rPr>
              <a:t> up to the major source thresholds.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Sec. 22a-174-3b. Exemptions from permitting for construction and operation of external combustion units, automotive refinishing operations, emergency engines, nonmetallic mineral processing equipment and surface coating operations</a:t>
            </a:r>
          </a:p>
        </p:txBody>
      </p:sp>
    </p:spTree>
    <p:extLst>
      <p:ext uri="{BB962C8B-B14F-4D97-AF65-F5344CB8AC3E}">
        <p14:creationId xmlns:p14="http://schemas.microsoft.com/office/powerpoint/2010/main" val="233192670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minor sources only: not for major sources subject to PSD or NA NSR</a:t>
            </a:r>
          </a:p>
          <a:p>
            <a:endParaRPr lang="en-US" dirty="0"/>
          </a:p>
          <a:p>
            <a:r>
              <a:rPr lang="en-US" dirty="0"/>
              <a:t>CT Sec. 22a-174-3d. </a:t>
            </a:r>
            <a:r>
              <a:rPr lang="en-US" u="sng" dirty="0"/>
              <a:t>Permit-by-Rule</a:t>
            </a:r>
            <a:r>
              <a:rPr lang="en-US" dirty="0"/>
              <a:t> for Combined Heat-and-Power Systems.</a:t>
            </a:r>
          </a:p>
        </p:txBody>
      </p:sp>
      <p:sp>
        <p:nvSpPr>
          <p:cNvPr id="4" name="Slide Number Placeholder 3"/>
          <p:cNvSpPr>
            <a:spLocks noGrp="1"/>
          </p:cNvSpPr>
          <p:nvPr>
            <p:ph type="sldNum" sz="quarter" idx="5"/>
          </p:nvPr>
        </p:nvSpPr>
        <p:spPr/>
        <p:txBody>
          <a:bodyPr/>
          <a:lstStyle/>
          <a:p>
            <a:fld id="{F70049F0-A67E-42C2-8392-A4D1CF6FADD6}" type="slidenum">
              <a:rPr lang="en-US" altLang="en-US" smtClean="0"/>
              <a:pPr/>
              <a:t>101</a:t>
            </a:fld>
            <a:endParaRPr lang="en-US" altLang="en-US"/>
          </a:p>
        </p:txBody>
      </p:sp>
    </p:spTree>
    <p:extLst>
      <p:ext uri="{BB962C8B-B14F-4D97-AF65-F5344CB8AC3E}">
        <p14:creationId xmlns:p14="http://schemas.microsoft.com/office/powerpoint/2010/main" val="186234012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2">
            <a:extLst>
              <a:ext uri="{FF2B5EF4-FFF2-40B4-BE49-F238E27FC236}">
                <a16:creationId xmlns:a16="http://schemas.microsoft.com/office/drawing/2014/main" id="{EC57D894-65B2-4C09-B5A7-40998D1D454D}"/>
              </a:ext>
            </a:extLst>
          </p:cNvPr>
          <p:cNvSpPr>
            <a:spLocks noGrp="1" noRot="1" noChangeAspect="1" noChangeArrowheads="1" noTextEdit="1"/>
          </p:cNvSpPr>
          <p:nvPr>
            <p:ph type="sldImg"/>
          </p:nvPr>
        </p:nvSpPr>
        <p:spPr>
          <a:ln/>
        </p:spPr>
      </p:sp>
      <p:sp>
        <p:nvSpPr>
          <p:cNvPr id="347139" name="Rectangle 3">
            <a:extLst>
              <a:ext uri="{FF2B5EF4-FFF2-40B4-BE49-F238E27FC236}">
                <a16:creationId xmlns:a16="http://schemas.microsoft.com/office/drawing/2014/main" id="{F4B3A5B0-C2F5-4223-9305-1CEB61A36DF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ea typeface="ＭＳ Ｐゴシック" panose="020B0600070205080204" pitchFamily="34" charset="-128"/>
              </a:rPr>
              <a:t>EPA does general permits for tribal lands</a:t>
            </a:r>
          </a:p>
          <a:p>
            <a:pPr eaLnBrk="1" hangingPunct="1"/>
            <a:r>
              <a:rPr lang="en-US" altLang="en-US" dirty="0">
                <a:latin typeface="Arial" panose="020B0604020202020204" pitchFamily="34" charset="0"/>
                <a:ea typeface="ＭＳ Ｐゴシック" panose="020B0600070205080204" pitchFamily="34" charset="-128"/>
              </a:rPr>
              <a:t>Show EPA general permit web pages for 5 and 6 sources categories</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Concrete batch plants</a:t>
            </a:r>
          </a:p>
          <a:p>
            <a:pPr eaLnBrk="1" hangingPunct="1"/>
            <a:r>
              <a:rPr lang="en-US" altLang="en-US" dirty="0">
                <a:latin typeface="Arial" panose="020B0604020202020204" pitchFamily="34" charset="0"/>
                <a:ea typeface="ＭＳ Ｐゴシック" panose="020B0600070205080204" pitchFamily="34" charset="-128"/>
              </a:rPr>
              <a:t>Boilers and emergency engines</a:t>
            </a:r>
          </a:p>
          <a:p>
            <a:pPr eaLnBrk="1" hangingPunct="1"/>
            <a:r>
              <a:rPr lang="en-US" altLang="en-US" dirty="0">
                <a:latin typeface="Arial" panose="020B0604020202020204" pitchFamily="34" charset="0"/>
                <a:ea typeface="ＭＳ Ｐゴシック" panose="020B0600070205080204" pitchFamily="34" charset="-128"/>
              </a:rPr>
              <a:t>SI RICE</a:t>
            </a:r>
          </a:p>
          <a:p>
            <a:pPr eaLnBrk="1" hangingPunct="1"/>
            <a:r>
              <a:rPr lang="en-US" altLang="en-US" dirty="0">
                <a:latin typeface="Arial" panose="020B0604020202020204" pitchFamily="34" charset="0"/>
                <a:ea typeface="ＭＳ Ｐゴシック" panose="020B0600070205080204" pitchFamily="34" charset="-128"/>
              </a:rPr>
              <a:t>CI RICE</a:t>
            </a:r>
          </a:p>
          <a:p>
            <a:pPr eaLnBrk="1" hangingPunct="1"/>
            <a:r>
              <a:rPr lang="en-US" altLang="en-US" dirty="0">
                <a:latin typeface="Arial" panose="020B0604020202020204" pitchFamily="34" charset="0"/>
                <a:ea typeface="ＭＳ Ｐゴシック" panose="020B0600070205080204" pitchFamily="34" charset="-128"/>
              </a:rPr>
              <a:t>Printing ops</a:t>
            </a:r>
          </a:p>
          <a:p>
            <a:pPr eaLnBrk="1" hangingPunct="1"/>
            <a:r>
              <a:rPr lang="en-US" altLang="en-US" dirty="0">
                <a:latin typeface="Arial" panose="020B0604020202020204" pitchFamily="34" charset="0"/>
                <a:ea typeface="ＭＳ Ｐゴシック" panose="020B0600070205080204" pitchFamily="34" charset="-128"/>
              </a:rPr>
              <a:t>sawmill</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Hot mix asphalt plants</a:t>
            </a:r>
          </a:p>
          <a:p>
            <a:pPr eaLnBrk="1" hangingPunct="1"/>
            <a:r>
              <a:rPr lang="en-US" altLang="en-US" dirty="0">
                <a:latin typeface="Arial" panose="020B0604020202020204" pitchFamily="34" charset="0"/>
                <a:ea typeface="ＭＳ Ｐゴシック" panose="020B0600070205080204" pitchFamily="34" charset="-128"/>
              </a:rPr>
              <a:t>Stone crushing</a:t>
            </a:r>
          </a:p>
          <a:p>
            <a:pPr eaLnBrk="1" hangingPunct="1"/>
            <a:r>
              <a:rPr lang="en-US" altLang="en-US" dirty="0">
                <a:latin typeface="Arial" panose="020B0604020202020204" pitchFamily="34" charset="0"/>
                <a:ea typeface="ＭＳ Ｐゴシック" panose="020B0600070205080204" pitchFamily="34" charset="-128"/>
              </a:rPr>
              <a:t>Gas dispensing</a:t>
            </a:r>
          </a:p>
          <a:p>
            <a:pPr eaLnBrk="1" hangingPunct="1"/>
            <a:r>
              <a:rPr lang="en-US" altLang="en-US" dirty="0">
                <a:latin typeface="Arial" panose="020B0604020202020204" pitchFamily="34" charset="0"/>
                <a:ea typeface="ＭＳ Ｐゴシック" panose="020B0600070205080204" pitchFamily="34" charset="-128"/>
              </a:rPr>
              <a:t>Auto body </a:t>
            </a:r>
            <a:r>
              <a:rPr lang="en-US" altLang="en-US" dirty="0" err="1">
                <a:latin typeface="Arial" panose="020B0604020202020204" pitchFamily="34" charset="0"/>
                <a:ea typeface="ＭＳ Ｐゴシック" panose="020B0600070205080204" pitchFamily="34" charset="-128"/>
              </a:rPr>
              <a:t>repoar</a:t>
            </a:r>
            <a:endParaRPr lang="en-US" altLang="en-US" dirty="0">
              <a:latin typeface="Arial" panose="020B0604020202020204" pitchFamily="34" charset="0"/>
              <a:ea typeface="ＭＳ Ｐゴシック" panose="020B0600070205080204" pitchFamily="34" charset="-128"/>
            </a:endParaRPr>
          </a:p>
          <a:p>
            <a:pPr eaLnBrk="1" hangingPunct="1"/>
            <a:r>
              <a:rPr lang="en-US" altLang="en-US" dirty="0">
                <a:latin typeface="Arial" panose="020B0604020202020204" pitchFamily="34" charset="0"/>
                <a:ea typeface="ＭＳ Ｐゴシック" panose="020B0600070205080204" pitchFamily="34" charset="-128"/>
              </a:rPr>
              <a:t>Petroleum dry cleaning</a:t>
            </a: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a:p>
            <a:pPr eaLnBrk="1" hangingPunct="1"/>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4925631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07858351-1F09-419E-9D7F-04BA8E5DB930}"/>
              </a:ext>
            </a:extLst>
          </p:cNvPr>
          <p:cNvGrpSpPr>
            <a:grpSpLocks/>
          </p:cNvGrpSpPr>
          <p:nvPr/>
        </p:nvGrpSpPr>
        <p:grpSpPr bwMode="auto">
          <a:xfrm>
            <a:off x="3175" y="4267200"/>
            <a:ext cx="9140825" cy="2590800"/>
            <a:chOff x="2" y="2688"/>
            <a:chExt cx="5758" cy="1632"/>
          </a:xfrm>
        </p:grpSpPr>
        <p:sp>
          <p:nvSpPr>
            <p:cNvPr id="5" name="Freeform 3">
              <a:extLst>
                <a:ext uri="{FF2B5EF4-FFF2-40B4-BE49-F238E27FC236}">
                  <a16:creationId xmlns:a16="http://schemas.microsoft.com/office/drawing/2014/main" id="{37DF340C-25FD-4346-8284-F73A713BBF2A}"/>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4">
              <a:extLst>
                <a:ext uri="{FF2B5EF4-FFF2-40B4-BE49-F238E27FC236}">
                  <a16:creationId xmlns:a16="http://schemas.microsoft.com/office/drawing/2014/main" id="{CE72BFF2-0B52-409F-87F4-2D5E2665A84C}"/>
                </a:ext>
              </a:extLst>
            </p:cNvPr>
            <p:cNvGrpSpPr>
              <a:grpSpLocks/>
            </p:cNvGrpSpPr>
            <p:nvPr userDrawn="1"/>
          </p:nvGrpSpPr>
          <p:grpSpPr bwMode="auto">
            <a:xfrm>
              <a:off x="3528" y="3715"/>
              <a:ext cx="792" cy="521"/>
              <a:chOff x="3527" y="3715"/>
              <a:chExt cx="792" cy="521"/>
            </a:xfrm>
          </p:grpSpPr>
          <p:sp>
            <p:nvSpPr>
              <p:cNvPr id="57" name="Oval 5">
                <a:extLst>
                  <a:ext uri="{FF2B5EF4-FFF2-40B4-BE49-F238E27FC236}">
                    <a16:creationId xmlns:a16="http://schemas.microsoft.com/office/drawing/2014/main" id="{EB0C7761-A593-4CD8-94F3-F37D34C5DFDC}"/>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p>
            </p:txBody>
          </p:sp>
          <p:sp>
            <p:nvSpPr>
              <p:cNvPr id="58" name="Oval 6">
                <a:extLst>
                  <a:ext uri="{FF2B5EF4-FFF2-40B4-BE49-F238E27FC236}">
                    <a16:creationId xmlns:a16="http://schemas.microsoft.com/office/drawing/2014/main" id="{DD1F5434-B918-48B0-B8AC-39B0B8BA6476}"/>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p>
            </p:txBody>
          </p:sp>
          <p:sp>
            <p:nvSpPr>
              <p:cNvPr id="59" name="Oval 7">
                <a:extLst>
                  <a:ext uri="{FF2B5EF4-FFF2-40B4-BE49-F238E27FC236}">
                    <a16:creationId xmlns:a16="http://schemas.microsoft.com/office/drawing/2014/main" id="{782116A5-1712-45FA-8405-1D8AE3BB721A}"/>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p>
            </p:txBody>
          </p:sp>
          <p:sp>
            <p:nvSpPr>
              <p:cNvPr id="60" name="Oval 8">
                <a:extLst>
                  <a:ext uri="{FF2B5EF4-FFF2-40B4-BE49-F238E27FC236}">
                    <a16:creationId xmlns:a16="http://schemas.microsoft.com/office/drawing/2014/main" id="{F718D88D-BAB2-4F31-8678-9E9FC7A1E034}"/>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p>
            </p:txBody>
          </p:sp>
          <p:sp>
            <p:nvSpPr>
              <p:cNvPr id="61" name="Oval 9">
                <a:extLst>
                  <a:ext uri="{FF2B5EF4-FFF2-40B4-BE49-F238E27FC236}">
                    <a16:creationId xmlns:a16="http://schemas.microsoft.com/office/drawing/2014/main" id="{D33BB3D5-EF0B-46AF-8B9E-79C915FC4B27}"/>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p>
            </p:txBody>
          </p:sp>
          <p:sp>
            <p:nvSpPr>
              <p:cNvPr id="62" name="Freeform 10">
                <a:extLst>
                  <a:ext uri="{FF2B5EF4-FFF2-40B4-BE49-F238E27FC236}">
                    <a16:creationId xmlns:a16="http://schemas.microsoft.com/office/drawing/2014/main" id="{FD5DA629-3BA0-4B42-B460-7E9D75421418}"/>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p>
            </p:txBody>
          </p:sp>
          <p:sp>
            <p:nvSpPr>
              <p:cNvPr id="63" name="Freeform 11">
                <a:extLst>
                  <a:ext uri="{FF2B5EF4-FFF2-40B4-BE49-F238E27FC236}">
                    <a16:creationId xmlns:a16="http://schemas.microsoft.com/office/drawing/2014/main" id="{46E57FCA-1C79-4AB7-A6A0-58392CA7BB5A}"/>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p>
            </p:txBody>
          </p:sp>
          <p:sp>
            <p:nvSpPr>
              <p:cNvPr id="64" name="Freeform 12">
                <a:extLst>
                  <a:ext uri="{FF2B5EF4-FFF2-40B4-BE49-F238E27FC236}">
                    <a16:creationId xmlns:a16="http://schemas.microsoft.com/office/drawing/2014/main" id="{70C5C915-7C09-4FE4-8317-7002F50B4291}"/>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p>
            </p:txBody>
          </p:sp>
          <p:sp>
            <p:nvSpPr>
              <p:cNvPr id="65" name="Freeform 13">
                <a:extLst>
                  <a:ext uri="{FF2B5EF4-FFF2-40B4-BE49-F238E27FC236}">
                    <a16:creationId xmlns:a16="http://schemas.microsoft.com/office/drawing/2014/main" id="{75C481F3-19EB-44F8-AC83-A79B47620EDD}"/>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p>
            </p:txBody>
          </p:sp>
          <p:sp>
            <p:nvSpPr>
              <p:cNvPr id="66" name="Freeform 14">
                <a:extLst>
                  <a:ext uri="{FF2B5EF4-FFF2-40B4-BE49-F238E27FC236}">
                    <a16:creationId xmlns:a16="http://schemas.microsoft.com/office/drawing/2014/main" id="{433A8E17-E19C-475A-991E-73D79F5BACE5}"/>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p>
            </p:txBody>
          </p:sp>
          <p:sp>
            <p:nvSpPr>
              <p:cNvPr id="67" name="Oval 15">
                <a:extLst>
                  <a:ext uri="{FF2B5EF4-FFF2-40B4-BE49-F238E27FC236}">
                    <a16:creationId xmlns:a16="http://schemas.microsoft.com/office/drawing/2014/main" id="{FBC47D8A-64AC-4197-834E-BA34286A7DE0}"/>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p>
            </p:txBody>
          </p:sp>
        </p:grpSp>
        <p:grpSp>
          <p:nvGrpSpPr>
            <p:cNvPr id="7" name="Group 16">
              <a:extLst>
                <a:ext uri="{FF2B5EF4-FFF2-40B4-BE49-F238E27FC236}">
                  <a16:creationId xmlns:a16="http://schemas.microsoft.com/office/drawing/2014/main" id="{BC7F694B-3E1E-4C4C-AC7E-4A67805DB0F7}"/>
                </a:ext>
              </a:extLst>
            </p:cNvPr>
            <p:cNvGrpSpPr>
              <a:grpSpLocks/>
            </p:cNvGrpSpPr>
            <p:nvPr userDrawn="1"/>
          </p:nvGrpSpPr>
          <p:grpSpPr bwMode="auto">
            <a:xfrm>
              <a:off x="1776" y="3631"/>
              <a:ext cx="1626" cy="683"/>
              <a:chOff x="1776" y="3631"/>
              <a:chExt cx="1626" cy="683"/>
            </a:xfrm>
          </p:grpSpPr>
          <p:sp>
            <p:nvSpPr>
              <p:cNvPr id="39" name="Oval 17">
                <a:extLst>
                  <a:ext uri="{FF2B5EF4-FFF2-40B4-BE49-F238E27FC236}">
                    <a16:creationId xmlns:a16="http://schemas.microsoft.com/office/drawing/2014/main" id="{C28703CE-FF98-4E7B-82FD-3BC875A33EE7}"/>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p>
            </p:txBody>
          </p:sp>
          <p:sp>
            <p:nvSpPr>
              <p:cNvPr id="40" name="Oval 18">
                <a:extLst>
                  <a:ext uri="{FF2B5EF4-FFF2-40B4-BE49-F238E27FC236}">
                    <a16:creationId xmlns:a16="http://schemas.microsoft.com/office/drawing/2014/main" id="{6C43D4CC-2AC9-40C8-BB51-D3801BF46207}"/>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p>
            </p:txBody>
          </p:sp>
          <p:sp>
            <p:nvSpPr>
              <p:cNvPr id="41" name="Oval 19">
                <a:extLst>
                  <a:ext uri="{FF2B5EF4-FFF2-40B4-BE49-F238E27FC236}">
                    <a16:creationId xmlns:a16="http://schemas.microsoft.com/office/drawing/2014/main" id="{D362D82E-2AC2-44C3-9878-68906CB16BEA}"/>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p>
            </p:txBody>
          </p:sp>
          <p:sp>
            <p:nvSpPr>
              <p:cNvPr id="42" name="Oval 20">
                <a:extLst>
                  <a:ext uri="{FF2B5EF4-FFF2-40B4-BE49-F238E27FC236}">
                    <a16:creationId xmlns:a16="http://schemas.microsoft.com/office/drawing/2014/main" id="{B9DFF12F-562A-41D6-9F5B-9867E9E923CC}"/>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p>
            </p:txBody>
          </p:sp>
          <p:sp>
            <p:nvSpPr>
              <p:cNvPr id="43" name="Oval 21">
                <a:extLst>
                  <a:ext uri="{FF2B5EF4-FFF2-40B4-BE49-F238E27FC236}">
                    <a16:creationId xmlns:a16="http://schemas.microsoft.com/office/drawing/2014/main" id="{9838C1AF-B9F7-4BC9-B808-59E2D5EEE14C}"/>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p>
            </p:txBody>
          </p:sp>
          <p:sp>
            <p:nvSpPr>
              <p:cNvPr id="44" name="Oval 22">
                <a:extLst>
                  <a:ext uri="{FF2B5EF4-FFF2-40B4-BE49-F238E27FC236}">
                    <a16:creationId xmlns:a16="http://schemas.microsoft.com/office/drawing/2014/main" id="{C19A4F51-7E45-46B0-B23E-019F68DA39D7}"/>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p>
            </p:txBody>
          </p:sp>
          <p:sp>
            <p:nvSpPr>
              <p:cNvPr id="45" name="Oval 23">
                <a:extLst>
                  <a:ext uri="{FF2B5EF4-FFF2-40B4-BE49-F238E27FC236}">
                    <a16:creationId xmlns:a16="http://schemas.microsoft.com/office/drawing/2014/main" id="{EB5EB8EF-ACE7-42F9-A53B-E434E281E7CD}"/>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p>
            </p:txBody>
          </p:sp>
          <p:sp>
            <p:nvSpPr>
              <p:cNvPr id="46" name="Oval 24">
                <a:extLst>
                  <a:ext uri="{FF2B5EF4-FFF2-40B4-BE49-F238E27FC236}">
                    <a16:creationId xmlns:a16="http://schemas.microsoft.com/office/drawing/2014/main" id="{7104EFCE-BAED-4EAF-8BF2-1A2B6A7F2E30}"/>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p>
            </p:txBody>
          </p:sp>
          <p:sp>
            <p:nvSpPr>
              <p:cNvPr id="47" name="Freeform 25">
                <a:extLst>
                  <a:ext uri="{FF2B5EF4-FFF2-40B4-BE49-F238E27FC236}">
                    <a16:creationId xmlns:a16="http://schemas.microsoft.com/office/drawing/2014/main" id="{46C87D28-1C22-45E5-A1A5-1DAEC848A7F6}"/>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p>
            </p:txBody>
          </p:sp>
          <p:sp>
            <p:nvSpPr>
              <p:cNvPr id="48" name="Freeform 26">
                <a:extLst>
                  <a:ext uri="{FF2B5EF4-FFF2-40B4-BE49-F238E27FC236}">
                    <a16:creationId xmlns:a16="http://schemas.microsoft.com/office/drawing/2014/main" id="{FD9FC01E-29E1-4887-A3E8-DDBD7F635D23}"/>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p>
            </p:txBody>
          </p:sp>
          <p:sp>
            <p:nvSpPr>
              <p:cNvPr id="49" name="Freeform 27">
                <a:extLst>
                  <a:ext uri="{FF2B5EF4-FFF2-40B4-BE49-F238E27FC236}">
                    <a16:creationId xmlns:a16="http://schemas.microsoft.com/office/drawing/2014/main" id="{920610D2-A48D-4FF2-A397-792A89B5402B}"/>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p>
            </p:txBody>
          </p:sp>
          <p:sp>
            <p:nvSpPr>
              <p:cNvPr id="50" name="Freeform 28">
                <a:extLst>
                  <a:ext uri="{FF2B5EF4-FFF2-40B4-BE49-F238E27FC236}">
                    <a16:creationId xmlns:a16="http://schemas.microsoft.com/office/drawing/2014/main" id="{4DDB756F-5E99-4D62-BB18-B44C7BB11BBE}"/>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p>
            </p:txBody>
          </p:sp>
          <p:sp>
            <p:nvSpPr>
              <p:cNvPr id="51" name="Freeform 29">
                <a:extLst>
                  <a:ext uri="{FF2B5EF4-FFF2-40B4-BE49-F238E27FC236}">
                    <a16:creationId xmlns:a16="http://schemas.microsoft.com/office/drawing/2014/main" id="{1650EB1A-13B9-4EE1-A1B5-5A6DDEFC8F88}"/>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0">
                <a:extLst>
                  <a:ext uri="{FF2B5EF4-FFF2-40B4-BE49-F238E27FC236}">
                    <a16:creationId xmlns:a16="http://schemas.microsoft.com/office/drawing/2014/main" id="{265F34E9-0DA6-4810-97BF-655238A1D69E}"/>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1">
                <a:extLst>
                  <a:ext uri="{FF2B5EF4-FFF2-40B4-BE49-F238E27FC236}">
                    <a16:creationId xmlns:a16="http://schemas.microsoft.com/office/drawing/2014/main" id="{CC11737A-6D09-4E71-9026-9E46C5BD98E9}"/>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p>
            </p:txBody>
          </p:sp>
          <p:sp>
            <p:nvSpPr>
              <p:cNvPr id="54" name="Freeform 32">
                <a:extLst>
                  <a:ext uri="{FF2B5EF4-FFF2-40B4-BE49-F238E27FC236}">
                    <a16:creationId xmlns:a16="http://schemas.microsoft.com/office/drawing/2014/main" id="{4F6FFC0D-D9C0-425D-8431-474AC3E50E1B}"/>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p>
            </p:txBody>
          </p:sp>
          <p:sp>
            <p:nvSpPr>
              <p:cNvPr id="55" name="Freeform 33">
                <a:extLst>
                  <a:ext uri="{FF2B5EF4-FFF2-40B4-BE49-F238E27FC236}">
                    <a16:creationId xmlns:a16="http://schemas.microsoft.com/office/drawing/2014/main" id="{31C1E83A-DBDB-4574-B501-ADE6127C28A7}"/>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p>
            </p:txBody>
          </p:sp>
          <p:sp>
            <p:nvSpPr>
              <p:cNvPr id="56" name="Freeform 34">
                <a:extLst>
                  <a:ext uri="{FF2B5EF4-FFF2-40B4-BE49-F238E27FC236}">
                    <a16:creationId xmlns:a16="http://schemas.microsoft.com/office/drawing/2014/main" id="{3BF11964-E4E3-40C8-A6F8-C0B08D373812}"/>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Group 35">
              <a:extLst>
                <a:ext uri="{FF2B5EF4-FFF2-40B4-BE49-F238E27FC236}">
                  <a16:creationId xmlns:a16="http://schemas.microsoft.com/office/drawing/2014/main" id="{ED291A61-8153-4C78-973D-282EE5FCA608}"/>
                </a:ext>
              </a:extLst>
            </p:cNvPr>
            <p:cNvGrpSpPr>
              <a:grpSpLocks/>
            </p:cNvGrpSpPr>
            <p:nvPr userDrawn="1"/>
          </p:nvGrpSpPr>
          <p:grpSpPr bwMode="auto">
            <a:xfrm>
              <a:off x="4128" y="3360"/>
              <a:ext cx="1351" cy="821"/>
              <a:chOff x="4128" y="3360"/>
              <a:chExt cx="1351" cy="821"/>
            </a:xfrm>
          </p:grpSpPr>
          <p:sp>
            <p:nvSpPr>
              <p:cNvPr id="22" name="Freeform 36">
                <a:extLst>
                  <a:ext uri="{FF2B5EF4-FFF2-40B4-BE49-F238E27FC236}">
                    <a16:creationId xmlns:a16="http://schemas.microsoft.com/office/drawing/2014/main" id="{4F04A560-43C0-46EC-91AA-F5A274C3885E}"/>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p>
            </p:txBody>
          </p:sp>
          <p:sp>
            <p:nvSpPr>
              <p:cNvPr id="23" name="Freeform 37">
                <a:extLst>
                  <a:ext uri="{FF2B5EF4-FFF2-40B4-BE49-F238E27FC236}">
                    <a16:creationId xmlns:a16="http://schemas.microsoft.com/office/drawing/2014/main" id="{9CFF8E40-A319-41AD-AA42-1AEFC8ED7C7A}"/>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p>
            </p:txBody>
          </p:sp>
          <p:sp>
            <p:nvSpPr>
              <p:cNvPr id="24" name="Freeform 38">
                <a:extLst>
                  <a:ext uri="{FF2B5EF4-FFF2-40B4-BE49-F238E27FC236}">
                    <a16:creationId xmlns:a16="http://schemas.microsoft.com/office/drawing/2014/main" id="{904C1A31-4B8E-4E68-9974-18F89EF471E6}"/>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p>
            </p:txBody>
          </p:sp>
          <p:sp>
            <p:nvSpPr>
              <p:cNvPr id="25" name="Freeform 39">
                <a:extLst>
                  <a:ext uri="{FF2B5EF4-FFF2-40B4-BE49-F238E27FC236}">
                    <a16:creationId xmlns:a16="http://schemas.microsoft.com/office/drawing/2014/main" id="{609C9B59-DD9C-41AC-9564-2B2D8CEC2AF7}"/>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p>
            </p:txBody>
          </p:sp>
          <p:sp>
            <p:nvSpPr>
              <p:cNvPr id="26" name="Freeform 40">
                <a:extLst>
                  <a:ext uri="{FF2B5EF4-FFF2-40B4-BE49-F238E27FC236}">
                    <a16:creationId xmlns:a16="http://schemas.microsoft.com/office/drawing/2014/main" id="{94EFED8E-0717-404A-B135-907C47F788F5}"/>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p>
            </p:txBody>
          </p:sp>
          <p:sp>
            <p:nvSpPr>
              <p:cNvPr id="27" name="Freeform 41">
                <a:extLst>
                  <a:ext uri="{FF2B5EF4-FFF2-40B4-BE49-F238E27FC236}">
                    <a16:creationId xmlns:a16="http://schemas.microsoft.com/office/drawing/2014/main" id="{E5DAF608-6BF6-4A5A-BA7F-859597BAE924}"/>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p>
            </p:txBody>
          </p:sp>
          <p:sp>
            <p:nvSpPr>
              <p:cNvPr id="28" name="Freeform 42">
                <a:extLst>
                  <a:ext uri="{FF2B5EF4-FFF2-40B4-BE49-F238E27FC236}">
                    <a16:creationId xmlns:a16="http://schemas.microsoft.com/office/drawing/2014/main" id="{D1337EDE-A1AF-48A3-836E-87CEC3CC79C2}"/>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p>
            </p:txBody>
          </p:sp>
          <p:sp>
            <p:nvSpPr>
              <p:cNvPr id="29" name="Freeform 43">
                <a:extLst>
                  <a:ext uri="{FF2B5EF4-FFF2-40B4-BE49-F238E27FC236}">
                    <a16:creationId xmlns:a16="http://schemas.microsoft.com/office/drawing/2014/main" id="{B1EA1029-28DB-46F6-8C76-68DA857090DF}"/>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4">
                <a:extLst>
                  <a:ext uri="{FF2B5EF4-FFF2-40B4-BE49-F238E27FC236}">
                    <a16:creationId xmlns:a16="http://schemas.microsoft.com/office/drawing/2014/main" id="{4B4812BD-91FE-4188-BD3B-2B084B52A49E}"/>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p>
            </p:txBody>
          </p:sp>
          <p:sp>
            <p:nvSpPr>
              <p:cNvPr id="31" name="Freeform 45">
                <a:extLst>
                  <a:ext uri="{FF2B5EF4-FFF2-40B4-BE49-F238E27FC236}">
                    <a16:creationId xmlns:a16="http://schemas.microsoft.com/office/drawing/2014/main" id="{4F7AF476-271C-4AE2-8965-F4D2096459B1}"/>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p>
            </p:txBody>
          </p:sp>
          <p:sp>
            <p:nvSpPr>
              <p:cNvPr id="32" name="Freeform 46">
                <a:extLst>
                  <a:ext uri="{FF2B5EF4-FFF2-40B4-BE49-F238E27FC236}">
                    <a16:creationId xmlns:a16="http://schemas.microsoft.com/office/drawing/2014/main" id="{E56A580F-7E73-47A3-B10C-57276524F293}"/>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p>
            </p:txBody>
          </p:sp>
          <p:sp>
            <p:nvSpPr>
              <p:cNvPr id="33" name="Oval 47">
                <a:extLst>
                  <a:ext uri="{FF2B5EF4-FFF2-40B4-BE49-F238E27FC236}">
                    <a16:creationId xmlns:a16="http://schemas.microsoft.com/office/drawing/2014/main" id="{A7353571-41AD-47D1-8166-E1F859B99DA1}"/>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p>
            </p:txBody>
          </p:sp>
          <p:sp>
            <p:nvSpPr>
              <p:cNvPr id="34" name="Oval 48">
                <a:extLst>
                  <a:ext uri="{FF2B5EF4-FFF2-40B4-BE49-F238E27FC236}">
                    <a16:creationId xmlns:a16="http://schemas.microsoft.com/office/drawing/2014/main" id="{B3F88F9C-6C9C-4872-A548-C5980CE891C6}"/>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p>
            </p:txBody>
          </p:sp>
          <p:sp>
            <p:nvSpPr>
              <p:cNvPr id="35" name="Oval 49">
                <a:extLst>
                  <a:ext uri="{FF2B5EF4-FFF2-40B4-BE49-F238E27FC236}">
                    <a16:creationId xmlns:a16="http://schemas.microsoft.com/office/drawing/2014/main" id="{713691D0-FA11-4597-9E6F-74BCC5000C53}"/>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p>
            </p:txBody>
          </p:sp>
          <p:sp>
            <p:nvSpPr>
              <p:cNvPr id="36" name="Oval 50">
                <a:extLst>
                  <a:ext uri="{FF2B5EF4-FFF2-40B4-BE49-F238E27FC236}">
                    <a16:creationId xmlns:a16="http://schemas.microsoft.com/office/drawing/2014/main" id="{A03A2B6A-0578-478A-B43B-097A1A81F081}"/>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p>
            </p:txBody>
          </p:sp>
          <p:sp>
            <p:nvSpPr>
              <p:cNvPr id="37" name="Oval 51">
                <a:extLst>
                  <a:ext uri="{FF2B5EF4-FFF2-40B4-BE49-F238E27FC236}">
                    <a16:creationId xmlns:a16="http://schemas.microsoft.com/office/drawing/2014/main" id="{BA66FAF1-D42A-44F1-B18D-09C29C8F2A05}"/>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p>
            </p:txBody>
          </p:sp>
          <p:sp>
            <p:nvSpPr>
              <p:cNvPr id="38" name="Oval 52">
                <a:extLst>
                  <a:ext uri="{FF2B5EF4-FFF2-40B4-BE49-F238E27FC236}">
                    <a16:creationId xmlns:a16="http://schemas.microsoft.com/office/drawing/2014/main" id="{2A6C9EA9-B08D-471C-A51B-0733528BD1B1}"/>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p>
            </p:txBody>
          </p:sp>
        </p:grpSp>
        <p:grpSp>
          <p:nvGrpSpPr>
            <p:cNvPr id="9" name="Group 53">
              <a:extLst>
                <a:ext uri="{FF2B5EF4-FFF2-40B4-BE49-F238E27FC236}">
                  <a16:creationId xmlns:a16="http://schemas.microsoft.com/office/drawing/2014/main" id="{AA70B63D-07D7-4061-AD4D-8B4B2F202256}"/>
                </a:ext>
              </a:extLst>
            </p:cNvPr>
            <p:cNvGrpSpPr>
              <a:grpSpLocks/>
            </p:cNvGrpSpPr>
            <p:nvPr userDrawn="1"/>
          </p:nvGrpSpPr>
          <p:grpSpPr bwMode="auto">
            <a:xfrm>
              <a:off x="5280" y="3024"/>
              <a:ext cx="425" cy="258"/>
              <a:chOff x="5280" y="3024"/>
              <a:chExt cx="425" cy="258"/>
            </a:xfrm>
          </p:grpSpPr>
          <p:sp>
            <p:nvSpPr>
              <p:cNvPr id="10" name="Freeform 54">
                <a:extLst>
                  <a:ext uri="{FF2B5EF4-FFF2-40B4-BE49-F238E27FC236}">
                    <a16:creationId xmlns:a16="http://schemas.microsoft.com/office/drawing/2014/main" id="{73A4EF27-1708-4392-8A86-D86EF12C27CC}"/>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55">
                <a:extLst>
                  <a:ext uri="{FF2B5EF4-FFF2-40B4-BE49-F238E27FC236}">
                    <a16:creationId xmlns:a16="http://schemas.microsoft.com/office/drawing/2014/main" id="{B6086A43-6A3B-4B88-85DC-37FCFED95E0C}"/>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6">
                <a:extLst>
                  <a:ext uri="{FF2B5EF4-FFF2-40B4-BE49-F238E27FC236}">
                    <a16:creationId xmlns:a16="http://schemas.microsoft.com/office/drawing/2014/main" id="{8E8856E8-D935-405F-99F4-6010C323CA73}"/>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57">
                <a:extLst>
                  <a:ext uri="{FF2B5EF4-FFF2-40B4-BE49-F238E27FC236}">
                    <a16:creationId xmlns:a16="http://schemas.microsoft.com/office/drawing/2014/main" id="{030A9884-C345-4E84-BAB2-11DDADB6321C}"/>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58">
                <a:extLst>
                  <a:ext uri="{FF2B5EF4-FFF2-40B4-BE49-F238E27FC236}">
                    <a16:creationId xmlns:a16="http://schemas.microsoft.com/office/drawing/2014/main" id="{2A24C781-D15A-4D29-A77C-E92B0D1DFD07}"/>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59">
                <a:extLst>
                  <a:ext uri="{FF2B5EF4-FFF2-40B4-BE49-F238E27FC236}">
                    <a16:creationId xmlns:a16="http://schemas.microsoft.com/office/drawing/2014/main" id="{A0D92369-FB9C-4437-9496-FF42D6FCBEE4}"/>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0">
                <a:extLst>
                  <a:ext uri="{FF2B5EF4-FFF2-40B4-BE49-F238E27FC236}">
                    <a16:creationId xmlns:a16="http://schemas.microsoft.com/office/drawing/2014/main" id="{2F500320-777A-4B97-BDF1-2B84059110BD}"/>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 name="Group 61">
                <a:extLst>
                  <a:ext uri="{FF2B5EF4-FFF2-40B4-BE49-F238E27FC236}">
                    <a16:creationId xmlns:a16="http://schemas.microsoft.com/office/drawing/2014/main" id="{D46683EB-45EA-4D3B-860A-3390F9DF0B96}"/>
                  </a:ext>
                </a:extLst>
              </p:cNvPr>
              <p:cNvGrpSpPr>
                <a:grpSpLocks/>
              </p:cNvGrpSpPr>
              <p:nvPr/>
            </p:nvGrpSpPr>
            <p:grpSpPr bwMode="auto">
              <a:xfrm>
                <a:off x="5381" y="3085"/>
                <a:ext cx="227" cy="132"/>
                <a:chOff x="5381" y="3085"/>
                <a:chExt cx="227" cy="132"/>
              </a:xfrm>
            </p:grpSpPr>
            <p:sp>
              <p:nvSpPr>
                <p:cNvPr id="18" name="Oval 62">
                  <a:extLst>
                    <a:ext uri="{FF2B5EF4-FFF2-40B4-BE49-F238E27FC236}">
                      <a16:creationId xmlns:a16="http://schemas.microsoft.com/office/drawing/2014/main" id="{A772000E-0020-4B62-8BC8-14651B136E77}"/>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p>
              </p:txBody>
            </p:sp>
            <p:sp>
              <p:nvSpPr>
                <p:cNvPr id="19" name="Oval 63">
                  <a:extLst>
                    <a:ext uri="{FF2B5EF4-FFF2-40B4-BE49-F238E27FC236}">
                      <a16:creationId xmlns:a16="http://schemas.microsoft.com/office/drawing/2014/main" id="{0C82BB77-6F37-43C5-B8A8-D4F717A2ADF2}"/>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p>
              </p:txBody>
            </p:sp>
            <p:sp>
              <p:nvSpPr>
                <p:cNvPr id="20" name="Oval 64">
                  <a:extLst>
                    <a:ext uri="{FF2B5EF4-FFF2-40B4-BE49-F238E27FC236}">
                      <a16:creationId xmlns:a16="http://schemas.microsoft.com/office/drawing/2014/main" id="{6F22EAC5-4EF0-4CCC-8BD7-2895E3637F78}"/>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p>
              </p:txBody>
            </p:sp>
            <p:sp>
              <p:nvSpPr>
                <p:cNvPr id="21" name="Oval 65">
                  <a:extLst>
                    <a:ext uri="{FF2B5EF4-FFF2-40B4-BE49-F238E27FC236}">
                      <a16:creationId xmlns:a16="http://schemas.microsoft.com/office/drawing/2014/main" id="{3B29D887-01D1-4471-A3F0-03073D371623}"/>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p>
              </p:txBody>
            </p:sp>
          </p:grpSp>
        </p:grpSp>
      </p:grpSp>
      <p:sp>
        <p:nvSpPr>
          <p:cNvPr id="1460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1460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68" name="Rectangle 68">
            <a:extLst>
              <a:ext uri="{FF2B5EF4-FFF2-40B4-BE49-F238E27FC236}">
                <a16:creationId xmlns:a16="http://schemas.microsoft.com/office/drawing/2014/main" id="{D8A23EE1-9DB1-44E6-A6C3-DB7595237747}"/>
              </a:ext>
            </a:extLst>
          </p:cNvPr>
          <p:cNvSpPr>
            <a:spLocks noGrp="1" noChangeArrowheads="1"/>
          </p:cNvSpPr>
          <p:nvPr>
            <p:ph type="dt" sz="quarter" idx="10"/>
          </p:nvPr>
        </p:nvSpPr>
        <p:spPr>
          <a:xfrm>
            <a:off x="457200" y="6248400"/>
            <a:ext cx="2133600" cy="457200"/>
          </a:xfrm>
        </p:spPr>
        <p:txBody>
          <a:bodyPr/>
          <a:lstStyle>
            <a:lvl1pPr>
              <a:defRPr/>
            </a:lvl1pPr>
          </a:lstStyle>
          <a:p>
            <a:pPr>
              <a:defRPr/>
            </a:pPr>
            <a:fld id="{FD67358C-49C0-4357-9CF3-C09DF6B8A1AF}" type="datetime1">
              <a:rPr lang="en-US" smtClean="0"/>
              <a:t>11/18/2025</a:t>
            </a:fld>
            <a:endParaRPr lang="en-US"/>
          </a:p>
        </p:txBody>
      </p:sp>
      <p:sp>
        <p:nvSpPr>
          <p:cNvPr id="69" name="Rectangle 69">
            <a:extLst>
              <a:ext uri="{FF2B5EF4-FFF2-40B4-BE49-F238E27FC236}">
                <a16:creationId xmlns:a16="http://schemas.microsoft.com/office/drawing/2014/main" id="{8D2B7AFE-7034-4C5E-AF77-B98D0440B4F3}"/>
              </a:ext>
            </a:extLst>
          </p:cNvPr>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70" name="Rectangle 70">
            <a:extLst>
              <a:ext uri="{FF2B5EF4-FFF2-40B4-BE49-F238E27FC236}">
                <a16:creationId xmlns:a16="http://schemas.microsoft.com/office/drawing/2014/main" id="{BF1A777B-BCBC-4538-B7D4-9E285022885D}"/>
              </a:ext>
            </a:extLst>
          </p:cNvPr>
          <p:cNvSpPr>
            <a:spLocks noGrp="1" noChangeArrowheads="1"/>
          </p:cNvSpPr>
          <p:nvPr>
            <p:ph type="sldNum" sz="quarter" idx="12"/>
          </p:nvPr>
        </p:nvSpPr>
        <p:spPr>
          <a:xfrm>
            <a:off x="6553200" y="6248400"/>
            <a:ext cx="2133600" cy="457200"/>
          </a:xfrm>
        </p:spPr>
        <p:txBody>
          <a:bodyPr/>
          <a:lstStyle>
            <a:lvl1pPr>
              <a:defRPr/>
            </a:lvl1pPr>
          </a:lstStyle>
          <a:p>
            <a:fld id="{E80BF86E-CE0E-461C-9462-A190D2145092}" type="slidenum">
              <a:rPr lang="en-US" altLang="en-US"/>
              <a:pPr/>
              <a:t>‹#›</a:t>
            </a:fld>
            <a:endParaRPr lang="en-US" altLang="en-US"/>
          </a:p>
        </p:txBody>
      </p:sp>
    </p:spTree>
    <p:extLst>
      <p:ext uri="{BB962C8B-B14F-4D97-AF65-F5344CB8AC3E}">
        <p14:creationId xmlns:p14="http://schemas.microsoft.com/office/powerpoint/2010/main" val="192744390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1F4AD54C-FD0A-456E-80FA-2EC0A495FB14}"/>
              </a:ext>
            </a:extLst>
          </p:cNvPr>
          <p:cNvSpPr>
            <a:spLocks noGrp="1" noChangeArrowheads="1"/>
          </p:cNvSpPr>
          <p:nvPr>
            <p:ph type="dt" sz="half" idx="10"/>
          </p:nvPr>
        </p:nvSpPr>
        <p:spPr>
          <a:ln/>
        </p:spPr>
        <p:txBody>
          <a:bodyPr/>
          <a:lstStyle>
            <a:lvl1pPr>
              <a:defRPr/>
            </a:lvl1pPr>
          </a:lstStyle>
          <a:p>
            <a:pPr>
              <a:defRPr/>
            </a:pPr>
            <a:fld id="{16D17CE4-E9B5-4093-97A7-A28EE43508B4}" type="datetime1">
              <a:rPr lang="en-US" smtClean="0"/>
              <a:t>11/18/2025</a:t>
            </a:fld>
            <a:endParaRPr lang="en-US"/>
          </a:p>
        </p:txBody>
      </p:sp>
      <p:sp>
        <p:nvSpPr>
          <p:cNvPr id="5" name="Rectangle 70">
            <a:extLst>
              <a:ext uri="{FF2B5EF4-FFF2-40B4-BE49-F238E27FC236}">
                <a16:creationId xmlns:a16="http://schemas.microsoft.com/office/drawing/2014/main" id="{75BFC1C8-AE6D-471E-8140-9141653AEA0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308DB0A4-2217-4635-8EA9-FE2F00374CCD}"/>
              </a:ext>
            </a:extLst>
          </p:cNvPr>
          <p:cNvSpPr>
            <a:spLocks noGrp="1" noChangeArrowheads="1"/>
          </p:cNvSpPr>
          <p:nvPr>
            <p:ph type="sldNum" sz="quarter" idx="12"/>
          </p:nvPr>
        </p:nvSpPr>
        <p:spPr>
          <a:ln/>
        </p:spPr>
        <p:txBody>
          <a:bodyPr/>
          <a:lstStyle>
            <a:lvl1pPr>
              <a:defRPr/>
            </a:lvl1pPr>
          </a:lstStyle>
          <a:p>
            <a:fld id="{36740C66-F89F-4D6D-A1D9-64020B5EBA35}" type="slidenum">
              <a:rPr lang="en-US" altLang="en-US"/>
              <a:pPr/>
              <a:t>‹#›</a:t>
            </a:fld>
            <a:endParaRPr lang="en-US" altLang="en-US"/>
          </a:p>
        </p:txBody>
      </p:sp>
    </p:spTree>
    <p:extLst>
      <p:ext uri="{BB962C8B-B14F-4D97-AF65-F5344CB8AC3E}">
        <p14:creationId xmlns:p14="http://schemas.microsoft.com/office/powerpoint/2010/main" val="412515983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A681FA63-D0D5-4708-BE1F-1D4C975BB5B7}"/>
              </a:ext>
            </a:extLst>
          </p:cNvPr>
          <p:cNvGrpSpPr>
            <a:grpSpLocks/>
          </p:cNvGrpSpPr>
          <p:nvPr/>
        </p:nvGrpSpPr>
        <p:grpSpPr bwMode="auto">
          <a:xfrm>
            <a:off x="3175" y="4267200"/>
            <a:ext cx="9140825" cy="2590800"/>
            <a:chOff x="2" y="2688"/>
            <a:chExt cx="5758" cy="1632"/>
          </a:xfrm>
        </p:grpSpPr>
        <p:sp>
          <p:nvSpPr>
            <p:cNvPr id="5" name="Freeform 3">
              <a:extLst>
                <a:ext uri="{FF2B5EF4-FFF2-40B4-BE49-F238E27FC236}">
                  <a16:creationId xmlns:a16="http://schemas.microsoft.com/office/drawing/2014/main" id="{FF3E794D-E005-4FC0-AFCD-69EE5A5EFF30}"/>
                </a:ext>
              </a:extLst>
            </p:cNvPr>
            <p:cNvSpPr>
              <a:spLocks/>
            </p:cNvSpPr>
            <p:nvPr/>
          </p:nvSpPr>
          <p:spPr bwMode="hidden">
            <a:xfrm>
              <a:off x="2" y="2688"/>
              <a:ext cx="5758" cy="1632"/>
            </a:xfrm>
            <a:custGeom>
              <a:avLst/>
              <a:gdLst>
                <a:gd name="T0" fmla="*/ 6545 w 5740"/>
                <a:gd name="T1" fmla="*/ 0 h 4316"/>
                <a:gd name="T2" fmla="*/ 0 w 5740"/>
                <a:gd name="T3" fmla="*/ 0 h 4316"/>
                <a:gd name="T4" fmla="*/ 0 w 5740"/>
                <a:gd name="T5" fmla="*/ 0 h 4316"/>
                <a:gd name="T6" fmla="*/ 6545 w 5740"/>
                <a:gd name="T7" fmla="*/ 0 h 4316"/>
                <a:gd name="T8" fmla="*/ 6545 w 5740"/>
                <a:gd name="T9" fmla="*/ 0 h 4316"/>
                <a:gd name="T10" fmla="*/ 6545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4">
              <a:extLst>
                <a:ext uri="{FF2B5EF4-FFF2-40B4-BE49-F238E27FC236}">
                  <a16:creationId xmlns:a16="http://schemas.microsoft.com/office/drawing/2014/main" id="{D5CB3696-0AFD-48FE-A4FB-E0D6F4A1E0E0}"/>
                </a:ext>
              </a:extLst>
            </p:cNvPr>
            <p:cNvGrpSpPr>
              <a:grpSpLocks/>
            </p:cNvGrpSpPr>
            <p:nvPr userDrawn="1"/>
          </p:nvGrpSpPr>
          <p:grpSpPr bwMode="auto">
            <a:xfrm>
              <a:off x="3528" y="3715"/>
              <a:ext cx="792" cy="521"/>
              <a:chOff x="3527" y="3715"/>
              <a:chExt cx="792" cy="521"/>
            </a:xfrm>
          </p:grpSpPr>
          <p:sp>
            <p:nvSpPr>
              <p:cNvPr id="57" name="Oval 5">
                <a:extLst>
                  <a:ext uri="{FF2B5EF4-FFF2-40B4-BE49-F238E27FC236}">
                    <a16:creationId xmlns:a16="http://schemas.microsoft.com/office/drawing/2014/main" id="{F79EF5BA-FCBB-4C5F-99FD-7B5DA13252B0}"/>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58" name="Oval 6">
                <a:extLst>
                  <a:ext uri="{FF2B5EF4-FFF2-40B4-BE49-F238E27FC236}">
                    <a16:creationId xmlns:a16="http://schemas.microsoft.com/office/drawing/2014/main" id="{D2A661FF-11AC-4017-BB2A-F7514F3221F8}"/>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59" name="Oval 7">
                <a:extLst>
                  <a:ext uri="{FF2B5EF4-FFF2-40B4-BE49-F238E27FC236}">
                    <a16:creationId xmlns:a16="http://schemas.microsoft.com/office/drawing/2014/main" id="{186255B8-6497-435C-A120-1E20F23C1239}"/>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0" name="Oval 8">
                <a:extLst>
                  <a:ext uri="{FF2B5EF4-FFF2-40B4-BE49-F238E27FC236}">
                    <a16:creationId xmlns:a16="http://schemas.microsoft.com/office/drawing/2014/main" id="{ECF01D45-8927-40BE-BCF6-7D8DF0B5FCFC}"/>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61" name="Oval 9">
                <a:extLst>
                  <a:ext uri="{FF2B5EF4-FFF2-40B4-BE49-F238E27FC236}">
                    <a16:creationId xmlns:a16="http://schemas.microsoft.com/office/drawing/2014/main" id="{0B347B51-F2BA-4E15-A8D5-67C1B49E7EA9}"/>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2" name="Freeform 10">
                <a:extLst>
                  <a:ext uri="{FF2B5EF4-FFF2-40B4-BE49-F238E27FC236}">
                    <a16:creationId xmlns:a16="http://schemas.microsoft.com/office/drawing/2014/main" id="{7CF7BF66-C913-4A87-BFBA-2627A2A92AAC}"/>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63" name="Freeform 11">
                <a:extLst>
                  <a:ext uri="{FF2B5EF4-FFF2-40B4-BE49-F238E27FC236}">
                    <a16:creationId xmlns:a16="http://schemas.microsoft.com/office/drawing/2014/main" id="{B58AF706-62A4-4ECC-96F1-38F8865D5867}"/>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64" name="Freeform 12">
                <a:extLst>
                  <a:ext uri="{FF2B5EF4-FFF2-40B4-BE49-F238E27FC236}">
                    <a16:creationId xmlns:a16="http://schemas.microsoft.com/office/drawing/2014/main" id="{DA97212B-DF26-44E8-8354-CE3219056CC3}"/>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65" name="Freeform 13">
                <a:extLst>
                  <a:ext uri="{FF2B5EF4-FFF2-40B4-BE49-F238E27FC236}">
                    <a16:creationId xmlns:a16="http://schemas.microsoft.com/office/drawing/2014/main" id="{1DBDAD26-23D4-4A33-937A-70AFA460C73A}"/>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66" name="Freeform 14">
                <a:extLst>
                  <a:ext uri="{FF2B5EF4-FFF2-40B4-BE49-F238E27FC236}">
                    <a16:creationId xmlns:a16="http://schemas.microsoft.com/office/drawing/2014/main" id="{DAD79B99-C129-4BCB-B567-D9377B7A2D9B}"/>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67" name="Oval 15">
                <a:extLst>
                  <a:ext uri="{FF2B5EF4-FFF2-40B4-BE49-F238E27FC236}">
                    <a16:creationId xmlns:a16="http://schemas.microsoft.com/office/drawing/2014/main" id="{3B153977-F40C-44C7-8478-BE21B13C9C5A}"/>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7" name="Group 16">
              <a:extLst>
                <a:ext uri="{FF2B5EF4-FFF2-40B4-BE49-F238E27FC236}">
                  <a16:creationId xmlns:a16="http://schemas.microsoft.com/office/drawing/2014/main" id="{BD7750F2-C184-439F-926D-FC51A159EAA5}"/>
                </a:ext>
              </a:extLst>
            </p:cNvPr>
            <p:cNvGrpSpPr>
              <a:grpSpLocks/>
            </p:cNvGrpSpPr>
            <p:nvPr userDrawn="1"/>
          </p:nvGrpSpPr>
          <p:grpSpPr bwMode="auto">
            <a:xfrm>
              <a:off x="1776" y="3631"/>
              <a:ext cx="1626" cy="683"/>
              <a:chOff x="1776" y="3631"/>
              <a:chExt cx="1626" cy="683"/>
            </a:xfrm>
          </p:grpSpPr>
          <p:sp>
            <p:nvSpPr>
              <p:cNvPr id="39" name="Oval 17">
                <a:extLst>
                  <a:ext uri="{FF2B5EF4-FFF2-40B4-BE49-F238E27FC236}">
                    <a16:creationId xmlns:a16="http://schemas.microsoft.com/office/drawing/2014/main" id="{CCD1D029-2DCE-4776-8799-0EB85B9CA5AC}"/>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0" name="Oval 18">
                <a:extLst>
                  <a:ext uri="{FF2B5EF4-FFF2-40B4-BE49-F238E27FC236}">
                    <a16:creationId xmlns:a16="http://schemas.microsoft.com/office/drawing/2014/main" id="{B6E1E205-02DF-4F93-A509-9247CC063D8A}"/>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41" name="Oval 19">
                <a:extLst>
                  <a:ext uri="{FF2B5EF4-FFF2-40B4-BE49-F238E27FC236}">
                    <a16:creationId xmlns:a16="http://schemas.microsoft.com/office/drawing/2014/main" id="{52E70CBC-87A8-41DE-BBAB-996C89E14431}"/>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2" name="Oval 20">
                <a:extLst>
                  <a:ext uri="{FF2B5EF4-FFF2-40B4-BE49-F238E27FC236}">
                    <a16:creationId xmlns:a16="http://schemas.microsoft.com/office/drawing/2014/main" id="{281ECDA5-2031-44BE-95E2-D6A30B7A110B}"/>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3" name="Oval 21">
                <a:extLst>
                  <a:ext uri="{FF2B5EF4-FFF2-40B4-BE49-F238E27FC236}">
                    <a16:creationId xmlns:a16="http://schemas.microsoft.com/office/drawing/2014/main" id="{5FF0A0EF-3AEB-48A4-A892-967DBDA4D560}"/>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4" name="Oval 22">
                <a:extLst>
                  <a:ext uri="{FF2B5EF4-FFF2-40B4-BE49-F238E27FC236}">
                    <a16:creationId xmlns:a16="http://schemas.microsoft.com/office/drawing/2014/main" id="{03F5932A-32E9-4C5A-A9FD-6ECB31E20584}"/>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5" name="Oval 23">
                <a:extLst>
                  <a:ext uri="{FF2B5EF4-FFF2-40B4-BE49-F238E27FC236}">
                    <a16:creationId xmlns:a16="http://schemas.microsoft.com/office/drawing/2014/main" id="{59E41B70-46DD-42BE-8C01-985702E05FB3}"/>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46" name="Oval 24">
                <a:extLst>
                  <a:ext uri="{FF2B5EF4-FFF2-40B4-BE49-F238E27FC236}">
                    <a16:creationId xmlns:a16="http://schemas.microsoft.com/office/drawing/2014/main" id="{45B6CF1D-9A4D-45E6-ADBA-62D4A4DF0FB1}"/>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47" name="Freeform 25">
                <a:extLst>
                  <a:ext uri="{FF2B5EF4-FFF2-40B4-BE49-F238E27FC236}">
                    <a16:creationId xmlns:a16="http://schemas.microsoft.com/office/drawing/2014/main" id="{7F915FE4-800B-4646-B772-808F363279D7}"/>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48" name="Freeform 26">
                <a:extLst>
                  <a:ext uri="{FF2B5EF4-FFF2-40B4-BE49-F238E27FC236}">
                    <a16:creationId xmlns:a16="http://schemas.microsoft.com/office/drawing/2014/main" id="{B9A57CE8-AC43-4CE0-B8B4-1E3B62DC905A}"/>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49" name="Freeform 27">
                <a:extLst>
                  <a:ext uri="{FF2B5EF4-FFF2-40B4-BE49-F238E27FC236}">
                    <a16:creationId xmlns:a16="http://schemas.microsoft.com/office/drawing/2014/main" id="{15877EFC-32BE-4A1A-B58D-F82DC3B0CB53}"/>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50" name="Freeform 28">
                <a:extLst>
                  <a:ext uri="{FF2B5EF4-FFF2-40B4-BE49-F238E27FC236}">
                    <a16:creationId xmlns:a16="http://schemas.microsoft.com/office/drawing/2014/main" id="{F20EE8E2-6B49-4B9E-8DDE-94C651E323AE}"/>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51" name="Freeform 29">
                <a:extLst>
                  <a:ext uri="{FF2B5EF4-FFF2-40B4-BE49-F238E27FC236}">
                    <a16:creationId xmlns:a16="http://schemas.microsoft.com/office/drawing/2014/main" id="{DEE237C4-BC46-4D75-ADB8-453356F239C6}"/>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0">
                <a:extLst>
                  <a:ext uri="{FF2B5EF4-FFF2-40B4-BE49-F238E27FC236}">
                    <a16:creationId xmlns:a16="http://schemas.microsoft.com/office/drawing/2014/main" id="{AFEE2F70-84A7-48AF-82AC-9B7543FFE610}"/>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1">
                <a:extLst>
                  <a:ext uri="{FF2B5EF4-FFF2-40B4-BE49-F238E27FC236}">
                    <a16:creationId xmlns:a16="http://schemas.microsoft.com/office/drawing/2014/main" id="{A8F3FD03-1EF6-4BF9-8F52-6E988C472F94}"/>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4" name="Freeform 32">
                <a:extLst>
                  <a:ext uri="{FF2B5EF4-FFF2-40B4-BE49-F238E27FC236}">
                    <a16:creationId xmlns:a16="http://schemas.microsoft.com/office/drawing/2014/main" id="{4F06013D-0FA4-44C1-9029-4F2DE6132FC7}"/>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5" name="Freeform 33">
                <a:extLst>
                  <a:ext uri="{FF2B5EF4-FFF2-40B4-BE49-F238E27FC236}">
                    <a16:creationId xmlns:a16="http://schemas.microsoft.com/office/drawing/2014/main" id="{83435AE3-4E89-480C-AD1C-13A83BD0344D}"/>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6" name="Freeform 34">
                <a:extLst>
                  <a:ext uri="{FF2B5EF4-FFF2-40B4-BE49-F238E27FC236}">
                    <a16:creationId xmlns:a16="http://schemas.microsoft.com/office/drawing/2014/main" id="{7893BB0B-B764-4486-A5D8-E10129EA83E3}"/>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Group 35">
              <a:extLst>
                <a:ext uri="{FF2B5EF4-FFF2-40B4-BE49-F238E27FC236}">
                  <a16:creationId xmlns:a16="http://schemas.microsoft.com/office/drawing/2014/main" id="{DD1730AC-B874-49F9-81E3-4049D7CF105B}"/>
                </a:ext>
              </a:extLst>
            </p:cNvPr>
            <p:cNvGrpSpPr>
              <a:grpSpLocks/>
            </p:cNvGrpSpPr>
            <p:nvPr userDrawn="1"/>
          </p:nvGrpSpPr>
          <p:grpSpPr bwMode="auto">
            <a:xfrm>
              <a:off x="4128" y="3360"/>
              <a:ext cx="1351" cy="821"/>
              <a:chOff x="4128" y="3360"/>
              <a:chExt cx="1351" cy="821"/>
            </a:xfrm>
          </p:grpSpPr>
          <p:sp>
            <p:nvSpPr>
              <p:cNvPr id="22" name="Freeform 36">
                <a:extLst>
                  <a:ext uri="{FF2B5EF4-FFF2-40B4-BE49-F238E27FC236}">
                    <a16:creationId xmlns:a16="http://schemas.microsoft.com/office/drawing/2014/main" id="{791C1C82-18C6-4C9B-98D6-D94682E26ECE}"/>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3" name="Freeform 37">
                <a:extLst>
                  <a:ext uri="{FF2B5EF4-FFF2-40B4-BE49-F238E27FC236}">
                    <a16:creationId xmlns:a16="http://schemas.microsoft.com/office/drawing/2014/main" id="{8463A8FB-DDCE-4722-A2B6-B98C8189AFE7}"/>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4" name="Freeform 38">
                <a:extLst>
                  <a:ext uri="{FF2B5EF4-FFF2-40B4-BE49-F238E27FC236}">
                    <a16:creationId xmlns:a16="http://schemas.microsoft.com/office/drawing/2014/main" id="{964EC25F-69B6-4BD1-9072-78D16DA703E9}"/>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5" name="Freeform 39">
                <a:extLst>
                  <a:ext uri="{FF2B5EF4-FFF2-40B4-BE49-F238E27FC236}">
                    <a16:creationId xmlns:a16="http://schemas.microsoft.com/office/drawing/2014/main" id="{E75ACB78-58D4-4D8E-BA28-6CDB060F1C79}"/>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6" name="Freeform 40">
                <a:extLst>
                  <a:ext uri="{FF2B5EF4-FFF2-40B4-BE49-F238E27FC236}">
                    <a16:creationId xmlns:a16="http://schemas.microsoft.com/office/drawing/2014/main" id="{903C3033-6ED7-41B0-ABC9-D8B4DEB43FCE}"/>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7" name="Freeform 41">
                <a:extLst>
                  <a:ext uri="{FF2B5EF4-FFF2-40B4-BE49-F238E27FC236}">
                    <a16:creationId xmlns:a16="http://schemas.microsoft.com/office/drawing/2014/main" id="{4100E0D3-64D7-4C08-B456-A54E368C9358}"/>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8" name="Freeform 42">
                <a:extLst>
                  <a:ext uri="{FF2B5EF4-FFF2-40B4-BE49-F238E27FC236}">
                    <a16:creationId xmlns:a16="http://schemas.microsoft.com/office/drawing/2014/main" id="{35EC057F-A6E0-4C87-A0C3-B389DFA27DB4}"/>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9" name="Freeform 43">
                <a:extLst>
                  <a:ext uri="{FF2B5EF4-FFF2-40B4-BE49-F238E27FC236}">
                    <a16:creationId xmlns:a16="http://schemas.microsoft.com/office/drawing/2014/main" id="{FB58B2C7-9806-4347-A16A-034E5071E0C4}"/>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4">
                <a:extLst>
                  <a:ext uri="{FF2B5EF4-FFF2-40B4-BE49-F238E27FC236}">
                    <a16:creationId xmlns:a16="http://schemas.microsoft.com/office/drawing/2014/main" id="{3C1E380F-37EF-40BB-B049-ACBBAA957BE7}"/>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31" name="Freeform 45">
                <a:extLst>
                  <a:ext uri="{FF2B5EF4-FFF2-40B4-BE49-F238E27FC236}">
                    <a16:creationId xmlns:a16="http://schemas.microsoft.com/office/drawing/2014/main" id="{A3EAB1A6-2BCA-424C-A70B-CD506F57DCB1}"/>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2" name="Freeform 46">
                <a:extLst>
                  <a:ext uri="{FF2B5EF4-FFF2-40B4-BE49-F238E27FC236}">
                    <a16:creationId xmlns:a16="http://schemas.microsoft.com/office/drawing/2014/main" id="{E0018F81-3CF4-4713-9124-1D2A4D1E0F0B}"/>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3" name="Oval 47">
                <a:extLst>
                  <a:ext uri="{FF2B5EF4-FFF2-40B4-BE49-F238E27FC236}">
                    <a16:creationId xmlns:a16="http://schemas.microsoft.com/office/drawing/2014/main" id="{BC753883-50EA-4324-BB67-C350F10747D5}"/>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34" name="Oval 48">
                <a:extLst>
                  <a:ext uri="{FF2B5EF4-FFF2-40B4-BE49-F238E27FC236}">
                    <a16:creationId xmlns:a16="http://schemas.microsoft.com/office/drawing/2014/main" id="{B152D4D4-BA90-42E9-B471-B7A6BC234515}"/>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5" name="Oval 49">
                <a:extLst>
                  <a:ext uri="{FF2B5EF4-FFF2-40B4-BE49-F238E27FC236}">
                    <a16:creationId xmlns:a16="http://schemas.microsoft.com/office/drawing/2014/main" id="{5139AD38-230C-4B82-BFF9-91F0E1EEA1C2}"/>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6" name="Oval 50">
                <a:extLst>
                  <a:ext uri="{FF2B5EF4-FFF2-40B4-BE49-F238E27FC236}">
                    <a16:creationId xmlns:a16="http://schemas.microsoft.com/office/drawing/2014/main" id="{9D3F435D-1024-4654-8127-CDADB7164055}"/>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7" name="Oval 51">
                <a:extLst>
                  <a:ext uri="{FF2B5EF4-FFF2-40B4-BE49-F238E27FC236}">
                    <a16:creationId xmlns:a16="http://schemas.microsoft.com/office/drawing/2014/main" id="{433072E5-495F-4700-B80E-70477BDCAB39}"/>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8" name="Oval 52">
                <a:extLst>
                  <a:ext uri="{FF2B5EF4-FFF2-40B4-BE49-F238E27FC236}">
                    <a16:creationId xmlns:a16="http://schemas.microsoft.com/office/drawing/2014/main" id="{50322E29-FED6-436C-B9F1-510758368436}"/>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9" name="Group 53">
              <a:extLst>
                <a:ext uri="{FF2B5EF4-FFF2-40B4-BE49-F238E27FC236}">
                  <a16:creationId xmlns:a16="http://schemas.microsoft.com/office/drawing/2014/main" id="{35BB1CAD-ED80-4CAC-829C-7A64BF216A9A}"/>
                </a:ext>
              </a:extLst>
            </p:cNvPr>
            <p:cNvGrpSpPr>
              <a:grpSpLocks/>
            </p:cNvGrpSpPr>
            <p:nvPr userDrawn="1"/>
          </p:nvGrpSpPr>
          <p:grpSpPr bwMode="auto">
            <a:xfrm>
              <a:off x="5280" y="3024"/>
              <a:ext cx="425" cy="258"/>
              <a:chOff x="5280" y="3024"/>
              <a:chExt cx="425" cy="258"/>
            </a:xfrm>
          </p:grpSpPr>
          <p:sp>
            <p:nvSpPr>
              <p:cNvPr id="10" name="Freeform 54">
                <a:extLst>
                  <a:ext uri="{FF2B5EF4-FFF2-40B4-BE49-F238E27FC236}">
                    <a16:creationId xmlns:a16="http://schemas.microsoft.com/office/drawing/2014/main" id="{879E8673-72C2-426D-B372-85E2518DA89F}"/>
                  </a:ext>
                </a:extLst>
              </p:cNvPr>
              <p:cNvSpPr>
                <a:spLocks/>
              </p:cNvSpPr>
              <p:nvPr/>
            </p:nvSpPr>
            <p:spPr bwMode="hidden">
              <a:xfrm>
                <a:off x="5280" y="3186"/>
                <a:ext cx="383" cy="96"/>
              </a:xfrm>
              <a:custGeom>
                <a:avLst/>
                <a:gdLst>
                  <a:gd name="T0" fmla="*/ 25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1 w 382"/>
                  <a:gd name="T19" fmla="*/ 96 h 96"/>
                  <a:gd name="T20" fmla="*/ 305 w 382"/>
                  <a:gd name="T21" fmla="*/ 90 h 96"/>
                  <a:gd name="T22" fmla="*/ 353 w 382"/>
                  <a:gd name="T23" fmla="*/ 84 h 96"/>
                  <a:gd name="T24" fmla="*/ 394 w 382"/>
                  <a:gd name="T25" fmla="*/ 66 h 96"/>
                  <a:gd name="T26" fmla="*/ 424 w 382"/>
                  <a:gd name="T27" fmla="*/ 42 h 96"/>
                  <a:gd name="T28" fmla="*/ 418 w 382"/>
                  <a:gd name="T29" fmla="*/ 42 h 96"/>
                  <a:gd name="T30" fmla="*/ 388 w 382"/>
                  <a:gd name="T31" fmla="*/ 66 h 96"/>
                  <a:gd name="T32" fmla="*/ 347 w 382"/>
                  <a:gd name="T33" fmla="*/ 78 h 96"/>
                  <a:gd name="T34" fmla="*/ 305 w 382"/>
                  <a:gd name="T35" fmla="*/ 90 h 96"/>
                  <a:gd name="T36" fmla="*/ 251 w 382"/>
                  <a:gd name="T37" fmla="*/ 96 h 96"/>
                  <a:gd name="T38" fmla="*/ 25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55">
                <a:extLst>
                  <a:ext uri="{FF2B5EF4-FFF2-40B4-BE49-F238E27FC236}">
                    <a16:creationId xmlns:a16="http://schemas.microsoft.com/office/drawing/2014/main" id="{3C10DE9E-32E3-47CD-8B9F-16EF02E91464}"/>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6">
                <a:extLst>
                  <a:ext uri="{FF2B5EF4-FFF2-40B4-BE49-F238E27FC236}">
                    <a16:creationId xmlns:a16="http://schemas.microsoft.com/office/drawing/2014/main" id="{B45608BB-9CB3-4CA8-BBA7-25C228451C51}"/>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57">
                <a:extLst>
                  <a:ext uri="{FF2B5EF4-FFF2-40B4-BE49-F238E27FC236}">
                    <a16:creationId xmlns:a16="http://schemas.microsoft.com/office/drawing/2014/main" id="{145CC420-F69D-4BA9-9992-8CF1168920DC}"/>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58">
                <a:extLst>
                  <a:ext uri="{FF2B5EF4-FFF2-40B4-BE49-F238E27FC236}">
                    <a16:creationId xmlns:a16="http://schemas.microsoft.com/office/drawing/2014/main" id="{53B0DD0A-EE02-4A8E-8CD7-BA21A5C2DAC3}"/>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59">
                <a:extLst>
                  <a:ext uri="{FF2B5EF4-FFF2-40B4-BE49-F238E27FC236}">
                    <a16:creationId xmlns:a16="http://schemas.microsoft.com/office/drawing/2014/main" id="{074C98EF-3F2E-48FD-8A76-709D7CC95A8F}"/>
                  </a:ext>
                </a:extLst>
              </p:cNvPr>
              <p:cNvSpPr>
                <a:spLocks/>
              </p:cNvSpPr>
              <p:nvPr/>
            </p:nvSpPr>
            <p:spPr bwMode="hidden">
              <a:xfrm>
                <a:off x="5489" y="3042"/>
                <a:ext cx="186" cy="210"/>
              </a:xfrm>
              <a:custGeom>
                <a:avLst/>
                <a:gdLst>
                  <a:gd name="T0" fmla="*/ 0 w 185"/>
                  <a:gd name="T1" fmla="*/ 6 h 210"/>
                  <a:gd name="T2" fmla="*/ 66 w 185"/>
                  <a:gd name="T3" fmla="*/ 12 h 210"/>
                  <a:gd name="T4" fmla="*/ 161 w 185"/>
                  <a:gd name="T5" fmla="*/ 36 h 210"/>
                  <a:gd name="T6" fmla="*/ 197 w 185"/>
                  <a:gd name="T7" fmla="*/ 72 h 210"/>
                  <a:gd name="T8" fmla="*/ 203 w 185"/>
                  <a:gd name="T9" fmla="*/ 90 h 210"/>
                  <a:gd name="T10" fmla="*/ 209 w 185"/>
                  <a:gd name="T11" fmla="*/ 114 h 210"/>
                  <a:gd name="T12" fmla="*/ 203 w 185"/>
                  <a:gd name="T13" fmla="*/ 138 h 210"/>
                  <a:gd name="T14" fmla="*/ 191 w 185"/>
                  <a:gd name="T15" fmla="*/ 162 h 210"/>
                  <a:gd name="T16" fmla="*/ 161 w 185"/>
                  <a:gd name="T17" fmla="*/ 180 h 210"/>
                  <a:gd name="T18" fmla="*/ 90 w 185"/>
                  <a:gd name="T19" fmla="*/ 198 h 210"/>
                  <a:gd name="T20" fmla="*/ 138 w 185"/>
                  <a:gd name="T21" fmla="*/ 210 h 210"/>
                  <a:gd name="T22" fmla="*/ 173 w 185"/>
                  <a:gd name="T23" fmla="*/ 192 h 210"/>
                  <a:gd name="T24" fmla="*/ 203 w 185"/>
                  <a:gd name="T25" fmla="*/ 168 h 210"/>
                  <a:gd name="T26" fmla="*/ 221 w 185"/>
                  <a:gd name="T27" fmla="*/ 144 h 210"/>
                  <a:gd name="T28" fmla="*/ 227 w 185"/>
                  <a:gd name="T29" fmla="*/ 114 h 210"/>
                  <a:gd name="T30" fmla="*/ 221 w 185"/>
                  <a:gd name="T31" fmla="*/ 90 h 210"/>
                  <a:gd name="T32" fmla="*/ 215 w 185"/>
                  <a:gd name="T33" fmla="*/ 66 h 210"/>
                  <a:gd name="T34" fmla="*/ 197 w 185"/>
                  <a:gd name="T35" fmla="*/ 48 h 210"/>
                  <a:gd name="T36" fmla="*/ 17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0">
                <a:extLst>
                  <a:ext uri="{FF2B5EF4-FFF2-40B4-BE49-F238E27FC236}">
                    <a16:creationId xmlns:a16="http://schemas.microsoft.com/office/drawing/2014/main" id="{A8562D51-9F80-4911-9228-F68D99293E10}"/>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 name="Group 61">
                <a:extLst>
                  <a:ext uri="{FF2B5EF4-FFF2-40B4-BE49-F238E27FC236}">
                    <a16:creationId xmlns:a16="http://schemas.microsoft.com/office/drawing/2014/main" id="{5786896B-C54E-47F5-BD6D-CFCC7BA451B1}"/>
                  </a:ext>
                </a:extLst>
              </p:cNvPr>
              <p:cNvGrpSpPr>
                <a:grpSpLocks/>
              </p:cNvGrpSpPr>
              <p:nvPr/>
            </p:nvGrpSpPr>
            <p:grpSpPr bwMode="auto">
              <a:xfrm>
                <a:off x="5381" y="3085"/>
                <a:ext cx="227" cy="132"/>
                <a:chOff x="5381" y="3085"/>
                <a:chExt cx="227" cy="132"/>
              </a:xfrm>
            </p:grpSpPr>
            <p:sp>
              <p:nvSpPr>
                <p:cNvPr id="18" name="Oval 62">
                  <a:extLst>
                    <a:ext uri="{FF2B5EF4-FFF2-40B4-BE49-F238E27FC236}">
                      <a16:creationId xmlns:a16="http://schemas.microsoft.com/office/drawing/2014/main" id="{02D1A019-B0FC-4DE4-AA8E-1B83A6DE6F5C}"/>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 name="Oval 63">
                  <a:extLst>
                    <a:ext uri="{FF2B5EF4-FFF2-40B4-BE49-F238E27FC236}">
                      <a16:creationId xmlns:a16="http://schemas.microsoft.com/office/drawing/2014/main" id="{89DE5CD6-3AD9-468E-84CA-A0AFD4131763}"/>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 name="Oval 64">
                  <a:extLst>
                    <a:ext uri="{FF2B5EF4-FFF2-40B4-BE49-F238E27FC236}">
                      <a16:creationId xmlns:a16="http://schemas.microsoft.com/office/drawing/2014/main" id="{1E475998-DE44-4376-81B1-1925163D5A22}"/>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1" name="Oval 65">
                  <a:extLst>
                    <a:ext uri="{FF2B5EF4-FFF2-40B4-BE49-F238E27FC236}">
                      <a16:creationId xmlns:a16="http://schemas.microsoft.com/office/drawing/2014/main" id="{3A0BE2C0-DFBE-4E4A-90DC-2E399E1D1590}"/>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60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1460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68" name="Rectangle 68">
            <a:extLst>
              <a:ext uri="{FF2B5EF4-FFF2-40B4-BE49-F238E27FC236}">
                <a16:creationId xmlns:a16="http://schemas.microsoft.com/office/drawing/2014/main" id="{EA326122-B79F-4CE4-9F84-CDD68C6B4B6B}"/>
              </a:ext>
            </a:extLst>
          </p:cNvPr>
          <p:cNvSpPr>
            <a:spLocks noGrp="1" noChangeArrowheads="1"/>
          </p:cNvSpPr>
          <p:nvPr>
            <p:ph type="dt" sz="quarter" idx="10"/>
          </p:nvPr>
        </p:nvSpPr>
        <p:spPr>
          <a:xfrm>
            <a:off x="457200" y="6248400"/>
            <a:ext cx="2133600" cy="457200"/>
          </a:xfrm>
        </p:spPr>
        <p:txBody>
          <a:bodyPr/>
          <a:lstStyle>
            <a:lvl1pPr>
              <a:defRPr/>
            </a:lvl1pPr>
          </a:lstStyle>
          <a:p>
            <a:pPr>
              <a:defRPr/>
            </a:pPr>
            <a:fld id="{5F3470E4-4511-436C-A2E6-67B0903EDD6C}" type="datetime1">
              <a:rPr lang="en-US" smtClean="0"/>
              <a:t>11/18/2025</a:t>
            </a:fld>
            <a:endParaRPr lang="en-US"/>
          </a:p>
        </p:txBody>
      </p:sp>
      <p:sp>
        <p:nvSpPr>
          <p:cNvPr id="69" name="Rectangle 69">
            <a:extLst>
              <a:ext uri="{FF2B5EF4-FFF2-40B4-BE49-F238E27FC236}">
                <a16:creationId xmlns:a16="http://schemas.microsoft.com/office/drawing/2014/main" id="{D5470F45-BFA6-4786-BD11-B8033ABD4C5E}"/>
              </a:ext>
            </a:extLst>
          </p:cNvPr>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70" name="Rectangle 70">
            <a:extLst>
              <a:ext uri="{FF2B5EF4-FFF2-40B4-BE49-F238E27FC236}">
                <a16:creationId xmlns:a16="http://schemas.microsoft.com/office/drawing/2014/main" id="{46DB47AA-9176-40B0-8FD3-2A4F3E69B478}"/>
              </a:ext>
            </a:extLst>
          </p:cNvPr>
          <p:cNvSpPr>
            <a:spLocks noGrp="1" noChangeArrowheads="1"/>
          </p:cNvSpPr>
          <p:nvPr>
            <p:ph type="sldNum" sz="quarter" idx="12"/>
          </p:nvPr>
        </p:nvSpPr>
        <p:spPr>
          <a:xfrm>
            <a:off x="6553200" y="6248400"/>
            <a:ext cx="2133600" cy="457200"/>
          </a:xfrm>
        </p:spPr>
        <p:txBody>
          <a:bodyPr/>
          <a:lstStyle>
            <a:lvl1pPr>
              <a:defRPr/>
            </a:lvl1pPr>
          </a:lstStyle>
          <a:p>
            <a:fld id="{1E10D6AA-F10D-48B4-9B6F-DFF970DECE1F}" type="slidenum">
              <a:rPr lang="en-US" altLang="en-US"/>
              <a:pPr/>
              <a:t>‹#›</a:t>
            </a:fld>
            <a:endParaRPr lang="en-US" altLang="en-US"/>
          </a:p>
        </p:txBody>
      </p:sp>
    </p:spTree>
    <p:extLst>
      <p:ext uri="{BB962C8B-B14F-4D97-AF65-F5344CB8AC3E}">
        <p14:creationId xmlns:p14="http://schemas.microsoft.com/office/powerpoint/2010/main" val="359682472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73A55C6A-86CA-4677-83CC-8C2C5C5EB948}"/>
              </a:ext>
            </a:extLst>
          </p:cNvPr>
          <p:cNvSpPr>
            <a:spLocks noGrp="1" noChangeArrowheads="1"/>
          </p:cNvSpPr>
          <p:nvPr>
            <p:ph type="dt" sz="half" idx="10"/>
          </p:nvPr>
        </p:nvSpPr>
        <p:spPr>
          <a:ln/>
        </p:spPr>
        <p:txBody>
          <a:bodyPr/>
          <a:lstStyle>
            <a:lvl1pPr>
              <a:defRPr/>
            </a:lvl1pPr>
          </a:lstStyle>
          <a:p>
            <a:pPr>
              <a:defRPr/>
            </a:pPr>
            <a:fld id="{79CB8547-42FA-4329-8D35-558176705F73}" type="datetime1">
              <a:rPr lang="en-US" smtClean="0"/>
              <a:t>11/18/2025</a:t>
            </a:fld>
            <a:endParaRPr lang="en-US"/>
          </a:p>
        </p:txBody>
      </p:sp>
      <p:sp>
        <p:nvSpPr>
          <p:cNvPr id="5" name="Rectangle 70">
            <a:extLst>
              <a:ext uri="{FF2B5EF4-FFF2-40B4-BE49-F238E27FC236}">
                <a16:creationId xmlns:a16="http://schemas.microsoft.com/office/drawing/2014/main" id="{6803274B-C57F-4884-BB62-6D76BAA4F09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EFEE941E-28BC-46D8-81A3-2907D6C05F85}"/>
              </a:ext>
            </a:extLst>
          </p:cNvPr>
          <p:cNvSpPr>
            <a:spLocks noGrp="1" noChangeArrowheads="1"/>
          </p:cNvSpPr>
          <p:nvPr>
            <p:ph type="sldNum" sz="quarter" idx="12"/>
          </p:nvPr>
        </p:nvSpPr>
        <p:spPr>
          <a:ln/>
        </p:spPr>
        <p:txBody>
          <a:bodyPr/>
          <a:lstStyle>
            <a:lvl1pPr>
              <a:defRPr/>
            </a:lvl1pPr>
          </a:lstStyle>
          <a:p>
            <a:fld id="{3280A3DF-1632-4B4A-8750-707F48C8028E}" type="slidenum">
              <a:rPr lang="en-US" altLang="en-US"/>
              <a:pPr/>
              <a:t>‹#›</a:t>
            </a:fld>
            <a:endParaRPr lang="en-US" altLang="en-US"/>
          </a:p>
        </p:txBody>
      </p:sp>
    </p:spTree>
    <p:extLst>
      <p:ext uri="{BB962C8B-B14F-4D97-AF65-F5344CB8AC3E}">
        <p14:creationId xmlns:p14="http://schemas.microsoft.com/office/powerpoint/2010/main" val="153680141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a:extLst>
              <a:ext uri="{FF2B5EF4-FFF2-40B4-BE49-F238E27FC236}">
                <a16:creationId xmlns:a16="http://schemas.microsoft.com/office/drawing/2014/main" id="{FDF072A9-189A-4B8F-80FB-166F1F220492}"/>
              </a:ext>
            </a:extLst>
          </p:cNvPr>
          <p:cNvSpPr>
            <a:spLocks noGrp="1" noChangeArrowheads="1"/>
          </p:cNvSpPr>
          <p:nvPr>
            <p:ph type="dt" sz="half" idx="10"/>
          </p:nvPr>
        </p:nvSpPr>
        <p:spPr>
          <a:ln/>
        </p:spPr>
        <p:txBody>
          <a:bodyPr/>
          <a:lstStyle>
            <a:lvl1pPr>
              <a:defRPr/>
            </a:lvl1pPr>
          </a:lstStyle>
          <a:p>
            <a:pPr>
              <a:defRPr/>
            </a:pPr>
            <a:fld id="{53C6433F-3394-46CF-A99D-642232D459E6}" type="datetime1">
              <a:rPr lang="en-US" smtClean="0"/>
              <a:t>11/18/2025</a:t>
            </a:fld>
            <a:endParaRPr lang="en-US"/>
          </a:p>
        </p:txBody>
      </p:sp>
      <p:sp>
        <p:nvSpPr>
          <p:cNvPr id="5" name="Rectangle 70">
            <a:extLst>
              <a:ext uri="{FF2B5EF4-FFF2-40B4-BE49-F238E27FC236}">
                <a16:creationId xmlns:a16="http://schemas.microsoft.com/office/drawing/2014/main" id="{1EB54B05-910D-495A-9916-9DCDE081975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6099B55B-83A1-4C71-86F9-38AE669883E9}"/>
              </a:ext>
            </a:extLst>
          </p:cNvPr>
          <p:cNvSpPr>
            <a:spLocks noGrp="1" noChangeArrowheads="1"/>
          </p:cNvSpPr>
          <p:nvPr>
            <p:ph type="sldNum" sz="quarter" idx="12"/>
          </p:nvPr>
        </p:nvSpPr>
        <p:spPr>
          <a:ln/>
        </p:spPr>
        <p:txBody>
          <a:bodyPr/>
          <a:lstStyle>
            <a:lvl1pPr>
              <a:defRPr/>
            </a:lvl1pPr>
          </a:lstStyle>
          <a:p>
            <a:fld id="{FB526EAD-496E-4F81-B7DF-8F2BAF12BEAD}" type="slidenum">
              <a:rPr lang="en-US" altLang="en-US"/>
              <a:pPr/>
              <a:t>‹#›</a:t>
            </a:fld>
            <a:endParaRPr lang="en-US" altLang="en-US"/>
          </a:p>
        </p:txBody>
      </p:sp>
    </p:spTree>
    <p:extLst>
      <p:ext uri="{BB962C8B-B14F-4D97-AF65-F5344CB8AC3E}">
        <p14:creationId xmlns:p14="http://schemas.microsoft.com/office/powerpoint/2010/main" val="140507278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a:extLst>
              <a:ext uri="{FF2B5EF4-FFF2-40B4-BE49-F238E27FC236}">
                <a16:creationId xmlns:a16="http://schemas.microsoft.com/office/drawing/2014/main" id="{FA2C51EF-5F7A-4941-B662-C0B92EDC1843}"/>
              </a:ext>
            </a:extLst>
          </p:cNvPr>
          <p:cNvSpPr>
            <a:spLocks noGrp="1" noChangeArrowheads="1"/>
          </p:cNvSpPr>
          <p:nvPr>
            <p:ph type="dt" sz="half" idx="10"/>
          </p:nvPr>
        </p:nvSpPr>
        <p:spPr>
          <a:ln/>
        </p:spPr>
        <p:txBody>
          <a:bodyPr/>
          <a:lstStyle>
            <a:lvl1pPr>
              <a:defRPr/>
            </a:lvl1pPr>
          </a:lstStyle>
          <a:p>
            <a:pPr>
              <a:defRPr/>
            </a:pPr>
            <a:fld id="{72CFA2AA-8CD8-4F17-9B06-49EEADC77C96}" type="datetime1">
              <a:rPr lang="en-US" smtClean="0"/>
              <a:t>11/18/2025</a:t>
            </a:fld>
            <a:endParaRPr lang="en-US"/>
          </a:p>
        </p:txBody>
      </p:sp>
      <p:sp>
        <p:nvSpPr>
          <p:cNvPr id="6" name="Rectangle 70">
            <a:extLst>
              <a:ext uri="{FF2B5EF4-FFF2-40B4-BE49-F238E27FC236}">
                <a16:creationId xmlns:a16="http://schemas.microsoft.com/office/drawing/2014/main" id="{DAC70B0B-81E9-41CC-9273-E6D9E4D7567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EBFDCD26-CA23-4B38-80D1-82A24EBBA4B8}"/>
              </a:ext>
            </a:extLst>
          </p:cNvPr>
          <p:cNvSpPr>
            <a:spLocks noGrp="1" noChangeArrowheads="1"/>
          </p:cNvSpPr>
          <p:nvPr>
            <p:ph type="sldNum" sz="quarter" idx="12"/>
          </p:nvPr>
        </p:nvSpPr>
        <p:spPr>
          <a:ln/>
        </p:spPr>
        <p:txBody>
          <a:bodyPr/>
          <a:lstStyle>
            <a:lvl1pPr>
              <a:defRPr/>
            </a:lvl1pPr>
          </a:lstStyle>
          <a:p>
            <a:fld id="{0483E6D1-A6E0-475E-BF23-45954CAA85B1}" type="slidenum">
              <a:rPr lang="en-US" altLang="en-US"/>
              <a:pPr/>
              <a:t>‹#›</a:t>
            </a:fld>
            <a:endParaRPr lang="en-US" altLang="en-US"/>
          </a:p>
        </p:txBody>
      </p:sp>
    </p:spTree>
    <p:extLst>
      <p:ext uri="{BB962C8B-B14F-4D97-AF65-F5344CB8AC3E}">
        <p14:creationId xmlns:p14="http://schemas.microsoft.com/office/powerpoint/2010/main" val="50293819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a:extLst>
              <a:ext uri="{FF2B5EF4-FFF2-40B4-BE49-F238E27FC236}">
                <a16:creationId xmlns:a16="http://schemas.microsoft.com/office/drawing/2014/main" id="{97DE754A-18C0-40C5-A871-72F025A783DE}"/>
              </a:ext>
            </a:extLst>
          </p:cNvPr>
          <p:cNvSpPr>
            <a:spLocks noGrp="1" noChangeArrowheads="1"/>
          </p:cNvSpPr>
          <p:nvPr>
            <p:ph type="dt" sz="half" idx="10"/>
          </p:nvPr>
        </p:nvSpPr>
        <p:spPr>
          <a:ln/>
        </p:spPr>
        <p:txBody>
          <a:bodyPr/>
          <a:lstStyle>
            <a:lvl1pPr>
              <a:defRPr/>
            </a:lvl1pPr>
          </a:lstStyle>
          <a:p>
            <a:pPr>
              <a:defRPr/>
            </a:pPr>
            <a:fld id="{09371B4C-AB44-4A51-B8E9-EDE8C2F225BF}" type="datetime1">
              <a:rPr lang="en-US" smtClean="0"/>
              <a:t>11/18/2025</a:t>
            </a:fld>
            <a:endParaRPr lang="en-US"/>
          </a:p>
        </p:txBody>
      </p:sp>
      <p:sp>
        <p:nvSpPr>
          <p:cNvPr id="8" name="Rectangle 70">
            <a:extLst>
              <a:ext uri="{FF2B5EF4-FFF2-40B4-BE49-F238E27FC236}">
                <a16:creationId xmlns:a16="http://schemas.microsoft.com/office/drawing/2014/main" id="{8B48DEC3-24F7-41C4-A943-095F7C54D57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1">
            <a:extLst>
              <a:ext uri="{FF2B5EF4-FFF2-40B4-BE49-F238E27FC236}">
                <a16:creationId xmlns:a16="http://schemas.microsoft.com/office/drawing/2014/main" id="{695BDB85-B4E1-4EC0-ACE0-AA8707CC3FD1}"/>
              </a:ext>
            </a:extLst>
          </p:cNvPr>
          <p:cNvSpPr>
            <a:spLocks noGrp="1" noChangeArrowheads="1"/>
          </p:cNvSpPr>
          <p:nvPr>
            <p:ph type="sldNum" sz="quarter" idx="12"/>
          </p:nvPr>
        </p:nvSpPr>
        <p:spPr>
          <a:ln/>
        </p:spPr>
        <p:txBody>
          <a:bodyPr/>
          <a:lstStyle>
            <a:lvl1pPr>
              <a:defRPr/>
            </a:lvl1pPr>
          </a:lstStyle>
          <a:p>
            <a:fld id="{4E8D2AA9-8B85-4A67-ACE3-DA110F8CF81A}" type="slidenum">
              <a:rPr lang="en-US" altLang="en-US"/>
              <a:pPr/>
              <a:t>‹#›</a:t>
            </a:fld>
            <a:endParaRPr lang="en-US" altLang="en-US"/>
          </a:p>
        </p:txBody>
      </p:sp>
    </p:spTree>
    <p:extLst>
      <p:ext uri="{BB962C8B-B14F-4D97-AF65-F5344CB8AC3E}">
        <p14:creationId xmlns:p14="http://schemas.microsoft.com/office/powerpoint/2010/main" val="112081012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a:extLst>
              <a:ext uri="{FF2B5EF4-FFF2-40B4-BE49-F238E27FC236}">
                <a16:creationId xmlns:a16="http://schemas.microsoft.com/office/drawing/2014/main" id="{850BFB6C-F139-4428-B9C3-E936B2F96AA4}"/>
              </a:ext>
            </a:extLst>
          </p:cNvPr>
          <p:cNvSpPr>
            <a:spLocks noGrp="1" noChangeArrowheads="1"/>
          </p:cNvSpPr>
          <p:nvPr>
            <p:ph type="dt" sz="half" idx="10"/>
          </p:nvPr>
        </p:nvSpPr>
        <p:spPr>
          <a:ln/>
        </p:spPr>
        <p:txBody>
          <a:bodyPr/>
          <a:lstStyle>
            <a:lvl1pPr>
              <a:defRPr/>
            </a:lvl1pPr>
          </a:lstStyle>
          <a:p>
            <a:pPr>
              <a:defRPr/>
            </a:pPr>
            <a:fld id="{3EDE1967-0227-4969-9B70-D057EF5FBEF3}" type="datetime1">
              <a:rPr lang="en-US" smtClean="0"/>
              <a:t>11/18/2025</a:t>
            </a:fld>
            <a:endParaRPr lang="en-US"/>
          </a:p>
        </p:txBody>
      </p:sp>
      <p:sp>
        <p:nvSpPr>
          <p:cNvPr id="4" name="Rectangle 70">
            <a:extLst>
              <a:ext uri="{FF2B5EF4-FFF2-40B4-BE49-F238E27FC236}">
                <a16:creationId xmlns:a16="http://schemas.microsoft.com/office/drawing/2014/main" id="{5517EAB2-6BAF-4A6A-B5ED-1DACB89D882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1">
            <a:extLst>
              <a:ext uri="{FF2B5EF4-FFF2-40B4-BE49-F238E27FC236}">
                <a16:creationId xmlns:a16="http://schemas.microsoft.com/office/drawing/2014/main" id="{865AC2A5-1213-4E7C-80C0-DF7483CA36E5}"/>
              </a:ext>
            </a:extLst>
          </p:cNvPr>
          <p:cNvSpPr>
            <a:spLocks noGrp="1" noChangeArrowheads="1"/>
          </p:cNvSpPr>
          <p:nvPr>
            <p:ph type="sldNum" sz="quarter" idx="12"/>
          </p:nvPr>
        </p:nvSpPr>
        <p:spPr>
          <a:ln/>
        </p:spPr>
        <p:txBody>
          <a:bodyPr/>
          <a:lstStyle>
            <a:lvl1pPr>
              <a:defRPr/>
            </a:lvl1pPr>
          </a:lstStyle>
          <a:p>
            <a:fld id="{C8A26B1E-3539-4ECA-8122-8CFB51DF650B}" type="slidenum">
              <a:rPr lang="en-US" altLang="en-US"/>
              <a:pPr/>
              <a:t>‹#›</a:t>
            </a:fld>
            <a:endParaRPr lang="en-US" altLang="en-US"/>
          </a:p>
        </p:txBody>
      </p:sp>
    </p:spTree>
    <p:extLst>
      <p:ext uri="{BB962C8B-B14F-4D97-AF65-F5344CB8AC3E}">
        <p14:creationId xmlns:p14="http://schemas.microsoft.com/office/powerpoint/2010/main" val="234148696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a:extLst>
              <a:ext uri="{FF2B5EF4-FFF2-40B4-BE49-F238E27FC236}">
                <a16:creationId xmlns:a16="http://schemas.microsoft.com/office/drawing/2014/main" id="{712C6CEB-A39B-4631-BC9F-14757402D2D2}"/>
              </a:ext>
            </a:extLst>
          </p:cNvPr>
          <p:cNvSpPr>
            <a:spLocks noGrp="1" noChangeArrowheads="1"/>
          </p:cNvSpPr>
          <p:nvPr>
            <p:ph type="dt" sz="half" idx="10"/>
          </p:nvPr>
        </p:nvSpPr>
        <p:spPr>
          <a:ln/>
        </p:spPr>
        <p:txBody>
          <a:bodyPr/>
          <a:lstStyle>
            <a:lvl1pPr>
              <a:defRPr/>
            </a:lvl1pPr>
          </a:lstStyle>
          <a:p>
            <a:pPr>
              <a:defRPr/>
            </a:pPr>
            <a:fld id="{7EAFBE79-BB40-45A1-891E-07E12694D012}" type="datetime1">
              <a:rPr lang="en-US" smtClean="0"/>
              <a:t>11/18/2025</a:t>
            </a:fld>
            <a:endParaRPr lang="en-US"/>
          </a:p>
        </p:txBody>
      </p:sp>
      <p:sp>
        <p:nvSpPr>
          <p:cNvPr id="3" name="Rectangle 70">
            <a:extLst>
              <a:ext uri="{FF2B5EF4-FFF2-40B4-BE49-F238E27FC236}">
                <a16:creationId xmlns:a16="http://schemas.microsoft.com/office/drawing/2014/main" id="{19D357F7-F33B-4CAE-8B33-349EF0C1215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1">
            <a:extLst>
              <a:ext uri="{FF2B5EF4-FFF2-40B4-BE49-F238E27FC236}">
                <a16:creationId xmlns:a16="http://schemas.microsoft.com/office/drawing/2014/main" id="{996344C5-FCC5-4CBA-ACD4-C0B49F90FC9B}"/>
              </a:ext>
            </a:extLst>
          </p:cNvPr>
          <p:cNvSpPr>
            <a:spLocks noGrp="1" noChangeArrowheads="1"/>
          </p:cNvSpPr>
          <p:nvPr>
            <p:ph type="sldNum" sz="quarter" idx="12"/>
          </p:nvPr>
        </p:nvSpPr>
        <p:spPr>
          <a:ln/>
        </p:spPr>
        <p:txBody>
          <a:bodyPr/>
          <a:lstStyle>
            <a:lvl1pPr>
              <a:defRPr/>
            </a:lvl1pPr>
          </a:lstStyle>
          <a:p>
            <a:fld id="{3CF85B18-5D79-4711-B7E8-656B25E6D64C}" type="slidenum">
              <a:rPr lang="en-US" altLang="en-US"/>
              <a:pPr/>
              <a:t>‹#›</a:t>
            </a:fld>
            <a:endParaRPr lang="en-US" altLang="en-US"/>
          </a:p>
        </p:txBody>
      </p:sp>
    </p:spTree>
    <p:extLst>
      <p:ext uri="{BB962C8B-B14F-4D97-AF65-F5344CB8AC3E}">
        <p14:creationId xmlns:p14="http://schemas.microsoft.com/office/powerpoint/2010/main" val="373820970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7D67FA51-5C94-4BBC-93DE-BE525A13F891}"/>
              </a:ext>
            </a:extLst>
          </p:cNvPr>
          <p:cNvSpPr>
            <a:spLocks noGrp="1" noChangeArrowheads="1"/>
          </p:cNvSpPr>
          <p:nvPr>
            <p:ph type="dt" sz="half" idx="10"/>
          </p:nvPr>
        </p:nvSpPr>
        <p:spPr>
          <a:ln/>
        </p:spPr>
        <p:txBody>
          <a:bodyPr/>
          <a:lstStyle>
            <a:lvl1pPr>
              <a:defRPr/>
            </a:lvl1pPr>
          </a:lstStyle>
          <a:p>
            <a:pPr>
              <a:defRPr/>
            </a:pPr>
            <a:fld id="{75B5C8A2-D621-46D4-A9B6-EE26F59A33A7}" type="datetime1">
              <a:rPr lang="en-US" smtClean="0"/>
              <a:t>11/18/2025</a:t>
            </a:fld>
            <a:endParaRPr lang="en-US"/>
          </a:p>
        </p:txBody>
      </p:sp>
      <p:sp>
        <p:nvSpPr>
          <p:cNvPr id="6" name="Rectangle 70">
            <a:extLst>
              <a:ext uri="{FF2B5EF4-FFF2-40B4-BE49-F238E27FC236}">
                <a16:creationId xmlns:a16="http://schemas.microsoft.com/office/drawing/2014/main" id="{2D2D572C-752B-4226-9662-DF04B82E770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E5A767C9-9AE0-42C5-BABF-20A4333DED16}"/>
              </a:ext>
            </a:extLst>
          </p:cNvPr>
          <p:cNvSpPr>
            <a:spLocks noGrp="1" noChangeArrowheads="1"/>
          </p:cNvSpPr>
          <p:nvPr>
            <p:ph type="sldNum" sz="quarter" idx="12"/>
          </p:nvPr>
        </p:nvSpPr>
        <p:spPr>
          <a:ln/>
        </p:spPr>
        <p:txBody>
          <a:bodyPr/>
          <a:lstStyle>
            <a:lvl1pPr>
              <a:defRPr/>
            </a:lvl1pPr>
          </a:lstStyle>
          <a:p>
            <a:fld id="{AA2436CD-9AFF-4F80-BD1F-900DA683429D}" type="slidenum">
              <a:rPr lang="en-US" altLang="en-US"/>
              <a:pPr/>
              <a:t>‹#›</a:t>
            </a:fld>
            <a:endParaRPr lang="en-US" altLang="en-US"/>
          </a:p>
        </p:txBody>
      </p:sp>
    </p:spTree>
    <p:extLst>
      <p:ext uri="{BB962C8B-B14F-4D97-AF65-F5344CB8AC3E}">
        <p14:creationId xmlns:p14="http://schemas.microsoft.com/office/powerpoint/2010/main" val="189643227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AD86087A-6F30-486D-AF20-ED08AE0D2A39}"/>
              </a:ext>
            </a:extLst>
          </p:cNvPr>
          <p:cNvSpPr>
            <a:spLocks noGrp="1" noChangeArrowheads="1"/>
          </p:cNvSpPr>
          <p:nvPr>
            <p:ph type="dt" sz="half" idx="10"/>
          </p:nvPr>
        </p:nvSpPr>
        <p:spPr>
          <a:ln/>
        </p:spPr>
        <p:txBody>
          <a:bodyPr/>
          <a:lstStyle>
            <a:lvl1pPr>
              <a:defRPr/>
            </a:lvl1pPr>
          </a:lstStyle>
          <a:p>
            <a:pPr>
              <a:defRPr/>
            </a:pPr>
            <a:fld id="{2BDBF0B9-5159-48B3-91D1-B00B57030C39}" type="datetime1">
              <a:rPr lang="en-US" smtClean="0"/>
              <a:t>11/18/2025</a:t>
            </a:fld>
            <a:endParaRPr lang="en-US"/>
          </a:p>
        </p:txBody>
      </p:sp>
      <p:sp>
        <p:nvSpPr>
          <p:cNvPr id="6" name="Rectangle 70">
            <a:extLst>
              <a:ext uri="{FF2B5EF4-FFF2-40B4-BE49-F238E27FC236}">
                <a16:creationId xmlns:a16="http://schemas.microsoft.com/office/drawing/2014/main" id="{FA2E262D-DC79-4AF5-B2BA-5D2E5CF3B77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56077B6F-B4DC-4212-9135-9B72E4DE68D8}"/>
              </a:ext>
            </a:extLst>
          </p:cNvPr>
          <p:cNvSpPr>
            <a:spLocks noGrp="1" noChangeArrowheads="1"/>
          </p:cNvSpPr>
          <p:nvPr>
            <p:ph type="sldNum" sz="quarter" idx="12"/>
          </p:nvPr>
        </p:nvSpPr>
        <p:spPr>
          <a:ln/>
        </p:spPr>
        <p:txBody>
          <a:bodyPr/>
          <a:lstStyle>
            <a:lvl1pPr>
              <a:defRPr/>
            </a:lvl1pPr>
          </a:lstStyle>
          <a:p>
            <a:fld id="{8FB2E39B-6385-4CCF-B1C9-C834A08649EF}" type="slidenum">
              <a:rPr lang="en-US" altLang="en-US"/>
              <a:pPr/>
              <a:t>‹#›</a:t>
            </a:fld>
            <a:endParaRPr lang="en-US" altLang="en-US"/>
          </a:p>
        </p:txBody>
      </p:sp>
    </p:spTree>
    <p:extLst>
      <p:ext uri="{BB962C8B-B14F-4D97-AF65-F5344CB8AC3E}">
        <p14:creationId xmlns:p14="http://schemas.microsoft.com/office/powerpoint/2010/main" val="85044853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1AE67D8F-C282-438B-BEA2-0A035615593F}"/>
              </a:ext>
            </a:extLst>
          </p:cNvPr>
          <p:cNvSpPr>
            <a:spLocks noGrp="1" noChangeArrowheads="1"/>
          </p:cNvSpPr>
          <p:nvPr>
            <p:ph type="dt" sz="half" idx="10"/>
          </p:nvPr>
        </p:nvSpPr>
        <p:spPr>
          <a:ln/>
        </p:spPr>
        <p:txBody>
          <a:bodyPr/>
          <a:lstStyle>
            <a:lvl1pPr>
              <a:defRPr/>
            </a:lvl1pPr>
          </a:lstStyle>
          <a:p>
            <a:pPr>
              <a:defRPr/>
            </a:pPr>
            <a:fld id="{0FCE218E-3991-4250-94C6-ED2FEE9BDDB2}" type="datetime1">
              <a:rPr lang="en-US" smtClean="0"/>
              <a:t>11/18/2025</a:t>
            </a:fld>
            <a:endParaRPr lang="en-US"/>
          </a:p>
        </p:txBody>
      </p:sp>
      <p:sp>
        <p:nvSpPr>
          <p:cNvPr id="5" name="Rectangle 70">
            <a:extLst>
              <a:ext uri="{FF2B5EF4-FFF2-40B4-BE49-F238E27FC236}">
                <a16:creationId xmlns:a16="http://schemas.microsoft.com/office/drawing/2014/main" id="{540AC38C-5E8E-466F-9ABD-6A968985C7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EDA8DEE9-065B-438A-8C59-B08D51271B7B}"/>
              </a:ext>
            </a:extLst>
          </p:cNvPr>
          <p:cNvSpPr>
            <a:spLocks noGrp="1" noChangeArrowheads="1"/>
          </p:cNvSpPr>
          <p:nvPr>
            <p:ph type="sldNum" sz="quarter" idx="12"/>
          </p:nvPr>
        </p:nvSpPr>
        <p:spPr>
          <a:ln/>
        </p:spPr>
        <p:txBody>
          <a:bodyPr/>
          <a:lstStyle>
            <a:lvl1pPr>
              <a:defRPr/>
            </a:lvl1pPr>
          </a:lstStyle>
          <a:p>
            <a:fld id="{BFEDF593-14B9-4D83-85C3-E134FF8D6BB3}" type="slidenum">
              <a:rPr lang="en-US" altLang="en-US"/>
              <a:pPr/>
              <a:t>‹#›</a:t>
            </a:fld>
            <a:endParaRPr lang="en-US" altLang="en-US"/>
          </a:p>
        </p:txBody>
      </p:sp>
    </p:spTree>
    <p:extLst>
      <p:ext uri="{BB962C8B-B14F-4D97-AF65-F5344CB8AC3E}">
        <p14:creationId xmlns:p14="http://schemas.microsoft.com/office/powerpoint/2010/main" val="30230987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CD7E1616-539F-4F1D-A121-94BFB821C7A2}"/>
              </a:ext>
            </a:extLst>
          </p:cNvPr>
          <p:cNvSpPr>
            <a:spLocks noGrp="1" noChangeArrowheads="1"/>
          </p:cNvSpPr>
          <p:nvPr>
            <p:ph type="dt" sz="half" idx="10"/>
          </p:nvPr>
        </p:nvSpPr>
        <p:spPr>
          <a:ln/>
        </p:spPr>
        <p:txBody>
          <a:bodyPr/>
          <a:lstStyle>
            <a:lvl1pPr>
              <a:defRPr/>
            </a:lvl1pPr>
          </a:lstStyle>
          <a:p>
            <a:pPr>
              <a:defRPr/>
            </a:pPr>
            <a:fld id="{417C5892-65C7-45EC-BD41-D89641EEAA5D}" type="datetime1">
              <a:rPr lang="en-US" smtClean="0"/>
              <a:t>11/18/2025</a:t>
            </a:fld>
            <a:endParaRPr lang="en-US"/>
          </a:p>
        </p:txBody>
      </p:sp>
      <p:sp>
        <p:nvSpPr>
          <p:cNvPr id="5" name="Rectangle 70">
            <a:extLst>
              <a:ext uri="{FF2B5EF4-FFF2-40B4-BE49-F238E27FC236}">
                <a16:creationId xmlns:a16="http://schemas.microsoft.com/office/drawing/2014/main" id="{B81F0386-0A67-4AA1-A4BC-475E67D8D5B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8B82E17D-A7D3-47FA-879D-E0831C65BE01}"/>
              </a:ext>
            </a:extLst>
          </p:cNvPr>
          <p:cNvSpPr>
            <a:spLocks noGrp="1" noChangeArrowheads="1"/>
          </p:cNvSpPr>
          <p:nvPr>
            <p:ph type="sldNum" sz="quarter" idx="12"/>
          </p:nvPr>
        </p:nvSpPr>
        <p:spPr>
          <a:ln/>
        </p:spPr>
        <p:txBody>
          <a:bodyPr/>
          <a:lstStyle>
            <a:lvl1pPr>
              <a:defRPr/>
            </a:lvl1pPr>
          </a:lstStyle>
          <a:p>
            <a:fld id="{A6A16D55-FF6E-418F-AE5A-9E4F9E5BE184}" type="slidenum">
              <a:rPr lang="en-US" altLang="en-US"/>
              <a:pPr/>
              <a:t>‹#›</a:t>
            </a:fld>
            <a:endParaRPr lang="en-US" altLang="en-US"/>
          </a:p>
        </p:txBody>
      </p:sp>
    </p:spTree>
    <p:extLst>
      <p:ext uri="{BB962C8B-B14F-4D97-AF65-F5344CB8AC3E}">
        <p14:creationId xmlns:p14="http://schemas.microsoft.com/office/powerpoint/2010/main" val="273486359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C4F6EFF6-8B83-4CD4-A294-24BEC02B77B2}"/>
              </a:ext>
            </a:extLst>
          </p:cNvPr>
          <p:cNvSpPr>
            <a:spLocks noGrp="1" noChangeArrowheads="1"/>
          </p:cNvSpPr>
          <p:nvPr>
            <p:ph type="dt" sz="half" idx="10"/>
          </p:nvPr>
        </p:nvSpPr>
        <p:spPr>
          <a:ln/>
        </p:spPr>
        <p:txBody>
          <a:bodyPr/>
          <a:lstStyle>
            <a:lvl1pPr>
              <a:defRPr/>
            </a:lvl1pPr>
          </a:lstStyle>
          <a:p>
            <a:pPr>
              <a:defRPr/>
            </a:pPr>
            <a:fld id="{5E558253-ADD3-49CF-BF55-EFC12CC66DCF}" type="datetime1">
              <a:rPr lang="en-US" smtClean="0"/>
              <a:t>11/18/2025</a:t>
            </a:fld>
            <a:endParaRPr lang="en-US"/>
          </a:p>
        </p:txBody>
      </p:sp>
      <p:sp>
        <p:nvSpPr>
          <p:cNvPr id="5" name="Rectangle 70">
            <a:extLst>
              <a:ext uri="{FF2B5EF4-FFF2-40B4-BE49-F238E27FC236}">
                <a16:creationId xmlns:a16="http://schemas.microsoft.com/office/drawing/2014/main" id="{3BED4888-E398-488C-B63C-2A0FA0C3657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AF1F292D-C6C8-464D-AC58-B293407AD39A}"/>
              </a:ext>
            </a:extLst>
          </p:cNvPr>
          <p:cNvSpPr>
            <a:spLocks noGrp="1" noChangeArrowheads="1"/>
          </p:cNvSpPr>
          <p:nvPr>
            <p:ph type="sldNum" sz="quarter" idx="12"/>
          </p:nvPr>
        </p:nvSpPr>
        <p:spPr>
          <a:ln/>
        </p:spPr>
        <p:txBody>
          <a:bodyPr/>
          <a:lstStyle>
            <a:lvl1pPr>
              <a:defRPr/>
            </a:lvl1pPr>
          </a:lstStyle>
          <a:p>
            <a:fld id="{7C994D9B-8B09-498E-89BC-03C75835EE9C}" type="slidenum">
              <a:rPr lang="en-US" altLang="en-US"/>
              <a:pPr/>
              <a:t>‹#›</a:t>
            </a:fld>
            <a:endParaRPr lang="en-US" altLang="en-US"/>
          </a:p>
        </p:txBody>
      </p:sp>
    </p:spTree>
    <p:extLst>
      <p:ext uri="{BB962C8B-B14F-4D97-AF65-F5344CB8AC3E}">
        <p14:creationId xmlns:p14="http://schemas.microsoft.com/office/powerpoint/2010/main" val="429164782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B8BB3A07-5D1D-4D2C-B533-B13A96B88ABF}"/>
              </a:ext>
            </a:extLst>
          </p:cNvPr>
          <p:cNvGrpSpPr>
            <a:grpSpLocks/>
          </p:cNvGrpSpPr>
          <p:nvPr/>
        </p:nvGrpSpPr>
        <p:grpSpPr bwMode="auto">
          <a:xfrm>
            <a:off x="3175" y="4267200"/>
            <a:ext cx="9140825" cy="2590800"/>
            <a:chOff x="2" y="2688"/>
            <a:chExt cx="5758" cy="1632"/>
          </a:xfrm>
        </p:grpSpPr>
        <p:sp>
          <p:nvSpPr>
            <p:cNvPr id="5" name="Freeform 3">
              <a:extLst>
                <a:ext uri="{FF2B5EF4-FFF2-40B4-BE49-F238E27FC236}">
                  <a16:creationId xmlns:a16="http://schemas.microsoft.com/office/drawing/2014/main" id="{6151599F-9332-4D9C-95F9-23FCC29EC615}"/>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4">
              <a:extLst>
                <a:ext uri="{FF2B5EF4-FFF2-40B4-BE49-F238E27FC236}">
                  <a16:creationId xmlns:a16="http://schemas.microsoft.com/office/drawing/2014/main" id="{D6D800DC-8333-49B1-A0A3-79C8C22639E1}"/>
                </a:ext>
              </a:extLst>
            </p:cNvPr>
            <p:cNvGrpSpPr>
              <a:grpSpLocks/>
            </p:cNvGrpSpPr>
            <p:nvPr userDrawn="1"/>
          </p:nvGrpSpPr>
          <p:grpSpPr bwMode="auto">
            <a:xfrm>
              <a:off x="3528" y="3715"/>
              <a:ext cx="792" cy="521"/>
              <a:chOff x="3527" y="3715"/>
              <a:chExt cx="792" cy="521"/>
            </a:xfrm>
          </p:grpSpPr>
          <p:sp>
            <p:nvSpPr>
              <p:cNvPr id="57" name="Oval 5">
                <a:extLst>
                  <a:ext uri="{FF2B5EF4-FFF2-40B4-BE49-F238E27FC236}">
                    <a16:creationId xmlns:a16="http://schemas.microsoft.com/office/drawing/2014/main" id="{0D60436A-1EAE-48CF-867D-BF2B39999E6A}"/>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58" name="Oval 6">
                <a:extLst>
                  <a:ext uri="{FF2B5EF4-FFF2-40B4-BE49-F238E27FC236}">
                    <a16:creationId xmlns:a16="http://schemas.microsoft.com/office/drawing/2014/main" id="{4250FC4D-F18A-460D-AB3E-777A2B13F6CA}"/>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59" name="Oval 7">
                <a:extLst>
                  <a:ext uri="{FF2B5EF4-FFF2-40B4-BE49-F238E27FC236}">
                    <a16:creationId xmlns:a16="http://schemas.microsoft.com/office/drawing/2014/main" id="{2CB9AB2B-6C71-4D9F-BCF5-0124AA0524EF}"/>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0" name="Oval 8">
                <a:extLst>
                  <a:ext uri="{FF2B5EF4-FFF2-40B4-BE49-F238E27FC236}">
                    <a16:creationId xmlns:a16="http://schemas.microsoft.com/office/drawing/2014/main" id="{9AFE75C3-B520-4AE3-A6EB-DA49AAA3DD21}"/>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61" name="Oval 9">
                <a:extLst>
                  <a:ext uri="{FF2B5EF4-FFF2-40B4-BE49-F238E27FC236}">
                    <a16:creationId xmlns:a16="http://schemas.microsoft.com/office/drawing/2014/main" id="{51284E00-0E2A-46BB-AB33-04C3607132A5}"/>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2" name="Freeform 10">
                <a:extLst>
                  <a:ext uri="{FF2B5EF4-FFF2-40B4-BE49-F238E27FC236}">
                    <a16:creationId xmlns:a16="http://schemas.microsoft.com/office/drawing/2014/main" id="{1736BE67-2F2E-4C77-B5EF-B7764481B499}"/>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63" name="Freeform 11">
                <a:extLst>
                  <a:ext uri="{FF2B5EF4-FFF2-40B4-BE49-F238E27FC236}">
                    <a16:creationId xmlns:a16="http://schemas.microsoft.com/office/drawing/2014/main" id="{9CE2F18B-5CFA-4236-86E1-F98459EBCE80}"/>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64" name="Freeform 12">
                <a:extLst>
                  <a:ext uri="{FF2B5EF4-FFF2-40B4-BE49-F238E27FC236}">
                    <a16:creationId xmlns:a16="http://schemas.microsoft.com/office/drawing/2014/main" id="{B67EFCC9-EBBC-436A-A3B7-A57DF91C9158}"/>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65" name="Freeform 13">
                <a:extLst>
                  <a:ext uri="{FF2B5EF4-FFF2-40B4-BE49-F238E27FC236}">
                    <a16:creationId xmlns:a16="http://schemas.microsoft.com/office/drawing/2014/main" id="{412F3EDB-6BF7-4CD8-96D8-84AE293A4AF2}"/>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66" name="Freeform 14">
                <a:extLst>
                  <a:ext uri="{FF2B5EF4-FFF2-40B4-BE49-F238E27FC236}">
                    <a16:creationId xmlns:a16="http://schemas.microsoft.com/office/drawing/2014/main" id="{633CCE8C-18CF-4AC7-A8F7-2D74F297D18E}"/>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67" name="Oval 15">
                <a:extLst>
                  <a:ext uri="{FF2B5EF4-FFF2-40B4-BE49-F238E27FC236}">
                    <a16:creationId xmlns:a16="http://schemas.microsoft.com/office/drawing/2014/main" id="{0ACFEB9A-4A5C-46D4-9C81-1DB80D4B9EC3}"/>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7" name="Group 16">
              <a:extLst>
                <a:ext uri="{FF2B5EF4-FFF2-40B4-BE49-F238E27FC236}">
                  <a16:creationId xmlns:a16="http://schemas.microsoft.com/office/drawing/2014/main" id="{31C1DBCC-A280-45EB-85F0-0528DEC0D9CF}"/>
                </a:ext>
              </a:extLst>
            </p:cNvPr>
            <p:cNvGrpSpPr>
              <a:grpSpLocks/>
            </p:cNvGrpSpPr>
            <p:nvPr userDrawn="1"/>
          </p:nvGrpSpPr>
          <p:grpSpPr bwMode="auto">
            <a:xfrm>
              <a:off x="1776" y="3631"/>
              <a:ext cx="1626" cy="683"/>
              <a:chOff x="1776" y="3631"/>
              <a:chExt cx="1626" cy="683"/>
            </a:xfrm>
          </p:grpSpPr>
          <p:sp>
            <p:nvSpPr>
              <p:cNvPr id="39" name="Oval 17">
                <a:extLst>
                  <a:ext uri="{FF2B5EF4-FFF2-40B4-BE49-F238E27FC236}">
                    <a16:creationId xmlns:a16="http://schemas.microsoft.com/office/drawing/2014/main" id="{61BC7C70-CF4A-43E1-85BE-5C00BA4A72FB}"/>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0" name="Oval 18">
                <a:extLst>
                  <a:ext uri="{FF2B5EF4-FFF2-40B4-BE49-F238E27FC236}">
                    <a16:creationId xmlns:a16="http://schemas.microsoft.com/office/drawing/2014/main" id="{03340601-74FC-45F3-A42D-4ADFFC9B5C34}"/>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41" name="Oval 19">
                <a:extLst>
                  <a:ext uri="{FF2B5EF4-FFF2-40B4-BE49-F238E27FC236}">
                    <a16:creationId xmlns:a16="http://schemas.microsoft.com/office/drawing/2014/main" id="{8B8BB510-1B4E-4096-9112-8EC5AD6FD35F}"/>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2" name="Oval 20">
                <a:extLst>
                  <a:ext uri="{FF2B5EF4-FFF2-40B4-BE49-F238E27FC236}">
                    <a16:creationId xmlns:a16="http://schemas.microsoft.com/office/drawing/2014/main" id="{F0A502FF-3DDC-4AB7-BE73-001436CAC36D}"/>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3" name="Oval 21">
                <a:extLst>
                  <a:ext uri="{FF2B5EF4-FFF2-40B4-BE49-F238E27FC236}">
                    <a16:creationId xmlns:a16="http://schemas.microsoft.com/office/drawing/2014/main" id="{34B7E920-7B65-488A-9478-3E90158B7434}"/>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4" name="Oval 22">
                <a:extLst>
                  <a:ext uri="{FF2B5EF4-FFF2-40B4-BE49-F238E27FC236}">
                    <a16:creationId xmlns:a16="http://schemas.microsoft.com/office/drawing/2014/main" id="{C987DB34-364E-4344-92E4-40C62EC93E65}"/>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5" name="Oval 23">
                <a:extLst>
                  <a:ext uri="{FF2B5EF4-FFF2-40B4-BE49-F238E27FC236}">
                    <a16:creationId xmlns:a16="http://schemas.microsoft.com/office/drawing/2014/main" id="{79AB6602-EEC0-43F2-926A-160B93FF866D}"/>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46" name="Oval 24">
                <a:extLst>
                  <a:ext uri="{FF2B5EF4-FFF2-40B4-BE49-F238E27FC236}">
                    <a16:creationId xmlns:a16="http://schemas.microsoft.com/office/drawing/2014/main" id="{E418F4C1-AEA9-46ED-9651-A5F38CFB8115}"/>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47" name="Freeform 25">
                <a:extLst>
                  <a:ext uri="{FF2B5EF4-FFF2-40B4-BE49-F238E27FC236}">
                    <a16:creationId xmlns:a16="http://schemas.microsoft.com/office/drawing/2014/main" id="{7C1E1ECF-35E0-4A55-955B-AF0BE2416AAB}"/>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48" name="Freeform 26">
                <a:extLst>
                  <a:ext uri="{FF2B5EF4-FFF2-40B4-BE49-F238E27FC236}">
                    <a16:creationId xmlns:a16="http://schemas.microsoft.com/office/drawing/2014/main" id="{BD752FE0-4670-4539-905D-0337E918FDEC}"/>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49" name="Freeform 27">
                <a:extLst>
                  <a:ext uri="{FF2B5EF4-FFF2-40B4-BE49-F238E27FC236}">
                    <a16:creationId xmlns:a16="http://schemas.microsoft.com/office/drawing/2014/main" id="{B9B3F722-7631-472A-9401-EEB1F8C45F6A}"/>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50" name="Freeform 28">
                <a:extLst>
                  <a:ext uri="{FF2B5EF4-FFF2-40B4-BE49-F238E27FC236}">
                    <a16:creationId xmlns:a16="http://schemas.microsoft.com/office/drawing/2014/main" id="{BDCA8B83-E458-471A-9FB3-1BA9D3F1ABC3}"/>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51" name="Freeform 29">
                <a:extLst>
                  <a:ext uri="{FF2B5EF4-FFF2-40B4-BE49-F238E27FC236}">
                    <a16:creationId xmlns:a16="http://schemas.microsoft.com/office/drawing/2014/main" id="{960226C3-6BF2-44E6-97B6-48A4345B0830}"/>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0">
                <a:extLst>
                  <a:ext uri="{FF2B5EF4-FFF2-40B4-BE49-F238E27FC236}">
                    <a16:creationId xmlns:a16="http://schemas.microsoft.com/office/drawing/2014/main" id="{98DD0402-AD24-456E-AF04-224371EB7B34}"/>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1">
                <a:extLst>
                  <a:ext uri="{FF2B5EF4-FFF2-40B4-BE49-F238E27FC236}">
                    <a16:creationId xmlns:a16="http://schemas.microsoft.com/office/drawing/2014/main" id="{EEA9C409-A793-4780-93F7-F462B55F58AB}"/>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4" name="Freeform 32">
                <a:extLst>
                  <a:ext uri="{FF2B5EF4-FFF2-40B4-BE49-F238E27FC236}">
                    <a16:creationId xmlns:a16="http://schemas.microsoft.com/office/drawing/2014/main" id="{600B91BA-B3DA-48E7-B1D5-C48E29755404}"/>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5" name="Freeform 33">
                <a:extLst>
                  <a:ext uri="{FF2B5EF4-FFF2-40B4-BE49-F238E27FC236}">
                    <a16:creationId xmlns:a16="http://schemas.microsoft.com/office/drawing/2014/main" id="{06E485D5-AA25-4C2D-AF99-5E97CA52DD49}"/>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6" name="Freeform 34">
                <a:extLst>
                  <a:ext uri="{FF2B5EF4-FFF2-40B4-BE49-F238E27FC236}">
                    <a16:creationId xmlns:a16="http://schemas.microsoft.com/office/drawing/2014/main" id="{63E4D011-C461-4492-935D-6F55A38BE6D3}"/>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Group 35">
              <a:extLst>
                <a:ext uri="{FF2B5EF4-FFF2-40B4-BE49-F238E27FC236}">
                  <a16:creationId xmlns:a16="http://schemas.microsoft.com/office/drawing/2014/main" id="{1D3C90B6-F163-4C7F-9860-9E3851684CF7}"/>
                </a:ext>
              </a:extLst>
            </p:cNvPr>
            <p:cNvGrpSpPr>
              <a:grpSpLocks/>
            </p:cNvGrpSpPr>
            <p:nvPr userDrawn="1"/>
          </p:nvGrpSpPr>
          <p:grpSpPr bwMode="auto">
            <a:xfrm>
              <a:off x="4128" y="3360"/>
              <a:ext cx="1351" cy="821"/>
              <a:chOff x="4128" y="3360"/>
              <a:chExt cx="1351" cy="821"/>
            </a:xfrm>
          </p:grpSpPr>
          <p:sp>
            <p:nvSpPr>
              <p:cNvPr id="22" name="Freeform 36">
                <a:extLst>
                  <a:ext uri="{FF2B5EF4-FFF2-40B4-BE49-F238E27FC236}">
                    <a16:creationId xmlns:a16="http://schemas.microsoft.com/office/drawing/2014/main" id="{3C94B517-00D6-4F17-B89D-D6801BED696F}"/>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3" name="Freeform 37">
                <a:extLst>
                  <a:ext uri="{FF2B5EF4-FFF2-40B4-BE49-F238E27FC236}">
                    <a16:creationId xmlns:a16="http://schemas.microsoft.com/office/drawing/2014/main" id="{1B112966-219B-4428-8B33-063E2852172A}"/>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4" name="Freeform 38">
                <a:extLst>
                  <a:ext uri="{FF2B5EF4-FFF2-40B4-BE49-F238E27FC236}">
                    <a16:creationId xmlns:a16="http://schemas.microsoft.com/office/drawing/2014/main" id="{CB481073-D886-425D-81CC-F7E9925234AB}"/>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5" name="Freeform 39">
                <a:extLst>
                  <a:ext uri="{FF2B5EF4-FFF2-40B4-BE49-F238E27FC236}">
                    <a16:creationId xmlns:a16="http://schemas.microsoft.com/office/drawing/2014/main" id="{5B5E8FFE-FDA5-4AF5-A6E4-E1FDAF0B4361}"/>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6" name="Freeform 40">
                <a:extLst>
                  <a:ext uri="{FF2B5EF4-FFF2-40B4-BE49-F238E27FC236}">
                    <a16:creationId xmlns:a16="http://schemas.microsoft.com/office/drawing/2014/main" id="{442BCE36-63F5-437C-BB09-01918E6A3053}"/>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7" name="Freeform 41">
                <a:extLst>
                  <a:ext uri="{FF2B5EF4-FFF2-40B4-BE49-F238E27FC236}">
                    <a16:creationId xmlns:a16="http://schemas.microsoft.com/office/drawing/2014/main" id="{56296ABA-00E6-46EE-8472-A5C09703DADC}"/>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8" name="Freeform 42">
                <a:extLst>
                  <a:ext uri="{FF2B5EF4-FFF2-40B4-BE49-F238E27FC236}">
                    <a16:creationId xmlns:a16="http://schemas.microsoft.com/office/drawing/2014/main" id="{8677E721-D5D4-422C-9A43-FC803638E024}"/>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9" name="Freeform 43">
                <a:extLst>
                  <a:ext uri="{FF2B5EF4-FFF2-40B4-BE49-F238E27FC236}">
                    <a16:creationId xmlns:a16="http://schemas.microsoft.com/office/drawing/2014/main" id="{0D44E265-A994-4997-8FAF-8A96CEAB983B}"/>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4">
                <a:extLst>
                  <a:ext uri="{FF2B5EF4-FFF2-40B4-BE49-F238E27FC236}">
                    <a16:creationId xmlns:a16="http://schemas.microsoft.com/office/drawing/2014/main" id="{14806F03-8475-4E1D-BD31-7CA01F1F7056}"/>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31" name="Freeform 45">
                <a:extLst>
                  <a:ext uri="{FF2B5EF4-FFF2-40B4-BE49-F238E27FC236}">
                    <a16:creationId xmlns:a16="http://schemas.microsoft.com/office/drawing/2014/main" id="{638942D7-A665-43B4-AEF5-3679F0B92A44}"/>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2" name="Freeform 46">
                <a:extLst>
                  <a:ext uri="{FF2B5EF4-FFF2-40B4-BE49-F238E27FC236}">
                    <a16:creationId xmlns:a16="http://schemas.microsoft.com/office/drawing/2014/main" id="{D17C19A8-BFD4-4141-B720-1B6877FA7F37}"/>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3" name="Oval 47">
                <a:extLst>
                  <a:ext uri="{FF2B5EF4-FFF2-40B4-BE49-F238E27FC236}">
                    <a16:creationId xmlns:a16="http://schemas.microsoft.com/office/drawing/2014/main" id="{7012A2E3-5668-4452-8F52-3F67666B49E6}"/>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34" name="Oval 48">
                <a:extLst>
                  <a:ext uri="{FF2B5EF4-FFF2-40B4-BE49-F238E27FC236}">
                    <a16:creationId xmlns:a16="http://schemas.microsoft.com/office/drawing/2014/main" id="{605516A7-E52F-4C28-8342-DF47F619C66A}"/>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5" name="Oval 49">
                <a:extLst>
                  <a:ext uri="{FF2B5EF4-FFF2-40B4-BE49-F238E27FC236}">
                    <a16:creationId xmlns:a16="http://schemas.microsoft.com/office/drawing/2014/main" id="{C11D06C4-1E27-4A1C-9A9C-2FFA0D3F5884}"/>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6" name="Oval 50">
                <a:extLst>
                  <a:ext uri="{FF2B5EF4-FFF2-40B4-BE49-F238E27FC236}">
                    <a16:creationId xmlns:a16="http://schemas.microsoft.com/office/drawing/2014/main" id="{5D8665FE-8AD1-44B4-93BB-C75AC46A7329}"/>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7" name="Oval 51">
                <a:extLst>
                  <a:ext uri="{FF2B5EF4-FFF2-40B4-BE49-F238E27FC236}">
                    <a16:creationId xmlns:a16="http://schemas.microsoft.com/office/drawing/2014/main" id="{EF2C24C5-A5DF-45E5-8CF0-5B76FFCD83EA}"/>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8" name="Oval 52">
                <a:extLst>
                  <a:ext uri="{FF2B5EF4-FFF2-40B4-BE49-F238E27FC236}">
                    <a16:creationId xmlns:a16="http://schemas.microsoft.com/office/drawing/2014/main" id="{9254657D-E4D7-486F-A01C-6C8B477C3938}"/>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9" name="Group 53">
              <a:extLst>
                <a:ext uri="{FF2B5EF4-FFF2-40B4-BE49-F238E27FC236}">
                  <a16:creationId xmlns:a16="http://schemas.microsoft.com/office/drawing/2014/main" id="{1A9D4B30-B28F-4DAE-80EB-ADBC9F9023F9}"/>
                </a:ext>
              </a:extLst>
            </p:cNvPr>
            <p:cNvGrpSpPr>
              <a:grpSpLocks/>
            </p:cNvGrpSpPr>
            <p:nvPr userDrawn="1"/>
          </p:nvGrpSpPr>
          <p:grpSpPr bwMode="auto">
            <a:xfrm>
              <a:off x="5280" y="3024"/>
              <a:ext cx="425" cy="258"/>
              <a:chOff x="5280" y="3024"/>
              <a:chExt cx="425" cy="258"/>
            </a:xfrm>
          </p:grpSpPr>
          <p:sp>
            <p:nvSpPr>
              <p:cNvPr id="10" name="Freeform 54">
                <a:extLst>
                  <a:ext uri="{FF2B5EF4-FFF2-40B4-BE49-F238E27FC236}">
                    <a16:creationId xmlns:a16="http://schemas.microsoft.com/office/drawing/2014/main" id="{9EE6D97B-4F3E-4A50-90FB-72BA81CF61AF}"/>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55">
                <a:extLst>
                  <a:ext uri="{FF2B5EF4-FFF2-40B4-BE49-F238E27FC236}">
                    <a16:creationId xmlns:a16="http://schemas.microsoft.com/office/drawing/2014/main" id="{0478437D-B947-4A20-A15D-77609861E0DE}"/>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6">
                <a:extLst>
                  <a:ext uri="{FF2B5EF4-FFF2-40B4-BE49-F238E27FC236}">
                    <a16:creationId xmlns:a16="http://schemas.microsoft.com/office/drawing/2014/main" id="{BAE8F1A4-31E8-465B-A265-A5FAC083AD54}"/>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57">
                <a:extLst>
                  <a:ext uri="{FF2B5EF4-FFF2-40B4-BE49-F238E27FC236}">
                    <a16:creationId xmlns:a16="http://schemas.microsoft.com/office/drawing/2014/main" id="{D03572FA-6F03-429E-9C62-3DE17A59D75A}"/>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58">
                <a:extLst>
                  <a:ext uri="{FF2B5EF4-FFF2-40B4-BE49-F238E27FC236}">
                    <a16:creationId xmlns:a16="http://schemas.microsoft.com/office/drawing/2014/main" id="{DECADD9C-8C8D-44BC-AFD2-8584FF40908F}"/>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59">
                <a:extLst>
                  <a:ext uri="{FF2B5EF4-FFF2-40B4-BE49-F238E27FC236}">
                    <a16:creationId xmlns:a16="http://schemas.microsoft.com/office/drawing/2014/main" id="{54F34B04-64C3-4D04-A544-D663A79AE9D4}"/>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0">
                <a:extLst>
                  <a:ext uri="{FF2B5EF4-FFF2-40B4-BE49-F238E27FC236}">
                    <a16:creationId xmlns:a16="http://schemas.microsoft.com/office/drawing/2014/main" id="{2EAD8801-C3A6-4A5E-938A-9296C6FFEF38}"/>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 name="Group 61">
                <a:extLst>
                  <a:ext uri="{FF2B5EF4-FFF2-40B4-BE49-F238E27FC236}">
                    <a16:creationId xmlns:a16="http://schemas.microsoft.com/office/drawing/2014/main" id="{459EBBB8-16DF-40BF-9A85-10C05DDD7570}"/>
                  </a:ext>
                </a:extLst>
              </p:cNvPr>
              <p:cNvGrpSpPr>
                <a:grpSpLocks/>
              </p:cNvGrpSpPr>
              <p:nvPr/>
            </p:nvGrpSpPr>
            <p:grpSpPr bwMode="auto">
              <a:xfrm>
                <a:off x="5381" y="3085"/>
                <a:ext cx="227" cy="132"/>
                <a:chOff x="5381" y="3085"/>
                <a:chExt cx="227" cy="132"/>
              </a:xfrm>
            </p:grpSpPr>
            <p:sp>
              <p:nvSpPr>
                <p:cNvPr id="18" name="Oval 62">
                  <a:extLst>
                    <a:ext uri="{FF2B5EF4-FFF2-40B4-BE49-F238E27FC236}">
                      <a16:creationId xmlns:a16="http://schemas.microsoft.com/office/drawing/2014/main" id="{7040DBD1-6C42-475E-9094-50F7D07A1628}"/>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 name="Oval 63">
                  <a:extLst>
                    <a:ext uri="{FF2B5EF4-FFF2-40B4-BE49-F238E27FC236}">
                      <a16:creationId xmlns:a16="http://schemas.microsoft.com/office/drawing/2014/main" id="{1A18D360-7B04-4D3B-85BE-F66799A5BDEF}"/>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 name="Oval 64">
                  <a:extLst>
                    <a:ext uri="{FF2B5EF4-FFF2-40B4-BE49-F238E27FC236}">
                      <a16:creationId xmlns:a16="http://schemas.microsoft.com/office/drawing/2014/main" id="{A2532085-D3F7-4C6C-8136-1F3E3DFBB07D}"/>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1" name="Oval 65">
                  <a:extLst>
                    <a:ext uri="{FF2B5EF4-FFF2-40B4-BE49-F238E27FC236}">
                      <a16:creationId xmlns:a16="http://schemas.microsoft.com/office/drawing/2014/main" id="{46985202-1831-40C4-B648-5550BFF792F8}"/>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60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1460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68" name="Rectangle 68">
            <a:extLst>
              <a:ext uri="{FF2B5EF4-FFF2-40B4-BE49-F238E27FC236}">
                <a16:creationId xmlns:a16="http://schemas.microsoft.com/office/drawing/2014/main" id="{B642F67A-734B-40D6-A2A4-07E090CC7B3E}"/>
              </a:ext>
            </a:extLst>
          </p:cNvPr>
          <p:cNvSpPr>
            <a:spLocks noGrp="1" noChangeArrowheads="1"/>
          </p:cNvSpPr>
          <p:nvPr>
            <p:ph type="dt" sz="quarter" idx="10"/>
          </p:nvPr>
        </p:nvSpPr>
        <p:spPr>
          <a:xfrm>
            <a:off x="457200" y="6248400"/>
            <a:ext cx="2133600" cy="457200"/>
          </a:xfrm>
        </p:spPr>
        <p:txBody>
          <a:bodyPr/>
          <a:lstStyle>
            <a:lvl1pPr>
              <a:defRPr/>
            </a:lvl1pPr>
          </a:lstStyle>
          <a:p>
            <a:pPr>
              <a:defRPr/>
            </a:pPr>
            <a:fld id="{584E8609-D0E4-469C-B525-1A2BA92DA335}" type="datetime1">
              <a:rPr lang="en-US" smtClean="0"/>
              <a:t>11/18/2025</a:t>
            </a:fld>
            <a:endParaRPr lang="en-US"/>
          </a:p>
        </p:txBody>
      </p:sp>
      <p:sp>
        <p:nvSpPr>
          <p:cNvPr id="69" name="Rectangle 69">
            <a:extLst>
              <a:ext uri="{FF2B5EF4-FFF2-40B4-BE49-F238E27FC236}">
                <a16:creationId xmlns:a16="http://schemas.microsoft.com/office/drawing/2014/main" id="{8CC3A7A4-6D3D-4BE1-B23E-7EE6E1FB057B}"/>
              </a:ext>
            </a:extLst>
          </p:cNvPr>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70" name="Rectangle 70">
            <a:extLst>
              <a:ext uri="{FF2B5EF4-FFF2-40B4-BE49-F238E27FC236}">
                <a16:creationId xmlns:a16="http://schemas.microsoft.com/office/drawing/2014/main" id="{D501F3AC-C4D8-4D34-B36D-7746CA6C51E1}"/>
              </a:ext>
            </a:extLst>
          </p:cNvPr>
          <p:cNvSpPr>
            <a:spLocks noGrp="1" noChangeArrowheads="1"/>
          </p:cNvSpPr>
          <p:nvPr>
            <p:ph type="sldNum" sz="quarter" idx="12"/>
          </p:nvPr>
        </p:nvSpPr>
        <p:spPr>
          <a:xfrm>
            <a:off x="6553200" y="6248400"/>
            <a:ext cx="2133600" cy="457200"/>
          </a:xfrm>
        </p:spPr>
        <p:txBody>
          <a:bodyPr/>
          <a:lstStyle>
            <a:lvl1pPr>
              <a:defRPr/>
            </a:lvl1pPr>
          </a:lstStyle>
          <a:p>
            <a:fld id="{2E457705-2761-4152-AD5B-5A3F897F2595}" type="slidenum">
              <a:rPr lang="en-US" altLang="en-US"/>
              <a:pPr/>
              <a:t>‹#›</a:t>
            </a:fld>
            <a:endParaRPr lang="en-US" altLang="en-US"/>
          </a:p>
        </p:txBody>
      </p:sp>
    </p:spTree>
    <p:extLst>
      <p:ext uri="{BB962C8B-B14F-4D97-AF65-F5344CB8AC3E}">
        <p14:creationId xmlns:p14="http://schemas.microsoft.com/office/powerpoint/2010/main" val="405523959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917F3453-A52D-4A3D-802F-0C9DD78A6B74}"/>
              </a:ext>
            </a:extLst>
          </p:cNvPr>
          <p:cNvSpPr>
            <a:spLocks noGrp="1" noChangeArrowheads="1"/>
          </p:cNvSpPr>
          <p:nvPr>
            <p:ph type="dt" sz="half" idx="10"/>
          </p:nvPr>
        </p:nvSpPr>
        <p:spPr>
          <a:ln/>
        </p:spPr>
        <p:txBody>
          <a:bodyPr/>
          <a:lstStyle>
            <a:lvl1pPr>
              <a:defRPr/>
            </a:lvl1pPr>
          </a:lstStyle>
          <a:p>
            <a:pPr>
              <a:defRPr/>
            </a:pPr>
            <a:fld id="{F1AF5826-F421-44C2-BEBE-09FB63417898}" type="datetime1">
              <a:rPr lang="en-US" smtClean="0"/>
              <a:t>11/18/2025</a:t>
            </a:fld>
            <a:endParaRPr lang="en-US"/>
          </a:p>
        </p:txBody>
      </p:sp>
      <p:sp>
        <p:nvSpPr>
          <p:cNvPr id="5" name="Rectangle 70">
            <a:extLst>
              <a:ext uri="{FF2B5EF4-FFF2-40B4-BE49-F238E27FC236}">
                <a16:creationId xmlns:a16="http://schemas.microsoft.com/office/drawing/2014/main" id="{0F7E4E1B-37AC-4F29-9021-9C52609024E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4B283FAB-3A24-4E2B-9F1C-FE99D28F29E8}"/>
              </a:ext>
            </a:extLst>
          </p:cNvPr>
          <p:cNvSpPr>
            <a:spLocks noGrp="1" noChangeArrowheads="1"/>
          </p:cNvSpPr>
          <p:nvPr>
            <p:ph type="sldNum" sz="quarter" idx="12"/>
          </p:nvPr>
        </p:nvSpPr>
        <p:spPr>
          <a:ln/>
        </p:spPr>
        <p:txBody>
          <a:bodyPr/>
          <a:lstStyle>
            <a:lvl1pPr>
              <a:defRPr/>
            </a:lvl1pPr>
          </a:lstStyle>
          <a:p>
            <a:fld id="{58626F70-D020-41FB-9EE1-907E976B5E4B}" type="slidenum">
              <a:rPr lang="en-US" altLang="en-US"/>
              <a:pPr/>
              <a:t>‹#›</a:t>
            </a:fld>
            <a:endParaRPr lang="en-US" altLang="en-US"/>
          </a:p>
        </p:txBody>
      </p:sp>
    </p:spTree>
    <p:extLst>
      <p:ext uri="{BB962C8B-B14F-4D97-AF65-F5344CB8AC3E}">
        <p14:creationId xmlns:p14="http://schemas.microsoft.com/office/powerpoint/2010/main" val="147508254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a:extLst>
              <a:ext uri="{FF2B5EF4-FFF2-40B4-BE49-F238E27FC236}">
                <a16:creationId xmlns:a16="http://schemas.microsoft.com/office/drawing/2014/main" id="{28BDAB07-CD5C-4DFB-9D72-86F4CCD3BDEC}"/>
              </a:ext>
            </a:extLst>
          </p:cNvPr>
          <p:cNvSpPr>
            <a:spLocks noGrp="1" noChangeArrowheads="1"/>
          </p:cNvSpPr>
          <p:nvPr>
            <p:ph type="dt" sz="half" idx="10"/>
          </p:nvPr>
        </p:nvSpPr>
        <p:spPr>
          <a:ln/>
        </p:spPr>
        <p:txBody>
          <a:bodyPr/>
          <a:lstStyle>
            <a:lvl1pPr>
              <a:defRPr/>
            </a:lvl1pPr>
          </a:lstStyle>
          <a:p>
            <a:pPr>
              <a:defRPr/>
            </a:pPr>
            <a:fld id="{14497F56-03AC-46B5-85BB-2015FA5E87C3}" type="datetime1">
              <a:rPr lang="en-US" smtClean="0"/>
              <a:t>11/18/2025</a:t>
            </a:fld>
            <a:endParaRPr lang="en-US"/>
          </a:p>
        </p:txBody>
      </p:sp>
      <p:sp>
        <p:nvSpPr>
          <p:cNvPr id="5" name="Rectangle 70">
            <a:extLst>
              <a:ext uri="{FF2B5EF4-FFF2-40B4-BE49-F238E27FC236}">
                <a16:creationId xmlns:a16="http://schemas.microsoft.com/office/drawing/2014/main" id="{16AADDF9-1F79-40C7-ADE6-C68D98B504E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49C28A00-BDCD-48AE-A190-8352CCF9C143}"/>
              </a:ext>
            </a:extLst>
          </p:cNvPr>
          <p:cNvSpPr>
            <a:spLocks noGrp="1" noChangeArrowheads="1"/>
          </p:cNvSpPr>
          <p:nvPr>
            <p:ph type="sldNum" sz="quarter" idx="12"/>
          </p:nvPr>
        </p:nvSpPr>
        <p:spPr>
          <a:ln/>
        </p:spPr>
        <p:txBody>
          <a:bodyPr/>
          <a:lstStyle>
            <a:lvl1pPr>
              <a:defRPr/>
            </a:lvl1pPr>
          </a:lstStyle>
          <a:p>
            <a:fld id="{21CCEC69-9F4F-4A2D-BFB7-56B389AED21C}" type="slidenum">
              <a:rPr lang="en-US" altLang="en-US"/>
              <a:pPr/>
              <a:t>‹#›</a:t>
            </a:fld>
            <a:endParaRPr lang="en-US" altLang="en-US"/>
          </a:p>
        </p:txBody>
      </p:sp>
    </p:spTree>
    <p:extLst>
      <p:ext uri="{BB962C8B-B14F-4D97-AF65-F5344CB8AC3E}">
        <p14:creationId xmlns:p14="http://schemas.microsoft.com/office/powerpoint/2010/main" val="199358013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a:extLst>
              <a:ext uri="{FF2B5EF4-FFF2-40B4-BE49-F238E27FC236}">
                <a16:creationId xmlns:a16="http://schemas.microsoft.com/office/drawing/2014/main" id="{0FA1B046-804C-4F36-B521-C4610940EF35}"/>
              </a:ext>
            </a:extLst>
          </p:cNvPr>
          <p:cNvSpPr>
            <a:spLocks noGrp="1" noChangeArrowheads="1"/>
          </p:cNvSpPr>
          <p:nvPr>
            <p:ph type="dt" sz="half" idx="10"/>
          </p:nvPr>
        </p:nvSpPr>
        <p:spPr>
          <a:ln/>
        </p:spPr>
        <p:txBody>
          <a:bodyPr/>
          <a:lstStyle>
            <a:lvl1pPr>
              <a:defRPr/>
            </a:lvl1pPr>
          </a:lstStyle>
          <a:p>
            <a:pPr>
              <a:defRPr/>
            </a:pPr>
            <a:fld id="{F4314CDD-5BCB-4FF6-AD25-F37B9662EE6A}" type="datetime1">
              <a:rPr lang="en-US" smtClean="0"/>
              <a:t>11/18/2025</a:t>
            </a:fld>
            <a:endParaRPr lang="en-US"/>
          </a:p>
        </p:txBody>
      </p:sp>
      <p:sp>
        <p:nvSpPr>
          <p:cNvPr id="6" name="Rectangle 70">
            <a:extLst>
              <a:ext uri="{FF2B5EF4-FFF2-40B4-BE49-F238E27FC236}">
                <a16:creationId xmlns:a16="http://schemas.microsoft.com/office/drawing/2014/main" id="{854A8417-6A0F-4C87-8463-4E6FB229204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3C379AFE-B360-4419-A0B4-D0B2148D9F29}"/>
              </a:ext>
            </a:extLst>
          </p:cNvPr>
          <p:cNvSpPr>
            <a:spLocks noGrp="1" noChangeArrowheads="1"/>
          </p:cNvSpPr>
          <p:nvPr>
            <p:ph type="sldNum" sz="quarter" idx="12"/>
          </p:nvPr>
        </p:nvSpPr>
        <p:spPr>
          <a:ln/>
        </p:spPr>
        <p:txBody>
          <a:bodyPr/>
          <a:lstStyle>
            <a:lvl1pPr>
              <a:defRPr/>
            </a:lvl1pPr>
          </a:lstStyle>
          <a:p>
            <a:fld id="{611AD24A-F252-4F39-85ED-8D2A7BB1D4B0}" type="slidenum">
              <a:rPr lang="en-US" altLang="en-US"/>
              <a:pPr/>
              <a:t>‹#›</a:t>
            </a:fld>
            <a:endParaRPr lang="en-US" altLang="en-US"/>
          </a:p>
        </p:txBody>
      </p:sp>
    </p:spTree>
    <p:extLst>
      <p:ext uri="{BB962C8B-B14F-4D97-AF65-F5344CB8AC3E}">
        <p14:creationId xmlns:p14="http://schemas.microsoft.com/office/powerpoint/2010/main" val="152222060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a:extLst>
              <a:ext uri="{FF2B5EF4-FFF2-40B4-BE49-F238E27FC236}">
                <a16:creationId xmlns:a16="http://schemas.microsoft.com/office/drawing/2014/main" id="{562E0B85-AD59-4CD6-B5BF-B5573D5595B8}"/>
              </a:ext>
            </a:extLst>
          </p:cNvPr>
          <p:cNvSpPr>
            <a:spLocks noGrp="1" noChangeArrowheads="1"/>
          </p:cNvSpPr>
          <p:nvPr>
            <p:ph type="dt" sz="half" idx="10"/>
          </p:nvPr>
        </p:nvSpPr>
        <p:spPr>
          <a:ln/>
        </p:spPr>
        <p:txBody>
          <a:bodyPr/>
          <a:lstStyle>
            <a:lvl1pPr>
              <a:defRPr/>
            </a:lvl1pPr>
          </a:lstStyle>
          <a:p>
            <a:pPr>
              <a:defRPr/>
            </a:pPr>
            <a:fld id="{620CCF3E-8D33-44FE-A0E2-6010B91B31D4}" type="datetime1">
              <a:rPr lang="en-US" smtClean="0"/>
              <a:t>11/18/2025</a:t>
            </a:fld>
            <a:endParaRPr lang="en-US"/>
          </a:p>
        </p:txBody>
      </p:sp>
      <p:sp>
        <p:nvSpPr>
          <p:cNvPr id="8" name="Rectangle 70">
            <a:extLst>
              <a:ext uri="{FF2B5EF4-FFF2-40B4-BE49-F238E27FC236}">
                <a16:creationId xmlns:a16="http://schemas.microsoft.com/office/drawing/2014/main" id="{659600A6-79A5-436A-A682-96EFF758AF5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1">
            <a:extLst>
              <a:ext uri="{FF2B5EF4-FFF2-40B4-BE49-F238E27FC236}">
                <a16:creationId xmlns:a16="http://schemas.microsoft.com/office/drawing/2014/main" id="{E4AE6679-0049-46F4-8365-D34487CBD5A1}"/>
              </a:ext>
            </a:extLst>
          </p:cNvPr>
          <p:cNvSpPr>
            <a:spLocks noGrp="1" noChangeArrowheads="1"/>
          </p:cNvSpPr>
          <p:nvPr>
            <p:ph type="sldNum" sz="quarter" idx="12"/>
          </p:nvPr>
        </p:nvSpPr>
        <p:spPr>
          <a:ln/>
        </p:spPr>
        <p:txBody>
          <a:bodyPr/>
          <a:lstStyle>
            <a:lvl1pPr>
              <a:defRPr/>
            </a:lvl1pPr>
          </a:lstStyle>
          <a:p>
            <a:fld id="{AED34933-1C7C-4BF9-B12C-687B6F07D902}" type="slidenum">
              <a:rPr lang="en-US" altLang="en-US"/>
              <a:pPr/>
              <a:t>‹#›</a:t>
            </a:fld>
            <a:endParaRPr lang="en-US" altLang="en-US"/>
          </a:p>
        </p:txBody>
      </p:sp>
    </p:spTree>
    <p:extLst>
      <p:ext uri="{BB962C8B-B14F-4D97-AF65-F5344CB8AC3E}">
        <p14:creationId xmlns:p14="http://schemas.microsoft.com/office/powerpoint/2010/main" val="64737947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a:extLst>
              <a:ext uri="{FF2B5EF4-FFF2-40B4-BE49-F238E27FC236}">
                <a16:creationId xmlns:a16="http://schemas.microsoft.com/office/drawing/2014/main" id="{5717CB4F-6E31-49CA-810C-EF871731CB6E}"/>
              </a:ext>
            </a:extLst>
          </p:cNvPr>
          <p:cNvSpPr>
            <a:spLocks noGrp="1" noChangeArrowheads="1"/>
          </p:cNvSpPr>
          <p:nvPr>
            <p:ph type="dt" sz="half" idx="10"/>
          </p:nvPr>
        </p:nvSpPr>
        <p:spPr>
          <a:ln/>
        </p:spPr>
        <p:txBody>
          <a:bodyPr/>
          <a:lstStyle>
            <a:lvl1pPr>
              <a:defRPr/>
            </a:lvl1pPr>
          </a:lstStyle>
          <a:p>
            <a:pPr>
              <a:defRPr/>
            </a:pPr>
            <a:fld id="{F806A524-A290-4C03-A4EE-0F848C06D8F6}" type="datetime1">
              <a:rPr lang="en-US" smtClean="0"/>
              <a:t>11/18/2025</a:t>
            </a:fld>
            <a:endParaRPr lang="en-US"/>
          </a:p>
        </p:txBody>
      </p:sp>
      <p:sp>
        <p:nvSpPr>
          <p:cNvPr id="4" name="Rectangle 70">
            <a:extLst>
              <a:ext uri="{FF2B5EF4-FFF2-40B4-BE49-F238E27FC236}">
                <a16:creationId xmlns:a16="http://schemas.microsoft.com/office/drawing/2014/main" id="{A7E60AEA-5C0B-48F5-B00B-05928CA0D70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1">
            <a:extLst>
              <a:ext uri="{FF2B5EF4-FFF2-40B4-BE49-F238E27FC236}">
                <a16:creationId xmlns:a16="http://schemas.microsoft.com/office/drawing/2014/main" id="{2BD85669-2342-4198-B4A0-452605C82917}"/>
              </a:ext>
            </a:extLst>
          </p:cNvPr>
          <p:cNvSpPr>
            <a:spLocks noGrp="1" noChangeArrowheads="1"/>
          </p:cNvSpPr>
          <p:nvPr>
            <p:ph type="sldNum" sz="quarter" idx="12"/>
          </p:nvPr>
        </p:nvSpPr>
        <p:spPr>
          <a:ln/>
        </p:spPr>
        <p:txBody>
          <a:bodyPr/>
          <a:lstStyle>
            <a:lvl1pPr>
              <a:defRPr/>
            </a:lvl1pPr>
          </a:lstStyle>
          <a:p>
            <a:fld id="{0F5274B9-9AD9-459F-BEAC-097BAD390401}" type="slidenum">
              <a:rPr lang="en-US" altLang="en-US"/>
              <a:pPr/>
              <a:t>‹#›</a:t>
            </a:fld>
            <a:endParaRPr lang="en-US" altLang="en-US"/>
          </a:p>
        </p:txBody>
      </p:sp>
    </p:spTree>
    <p:extLst>
      <p:ext uri="{BB962C8B-B14F-4D97-AF65-F5344CB8AC3E}">
        <p14:creationId xmlns:p14="http://schemas.microsoft.com/office/powerpoint/2010/main" val="306586585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a:extLst>
              <a:ext uri="{FF2B5EF4-FFF2-40B4-BE49-F238E27FC236}">
                <a16:creationId xmlns:a16="http://schemas.microsoft.com/office/drawing/2014/main" id="{CB6C91A7-325F-4D9B-8F0A-506795E36005}"/>
              </a:ext>
            </a:extLst>
          </p:cNvPr>
          <p:cNvSpPr>
            <a:spLocks noGrp="1" noChangeArrowheads="1"/>
          </p:cNvSpPr>
          <p:nvPr>
            <p:ph type="dt" sz="half" idx="10"/>
          </p:nvPr>
        </p:nvSpPr>
        <p:spPr>
          <a:ln/>
        </p:spPr>
        <p:txBody>
          <a:bodyPr/>
          <a:lstStyle>
            <a:lvl1pPr>
              <a:defRPr/>
            </a:lvl1pPr>
          </a:lstStyle>
          <a:p>
            <a:pPr>
              <a:defRPr/>
            </a:pPr>
            <a:fld id="{634AFB14-FA3C-487E-A8CB-79B7404AFF02}" type="datetime1">
              <a:rPr lang="en-US" smtClean="0"/>
              <a:t>11/18/2025</a:t>
            </a:fld>
            <a:endParaRPr lang="en-US"/>
          </a:p>
        </p:txBody>
      </p:sp>
      <p:sp>
        <p:nvSpPr>
          <p:cNvPr id="3" name="Rectangle 70">
            <a:extLst>
              <a:ext uri="{FF2B5EF4-FFF2-40B4-BE49-F238E27FC236}">
                <a16:creationId xmlns:a16="http://schemas.microsoft.com/office/drawing/2014/main" id="{0CB8869A-5871-48B8-A8AB-245603DEAB1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1">
            <a:extLst>
              <a:ext uri="{FF2B5EF4-FFF2-40B4-BE49-F238E27FC236}">
                <a16:creationId xmlns:a16="http://schemas.microsoft.com/office/drawing/2014/main" id="{31391C2F-C8A6-45DD-9056-57DB028B4207}"/>
              </a:ext>
            </a:extLst>
          </p:cNvPr>
          <p:cNvSpPr>
            <a:spLocks noGrp="1" noChangeArrowheads="1"/>
          </p:cNvSpPr>
          <p:nvPr>
            <p:ph type="sldNum" sz="quarter" idx="12"/>
          </p:nvPr>
        </p:nvSpPr>
        <p:spPr>
          <a:ln/>
        </p:spPr>
        <p:txBody>
          <a:bodyPr/>
          <a:lstStyle>
            <a:lvl1pPr>
              <a:defRPr/>
            </a:lvl1pPr>
          </a:lstStyle>
          <a:p>
            <a:fld id="{AEE251B0-21E7-448F-9C3C-23FF1ADF25B9}" type="slidenum">
              <a:rPr lang="en-US" altLang="en-US"/>
              <a:pPr/>
              <a:t>‹#›</a:t>
            </a:fld>
            <a:endParaRPr lang="en-US" altLang="en-US"/>
          </a:p>
        </p:txBody>
      </p:sp>
    </p:spTree>
    <p:extLst>
      <p:ext uri="{BB962C8B-B14F-4D97-AF65-F5344CB8AC3E}">
        <p14:creationId xmlns:p14="http://schemas.microsoft.com/office/powerpoint/2010/main" val="366495020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2FC62052-303F-499F-8534-0EAF1E7AB83B}"/>
              </a:ext>
            </a:extLst>
          </p:cNvPr>
          <p:cNvSpPr>
            <a:spLocks noGrp="1" noChangeArrowheads="1"/>
          </p:cNvSpPr>
          <p:nvPr>
            <p:ph type="dt" sz="half" idx="10"/>
          </p:nvPr>
        </p:nvSpPr>
        <p:spPr>
          <a:ln/>
        </p:spPr>
        <p:txBody>
          <a:bodyPr/>
          <a:lstStyle>
            <a:lvl1pPr>
              <a:defRPr/>
            </a:lvl1pPr>
          </a:lstStyle>
          <a:p>
            <a:pPr>
              <a:defRPr/>
            </a:pPr>
            <a:fld id="{A8C0A13B-A4D8-405C-B6F7-0F2501411F49}" type="datetime1">
              <a:rPr lang="en-US" smtClean="0"/>
              <a:t>11/18/2025</a:t>
            </a:fld>
            <a:endParaRPr lang="en-US"/>
          </a:p>
        </p:txBody>
      </p:sp>
      <p:sp>
        <p:nvSpPr>
          <p:cNvPr id="6" name="Rectangle 70">
            <a:extLst>
              <a:ext uri="{FF2B5EF4-FFF2-40B4-BE49-F238E27FC236}">
                <a16:creationId xmlns:a16="http://schemas.microsoft.com/office/drawing/2014/main" id="{94AA7ADD-68AA-4927-AA0B-74F978D80E9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BD31B563-2DC0-41C0-B0C4-0415D71F029B}"/>
              </a:ext>
            </a:extLst>
          </p:cNvPr>
          <p:cNvSpPr>
            <a:spLocks noGrp="1" noChangeArrowheads="1"/>
          </p:cNvSpPr>
          <p:nvPr>
            <p:ph type="sldNum" sz="quarter" idx="12"/>
          </p:nvPr>
        </p:nvSpPr>
        <p:spPr>
          <a:ln/>
        </p:spPr>
        <p:txBody>
          <a:bodyPr/>
          <a:lstStyle>
            <a:lvl1pPr>
              <a:defRPr/>
            </a:lvl1pPr>
          </a:lstStyle>
          <a:p>
            <a:fld id="{336A3421-8ECA-47CD-A8F8-DAA4FF4BD45B}" type="slidenum">
              <a:rPr lang="en-US" altLang="en-US"/>
              <a:pPr/>
              <a:t>‹#›</a:t>
            </a:fld>
            <a:endParaRPr lang="en-US" altLang="en-US"/>
          </a:p>
        </p:txBody>
      </p:sp>
    </p:spTree>
    <p:extLst>
      <p:ext uri="{BB962C8B-B14F-4D97-AF65-F5344CB8AC3E}">
        <p14:creationId xmlns:p14="http://schemas.microsoft.com/office/powerpoint/2010/main" val="214646032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D61E2B53-8EAE-4C1E-87F6-4B8362CE6E6A}"/>
              </a:ext>
            </a:extLst>
          </p:cNvPr>
          <p:cNvSpPr>
            <a:spLocks noGrp="1" noChangeArrowheads="1"/>
          </p:cNvSpPr>
          <p:nvPr>
            <p:ph type="dt" sz="half" idx="10"/>
          </p:nvPr>
        </p:nvSpPr>
        <p:spPr>
          <a:ln/>
        </p:spPr>
        <p:txBody>
          <a:bodyPr/>
          <a:lstStyle>
            <a:lvl1pPr>
              <a:defRPr/>
            </a:lvl1pPr>
          </a:lstStyle>
          <a:p>
            <a:pPr>
              <a:defRPr/>
            </a:pPr>
            <a:fld id="{FEE32427-0778-4CCA-86B2-F9B402FE4228}" type="datetime1">
              <a:rPr lang="en-US" smtClean="0"/>
              <a:t>11/18/2025</a:t>
            </a:fld>
            <a:endParaRPr lang="en-US"/>
          </a:p>
        </p:txBody>
      </p:sp>
      <p:sp>
        <p:nvSpPr>
          <p:cNvPr id="6" name="Rectangle 70">
            <a:extLst>
              <a:ext uri="{FF2B5EF4-FFF2-40B4-BE49-F238E27FC236}">
                <a16:creationId xmlns:a16="http://schemas.microsoft.com/office/drawing/2014/main" id="{C179D0B3-D2F3-440A-885E-5773DB5B3E1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F32A7CB8-BA25-4261-A8D4-AB787267D2B8}"/>
              </a:ext>
            </a:extLst>
          </p:cNvPr>
          <p:cNvSpPr>
            <a:spLocks noGrp="1" noChangeArrowheads="1"/>
          </p:cNvSpPr>
          <p:nvPr>
            <p:ph type="sldNum" sz="quarter" idx="12"/>
          </p:nvPr>
        </p:nvSpPr>
        <p:spPr>
          <a:ln/>
        </p:spPr>
        <p:txBody>
          <a:bodyPr/>
          <a:lstStyle>
            <a:lvl1pPr>
              <a:defRPr/>
            </a:lvl1pPr>
          </a:lstStyle>
          <a:p>
            <a:fld id="{9FB1EDF7-24ED-45A2-BA7F-D6C0B0C8B935}" type="slidenum">
              <a:rPr lang="en-US" altLang="en-US"/>
              <a:pPr/>
              <a:t>‹#›</a:t>
            </a:fld>
            <a:endParaRPr lang="en-US" altLang="en-US"/>
          </a:p>
        </p:txBody>
      </p:sp>
    </p:spTree>
    <p:extLst>
      <p:ext uri="{BB962C8B-B14F-4D97-AF65-F5344CB8AC3E}">
        <p14:creationId xmlns:p14="http://schemas.microsoft.com/office/powerpoint/2010/main" val="5777101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CE44C9C6-8D3C-42C4-BC7B-9B989FFA452C}"/>
              </a:ext>
            </a:extLst>
          </p:cNvPr>
          <p:cNvGrpSpPr>
            <a:grpSpLocks/>
          </p:cNvGrpSpPr>
          <p:nvPr/>
        </p:nvGrpSpPr>
        <p:grpSpPr bwMode="auto">
          <a:xfrm>
            <a:off x="3175" y="4267200"/>
            <a:ext cx="9140825" cy="2590800"/>
            <a:chOff x="2" y="2688"/>
            <a:chExt cx="5758" cy="1632"/>
          </a:xfrm>
        </p:grpSpPr>
        <p:sp>
          <p:nvSpPr>
            <p:cNvPr id="5" name="Freeform 3">
              <a:extLst>
                <a:ext uri="{FF2B5EF4-FFF2-40B4-BE49-F238E27FC236}">
                  <a16:creationId xmlns:a16="http://schemas.microsoft.com/office/drawing/2014/main" id="{4C38807C-E1A3-4972-BB4D-E18FA4EF3265}"/>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4">
              <a:extLst>
                <a:ext uri="{FF2B5EF4-FFF2-40B4-BE49-F238E27FC236}">
                  <a16:creationId xmlns:a16="http://schemas.microsoft.com/office/drawing/2014/main" id="{E5C6F28E-1F2E-4D3F-9C75-A7CB31E2CDBE}"/>
                </a:ext>
              </a:extLst>
            </p:cNvPr>
            <p:cNvGrpSpPr>
              <a:grpSpLocks/>
            </p:cNvGrpSpPr>
            <p:nvPr userDrawn="1"/>
          </p:nvGrpSpPr>
          <p:grpSpPr bwMode="auto">
            <a:xfrm>
              <a:off x="3528" y="3715"/>
              <a:ext cx="792" cy="521"/>
              <a:chOff x="3527" y="3715"/>
              <a:chExt cx="792" cy="521"/>
            </a:xfrm>
          </p:grpSpPr>
          <p:sp>
            <p:nvSpPr>
              <p:cNvPr id="57" name="Oval 5">
                <a:extLst>
                  <a:ext uri="{FF2B5EF4-FFF2-40B4-BE49-F238E27FC236}">
                    <a16:creationId xmlns:a16="http://schemas.microsoft.com/office/drawing/2014/main" id="{DFDBA0F0-306B-480E-BE02-CA5DCDD2C17A}"/>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58" name="Oval 6">
                <a:extLst>
                  <a:ext uri="{FF2B5EF4-FFF2-40B4-BE49-F238E27FC236}">
                    <a16:creationId xmlns:a16="http://schemas.microsoft.com/office/drawing/2014/main" id="{9CE81FDA-18C4-45A1-BD2B-FF039043D9A4}"/>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59" name="Oval 7">
                <a:extLst>
                  <a:ext uri="{FF2B5EF4-FFF2-40B4-BE49-F238E27FC236}">
                    <a16:creationId xmlns:a16="http://schemas.microsoft.com/office/drawing/2014/main" id="{ED0EED83-62E1-411B-A995-FC2DF05BF6FD}"/>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0" name="Oval 8">
                <a:extLst>
                  <a:ext uri="{FF2B5EF4-FFF2-40B4-BE49-F238E27FC236}">
                    <a16:creationId xmlns:a16="http://schemas.microsoft.com/office/drawing/2014/main" id="{E5D1E539-9A2A-479B-A758-5FDCD4CE36EF}"/>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61" name="Oval 9">
                <a:extLst>
                  <a:ext uri="{FF2B5EF4-FFF2-40B4-BE49-F238E27FC236}">
                    <a16:creationId xmlns:a16="http://schemas.microsoft.com/office/drawing/2014/main" id="{EAE3D3C1-A902-4CC2-8F7F-763D0B6AA789}"/>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2" name="Freeform 10">
                <a:extLst>
                  <a:ext uri="{FF2B5EF4-FFF2-40B4-BE49-F238E27FC236}">
                    <a16:creationId xmlns:a16="http://schemas.microsoft.com/office/drawing/2014/main" id="{AFF2BC7C-85A6-4431-8026-983FB0012942}"/>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63" name="Freeform 11">
                <a:extLst>
                  <a:ext uri="{FF2B5EF4-FFF2-40B4-BE49-F238E27FC236}">
                    <a16:creationId xmlns:a16="http://schemas.microsoft.com/office/drawing/2014/main" id="{5BCF56ED-51C5-4BF2-B9AB-193E8ADAB865}"/>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64" name="Freeform 12">
                <a:extLst>
                  <a:ext uri="{FF2B5EF4-FFF2-40B4-BE49-F238E27FC236}">
                    <a16:creationId xmlns:a16="http://schemas.microsoft.com/office/drawing/2014/main" id="{E9A40353-EC23-45F3-979C-D5CD625CE867}"/>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65" name="Freeform 13">
                <a:extLst>
                  <a:ext uri="{FF2B5EF4-FFF2-40B4-BE49-F238E27FC236}">
                    <a16:creationId xmlns:a16="http://schemas.microsoft.com/office/drawing/2014/main" id="{55625DA9-23BD-4BE3-B955-BFC5E034E14F}"/>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66" name="Freeform 14">
                <a:extLst>
                  <a:ext uri="{FF2B5EF4-FFF2-40B4-BE49-F238E27FC236}">
                    <a16:creationId xmlns:a16="http://schemas.microsoft.com/office/drawing/2014/main" id="{86E0A724-C584-4A31-A783-135795BD3671}"/>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67" name="Oval 15">
                <a:extLst>
                  <a:ext uri="{FF2B5EF4-FFF2-40B4-BE49-F238E27FC236}">
                    <a16:creationId xmlns:a16="http://schemas.microsoft.com/office/drawing/2014/main" id="{CB15D85F-F3F5-4C4D-B6E9-30EC7A5DEE97}"/>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7" name="Group 16">
              <a:extLst>
                <a:ext uri="{FF2B5EF4-FFF2-40B4-BE49-F238E27FC236}">
                  <a16:creationId xmlns:a16="http://schemas.microsoft.com/office/drawing/2014/main" id="{CDE9DF15-700D-40E0-9B4F-D71080D1820B}"/>
                </a:ext>
              </a:extLst>
            </p:cNvPr>
            <p:cNvGrpSpPr>
              <a:grpSpLocks/>
            </p:cNvGrpSpPr>
            <p:nvPr userDrawn="1"/>
          </p:nvGrpSpPr>
          <p:grpSpPr bwMode="auto">
            <a:xfrm>
              <a:off x="1776" y="3631"/>
              <a:ext cx="1626" cy="683"/>
              <a:chOff x="1776" y="3631"/>
              <a:chExt cx="1626" cy="683"/>
            </a:xfrm>
          </p:grpSpPr>
          <p:sp>
            <p:nvSpPr>
              <p:cNvPr id="39" name="Oval 17">
                <a:extLst>
                  <a:ext uri="{FF2B5EF4-FFF2-40B4-BE49-F238E27FC236}">
                    <a16:creationId xmlns:a16="http://schemas.microsoft.com/office/drawing/2014/main" id="{5E54F9F4-8BE1-43B6-A821-06E5E2885B9C}"/>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0" name="Oval 18">
                <a:extLst>
                  <a:ext uri="{FF2B5EF4-FFF2-40B4-BE49-F238E27FC236}">
                    <a16:creationId xmlns:a16="http://schemas.microsoft.com/office/drawing/2014/main" id="{A89AB911-F021-4B65-8802-70F5A8FE417A}"/>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41" name="Oval 19">
                <a:extLst>
                  <a:ext uri="{FF2B5EF4-FFF2-40B4-BE49-F238E27FC236}">
                    <a16:creationId xmlns:a16="http://schemas.microsoft.com/office/drawing/2014/main" id="{DC18FA16-522F-4C94-8873-96C96F8C947E}"/>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2" name="Oval 20">
                <a:extLst>
                  <a:ext uri="{FF2B5EF4-FFF2-40B4-BE49-F238E27FC236}">
                    <a16:creationId xmlns:a16="http://schemas.microsoft.com/office/drawing/2014/main" id="{F7114C65-3855-44E4-98A9-138B1F119485}"/>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3" name="Oval 21">
                <a:extLst>
                  <a:ext uri="{FF2B5EF4-FFF2-40B4-BE49-F238E27FC236}">
                    <a16:creationId xmlns:a16="http://schemas.microsoft.com/office/drawing/2014/main" id="{07288020-9427-47D8-9339-5864408DBC0F}"/>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4" name="Oval 22">
                <a:extLst>
                  <a:ext uri="{FF2B5EF4-FFF2-40B4-BE49-F238E27FC236}">
                    <a16:creationId xmlns:a16="http://schemas.microsoft.com/office/drawing/2014/main" id="{B88A996A-E214-425B-B8C1-5AD4E260117F}"/>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5" name="Oval 23">
                <a:extLst>
                  <a:ext uri="{FF2B5EF4-FFF2-40B4-BE49-F238E27FC236}">
                    <a16:creationId xmlns:a16="http://schemas.microsoft.com/office/drawing/2014/main" id="{0927E1D5-11C9-4787-8F79-C86BD897D1B3}"/>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46" name="Oval 24">
                <a:extLst>
                  <a:ext uri="{FF2B5EF4-FFF2-40B4-BE49-F238E27FC236}">
                    <a16:creationId xmlns:a16="http://schemas.microsoft.com/office/drawing/2014/main" id="{BD8D8351-3A93-4257-9BC3-778F5F1B6692}"/>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47" name="Freeform 25">
                <a:extLst>
                  <a:ext uri="{FF2B5EF4-FFF2-40B4-BE49-F238E27FC236}">
                    <a16:creationId xmlns:a16="http://schemas.microsoft.com/office/drawing/2014/main" id="{7D71B511-7811-4D4F-90F3-2E5AB198665D}"/>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48" name="Freeform 26">
                <a:extLst>
                  <a:ext uri="{FF2B5EF4-FFF2-40B4-BE49-F238E27FC236}">
                    <a16:creationId xmlns:a16="http://schemas.microsoft.com/office/drawing/2014/main" id="{9951D45B-D935-47CB-8547-4457DC76FF3D}"/>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49" name="Freeform 27">
                <a:extLst>
                  <a:ext uri="{FF2B5EF4-FFF2-40B4-BE49-F238E27FC236}">
                    <a16:creationId xmlns:a16="http://schemas.microsoft.com/office/drawing/2014/main" id="{DBD0E1F3-9036-41FA-B8A9-0BE60FD1124B}"/>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50" name="Freeform 28">
                <a:extLst>
                  <a:ext uri="{FF2B5EF4-FFF2-40B4-BE49-F238E27FC236}">
                    <a16:creationId xmlns:a16="http://schemas.microsoft.com/office/drawing/2014/main" id="{D1A5456F-5B07-4CEC-9438-74CD35657697}"/>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51" name="Freeform 29">
                <a:extLst>
                  <a:ext uri="{FF2B5EF4-FFF2-40B4-BE49-F238E27FC236}">
                    <a16:creationId xmlns:a16="http://schemas.microsoft.com/office/drawing/2014/main" id="{CEAD5917-ABFD-4CC0-A180-FC3C3639837C}"/>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0">
                <a:extLst>
                  <a:ext uri="{FF2B5EF4-FFF2-40B4-BE49-F238E27FC236}">
                    <a16:creationId xmlns:a16="http://schemas.microsoft.com/office/drawing/2014/main" id="{379D8E0D-14B2-4049-81E4-7FBE7839F6B5}"/>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1">
                <a:extLst>
                  <a:ext uri="{FF2B5EF4-FFF2-40B4-BE49-F238E27FC236}">
                    <a16:creationId xmlns:a16="http://schemas.microsoft.com/office/drawing/2014/main" id="{B20F4B91-5246-4495-83D2-991C978E97CE}"/>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4" name="Freeform 32">
                <a:extLst>
                  <a:ext uri="{FF2B5EF4-FFF2-40B4-BE49-F238E27FC236}">
                    <a16:creationId xmlns:a16="http://schemas.microsoft.com/office/drawing/2014/main" id="{BBD3DA4B-AAF6-4648-B75E-FCFDC687C323}"/>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5" name="Freeform 33">
                <a:extLst>
                  <a:ext uri="{FF2B5EF4-FFF2-40B4-BE49-F238E27FC236}">
                    <a16:creationId xmlns:a16="http://schemas.microsoft.com/office/drawing/2014/main" id="{0125CFD8-6F76-4CEC-8DFB-821F09A2EE9C}"/>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6" name="Freeform 34">
                <a:extLst>
                  <a:ext uri="{FF2B5EF4-FFF2-40B4-BE49-F238E27FC236}">
                    <a16:creationId xmlns:a16="http://schemas.microsoft.com/office/drawing/2014/main" id="{E7328FF7-6334-4C19-8195-5676CA0E9401}"/>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Group 35">
              <a:extLst>
                <a:ext uri="{FF2B5EF4-FFF2-40B4-BE49-F238E27FC236}">
                  <a16:creationId xmlns:a16="http://schemas.microsoft.com/office/drawing/2014/main" id="{DE551376-2A18-4065-A401-D5A186F7B512}"/>
                </a:ext>
              </a:extLst>
            </p:cNvPr>
            <p:cNvGrpSpPr>
              <a:grpSpLocks/>
            </p:cNvGrpSpPr>
            <p:nvPr userDrawn="1"/>
          </p:nvGrpSpPr>
          <p:grpSpPr bwMode="auto">
            <a:xfrm>
              <a:off x="4128" y="3360"/>
              <a:ext cx="1351" cy="821"/>
              <a:chOff x="4128" y="3360"/>
              <a:chExt cx="1351" cy="821"/>
            </a:xfrm>
          </p:grpSpPr>
          <p:sp>
            <p:nvSpPr>
              <p:cNvPr id="22" name="Freeform 36">
                <a:extLst>
                  <a:ext uri="{FF2B5EF4-FFF2-40B4-BE49-F238E27FC236}">
                    <a16:creationId xmlns:a16="http://schemas.microsoft.com/office/drawing/2014/main" id="{663EDD27-CE28-494F-96AA-39E6BE1896B2}"/>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3" name="Freeform 37">
                <a:extLst>
                  <a:ext uri="{FF2B5EF4-FFF2-40B4-BE49-F238E27FC236}">
                    <a16:creationId xmlns:a16="http://schemas.microsoft.com/office/drawing/2014/main" id="{099F78E8-DA65-4B47-89B4-132ADED9D077}"/>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4" name="Freeform 38">
                <a:extLst>
                  <a:ext uri="{FF2B5EF4-FFF2-40B4-BE49-F238E27FC236}">
                    <a16:creationId xmlns:a16="http://schemas.microsoft.com/office/drawing/2014/main" id="{4163D724-3A5C-4669-ADF5-EEF3DCD2D8AB}"/>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5" name="Freeform 39">
                <a:extLst>
                  <a:ext uri="{FF2B5EF4-FFF2-40B4-BE49-F238E27FC236}">
                    <a16:creationId xmlns:a16="http://schemas.microsoft.com/office/drawing/2014/main" id="{CF5CCDF8-9750-49C7-B068-0C55D43BA1B2}"/>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6" name="Freeform 40">
                <a:extLst>
                  <a:ext uri="{FF2B5EF4-FFF2-40B4-BE49-F238E27FC236}">
                    <a16:creationId xmlns:a16="http://schemas.microsoft.com/office/drawing/2014/main" id="{0F2F8C60-502C-49F6-988E-3EF7BF588B5B}"/>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7" name="Freeform 41">
                <a:extLst>
                  <a:ext uri="{FF2B5EF4-FFF2-40B4-BE49-F238E27FC236}">
                    <a16:creationId xmlns:a16="http://schemas.microsoft.com/office/drawing/2014/main" id="{880E1B73-3FCE-4692-B10B-F1690560403B}"/>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8" name="Freeform 42">
                <a:extLst>
                  <a:ext uri="{FF2B5EF4-FFF2-40B4-BE49-F238E27FC236}">
                    <a16:creationId xmlns:a16="http://schemas.microsoft.com/office/drawing/2014/main" id="{9B8DE1C0-13F4-4331-9EFF-015473C52BAA}"/>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9" name="Freeform 43">
                <a:extLst>
                  <a:ext uri="{FF2B5EF4-FFF2-40B4-BE49-F238E27FC236}">
                    <a16:creationId xmlns:a16="http://schemas.microsoft.com/office/drawing/2014/main" id="{C5DFF581-7521-4BC6-831A-75E7D681C7D9}"/>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4">
                <a:extLst>
                  <a:ext uri="{FF2B5EF4-FFF2-40B4-BE49-F238E27FC236}">
                    <a16:creationId xmlns:a16="http://schemas.microsoft.com/office/drawing/2014/main" id="{FC678A30-C9E4-4927-A750-4DDD91314C3F}"/>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31" name="Freeform 45">
                <a:extLst>
                  <a:ext uri="{FF2B5EF4-FFF2-40B4-BE49-F238E27FC236}">
                    <a16:creationId xmlns:a16="http://schemas.microsoft.com/office/drawing/2014/main" id="{003F70D6-58A6-46B9-B08A-23E85B248F6E}"/>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2" name="Freeform 46">
                <a:extLst>
                  <a:ext uri="{FF2B5EF4-FFF2-40B4-BE49-F238E27FC236}">
                    <a16:creationId xmlns:a16="http://schemas.microsoft.com/office/drawing/2014/main" id="{394E36F4-E72E-44D2-B5A9-BE2AE241B6A6}"/>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3" name="Oval 47">
                <a:extLst>
                  <a:ext uri="{FF2B5EF4-FFF2-40B4-BE49-F238E27FC236}">
                    <a16:creationId xmlns:a16="http://schemas.microsoft.com/office/drawing/2014/main" id="{0682E9A5-9AB2-485E-AE2F-A5CFF737417D}"/>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34" name="Oval 48">
                <a:extLst>
                  <a:ext uri="{FF2B5EF4-FFF2-40B4-BE49-F238E27FC236}">
                    <a16:creationId xmlns:a16="http://schemas.microsoft.com/office/drawing/2014/main" id="{BE469543-5221-4C86-A572-FF29A0799DB8}"/>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5" name="Oval 49">
                <a:extLst>
                  <a:ext uri="{FF2B5EF4-FFF2-40B4-BE49-F238E27FC236}">
                    <a16:creationId xmlns:a16="http://schemas.microsoft.com/office/drawing/2014/main" id="{CE5108B5-5D32-4642-9D34-BD6322094BBB}"/>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6" name="Oval 50">
                <a:extLst>
                  <a:ext uri="{FF2B5EF4-FFF2-40B4-BE49-F238E27FC236}">
                    <a16:creationId xmlns:a16="http://schemas.microsoft.com/office/drawing/2014/main" id="{7AC1BF8F-E1B7-4278-A2B7-175DE4AF4D12}"/>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7" name="Oval 51">
                <a:extLst>
                  <a:ext uri="{FF2B5EF4-FFF2-40B4-BE49-F238E27FC236}">
                    <a16:creationId xmlns:a16="http://schemas.microsoft.com/office/drawing/2014/main" id="{8EC67511-56DF-491C-A4DB-EC46C77F8BD8}"/>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8" name="Oval 52">
                <a:extLst>
                  <a:ext uri="{FF2B5EF4-FFF2-40B4-BE49-F238E27FC236}">
                    <a16:creationId xmlns:a16="http://schemas.microsoft.com/office/drawing/2014/main" id="{7C2156EE-66DF-4CB3-8801-49118923A18A}"/>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9" name="Group 53">
              <a:extLst>
                <a:ext uri="{FF2B5EF4-FFF2-40B4-BE49-F238E27FC236}">
                  <a16:creationId xmlns:a16="http://schemas.microsoft.com/office/drawing/2014/main" id="{B128C74B-8E5B-4081-A013-99011144525B}"/>
                </a:ext>
              </a:extLst>
            </p:cNvPr>
            <p:cNvGrpSpPr>
              <a:grpSpLocks/>
            </p:cNvGrpSpPr>
            <p:nvPr userDrawn="1"/>
          </p:nvGrpSpPr>
          <p:grpSpPr bwMode="auto">
            <a:xfrm>
              <a:off x="5280" y="3024"/>
              <a:ext cx="425" cy="258"/>
              <a:chOff x="5280" y="3024"/>
              <a:chExt cx="425" cy="258"/>
            </a:xfrm>
          </p:grpSpPr>
          <p:sp>
            <p:nvSpPr>
              <p:cNvPr id="10" name="Freeform 54">
                <a:extLst>
                  <a:ext uri="{FF2B5EF4-FFF2-40B4-BE49-F238E27FC236}">
                    <a16:creationId xmlns:a16="http://schemas.microsoft.com/office/drawing/2014/main" id="{222D71BA-BEDD-4A8F-9E19-E382508756BF}"/>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55">
                <a:extLst>
                  <a:ext uri="{FF2B5EF4-FFF2-40B4-BE49-F238E27FC236}">
                    <a16:creationId xmlns:a16="http://schemas.microsoft.com/office/drawing/2014/main" id="{29E7BF69-DF05-4AF8-869C-E2DDD192C2F1}"/>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6">
                <a:extLst>
                  <a:ext uri="{FF2B5EF4-FFF2-40B4-BE49-F238E27FC236}">
                    <a16:creationId xmlns:a16="http://schemas.microsoft.com/office/drawing/2014/main" id="{68304ECC-0F66-45C7-9BE7-0A2B6AC1F3BE}"/>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57">
                <a:extLst>
                  <a:ext uri="{FF2B5EF4-FFF2-40B4-BE49-F238E27FC236}">
                    <a16:creationId xmlns:a16="http://schemas.microsoft.com/office/drawing/2014/main" id="{15E5174B-D931-4D56-968B-AC5FAE9B0CFA}"/>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58">
                <a:extLst>
                  <a:ext uri="{FF2B5EF4-FFF2-40B4-BE49-F238E27FC236}">
                    <a16:creationId xmlns:a16="http://schemas.microsoft.com/office/drawing/2014/main" id="{1035FA6F-B775-420A-8466-B1A73F641308}"/>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59">
                <a:extLst>
                  <a:ext uri="{FF2B5EF4-FFF2-40B4-BE49-F238E27FC236}">
                    <a16:creationId xmlns:a16="http://schemas.microsoft.com/office/drawing/2014/main" id="{5CB89BF2-B47A-4C20-B7CE-692C9FA2B670}"/>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0">
                <a:extLst>
                  <a:ext uri="{FF2B5EF4-FFF2-40B4-BE49-F238E27FC236}">
                    <a16:creationId xmlns:a16="http://schemas.microsoft.com/office/drawing/2014/main" id="{C1A9F6CB-0FC5-4743-A295-04F6D80544B7}"/>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 name="Group 61">
                <a:extLst>
                  <a:ext uri="{FF2B5EF4-FFF2-40B4-BE49-F238E27FC236}">
                    <a16:creationId xmlns:a16="http://schemas.microsoft.com/office/drawing/2014/main" id="{3C53777D-BC0C-478F-AC6D-28F087C502F4}"/>
                  </a:ext>
                </a:extLst>
              </p:cNvPr>
              <p:cNvGrpSpPr>
                <a:grpSpLocks/>
              </p:cNvGrpSpPr>
              <p:nvPr/>
            </p:nvGrpSpPr>
            <p:grpSpPr bwMode="auto">
              <a:xfrm>
                <a:off x="5381" y="3085"/>
                <a:ext cx="227" cy="132"/>
                <a:chOff x="5381" y="3085"/>
                <a:chExt cx="227" cy="132"/>
              </a:xfrm>
            </p:grpSpPr>
            <p:sp>
              <p:nvSpPr>
                <p:cNvPr id="18" name="Oval 62">
                  <a:extLst>
                    <a:ext uri="{FF2B5EF4-FFF2-40B4-BE49-F238E27FC236}">
                      <a16:creationId xmlns:a16="http://schemas.microsoft.com/office/drawing/2014/main" id="{1E4B2CC6-E372-4C7C-9FFE-627447D12BFE}"/>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 name="Oval 63">
                  <a:extLst>
                    <a:ext uri="{FF2B5EF4-FFF2-40B4-BE49-F238E27FC236}">
                      <a16:creationId xmlns:a16="http://schemas.microsoft.com/office/drawing/2014/main" id="{9516B30A-9A75-4C95-B4BA-805684477E2D}"/>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 name="Oval 64">
                  <a:extLst>
                    <a:ext uri="{FF2B5EF4-FFF2-40B4-BE49-F238E27FC236}">
                      <a16:creationId xmlns:a16="http://schemas.microsoft.com/office/drawing/2014/main" id="{B0A90D7A-B54A-4D31-B58D-C0AEBE549C25}"/>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1" name="Oval 65">
                  <a:extLst>
                    <a:ext uri="{FF2B5EF4-FFF2-40B4-BE49-F238E27FC236}">
                      <a16:creationId xmlns:a16="http://schemas.microsoft.com/office/drawing/2014/main" id="{B525316C-7D23-4314-BEEA-358AF53963B2}"/>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60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1460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68" name="Rectangle 68">
            <a:extLst>
              <a:ext uri="{FF2B5EF4-FFF2-40B4-BE49-F238E27FC236}">
                <a16:creationId xmlns:a16="http://schemas.microsoft.com/office/drawing/2014/main" id="{16D3F19C-1667-4ABF-BC8A-90B51150EB98}"/>
              </a:ext>
            </a:extLst>
          </p:cNvPr>
          <p:cNvSpPr>
            <a:spLocks noGrp="1" noChangeArrowheads="1"/>
          </p:cNvSpPr>
          <p:nvPr>
            <p:ph type="dt" sz="quarter" idx="10"/>
          </p:nvPr>
        </p:nvSpPr>
        <p:spPr>
          <a:xfrm>
            <a:off x="457200" y="6248400"/>
            <a:ext cx="2133600" cy="457200"/>
          </a:xfrm>
        </p:spPr>
        <p:txBody>
          <a:bodyPr/>
          <a:lstStyle>
            <a:lvl1pPr>
              <a:defRPr/>
            </a:lvl1pPr>
          </a:lstStyle>
          <a:p>
            <a:pPr>
              <a:defRPr/>
            </a:pPr>
            <a:fld id="{6D8AECE7-E3EF-4A4F-B326-02A4EF0452E2}" type="datetime1">
              <a:rPr lang="en-US" smtClean="0"/>
              <a:t>11/18/2025</a:t>
            </a:fld>
            <a:endParaRPr lang="en-US"/>
          </a:p>
        </p:txBody>
      </p:sp>
      <p:sp>
        <p:nvSpPr>
          <p:cNvPr id="69" name="Rectangle 69">
            <a:extLst>
              <a:ext uri="{FF2B5EF4-FFF2-40B4-BE49-F238E27FC236}">
                <a16:creationId xmlns:a16="http://schemas.microsoft.com/office/drawing/2014/main" id="{5296BA2A-C73D-414B-85FA-35B9CB318704}"/>
              </a:ext>
            </a:extLst>
          </p:cNvPr>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70" name="Rectangle 70">
            <a:extLst>
              <a:ext uri="{FF2B5EF4-FFF2-40B4-BE49-F238E27FC236}">
                <a16:creationId xmlns:a16="http://schemas.microsoft.com/office/drawing/2014/main" id="{FA3C90CA-6E13-4C26-B185-3A43C5AB8011}"/>
              </a:ext>
            </a:extLst>
          </p:cNvPr>
          <p:cNvSpPr>
            <a:spLocks noGrp="1" noChangeArrowheads="1"/>
          </p:cNvSpPr>
          <p:nvPr>
            <p:ph type="sldNum" sz="quarter" idx="12"/>
          </p:nvPr>
        </p:nvSpPr>
        <p:spPr>
          <a:xfrm>
            <a:off x="6553200" y="6248400"/>
            <a:ext cx="2133600" cy="457200"/>
          </a:xfrm>
        </p:spPr>
        <p:txBody>
          <a:bodyPr/>
          <a:lstStyle>
            <a:lvl1pPr>
              <a:defRPr/>
            </a:lvl1pPr>
          </a:lstStyle>
          <a:p>
            <a:fld id="{360B1592-CEDD-45AE-BEB8-E52C24C77DF3}" type="slidenum">
              <a:rPr lang="en-US" altLang="en-US"/>
              <a:pPr/>
              <a:t>‹#›</a:t>
            </a:fld>
            <a:endParaRPr lang="en-US" altLang="en-US"/>
          </a:p>
        </p:txBody>
      </p:sp>
    </p:spTree>
    <p:extLst>
      <p:ext uri="{BB962C8B-B14F-4D97-AF65-F5344CB8AC3E}">
        <p14:creationId xmlns:p14="http://schemas.microsoft.com/office/powerpoint/2010/main" val="102619064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7C2ED89E-9940-40C3-9817-836B488F9B82}"/>
              </a:ext>
            </a:extLst>
          </p:cNvPr>
          <p:cNvSpPr>
            <a:spLocks noGrp="1" noChangeArrowheads="1"/>
          </p:cNvSpPr>
          <p:nvPr>
            <p:ph type="dt" sz="half" idx="10"/>
          </p:nvPr>
        </p:nvSpPr>
        <p:spPr>
          <a:ln/>
        </p:spPr>
        <p:txBody>
          <a:bodyPr/>
          <a:lstStyle>
            <a:lvl1pPr>
              <a:defRPr/>
            </a:lvl1pPr>
          </a:lstStyle>
          <a:p>
            <a:pPr>
              <a:defRPr/>
            </a:pPr>
            <a:fld id="{C7593CCB-3570-47BD-B3E8-0F64904F93EA}" type="datetime1">
              <a:rPr lang="en-US" smtClean="0"/>
              <a:t>11/18/2025</a:t>
            </a:fld>
            <a:endParaRPr lang="en-US"/>
          </a:p>
        </p:txBody>
      </p:sp>
      <p:sp>
        <p:nvSpPr>
          <p:cNvPr id="5" name="Rectangle 70">
            <a:extLst>
              <a:ext uri="{FF2B5EF4-FFF2-40B4-BE49-F238E27FC236}">
                <a16:creationId xmlns:a16="http://schemas.microsoft.com/office/drawing/2014/main" id="{1E7E27B3-E74F-4480-B311-D0BB9D82DDF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4E6E4CD8-2678-4303-932A-918BA5A4557B}"/>
              </a:ext>
            </a:extLst>
          </p:cNvPr>
          <p:cNvSpPr>
            <a:spLocks noGrp="1" noChangeArrowheads="1"/>
          </p:cNvSpPr>
          <p:nvPr>
            <p:ph type="sldNum" sz="quarter" idx="12"/>
          </p:nvPr>
        </p:nvSpPr>
        <p:spPr>
          <a:ln/>
        </p:spPr>
        <p:txBody>
          <a:bodyPr/>
          <a:lstStyle>
            <a:lvl1pPr>
              <a:defRPr/>
            </a:lvl1pPr>
          </a:lstStyle>
          <a:p>
            <a:fld id="{462E9052-4138-4EAC-86BC-F615FAD1AC47}" type="slidenum">
              <a:rPr lang="en-US" altLang="en-US"/>
              <a:pPr/>
              <a:t>‹#›</a:t>
            </a:fld>
            <a:endParaRPr lang="en-US" altLang="en-US"/>
          </a:p>
        </p:txBody>
      </p:sp>
    </p:spTree>
    <p:extLst>
      <p:ext uri="{BB962C8B-B14F-4D97-AF65-F5344CB8AC3E}">
        <p14:creationId xmlns:p14="http://schemas.microsoft.com/office/powerpoint/2010/main" val="30288716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26365264-CEFF-406F-A7EF-4D67CB391145}"/>
              </a:ext>
            </a:extLst>
          </p:cNvPr>
          <p:cNvSpPr>
            <a:spLocks noGrp="1" noChangeArrowheads="1"/>
          </p:cNvSpPr>
          <p:nvPr>
            <p:ph type="dt" sz="half" idx="10"/>
          </p:nvPr>
        </p:nvSpPr>
        <p:spPr>
          <a:ln/>
        </p:spPr>
        <p:txBody>
          <a:bodyPr/>
          <a:lstStyle>
            <a:lvl1pPr>
              <a:defRPr/>
            </a:lvl1pPr>
          </a:lstStyle>
          <a:p>
            <a:pPr>
              <a:defRPr/>
            </a:pPr>
            <a:fld id="{9730E2E4-22D5-423D-83BF-30CA1CFC7E29}" type="datetime1">
              <a:rPr lang="en-US" smtClean="0"/>
              <a:t>11/18/2025</a:t>
            </a:fld>
            <a:endParaRPr lang="en-US"/>
          </a:p>
        </p:txBody>
      </p:sp>
      <p:sp>
        <p:nvSpPr>
          <p:cNvPr id="5" name="Rectangle 70">
            <a:extLst>
              <a:ext uri="{FF2B5EF4-FFF2-40B4-BE49-F238E27FC236}">
                <a16:creationId xmlns:a16="http://schemas.microsoft.com/office/drawing/2014/main" id="{1E20987D-2489-4F62-A42C-FB71662F24C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E54B76A8-1924-410C-A5E3-467AA3D2C1A7}"/>
              </a:ext>
            </a:extLst>
          </p:cNvPr>
          <p:cNvSpPr>
            <a:spLocks noGrp="1" noChangeArrowheads="1"/>
          </p:cNvSpPr>
          <p:nvPr>
            <p:ph type="sldNum" sz="quarter" idx="12"/>
          </p:nvPr>
        </p:nvSpPr>
        <p:spPr>
          <a:ln/>
        </p:spPr>
        <p:txBody>
          <a:bodyPr/>
          <a:lstStyle>
            <a:lvl1pPr>
              <a:defRPr/>
            </a:lvl1pPr>
          </a:lstStyle>
          <a:p>
            <a:fld id="{F4444DBE-4524-4912-961F-4410EABB2B1B}" type="slidenum">
              <a:rPr lang="en-US" altLang="en-US"/>
              <a:pPr/>
              <a:t>‹#›</a:t>
            </a:fld>
            <a:endParaRPr lang="en-US" altLang="en-US"/>
          </a:p>
        </p:txBody>
      </p:sp>
    </p:spTree>
    <p:extLst>
      <p:ext uri="{BB962C8B-B14F-4D97-AF65-F5344CB8AC3E}">
        <p14:creationId xmlns:p14="http://schemas.microsoft.com/office/powerpoint/2010/main" val="147553983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591DD836-29B9-4BE3-BB19-FE4834DA50B5}"/>
              </a:ext>
            </a:extLst>
          </p:cNvPr>
          <p:cNvSpPr>
            <a:spLocks noGrp="1" noChangeArrowheads="1"/>
          </p:cNvSpPr>
          <p:nvPr>
            <p:ph type="dt" sz="half" idx="10"/>
          </p:nvPr>
        </p:nvSpPr>
        <p:spPr>
          <a:ln/>
        </p:spPr>
        <p:txBody>
          <a:bodyPr/>
          <a:lstStyle>
            <a:lvl1pPr>
              <a:defRPr/>
            </a:lvl1pPr>
          </a:lstStyle>
          <a:p>
            <a:pPr>
              <a:defRPr/>
            </a:pPr>
            <a:fld id="{6C584BDA-7CE0-4392-9897-3AE9D3920BD6}" type="datetime1">
              <a:rPr lang="en-US" smtClean="0"/>
              <a:t>11/18/2025</a:t>
            </a:fld>
            <a:endParaRPr lang="en-US"/>
          </a:p>
        </p:txBody>
      </p:sp>
      <p:sp>
        <p:nvSpPr>
          <p:cNvPr id="5" name="Rectangle 70">
            <a:extLst>
              <a:ext uri="{FF2B5EF4-FFF2-40B4-BE49-F238E27FC236}">
                <a16:creationId xmlns:a16="http://schemas.microsoft.com/office/drawing/2014/main" id="{3F929486-8157-4B66-9580-F43C57C8C7B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82897631-8244-49C1-A34B-0E25A71CEB56}"/>
              </a:ext>
            </a:extLst>
          </p:cNvPr>
          <p:cNvSpPr>
            <a:spLocks noGrp="1" noChangeArrowheads="1"/>
          </p:cNvSpPr>
          <p:nvPr>
            <p:ph type="sldNum" sz="quarter" idx="12"/>
          </p:nvPr>
        </p:nvSpPr>
        <p:spPr>
          <a:ln/>
        </p:spPr>
        <p:txBody>
          <a:bodyPr/>
          <a:lstStyle>
            <a:lvl1pPr>
              <a:defRPr/>
            </a:lvl1pPr>
          </a:lstStyle>
          <a:p>
            <a:fld id="{B7050812-EF06-4701-A7F9-7A10FFE5101F}" type="slidenum">
              <a:rPr lang="en-US" altLang="en-US"/>
              <a:pPr/>
              <a:t>‹#›</a:t>
            </a:fld>
            <a:endParaRPr lang="en-US" altLang="en-US"/>
          </a:p>
        </p:txBody>
      </p:sp>
    </p:spTree>
    <p:extLst>
      <p:ext uri="{BB962C8B-B14F-4D97-AF65-F5344CB8AC3E}">
        <p14:creationId xmlns:p14="http://schemas.microsoft.com/office/powerpoint/2010/main" val="314639941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a:extLst>
              <a:ext uri="{FF2B5EF4-FFF2-40B4-BE49-F238E27FC236}">
                <a16:creationId xmlns:a16="http://schemas.microsoft.com/office/drawing/2014/main" id="{39B23BFA-5A13-458F-9AAA-9A540356D0AE}"/>
              </a:ext>
            </a:extLst>
          </p:cNvPr>
          <p:cNvSpPr>
            <a:spLocks noGrp="1" noChangeArrowheads="1"/>
          </p:cNvSpPr>
          <p:nvPr>
            <p:ph type="dt" sz="half" idx="10"/>
          </p:nvPr>
        </p:nvSpPr>
        <p:spPr>
          <a:ln/>
        </p:spPr>
        <p:txBody>
          <a:bodyPr/>
          <a:lstStyle>
            <a:lvl1pPr>
              <a:defRPr/>
            </a:lvl1pPr>
          </a:lstStyle>
          <a:p>
            <a:pPr>
              <a:defRPr/>
            </a:pPr>
            <a:fld id="{BF25971D-9FF5-4960-91D2-B1FF4B7B7B5B}" type="datetime1">
              <a:rPr lang="en-US" smtClean="0"/>
              <a:t>11/18/2025</a:t>
            </a:fld>
            <a:endParaRPr lang="en-US"/>
          </a:p>
        </p:txBody>
      </p:sp>
      <p:sp>
        <p:nvSpPr>
          <p:cNvPr id="5" name="Rectangle 70">
            <a:extLst>
              <a:ext uri="{FF2B5EF4-FFF2-40B4-BE49-F238E27FC236}">
                <a16:creationId xmlns:a16="http://schemas.microsoft.com/office/drawing/2014/main" id="{010937E5-CFFC-4D92-91C1-98318B2032C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5177D518-4C0A-44E9-8DC3-A51D220B6286}"/>
              </a:ext>
            </a:extLst>
          </p:cNvPr>
          <p:cNvSpPr>
            <a:spLocks noGrp="1" noChangeArrowheads="1"/>
          </p:cNvSpPr>
          <p:nvPr>
            <p:ph type="sldNum" sz="quarter" idx="12"/>
          </p:nvPr>
        </p:nvSpPr>
        <p:spPr>
          <a:ln/>
        </p:spPr>
        <p:txBody>
          <a:bodyPr/>
          <a:lstStyle>
            <a:lvl1pPr>
              <a:defRPr/>
            </a:lvl1pPr>
          </a:lstStyle>
          <a:p>
            <a:fld id="{93D85DE9-03AC-4871-AB27-69EBA5D0366D}" type="slidenum">
              <a:rPr lang="en-US" altLang="en-US"/>
              <a:pPr/>
              <a:t>‹#›</a:t>
            </a:fld>
            <a:endParaRPr lang="en-US" altLang="en-US"/>
          </a:p>
        </p:txBody>
      </p:sp>
    </p:spTree>
    <p:extLst>
      <p:ext uri="{BB962C8B-B14F-4D97-AF65-F5344CB8AC3E}">
        <p14:creationId xmlns:p14="http://schemas.microsoft.com/office/powerpoint/2010/main" val="2423112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a:extLst>
              <a:ext uri="{FF2B5EF4-FFF2-40B4-BE49-F238E27FC236}">
                <a16:creationId xmlns:a16="http://schemas.microsoft.com/office/drawing/2014/main" id="{EC2722D2-0310-44EF-BB4B-DC3DA3E0EAC1}"/>
              </a:ext>
            </a:extLst>
          </p:cNvPr>
          <p:cNvSpPr>
            <a:spLocks noGrp="1" noChangeArrowheads="1"/>
          </p:cNvSpPr>
          <p:nvPr>
            <p:ph type="dt" sz="half" idx="10"/>
          </p:nvPr>
        </p:nvSpPr>
        <p:spPr>
          <a:ln/>
        </p:spPr>
        <p:txBody>
          <a:bodyPr/>
          <a:lstStyle>
            <a:lvl1pPr>
              <a:defRPr/>
            </a:lvl1pPr>
          </a:lstStyle>
          <a:p>
            <a:pPr>
              <a:defRPr/>
            </a:pPr>
            <a:fld id="{412C2130-6008-4284-84B5-8EC4FDD8B09B}" type="datetime1">
              <a:rPr lang="en-US" smtClean="0"/>
              <a:t>11/18/2025</a:t>
            </a:fld>
            <a:endParaRPr lang="en-US"/>
          </a:p>
        </p:txBody>
      </p:sp>
      <p:sp>
        <p:nvSpPr>
          <p:cNvPr id="6" name="Rectangle 70">
            <a:extLst>
              <a:ext uri="{FF2B5EF4-FFF2-40B4-BE49-F238E27FC236}">
                <a16:creationId xmlns:a16="http://schemas.microsoft.com/office/drawing/2014/main" id="{E3194DC8-6E1F-425D-BCBA-9E277F142CB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661C05B9-C214-4020-88B3-F31E2ACCD041}"/>
              </a:ext>
            </a:extLst>
          </p:cNvPr>
          <p:cNvSpPr>
            <a:spLocks noGrp="1" noChangeArrowheads="1"/>
          </p:cNvSpPr>
          <p:nvPr>
            <p:ph type="sldNum" sz="quarter" idx="12"/>
          </p:nvPr>
        </p:nvSpPr>
        <p:spPr>
          <a:ln/>
        </p:spPr>
        <p:txBody>
          <a:bodyPr/>
          <a:lstStyle>
            <a:lvl1pPr>
              <a:defRPr/>
            </a:lvl1pPr>
          </a:lstStyle>
          <a:p>
            <a:fld id="{77F1DD55-F71C-4584-8777-56BB0C7C329E}" type="slidenum">
              <a:rPr lang="en-US" altLang="en-US"/>
              <a:pPr/>
              <a:t>‹#›</a:t>
            </a:fld>
            <a:endParaRPr lang="en-US" altLang="en-US"/>
          </a:p>
        </p:txBody>
      </p:sp>
    </p:spTree>
    <p:extLst>
      <p:ext uri="{BB962C8B-B14F-4D97-AF65-F5344CB8AC3E}">
        <p14:creationId xmlns:p14="http://schemas.microsoft.com/office/powerpoint/2010/main" val="33343460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a:extLst>
              <a:ext uri="{FF2B5EF4-FFF2-40B4-BE49-F238E27FC236}">
                <a16:creationId xmlns:a16="http://schemas.microsoft.com/office/drawing/2014/main" id="{117E52BA-4981-4AF9-8257-7386E30BAB58}"/>
              </a:ext>
            </a:extLst>
          </p:cNvPr>
          <p:cNvSpPr>
            <a:spLocks noGrp="1" noChangeArrowheads="1"/>
          </p:cNvSpPr>
          <p:nvPr>
            <p:ph type="dt" sz="half" idx="10"/>
          </p:nvPr>
        </p:nvSpPr>
        <p:spPr>
          <a:ln/>
        </p:spPr>
        <p:txBody>
          <a:bodyPr/>
          <a:lstStyle>
            <a:lvl1pPr>
              <a:defRPr/>
            </a:lvl1pPr>
          </a:lstStyle>
          <a:p>
            <a:pPr>
              <a:defRPr/>
            </a:pPr>
            <a:fld id="{24F8B6A6-953A-4421-98D9-D9998D8C35A5}" type="datetime1">
              <a:rPr lang="en-US" smtClean="0"/>
              <a:t>11/18/2025</a:t>
            </a:fld>
            <a:endParaRPr lang="en-US"/>
          </a:p>
        </p:txBody>
      </p:sp>
      <p:sp>
        <p:nvSpPr>
          <p:cNvPr id="8" name="Rectangle 70">
            <a:extLst>
              <a:ext uri="{FF2B5EF4-FFF2-40B4-BE49-F238E27FC236}">
                <a16:creationId xmlns:a16="http://schemas.microsoft.com/office/drawing/2014/main" id="{C5CEFA29-79CA-4936-B830-97565AB6481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1">
            <a:extLst>
              <a:ext uri="{FF2B5EF4-FFF2-40B4-BE49-F238E27FC236}">
                <a16:creationId xmlns:a16="http://schemas.microsoft.com/office/drawing/2014/main" id="{65B79A0F-87DE-4117-8F71-634F2E360F1C}"/>
              </a:ext>
            </a:extLst>
          </p:cNvPr>
          <p:cNvSpPr>
            <a:spLocks noGrp="1" noChangeArrowheads="1"/>
          </p:cNvSpPr>
          <p:nvPr>
            <p:ph type="sldNum" sz="quarter" idx="12"/>
          </p:nvPr>
        </p:nvSpPr>
        <p:spPr>
          <a:ln/>
        </p:spPr>
        <p:txBody>
          <a:bodyPr/>
          <a:lstStyle>
            <a:lvl1pPr>
              <a:defRPr/>
            </a:lvl1pPr>
          </a:lstStyle>
          <a:p>
            <a:fld id="{9E2A01D0-4CB2-4CCF-81E6-CFD42C29F121}" type="slidenum">
              <a:rPr lang="en-US" altLang="en-US"/>
              <a:pPr/>
              <a:t>‹#›</a:t>
            </a:fld>
            <a:endParaRPr lang="en-US" altLang="en-US"/>
          </a:p>
        </p:txBody>
      </p:sp>
    </p:spTree>
    <p:extLst>
      <p:ext uri="{BB962C8B-B14F-4D97-AF65-F5344CB8AC3E}">
        <p14:creationId xmlns:p14="http://schemas.microsoft.com/office/powerpoint/2010/main" val="17226708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a:extLst>
              <a:ext uri="{FF2B5EF4-FFF2-40B4-BE49-F238E27FC236}">
                <a16:creationId xmlns:a16="http://schemas.microsoft.com/office/drawing/2014/main" id="{7FB2635F-BB5F-446D-8800-9D7937754FCD}"/>
              </a:ext>
            </a:extLst>
          </p:cNvPr>
          <p:cNvSpPr>
            <a:spLocks noGrp="1" noChangeArrowheads="1"/>
          </p:cNvSpPr>
          <p:nvPr>
            <p:ph type="dt" sz="half" idx="10"/>
          </p:nvPr>
        </p:nvSpPr>
        <p:spPr>
          <a:ln/>
        </p:spPr>
        <p:txBody>
          <a:bodyPr/>
          <a:lstStyle>
            <a:lvl1pPr>
              <a:defRPr/>
            </a:lvl1pPr>
          </a:lstStyle>
          <a:p>
            <a:pPr>
              <a:defRPr/>
            </a:pPr>
            <a:fld id="{7212A4A2-7CC7-43AC-AE5F-F1232E20EC82}" type="datetime1">
              <a:rPr lang="en-US" smtClean="0"/>
              <a:t>11/18/2025</a:t>
            </a:fld>
            <a:endParaRPr lang="en-US"/>
          </a:p>
        </p:txBody>
      </p:sp>
      <p:sp>
        <p:nvSpPr>
          <p:cNvPr id="4" name="Rectangle 70">
            <a:extLst>
              <a:ext uri="{FF2B5EF4-FFF2-40B4-BE49-F238E27FC236}">
                <a16:creationId xmlns:a16="http://schemas.microsoft.com/office/drawing/2014/main" id="{71152353-1FC0-4604-B01F-83A8BA59DE3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1">
            <a:extLst>
              <a:ext uri="{FF2B5EF4-FFF2-40B4-BE49-F238E27FC236}">
                <a16:creationId xmlns:a16="http://schemas.microsoft.com/office/drawing/2014/main" id="{E52B103F-478E-49BA-9269-4CD2FFAFCB7E}"/>
              </a:ext>
            </a:extLst>
          </p:cNvPr>
          <p:cNvSpPr>
            <a:spLocks noGrp="1" noChangeArrowheads="1"/>
          </p:cNvSpPr>
          <p:nvPr>
            <p:ph type="sldNum" sz="quarter" idx="12"/>
          </p:nvPr>
        </p:nvSpPr>
        <p:spPr>
          <a:ln/>
        </p:spPr>
        <p:txBody>
          <a:bodyPr/>
          <a:lstStyle>
            <a:lvl1pPr>
              <a:defRPr/>
            </a:lvl1pPr>
          </a:lstStyle>
          <a:p>
            <a:fld id="{89F64506-77F9-4975-9B95-DAB9F0B72C56}" type="slidenum">
              <a:rPr lang="en-US" altLang="en-US"/>
              <a:pPr/>
              <a:t>‹#›</a:t>
            </a:fld>
            <a:endParaRPr lang="en-US" altLang="en-US"/>
          </a:p>
        </p:txBody>
      </p:sp>
    </p:spTree>
    <p:extLst>
      <p:ext uri="{BB962C8B-B14F-4D97-AF65-F5344CB8AC3E}">
        <p14:creationId xmlns:p14="http://schemas.microsoft.com/office/powerpoint/2010/main" val="28906174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a:extLst>
              <a:ext uri="{FF2B5EF4-FFF2-40B4-BE49-F238E27FC236}">
                <a16:creationId xmlns:a16="http://schemas.microsoft.com/office/drawing/2014/main" id="{CCF11EBC-2DCA-49F4-ACFF-0C6F547BB6A9}"/>
              </a:ext>
            </a:extLst>
          </p:cNvPr>
          <p:cNvSpPr>
            <a:spLocks noGrp="1" noChangeArrowheads="1"/>
          </p:cNvSpPr>
          <p:nvPr>
            <p:ph type="dt" sz="half" idx="10"/>
          </p:nvPr>
        </p:nvSpPr>
        <p:spPr>
          <a:ln/>
        </p:spPr>
        <p:txBody>
          <a:bodyPr/>
          <a:lstStyle>
            <a:lvl1pPr>
              <a:defRPr/>
            </a:lvl1pPr>
          </a:lstStyle>
          <a:p>
            <a:pPr>
              <a:defRPr/>
            </a:pPr>
            <a:fld id="{8ADA77D5-EE03-4D76-BBF2-EAB50CC81CEB}" type="datetime1">
              <a:rPr lang="en-US" smtClean="0"/>
              <a:t>11/18/2025</a:t>
            </a:fld>
            <a:endParaRPr lang="en-US"/>
          </a:p>
        </p:txBody>
      </p:sp>
      <p:sp>
        <p:nvSpPr>
          <p:cNvPr id="3" name="Rectangle 70">
            <a:extLst>
              <a:ext uri="{FF2B5EF4-FFF2-40B4-BE49-F238E27FC236}">
                <a16:creationId xmlns:a16="http://schemas.microsoft.com/office/drawing/2014/main" id="{F598C3E6-A45E-4B26-A6DE-A73C5B0339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1">
            <a:extLst>
              <a:ext uri="{FF2B5EF4-FFF2-40B4-BE49-F238E27FC236}">
                <a16:creationId xmlns:a16="http://schemas.microsoft.com/office/drawing/2014/main" id="{40B886EC-F08A-4964-940E-16E5B29ADC1F}"/>
              </a:ext>
            </a:extLst>
          </p:cNvPr>
          <p:cNvSpPr>
            <a:spLocks noGrp="1" noChangeArrowheads="1"/>
          </p:cNvSpPr>
          <p:nvPr>
            <p:ph type="sldNum" sz="quarter" idx="12"/>
          </p:nvPr>
        </p:nvSpPr>
        <p:spPr>
          <a:ln/>
        </p:spPr>
        <p:txBody>
          <a:bodyPr/>
          <a:lstStyle>
            <a:lvl1pPr>
              <a:defRPr/>
            </a:lvl1pPr>
          </a:lstStyle>
          <a:p>
            <a:fld id="{DFC8FB2E-A4FD-43D7-B5DF-57D50CBB48DF}" type="slidenum">
              <a:rPr lang="en-US" altLang="en-US"/>
              <a:pPr/>
              <a:t>‹#›</a:t>
            </a:fld>
            <a:endParaRPr lang="en-US" altLang="en-US"/>
          </a:p>
        </p:txBody>
      </p:sp>
    </p:spTree>
    <p:extLst>
      <p:ext uri="{BB962C8B-B14F-4D97-AF65-F5344CB8AC3E}">
        <p14:creationId xmlns:p14="http://schemas.microsoft.com/office/powerpoint/2010/main" val="145441190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92D6A745-EC3E-42F3-B451-FC15FE7C08AC}"/>
              </a:ext>
            </a:extLst>
          </p:cNvPr>
          <p:cNvSpPr>
            <a:spLocks noGrp="1" noChangeArrowheads="1"/>
          </p:cNvSpPr>
          <p:nvPr>
            <p:ph type="dt" sz="half" idx="10"/>
          </p:nvPr>
        </p:nvSpPr>
        <p:spPr>
          <a:ln/>
        </p:spPr>
        <p:txBody>
          <a:bodyPr/>
          <a:lstStyle>
            <a:lvl1pPr>
              <a:defRPr/>
            </a:lvl1pPr>
          </a:lstStyle>
          <a:p>
            <a:pPr>
              <a:defRPr/>
            </a:pPr>
            <a:fld id="{E2DF4463-EE99-465C-A451-765C08412D56}" type="datetime1">
              <a:rPr lang="en-US" smtClean="0"/>
              <a:t>11/18/2025</a:t>
            </a:fld>
            <a:endParaRPr lang="en-US"/>
          </a:p>
        </p:txBody>
      </p:sp>
      <p:sp>
        <p:nvSpPr>
          <p:cNvPr id="6" name="Rectangle 70">
            <a:extLst>
              <a:ext uri="{FF2B5EF4-FFF2-40B4-BE49-F238E27FC236}">
                <a16:creationId xmlns:a16="http://schemas.microsoft.com/office/drawing/2014/main" id="{073652AF-9638-420F-84D5-75E98CF1245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F450F43F-3B54-4E56-9E49-E4525EC7ABC3}"/>
              </a:ext>
            </a:extLst>
          </p:cNvPr>
          <p:cNvSpPr>
            <a:spLocks noGrp="1" noChangeArrowheads="1"/>
          </p:cNvSpPr>
          <p:nvPr>
            <p:ph type="sldNum" sz="quarter" idx="12"/>
          </p:nvPr>
        </p:nvSpPr>
        <p:spPr>
          <a:ln/>
        </p:spPr>
        <p:txBody>
          <a:bodyPr/>
          <a:lstStyle>
            <a:lvl1pPr>
              <a:defRPr/>
            </a:lvl1pPr>
          </a:lstStyle>
          <a:p>
            <a:fld id="{605B6DB2-FDD4-4049-AE19-5E0AAC7E177B}" type="slidenum">
              <a:rPr lang="en-US" altLang="en-US"/>
              <a:pPr/>
              <a:t>‹#›</a:t>
            </a:fld>
            <a:endParaRPr lang="en-US" altLang="en-US"/>
          </a:p>
        </p:txBody>
      </p:sp>
    </p:spTree>
    <p:extLst>
      <p:ext uri="{BB962C8B-B14F-4D97-AF65-F5344CB8AC3E}">
        <p14:creationId xmlns:p14="http://schemas.microsoft.com/office/powerpoint/2010/main" val="39307318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D47CE63E-22A8-463E-B945-E6DF2A7C9482}"/>
              </a:ext>
            </a:extLst>
          </p:cNvPr>
          <p:cNvSpPr>
            <a:spLocks noGrp="1" noChangeArrowheads="1"/>
          </p:cNvSpPr>
          <p:nvPr>
            <p:ph type="dt" sz="half" idx="10"/>
          </p:nvPr>
        </p:nvSpPr>
        <p:spPr>
          <a:ln/>
        </p:spPr>
        <p:txBody>
          <a:bodyPr/>
          <a:lstStyle>
            <a:lvl1pPr>
              <a:defRPr/>
            </a:lvl1pPr>
          </a:lstStyle>
          <a:p>
            <a:pPr>
              <a:defRPr/>
            </a:pPr>
            <a:fld id="{41DD1758-EE5D-425C-909A-F74BCAA05AF1}" type="datetime1">
              <a:rPr lang="en-US" smtClean="0"/>
              <a:t>11/18/2025</a:t>
            </a:fld>
            <a:endParaRPr lang="en-US"/>
          </a:p>
        </p:txBody>
      </p:sp>
      <p:sp>
        <p:nvSpPr>
          <p:cNvPr id="5" name="Rectangle 70">
            <a:extLst>
              <a:ext uri="{FF2B5EF4-FFF2-40B4-BE49-F238E27FC236}">
                <a16:creationId xmlns:a16="http://schemas.microsoft.com/office/drawing/2014/main" id="{F2F3CACA-5F79-4D69-B0E1-9FACA65E3D5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BBC65131-80F2-45FA-8539-89100718D54C}"/>
              </a:ext>
            </a:extLst>
          </p:cNvPr>
          <p:cNvSpPr>
            <a:spLocks noGrp="1" noChangeArrowheads="1"/>
          </p:cNvSpPr>
          <p:nvPr>
            <p:ph type="sldNum" sz="quarter" idx="12"/>
          </p:nvPr>
        </p:nvSpPr>
        <p:spPr>
          <a:ln/>
        </p:spPr>
        <p:txBody>
          <a:bodyPr/>
          <a:lstStyle>
            <a:lvl1pPr>
              <a:defRPr/>
            </a:lvl1pPr>
          </a:lstStyle>
          <a:p>
            <a:fld id="{1F333893-AED4-4285-99FE-66EF6CDDAB4C}" type="slidenum">
              <a:rPr lang="en-US" altLang="en-US"/>
              <a:pPr/>
              <a:t>‹#›</a:t>
            </a:fld>
            <a:endParaRPr lang="en-US" altLang="en-US"/>
          </a:p>
        </p:txBody>
      </p:sp>
    </p:spTree>
    <p:extLst>
      <p:ext uri="{BB962C8B-B14F-4D97-AF65-F5344CB8AC3E}">
        <p14:creationId xmlns:p14="http://schemas.microsoft.com/office/powerpoint/2010/main" val="2471083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459C7A89-222A-4E44-B503-23089F4AA9BC}"/>
              </a:ext>
            </a:extLst>
          </p:cNvPr>
          <p:cNvSpPr>
            <a:spLocks noGrp="1" noChangeArrowheads="1"/>
          </p:cNvSpPr>
          <p:nvPr>
            <p:ph type="dt" sz="half" idx="10"/>
          </p:nvPr>
        </p:nvSpPr>
        <p:spPr>
          <a:ln/>
        </p:spPr>
        <p:txBody>
          <a:bodyPr/>
          <a:lstStyle>
            <a:lvl1pPr>
              <a:defRPr/>
            </a:lvl1pPr>
          </a:lstStyle>
          <a:p>
            <a:pPr>
              <a:defRPr/>
            </a:pPr>
            <a:fld id="{9D55886B-7C38-4BFF-BF76-1AE141910292}" type="datetime1">
              <a:rPr lang="en-US" smtClean="0"/>
              <a:t>11/18/2025</a:t>
            </a:fld>
            <a:endParaRPr lang="en-US"/>
          </a:p>
        </p:txBody>
      </p:sp>
      <p:sp>
        <p:nvSpPr>
          <p:cNvPr id="6" name="Rectangle 70">
            <a:extLst>
              <a:ext uri="{FF2B5EF4-FFF2-40B4-BE49-F238E27FC236}">
                <a16:creationId xmlns:a16="http://schemas.microsoft.com/office/drawing/2014/main" id="{3C2AB2B8-BA0A-4F9A-A5A1-FB668A12F7C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9A101255-B7A6-49ED-9DFE-226B6E123943}"/>
              </a:ext>
            </a:extLst>
          </p:cNvPr>
          <p:cNvSpPr>
            <a:spLocks noGrp="1" noChangeArrowheads="1"/>
          </p:cNvSpPr>
          <p:nvPr>
            <p:ph type="sldNum" sz="quarter" idx="12"/>
          </p:nvPr>
        </p:nvSpPr>
        <p:spPr>
          <a:ln/>
        </p:spPr>
        <p:txBody>
          <a:bodyPr/>
          <a:lstStyle>
            <a:lvl1pPr>
              <a:defRPr/>
            </a:lvl1pPr>
          </a:lstStyle>
          <a:p>
            <a:fld id="{7B0A8702-33B8-4B5B-AF20-19B9856E574A}" type="slidenum">
              <a:rPr lang="en-US" altLang="en-US"/>
              <a:pPr/>
              <a:t>‹#›</a:t>
            </a:fld>
            <a:endParaRPr lang="en-US" altLang="en-US"/>
          </a:p>
        </p:txBody>
      </p:sp>
    </p:spTree>
    <p:extLst>
      <p:ext uri="{BB962C8B-B14F-4D97-AF65-F5344CB8AC3E}">
        <p14:creationId xmlns:p14="http://schemas.microsoft.com/office/powerpoint/2010/main" val="10803975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5DF2A998-D652-4E7E-9EF2-0565C0AE44C9}"/>
              </a:ext>
            </a:extLst>
          </p:cNvPr>
          <p:cNvSpPr>
            <a:spLocks noGrp="1" noChangeArrowheads="1"/>
          </p:cNvSpPr>
          <p:nvPr>
            <p:ph type="dt" sz="half" idx="10"/>
          </p:nvPr>
        </p:nvSpPr>
        <p:spPr>
          <a:ln/>
        </p:spPr>
        <p:txBody>
          <a:bodyPr/>
          <a:lstStyle>
            <a:lvl1pPr>
              <a:defRPr/>
            </a:lvl1pPr>
          </a:lstStyle>
          <a:p>
            <a:pPr>
              <a:defRPr/>
            </a:pPr>
            <a:fld id="{13EEAE55-1B3B-40A0-8BB3-483F7F69061D}" type="datetime1">
              <a:rPr lang="en-US" smtClean="0"/>
              <a:t>11/18/2025</a:t>
            </a:fld>
            <a:endParaRPr lang="en-US"/>
          </a:p>
        </p:txBody>
      </p:sp>
      <p:sp>
        <p:nvSpPr>
          <p:cNvPr id="5" name="Rectangle 70">
            <a:extLst>
              <a:ext uri="{FF2B5EF4-FFF2-40B4-BE49-F238E27FC236}">
                <a16:creationId xmlns:a16="http://schemas.microsoft.com/office/drawing/2014/main" id="{ED882CA8-D890-4ACB-B60B-A4E93E9CD55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9BED389D-2EF4-47BB-872B-345EF872B63D}"/>
              </a:ext>
            </a:extLst>
          </p:cNvPr>
          <p:cNvSpPr>
            <a:spLocks noGrp="1" noChangeArrowheads="1"/>
          </p:cNvSpPr>
          <p:nvPr>
            <p:ph type="sldNum" sz="quarter" idx="12"/>
          </p:nvPr>
        </p:nvSpPr>
        <p:spPr>
          <a:ln/>
        </p:spPr>
        <p:txBody>
          <a:bodyPr/>
          <a:lstStyle>
            <a:lvl1pPr>
              <a:defRPr/>
            </a:lvl1pPr>
          </a:lstStyle>
          <a:p>
            <a:fld id="{505080BF-7F35-4D72-BC76-360E76D6EE04}" type="slidenum">
              <a:rPr lang="en-US" altLang="en-US"/>
              <a:pPr/>
              <a:t>‹#›</a:t>
            </a:fld>
            <a:endParaRPr lang="en-US" altLang="en-US"/>
          </a:p>
        </p:txBody>
      </p:sp>
    </p:spTree>
    <p:extLst>
      <p:ext uri="{BB962C8B-B14F-4D97-AF65-F5344CB8AC3E}">
        <p14:creationId xmlns:p14="http://schemas.microsoft.com/office/powerpoint/2010/main" val="82134579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A4197BC5-1CE1-4733-A664-998C7A342CDD}"/>
              </a:ext>
            </a:extLst>
          </p:cNvPr>
          <p:cNvSpPr>
            <a:spLocks noGrp="1" noChangeArrowheads="1"/>
          </p:cNvSpPr>
          <p:nvPr>
            <p:ph type="dt" sz="half" idx="10"/>
          </p:nvPr>
        </p:nvSpPr>
        <p:spPr>
          <a:ln/>
        </p:spPr>
        <p:txBody>
          <a:bodyPr/>
          <a:lstStyle>
            <a:lvl1pPr>
              <a:defRPr/>
            </a:lvl1pPr>
          </a:lstStyle>
          <a:p>
            <a:pPr>
              <a:defRPr/>
            </a:pPr>
            <a:fld id="{EED932D1-4F33-4D6D-8FF3-BFDBAEC4F6CA}" type="datetime1">
              <a:rPr lang="en-US" smtClean="0"/>
              <a:t>11/18/2025</a:t>
            </a:fld>
            <a:endParaRPr lang="en-US"/>
          </a:p>
        </p:txBody>
      </p:sp>
      <p:sp>
        <p:nvSpPr>
          <p:cNvPr id="5" name="Rectangle 70">
            <a:extLst>
              <a:ext uri="{FF2B5EF4-FFF2-40B4-BE49-F238E27FC236}">
                <a16:creationId xmlns:a16="http://schemas.microsoft.com/office/drawing/2014/main" id="{6CA8456C-8A80-4F10-A288-3ECF1ECE9CA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2F0C6E61-5DA6-42AD-924B-10F20EB8634B}"/>
              </a:ext>
            </a:extLst>
          </p:cNvPr>
          <p:cNvSpPr>
            <a:spLocks noGrp="1" noChangeArrowheads="1"/>
          </p:cNvSpPr>
          <p:nvPr>
            <p:ph type="sldNum" sz="quarter" idx="12"/>
          </p:nvPr>
        </p:nvSpPr>
        <p:spPr>
          <a:ln/>
        </p:spPr>
        <p:txBody>
          <a:bodyPr/>
          <a:lstStyle>
            <a:lvl1pPr>
              <a:defRPr/>
            </a:lvl1pPr>
          </a:lstStyle>
          <a:p>
            <a:fld id="{8E8D390B-2B31-4745-9A74-B2F569169159}" type="slidenum">
              <a:rPr lang="en-US" altLang="en-US"/>
              <a:pPr/>
              <a:t>‹#›</a:t>
            </a:fld>
            <a:endParaRPr lang="en-US" altLang="en-US"/>
          </a:p>
        </p:txBody>
      </p:sp>
    </p:spTree>
    <p:extLst>
      <p:ext uri="{BB962C8B-B14F-4D97-AF65-F5344CB8AC3E}">
        <p14:creationId xmlns:p14="http://schemas.microsoft.com/office/powerpoint/2010/main" val="14379447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612A4716-F708-4054-92D6-52ACBD03A224}"/>
              </a:ext>
            </a:extLst>
          </p:cNvPr>
          <p:cNvGrpSpPr>
            <a:grpSpLocks/>
          </p:cNvGrpSpPr>
          <p:nvPr/>
        </p:nvGrpSpPr>
        <p:grpSpPr bwMode="auto">
          <a:xfrm>
            <a:off x="3175" y="4267200"/>
            <a:ext cx="9140825" cy="2590800"/>
            <a:chOff x="2" y="2688"/>
            <a:chExt cx="5758" cy="1632"/>
          </a:xfrm>
        </p:grpSpPr>
        <p:sp>
          <p:nvSpPr>
            <p:cNvPr id="5" name="Freeform 3">
              <a:extLst>
                <a:ext uri="{FF2B5EF4-FFF2-40B4-BE49-F238E27FC236}">
                  <a16:creationId xmlns:a16="http://schemas.microsoft.com/office/drawing/2014/main" id="{BC60B287-3C25-49F3-B50E-ABB9D1F8CEDC}"/>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4">
              <a:extLst>
                <a:ext uri="{FF2B5EF4-FFF2-40B4-BE49-F238E27FC236}">
                  <a16:creationId xmlns:a16="http://schemas.microsoft.com/office/drawing/2014/main" id="{482BA25A-30A7-46DC-B372-194C2D0040FA}"/>
                </a:ext>
              </a:extLst>
            </p:cNvPr>
            <p:cNvGrpSpPr>
              <a:grpSpLocks/>
            </p:cNvGrpSpPr>
            <p:nvPr userDrawn="1"/>
          </p:nvGrpSpPr>
          <p:grpSpPr bwMode="auto">
            <a:xfrm>
              <a:off x="3528" y="3715"/>
              <a:ext cx="792" cy="521"/>
              <a:chOff x="3527" y="3715"/>
              <a:chExt cx="792" cy="521"/>
            </a:xfrm>
          </p:grpSpPr>
          <p:sp>
            <p:nvSpPr>
              <p:cNvPr id="57" name="Oval 5">
                <a:extLst>
                  <a:ext uri="{FF2B5EF4-FFF2-40B4-BE49-F238E27FC236}">
                    <a16:creationId xmlns:a16="http://schemas.microsoft.com/office/drawing/2014/main" id="{0D455E23-859B-4363-87F5-C6EAAC525A20}"/>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58" name="Oval 6">
                <a:extLst>
                  <a:ext uri="{FF2B5EF4-FFF2-40B4-BE49-F238E27FC236}">
                    <a16:creationId xmlns:a16="http://schemas.microsoft.com/office/drawing/2014/main" id="{D6CA55B1-2A93-4FD0-B184-9DF5E12A3A15}"/>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59" name="Oval 7">
                <a:extLst>
                  <a:ext uri="{FF2B5EF4-FFF2-40B4-BE49-F238E27FC236}">
                    <a16:creationId xmlns:a16="http://schemas.microsoft.com/office/drawing/2014/main" id="{26E3C8FA-B8CF-4B74-81DF-39DF8427387B}"/>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0" name="Oval 8">
                <a:extLst>
                  <a:ext uri="{FF2B5EF4-FFF2-40B4-BE49-F238E27FC236}">
                    <a16:creationId xmlns:a16="http://schemas.microsoft.com/office/drawing/2014/main" id="{A320EF9C-D0B4-4B84-B0D2-036C7E6C84C3}"/>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61" name="Oval 9">
                <a:extLst>
                  <a:ext uri="{FF2B5EF4-FFF2-40B4-BE49-F238E27FC236}">
                    <a16:creationId xmlns:a16="http://schemas.microsoft.com/office/drawing/2014/main" id="{8A2188D7-EE2D-44F5-88A0-D8F6DD1DEB62}"/>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2" name="Freeform 10">
                <a:extLst>
                  <a:ext uri="{FF2B5EF4-FFF2-40B4-BE49-F238E27FC236}">
                    <a16:creationId xmlns:a16="http://schemas.microsoft.com/office/drawing/2014/main" id="{4C487810-1975-46E9-A537-0C82AA18C7F4}"/>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63" name="Freeform 11">
                <a:extLst>
                  <a:ext uri="{FF2B5EF4-FFF2-40B4-BE49-F238E27FC236}">
                    <a16:creationId xmlns:a16="http://schemas.microsoft.com/office/drawing/2014/main" id="{00974951-2065-46E9-B637-AB9FF41DC0D5}"/>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64" name="Freeform 12">
                <a:extLst>
                  <a:ext uri="{FF2B5EF4-FFF2-40B4-BE49-F238E27FC236}">
                    <a16:creationId xmlns:a16="http://schemas.microsoft.com/office/drawing/2014/main" id="{C7B5D804-4BF7-4793-B01E-73C39689D705}"/>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65" name="Freeform 13">
                <a:extLst>
                  <a:ext uri="{FF2B5EF4-FFF2-40B4-BE49-F238E27FC236}">
                    <a16:creationId xmlns:a16="http://schemas.microsoft.com/office/drawing/2014/main" id="{97E7C57B-E00F-4D9E-A146-B2754F4576CD}"/>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66" name="Freeform 14">
                <a:extLst>
                  <a:ext uri="{FF2B5EF4-FFF2-40B4-BE49-F238E27FC236}">
                    <a16:creationId xmlns:a16="http://schemas.microsoft.com/office/drawing/2014/main" id="{0A5EBDDA-14A0-487F-AC76-228E83B3AE58}"/>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67" name="Oval 15">
                <a:extLst>
                  <a:ext uri="{FF2B5EF4-FFF2-40B4-BE49-F238E27FC236}">
                    <a16:creationId xmlns:a16="http://schemas.microsoft.com/office/drawing/2014/main" id="{EBE5DD92-D5FC-460B-A0CB-3A326DC79C4F}"/>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7" name="Group 16">
              <a:extLst>
                <a:ext uri="{FF2B5EF4-FFF2-40B4-BE49-F238E27FC236}">
                  <a16:creationId xmlns:a16="http://schemas.microsoft.com/office/drawing/2014/main" id="{966828C1-76DB-4ABD-9004-8DF0077C422C}"/>
                </a:ext>
              </a:extLst>
            </p:cNvPr>
            <p:cNvGrpSpPr>
              <a:grpSpLocks/>
            </p:cNvGrpSpPr>
            <p:nvPr userDrawn="1"/>
          </p:nvGrpSpPr>
          <p:grpSpPr bwMode="auto">
            <a:xfrm>
              <a:off x="1776" y="3631"/>
              <a:ext cx="1626" cy="683"/>
              <a:chOff x="1776" y="3631"/>
              <a:chExt cx="1626" cy="683"/>
            </a:xfrm>
          </p:grpSpPr>
          <p:sp>
            <p:nvSpPr>
              <p:cNvPr id="39" name="Oval 17">
                <a:extLst>
                  <a:ext uri="{FF2B5EF4-FFF2-40B4-BE49-F238E27FC236}">
                    <a16:creationId xmlns:a16="http://schemas.microsoft.com/office/drawing/2014/main" id="{FE428726-C6C7-4507-9851-432B2C65390B}"/>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0" name="Oval 18">
                <a:extLst>
                  <a:ext uri="{FF2B5EF4-FFF2-40B4-BE49-F238E27FC236}">
                    <a16:creationId xmlns:a16="http://schemas.microsoft.com/office/drawing/2014/main" id="{BCECE724-5985-446E-AC44-455D81713AB1}"/>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41" name="Oval 19">
                <a:extLst>
                  <a:ext uri="{FF2B5EF4-FFF2-40B4-BE49-F238E27FC236}">
                    <a16:creationId xmlns:a16="http://schemas.microsoft.com/office/drawing/2014/main" id="{03F55D62-70B9-4936-88F4-3733B111E641}"/>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2" name="Oval 20">
                <a:extLst>
                  <a:ext uri="{FF2B5EF4-FFF2-40B4-BE49-F238E27FC236}">
                    <a16:creationId xmlns:a16="http://schemas.microsoft.com/office/drawing/2014/main" id="{19069A7A-56E2-4ED6-9FCA-93AF8BDC183E}"/>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3" name="Oval 21">
                <a:extLst>
                  <a:ext uri="{FF2B5EF4-FFF2-40B4-BE49-F238E27FC236}">
                    <a16:creationId xmlns:a16="http://schemas.microsoft.com/office/drawing/2014/main" id="{1D70E693-C10C-4962-ADB9-D359FCB7AD48}"/>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4" name="Oval 22">
                <a:extLst>
                  <a:ext uri="{FF2B5EF4-FFF2-40B4-BE49-F238E27FC236}">
                    <a16:creationId xmlns:a16="http://schemas.microsoft.com/office/drawing/2014/main" id="{42369985-D8D0-4855-85B3-03E47FDDBCA6}"/>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5" name="Oval 23">
                <a:extLst>
                  <a:ext uri="{FF2B5EF4-FFF2-40B4-BE49-F238E27FC236}">
                    <a16:creationId xmlns:a16="http://schemas.microsoft.com/office/drawing/2014/main" id="{851772FA-9CA6-4755-9B2F-AF5DF793FC8C}"/>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46" name="Oval 24">
                <a:extLst>
                  <a:ext uri="{FF2B5EF4-FFF2-40B4-BE49-F238E27FC236}">
                    <a16:creationId xmlns:a16="http://schemas.microsoft.com/office/drawing/2014/main" id="{F02CD5E2-A796-42A7-9501-9D6E90AFCCAA}"/>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47" name="Freeform 25">
                <a:extLst>
                  <a:ext uri="{FF2B5EF4-FFF2-40B4-BE49-F238E27FC236}">
                    <a16:creationId xmlns:a16="http://schemas.microsoft.com/office/drawing/2014/main" id="{3533CEC3-8074-4647-8BB7-EE802A804F2E}"/>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48" name="Freeform 26">
                <a:extLst>
                  <a:ext uri="{FF2B5EF4-FFF2-40B4-BE49-F238E27FC236}">
                    <a16:creationId xmlns:a16="http://schemas.microsoft.com/office/drawing/2014/main" id="{3B00590F-5384-4540-B238-2A5AE9560EE4}"/>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49" name="Freeform 27">
                <a:extLst>
                  <a:ext uri="{FF2B5EF4-FFF2-40B4-BE49-F238E27FC236}">
                    <a16:creationId xmlns:a16="http://schemas.microsoft.com/office/drawing/2014/main" id="{9174FA7C-7EDC-4424-BEB8-557282485514}"/>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50" name="Freeform 28">
                <a:extLst>
                  <a:ext uri="{FF2B5EF4-FFF2-40B4-BE49-F238E27FC236}">
                    <a16:creationId xmlns:a16="http://schemas.microsoft.com/office/drawing/2014/main" id="{4C1AA916-019F-404A-84C0-18B62F88B3E2}"/>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51" name="Freeform 29">
                <a:extLst>
                  <a:ext uri="{FF2B5EF4-FFF2-40B4-BE49-F238E27FC236}">
                    <a16:creationId xmlns:a16="http://schemas.microsoft.com/office/drawing/2014/main" id="{6A248BAA-A852-4ACC-8C89-86309C0A5AD7}"/>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0">
                <a:extLst>
                  <a:ext uri="{FF2B5EF4-FFF2-40B4-BE49-F238E27FC236}">
                    <a16:creationId xmlns:a16="http://schemas.microsoft.com/office/drawing/2014/main" id="{BF5BA305-E12E-429D-AA38-60DDA94A0350}"/>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1">
                <a:extLst>
                  <a:ext uri="{FF2B5EF4-FFF2-40B4-BE49-F238E27FC236}">
                    <a16:creationId xmlns:a16="http://schemas.microsoft.com/office/drawing/2014/main" id="{EB3ED5F8-F2D9-4210-B14D-63BFD5E9F91E}"/>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4" name="Freeform 32">
                <a:extLst>
                  <a:ext uri="{FF2B5EF4-FFF2-40B4-BE49-F238E27FC236}">
                    <a16:creationId xmlns:a16="http://schemas.microsoft.com/office/drawing/2014/main" id="{8CD575CE-AC7C-4C84-93D1-9B8665549B46}"/>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5" name="Freeform 33">
                <a:extLst>
                  <a:ext uri="{FF2B5EF4-FFF2-40B4-BE49-F238E27FC236}">
                    <a16:creationId xmlns:a16="http://schemas.microsoft.com/office/drawing/2014/main" id="{CB1A5C7A-618F-4ED8-8FB2-AA4062A07860}"/>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6" name="Freeform 34">
                <a:extLst>
                  <a:ext uri="{FF2B5EF4-FFF2-40B4-BE49-F238E27FC236}">
                    <a16:creationId xmlns:a16="http://schemas.microsoft.com/office/drawing/2014/main" id="{932F612F-264D-4E59-9DBE-C7FAD691FFDD}"/>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Group 35">
              <a:extLst>
                <a:ext uri="{FF2B5EF4-FFF2-40B4-BE49-F238E27FC236}">
                  <a16:creationId xmlns:a16="http://schemas.microsoft.com/office/drawing/2014/main" id="{4653F8B7-747B-417A-9B2A-0B19AC308FDE}"/>
                </a:ext>
              </a:extLst>
            </p:cNvPr>
            <p:cNvGrpSpPr>
              <a:grpSpLocks/>
            </p:cNvGrpSpPr>
            <p:nvPr userDrawn="1"/>
          </p:nvGrpSpPr>
          <p:grpSpPr bwMode="auto">
            <a:xfrm>
              <a:off x="4128" y="3360"/>
              <a:ext cx="1351" cy="821"/>
              <a:chOff x="4128" y="3360"/>
              <a:chExt cx="1351" cy="821"/>
            </a:xfrm>
          </p:grpSpPr>
          <p:sp>
            <p:nvSpPr>
              <p:cNvPr id="22" name="Freeform 36">
                <a:extLst>
                  <a:ext uri="{FF2B5EF4-FFF2-40B4-BE49-F238E27FC236}">
                    <a16:creationId xmlns:a16="http://schemas.microsoft.com/office/drawing/2014/main" id="{B2B62E02-826E-4C5E-833B-403B0BA13430}"/>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3" name="Freeform 37">
                <a:extLst>
                  <a:ext uri="{FF2B5EF4-FFF2-40B4-BE49-F238E27FC236}">
                    <a16:creationId xmlns:a16="http://schemas.microsoft.com/office/drawing/2014/main" id="{FB2B9EC4-58E6-40B7-B255-5A54BC3D403C}"/>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4" name="Freeform 38">
                <a:extLst>
                  <a:ext uri="{FF2B5EF4-FFF2-40B4-BE49-F238E27FC236}">
                    <a16:creationId xmlns:a16="http://schemas.microsoft.com/office/drawing/2014/main" id="{C9017A36-B367-4CD0-875A-5771443BC437}"/>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5" name="Freeform 39">
                <a:extLst>
                  <a:ext uri="{FF2B5EF4-FFF2-40B4-BE49-F238E27FC236}">
                    <a16:creationId xmlns:a16="http://schemas.microsoft.com/office/drawing/2014/main" id="{D99D4522-9AF0-4BA0-AF25-EAAD1DD96D07}"/>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6" name="Freeform 40">
                <a:extLst>
                  <a:ext uri="{FF2B5EF4-FFF2-40B4-BE49-F238E27FC236}">
                    <a16:creationId xmlns:a16="http://schemas.microsoft.com/office/drawing/2014/main" id="{4BBED9CD-6845-4F1C-AF93-B047C1AC8EA8}"/>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7" name="Freeform 41">
                <a:extLst>
                  <a:ext uri="{FF2B5EF4-FFF2-40B4-BE49-F238E27FC236}">
                    <a16:creationId xmlns:a16="http://schemas.microsoft.com/office/drawing/2014/main" id="{3385EDC0-8718-424D-A3DD-3F2EC39C48D7}"/>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8" name="Freeform 42">
                <a:extLst>
                  <a:ext uri="{FF2B5EF4-FFF2-40B4-BE49-F238E27FC236}">
                    <a16:creationId xmlns:a16="http://schemas.microsoft.com/office/drawing/2014/main" id="{3F21E3AB-5400-4C5B-B15D-617CCCAC4A80}"/>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9" name="Freeform 43">
                <a:extLst>
                  <a:ext uri="{FF2B5EF4-FFF2-40B4-BE49-F238E27FC236}">
                    <a16:creationId xmlns:a16="http://schemas.microsoft.com/office/drawing/2014/main" id="{4B484689-9701-4D4F-ACA3-85713E13DE18}"/>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4">
                <a:extLst>
                  <a:ext uri="{FF2B5EF4-FFF2-40B4-BE49-F238E27FC236}">
                    <a16:creationId xmlns:a16="http://schemas.microsoft.com/office/drawing/2014/main" id="{9B7D3DE9-7FCE-4815-9C62-0C067863E020}"/>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31" name="Freeform 45">
                <a:extLst>
                  <a:ext uri="{FF2B5EF4-FFF2-40B4-BE49-F238E27FC236}">
                    <a16:creationId xmlns:a16="http://schemas.microsoft.com/office/drawing/2014/main" id="{609BAA1D-377C-4ADD-83F4-971949FCE11A}"/>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2" name="Freeform 46">
                <a:extLst>
                  <a:ext uri="{FF2B5EF4-FFF2-40B4-BE49-F238E27FC236}">
                    <a16:creationId xmlns:a16="http://schemas.microsoft.com/office/drawing/2014/main" id="{72F11657-1659-49CA-A51E-BB390286E17B}"/>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3" name="Oval 47">
                <a:extLst>
                  <a:ext uri="{FF2B5EF4-FFF2-40B4-BE49-F238E27FC236}">
                    <a16:creationId xmlns:a16="http://schemas.microsoft.com/office/drawing/2014/main" id="{E6EE86EF-3EEE-47F3-8A61-52287A089899}"/>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34" name="Oval 48">
                <a:extLst>
                  <a:ext uri="{FF2B5EF4-FFF2-40B4-BE49-F238E27FC236}">
                    <a16:creationId xmlns:a16="http://schemas.microsoft.com/office/drawing/2014/main" id="{DC249E11-478A-4764-8F14-4478596BA19B}"/>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5" name="Oval 49">
                <a:extLst>
                  <a:ext uri="{FF2B5EF4-FFF2-40B4-BE49-F238E27FC236}">
                    <a16:creationId xmlns:a16="http://schemas.microsoft.com/office/drawing/2014/main" id="{4C04B9C9-7230-4E83-BD06-CDE7DEE23EBC}"/>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6" name="Oval 50">
                <a:extLst>
                  <a:ext uri="{FF2B5EF4-FFF2-40B4-BE49-F238E27FC236}">
                    <a16:creationId xmlns:a16="http://schemas.microsoft.com/office/drawing/2014/main" id="{9EC69745-E45B-4466-914B-5E4655A25927}"/>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7" name="Oval 51">
                <a:extLst>
                  <a:ext uri="{FF2B5EF4-FFF2-40B4-BE49-F238E27FC236}">
                    <a16:creationId xmlns:a16="http://schemas.microsoft.com/office/drawing/2014/main" id="{474788F8-3503-4542-80AD-11089F0D2526}"/>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8" name="Oval 52">
                <a:extLst>
                  <a:ext uri="{FF2B5EF4-FFF2-40B4-BE49-F238E27FC236}">
                    <a16:creationId xmlns:a16="http://schemas.microsoft.com/office/drawing/2014/main" id="{52EC7D44-CA3B-4A79-BD45-41F92AC3F978}"/>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9" name="Group 53">
              <a:extLst>
                <a:ext uri="{FF2B5EF4-FFF2-40B4-BE49-F238E27FC236}">
                  <a16:creationId xmlns:a16="http://schemas.microsoft.com/office/drawing/2014/main" id="{FB35E0BA-3EB4-4445-B028-6DB174FA69C2}"/>
                </a:ext>
              </a:extLst>
            </p:cNvPr>
            <p:cNvGrpSpPr>
              <a:grpSpLocks/>
            </p:cNvGrpSpPr>
            <p:nvPr userDrawn="1"/>
          </p:nvGrpSpPr>
          <p:grpSpPr bwMode="auto">
            <a:xfrm>
              <a:off x="5280" y="3024"/>
              <a:ext cx="425" cy="258"/>
              <a:chOff x="5280" y="3024"/>
              <a:chExt cx="425" cy="258"/>
            </a:xfrm>
          </p:grpSpPr>
          <p:sp>
            <p:nvSpPr>
              <p:cNvPr id="10" name="Freeform 54">
                <a:extLst>
                  <a:ext uri="{FF2B5EF4-FFF2-40B4-BE49-F238E27FC236}">
                    <a16:creationId xmlns:a16="http://schemas.microsoft.com/office/drawing/2014/main" id="{4189E122-4C0D-4F35-9558-B7C4F3A60631}"/>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55">
                <a:extLst>
                  <a:ext uri="{FF2B5EF4-FFF2-40B4-BE49-F238E27FC236}">
                    <a16:creationId xmlns:a16="http://schemas.microsoft.com/office/drawing/2014/main" id="{7FCD108C-98F6-4EBA-AD5E-BE25C5FAF5A9}"/>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6">
                <a:extLst>
                  <a:ext uri="{FF2B5EF4-FFF2-40B4-BE49-F238E27FC236}">
                    <a16:creationId xmlns:a16="http://schemas.microsoft.com/office/drawing/2014/main" id="{C9AF238B-41CF-49B7-9CFC-75B746433640}"/>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57">
                <a:extLst>
                  <a:ext uri="{FF2B5EF4-FFF2-40B4-BE49-F238E27FC236}">
                    <a16:creationId xmlns:a16="http://schemas.microsoft.com/office/drawing/2014/main" id="{A0471E58-A0B7-4A03-97A4-51A211BCC119}"/>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58">
                <a:extLst>
                  <a:ext uri="{FF2B5EF4-FFF2-40B4-BE49-F238E27FC236}">
                    <a16:creationId xmlns:a16="http://schemas.microsoft.com/office/drawing/2014/main" id="{4F8A163A-A2D3-4452-B6D6-6AF33EC7BD3F}"/>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59">
                <a:extLst>
                  <a:ext uri="{FF2B5EF4-FFF2-40B4-BE49-F238E27FC236}">
                    <a16:creationId xmlns:a16="http://schemas.microsoft.com/office/drawing/2014/main" id="{FEE02ACE-5AE8-42D5-B717-030D7DBAF060}"/>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0">
                <a:extLst>
                  <a:ext uri="{FF2B5EF4-FFF2-40B4-BE49-F238E27FC236}">
                    <a16:creationId xmlns:a16="http://schemas.microsoft.com/office/drawing/2014/main" id="{31050A73-0B97-45E2-BA0E-6493D4E50AFA}"/>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 name="Group 61">
                <a:extLst>
                  <a:ext uri="{FF2B5EF4-FFF2-40B4-BE49-F238E27FC236}">
                    <a16:creationId xmlns:a16="http://schemas.microsoft.com/office/drawing/2014/main" id="{9A5BA149-7976-4ED3-9F4E-A8B3FDFEE0EE}"/>
                  </a:ext>
                </a:extLst>
              </p:cNvPr>
              <p:cNvGrpSpPr>
                <a:grpSpLocks/>
              </p:cNvGrpSpPr>
              <p:nvPr/>
            </p:nvGrpSpPr>
            <p:grpSpPr bwMode="auto">
              <a:xfrm>
                <a:off x="5381" y="3085"/>
                <a:ext cx="227" cy="132"/>
                <a:chOff x="5381" y="3085"/>
                <a:chExt cx="227" cy="132"/>
              </a:xfrm>
            </p:grpSpPr>
            <p:sp>
              <p:nvSpPr>
                <p:cNvPr id="18" name="Oval 62">
                  <a:extLst>
                    <a:ext uri="{FF2B5EF4-FFF2-40B4-BE49-F238E27FC236}">
                      <a16:creationId xmlns:a16="http://schemas.microsoft.com/office/drawing/2014/main" id="{FEC7DEB1-2218-4F78-92F7-A93E97E05EC6}"/>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 name="Oval 63">
                  <a:extLst>
                    <a:ext uri="{FF2B5EF4-FFF2-40B4-BE49-F238E27FC236}">
                      <a16:creationId xmlns:a16="http://schemas.microsoft.com/office/drawing/2014/main" id="{C735DEA7-6152-4013-B66D-AB0D67E85CD7}"/>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 name="Oval 64">
                  <a:extLst>
                    <a:ext uri="{FF2B5EF4-FFF2-40B4-BE49-F238E27FC236}">
                      <a16:creationId xmlns:a16="http://schemas.microsoft.com/office/drawing/2014/main" id="{C85C8406-4A19-49BB-B9AD-3E8EE7FF8817}"/>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1" name="Oval 65">
                  <a:extLst>
                    <a:ext uri="{FF2B5EF4-FFF2-40B4-BE49-F238E27FC236}">
                      <a16:creationId xmlns:a16="http://schemas.microsoft.com/office/drawing/2014/main" id="{CDC97834-4028-4B68-9AFE-5DF22089075B}"/>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60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1460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68" name="Rectangle 68">
            <a:extLst>
              <a:ext uri="{FF2B5EF4-FFF2-40B4-BE49-F238E27FC236}">
                <a16:creationId xmlns:a16="http://schemas.microsoft.com/office/drawing/2014/main" id="{FD2CF941-7183-465D-929A-4383FCEB4F7A}"/>
              </a:ext>
            </a:extLst>
          </p:cNvPr>
          <p:cNvSpPr>
            <a:spLocks noGrp="1" noChangeArrowheads="1"/>
          </p:cNvSpPr>
          <p:nvPr>
            <p:ph type="dt" sz="quarter" idx="10"/>
          </p:nvPr>
        </p:nvSpPr>
        <p:spPr>
          <a:xfrm>
            <a:off x="457200" y="6248400"/>
            <a:ext cx="2133600" cy="457200"/>
          </a:xfrm>
        </p:spPr>
        <p:txBody>
          <a:bodyPr/>
          <a:lstStyle>
            <a:lvl1pPr>
              <a:defRPr/>
            </a:lvl1pPr>
          </a:lstStyle>
          <a:p>
            <a:pPr>
              <a:defRPr/>
            </a:pPr>
            <a:fld id="{580B2DFB-4847-4A4B-B039-BD213B6922AA}" type="datetime1">
              <a:rPr lang="en-US" smtClean="0"/>
              <a:t>11/18/2025</a:t>
            </a:fld>
            <a:endParaRPr lang="en-US"/>
          </a:p>
        </p:txBody>
      </p:sp>
      <p:sp>
        <p:nvSpPr>
          <p:cNvPr id="69" name="Rectangle 69">
            <a:extLst>
              <a:ext uri="{FF2B5EF4-FFF2-40B4-BE49-F238E27FC236}">
                <a16:creationId xmlns:a16="http://schemas.microsoft.com/office/drawing/2014/main" id="{C4F74C33-749E-446C-8205-F34A226B184D}"/>
              </a:ext>
            </a:extLst>
          </p:cNvPr>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70" name="Rectangle 70">
            <a:extLst>
              <a:ext uri="{FF2B5EF4-FFF2-40B4-BE49-F238E27FC236}">
                <a16:creationId xmlns:a16="http://schemas.microsoft.com/office/drawing/2014/main" id="{F3BB99DD-2A57-424D-A991-7C0CFF79FD62}"/>
              </a:ext>
            </a:extLst>
          </p:cNvPr>
          <p:cNvSpPr>
            <a:spLocks noGrp="1" noChangeArrowheads="1"/>
          </p:cNvSpPr>
          <p:nvPr>
            <p:ph type="sldNum" sz="quarter" idx="12"/>
          </p:nvPr>
        </p:nvSpPr>
        <p:spPr>
          <a:xfrm>
            <a:off x="6553200" y="6248400"/>
            <a:ext cx="2133600" cy="457200"/>
          </a:xfrm>
        </p:spPr>
        <p:txBody>
          <a:bodyPr/>
          <a:lstStyle>
            <a:lvl1pPr>
              <a:defRPr/>
            </a:lvl1pPr>
          </a:lstStyle>
          <a:p>
            <a:fld id="{AF9A9A8A-746F-4259-8C34-0D155FC48361}" type="slidenum">
              <a:rPr lang="en-US" altLang="en-US"/>
              <a:pPr/>
              <a:t>‹#›</a:t>
            </a:fld>
            <a:endParaRPr lang="en-US" altLang="en-US"/>
          </a:p>
        </p:txBody>
      </p:sp>
    </p:spTree>
    <p:extLst>
      <p:ext uri="{BB962C8B-B14F-4D97-AF65-F5344CB8AC3E}">
        <p14:creationId xmlns:p14="http://schemas.microsoft.com/office/powerpoint/2010/main" val="267815772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7816F832-67E6-4A04-A055-84A7EABA3B05}"/>
              </a:ext>
            </a:extLst>
          </p:cNvPr>
          <p:cNvSpPr>
            <a:spLocks noGrp="1" noChangeArrowheads="1"/>
          </p:cNvSpPr>
          <p:nvPr>
            <p:ph type="dt" sz="half" idx="10"/>
          </p:nvPr>
        </p:nvSpPr>
        <p:spPr>
          <a:ln/>
        </p:spPr>
        <p:txBody>
          <a:bodyPr/>
          <a:lstStyle>
            <a:lvl1pPr>
              <a:defRPr/>
            </a:lvl1pPr>
          </a:lstStyle>
          <a:p>
            <a:pPr>
              <a:defRPr/>
            </a:pPr>
            <a:fld id="{69EB83DE-2DD0-48A4-962D-3DAECBD88D41}" type="datetime1">
              <a:rPr lang="en-US" smtClean="0"/>
              <a:t>11/18/2025</a:t>
            </a:fld>
            <a:endParaRPr lang="en-US"/>
          </a:p>
        </p:txBody>
      </p:sp>
      <p:sp>
        <p:nvSpPr>
          <p:cNvPr id="5" name="Rectangle 70">
            <a:extLst>
              <a:ext uri="{FF2B5EF4-FFF2-40B4-BE49-F238E27FC236}">
                <a16:creationId xmlns:a16="http://schemas.microsoft.com/office/drawing/2014/main" id="{8C6C2360-B0CC-40C9-A9C5-498C7D771C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116725E6-DA89-42CE-AE6C-CC62CB2CE386}"/>
              </a:ext>
            </a:extLst>
          </p:cNvPr>
          <p:cNvSpPr>
            <a:spLocks noGrp="1" noChangeArrowheads="1"/>
          </p:cNvSpPr>
          <p:nvPr>
            <p:ph type="sldNum" sz="quarter" idx="12"/>
          </p:nvPr>
        </p:nvSpPr>
        <p:spPr>
          <a:ln/>
        </p:spPr>
        <p:txBody>
          <a:bodyPr/>
          <a:lstStyle>
            <a:lvl1pPr>
              <a:defRPr/>
            </a:lvl1pPr>
          </a:lstStyle>
          <a:p>
            <a:fld id="{B5D54D05-3C11-42ED-AAF1-8D3037954F17}" type="slidenum">
              <a:rPr lang="en-US" altLang="en-US"/>
              <a:pPr/>
              <a:t>‹#›</a:t>
            </a:fld>
            <a:endParaRPr lang="en-US" altLang="en-US"/>
          </a:p>
        </p:txBody>
      </p:sp>
    </p:spTree>
    <p:extLst>
      <p:ext uri="{BB962C8B-B14F-4D97-AF65-F5344CB8AC3E}">
        <p14:creationId xmlns:p14="http://schemas.microsoft.com/office/powerpoint/2010/main" val="426638849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a:extLst>
              <a:ext uri="{FF2B5EF4-FFF2-40B4-BE49-F238E27FC236}">
                <a16:creationId xmlns:a16="http://schemas.microsoft.com/office/drawing/2014/main" id="{FB3AC023-BAB5-477D-AEF6-AC2FF76064F2}"/>
              </a:ext>
            </a:extLst>
          </p:cNvPr>
          <p:cNvSpPr>
            <a:spLocks noGrp="1" noChangeArrowheads="1"/>
          </p:cNvSpPr>
          <p:nvPr>
            <p:ph type="dt" sz="half" idx="10"/>
          </p:nvPr>
        </p:nvSpPr>
        <p:spPr>
          <a:ln/>
        </p:spPr>
        <p:txBody>
          <a:bodyPr/>
          <a:lstStyle>
            <a:lvl1pPr>
              <a:defRPr/>
            </a:lvl1pPr>
          </a:lstStyle>
          <a:p>
            <a:pPr>
              <a:defRPr/>
            </a:pPr>
            <a:fld id="{568E1CD6-D57E-4DE1-BFEA-A94303DF6C00}" type="datetime1">
              <a:rPr lang="en-US" smtClean="0"/>
              <a:t>11/18/2025</a:t>
            </a:fld>
            <a:endParaRPr lang="en-US"/>
          </a:p>
        </p:txBody>
      </p:sp>
      <p:sp>
        <p:nvSpPr>
          <p:cNvPr id="5" name="Rectangle 70">
            <a:extLst>
              <a:ext uri="{FF2B5EF4-FFF2-40B4-BE49-F238E27FC236}">
                <a16:creationId xmlns:a16="http://schemas.microsoft.com/office/drawing/2014/main" id="{923967F1-8241-4B89-A932-20792A3A142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52CEBE65-AAFC-48D7-979F-5BD3A64A6719}"/>
              </a:ext>
            </a:extLst>
          </p:cNvPr>
          <p:cNvSpPr>
            <a:spLocks noGrp="1" noChangeArrowheads="1"/>
          </p:cNvSpPr>
          <p:nvPr>
            <p:ph type="sldNum" sz="quarter" idx="12"/>
          </p:nvPr>
        </p:nvSpPr>
        <p:spPr>
          <a:ln/>
        </p:spPr>
        <p:txBody>
          <a:bodyPr/>
          <a:lstStyle>
            <a:lvl1pPr>
              <a:defRPr/>
            </a:lvl1pPr>
          </a:lstStyle>
          <a:p>
            <a:fld id="{5479FC91-9AFE-44A8-9201-706A29290A00}" type="slidenum">
              <a:rPr lang="en-US" altLang="en-US"/>
              <a:pPr/>
              <a:t>‹#›</a:t>
            </a:fld>
            <a:endParaRPr lang="en-US" altLang="en-US"/>
          </a:p>
        </p:txBody>
      </p:sp>
    </p:spTree>
    <p:extLst>
      <p:ext uri="{BB962C8B-B14F-4D97-AF65-F5344CB8AC3E}">
        <p14:creationId xmlns:p14="http://schemas.microsoft.com/office/powerpoint/2010/main" val="303383846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a:extLst>
              <a:ext uri="{FF2B5EF4-FFF2-40B4-BE49-F238E27FC236}">
                <a16:creationId xmlns:a16="http://schemas.microsoft.com/office/drawing/2014/main" id="{AB8E2130-FCFD-4DD9-901A-B94758CA6250}"/>
              </a:ext>
            </a:extLst>
          </p:cNvPr>
          <p:cNvSpPr>
            <a:spLocks noGrp="1" noChangeArrowheads="1"/>
          </p:cNvSpPr>
          <p:nvPr>
            <p:ph type="dt" sz="half" idx="10"/>
          </p:nvPr>
        </p:nvSpPr>
        <p:spPr>
          <a:ln/>
        </p:spPr>
        <p:txBody>
          <a:bodyPr/>
          <a:lstStyle>
            <a:lvl1pPr>
              <a:defRPr/>
            </a:lvl1pPr>
          </a:lstStyle>
          <a:p>
            <a:pPr>
              <a:defRPr/>
            </a:pPr>
            <a:fld id="{1EE87C93-5823-4DEC-9C7B-CEA8AF77676F}" type="datetime1">
              <a:rPr lang="en-US" smtClean="0"/>
              <a:t>11/18/2025</a:t>
            </a:fld>
            <a:endParaRPr lang="en-US"/>
          </a:p>
        </p:txBody>
      </p:sp>
      <p:sp>
        <p:nvSpPr>
          <p:cNvPr id="6" name="Rectangle 70">
            <a:extLst>
              <a:ext uri="{FF2B5EF4-FFF2-40B4-BE49-F238E27FC236}">
                <a16:creationId xmlns:a16="http://schemas.microsoft.com/office/drawing/2014/main" id="{AE6178AB-5328-4164-A8ED-3B5D49D5CE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954B6C31-499E-41A1-827E-174EFC5431E0}"/>
              </a:ext>
            </a:extLst>
          </p:cNvPr>
          <p:cNvSpPr>
            <a:spLocks noGrp="1" noChangeArrowheads="1"/>
          </p:cNvSpPr>
          <p:nvPr>
            <p:ph type="sldNum" sz="quarter" idx="12"/>
          </p:nvPr>
        </p:nvSpPr>
        <p:spPr>
          <a:ln/>
        </p:spPr>
        <p:txBody>
          <a:bodyPr/>
          <a:lstStyle>
            <a:lvl1pPr>
              <a:defRPr/>
            </a:lvl1pPr>
          </a:lstStyle>
          <a:p>
            <a:fld id="{1EDA370F-AF66-45A1-BA10-3FBACA928D5F}" type="slidenum">
              <a:rPr lang="en-US" altLang="en-US"/>
              <a:pPr/>
              <a:t>‹#›</a:t>
            </a:fld>
            <a:endParaRPr lang="en-US" altLang="en-US"/>
          </a:p>
        </p:txBody>
      </p:sp>
    </p:spTree>
    <p:extLst>
      <p:ext uri="{BB962C8B-B14F-4D97-AF65-F5344CB8AC3E}">
        <p14:creationId xmlns:p14="http://schemas.microsoft.com/office/powerpoint/2010/main" val="30220154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a:extLst>
              <a:ext uri="{FF2B5EF4-FFF2-40B4-BE49-F238E27FC236}">
                <a16:creationId xmlns:a16="http://schemas.microsoft.com/office/drawing/2014/main" id="{8807D1C9-7BA0-41F5-9A78-660AB4EB81AD}"/>
              </a:ext>
            </a:extLst>
          </p:cNvPr>
          <p:cNvSpPr>
            <a:spLocks noGrp="1" noChangeArrowheads="1"/>
          </p:cNvSpPr>
          <p:nvPr>
            <p:ph type="dt" sz="half" idx="10"/>
          </p:nvPr>
        </p:nvSpPr>
        <p:spPr>
          <a:ln/>
        </p:spPr>
        <p:txBody>
          <a:bodyPr/>
          <a:lstStyle>
            <a:lvl1pPr>
              <a:defRPr/>
            </a:lvl1pPr>
          </a:lstStyle>
          <a:p>
            <a:pPr>
              <a:defRPr/>
            </a:pPr>
            <a:fld id="{D1B9CF55-FD3C-43AD-983E-6DFAEBC4C996}" type="datetime1">
              <a:rPr lang="en-US" smtClean="0"/>
              <a:t>11/18/2025</a:t>
            </a:fld>
            <a:endParaRPr lang="en-US"/>
          </a:p>
        </p:txBody>
      </p:sp>
      <p:sp>
        <p:nvSpPr>
          <p:cNvPr id="8" name="Rectangle 70">
            <a:extLst>
              <a:ext uri="{FF2B5EF4-FFF2-40B4-BE49-F238E27FC236}">
                <a16:creationId xmlns:a16="http://schemas.microsoft.com/office/drawing/2014/main" id="{6509B6C4-2B26-47E4-A454-1ACDB3001BF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1">
            <a:extLst>
              <a:ext uri="{FF2B5EF4-FFF2-40B4-BE49-F238E27FC236}">
                <a16:creationId xmlns:a16="http://schemas.microsoft.com/office/drawing/2014/main" id="{51264009-4DAF-4F41-A2D2-EA0D201275BC}"/>
              </a:ext>
            </a:extLst>
          </p:cNvPr>
          <p:cNvSpPr>
            <a:spLocks noGrp="1" noChangeArrowheads="1"/>
          </p:cNvSpPr>
          <p:nvPr>
            <p:ph type="sldNum" sz="quarter" idx="12"/>
          </p:nvPr>
        </p:nvSpPr>
        <p:spPr>
          <a:ln/>
        </p:spPr>
        <p:txBody>
          <a:bodyPr/>
          <a:lstStyle>
            <a:lvl1pPr>
              <a:defRPr/>
            </a:lvl1pPr>
          </a:lstStyle>
          <a:p>
            <a:fld id="{AB22019C-E5BA-43A8-9B64-CB790BA04D2E}" type="slidenum">
              <a:rPr lang="en-US" altLang="en-US"/>
              <a:pPr/>
              <a:t>‹#›</a:t>
            </a:fld>
            <a:endParaRPr lang="en-US" altLang="en-US"/>
          </a:p>
        </p:txBody>
      </p:sp>
    </p:spTree>
    <p:extLst>
      <p:ext uri="{BB962C8B-B14F-4D97-AF65-F5344CB8AC3E}">
        <p14:creationId xmlns:p14="http://schemas.microsoft.com/office/powerpoint/2010/main" val="90764113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a:extLst>
              <a:ext uri="{FF2B5EF4-FFF2-40B4-BE49-F238E27FC236}">
                <a16:creationId xmlns:a16="http://schemas.microsoft.com/office/drawing/2014/main" id="{E65814EF-986F-47C6-8372-DD08C521A3E7}"/>
              </a:ext>
            </a:extLst>
          </p:cNvPr>
          <p:cNvSpPr>
            <a:spLocks noGrp="1" noChangeArrowheads="1"/>
          </p:cNvSpPr>
          <p:nvPr>
            <p:ph type="dt" sz="half" idx="10"/>
          </p:nvPr>
        </p:nvSpPr>
        <p:spPr>
          <a:ln/>
        </p:spPr>
        <p:txBody>
          <a:bodyPr/>
          <a:lstStyle>
            <a:lvl1pPr>
              <a:defRPr/>
            </a:lvl1pPr>
          </a:lstStyle>
          <a:p>
            <a:pPr>
              <a:defRPr/>
            </a:pPr>
            <a:fld id="{ED736AC7-5756-4381-BD68-E48667C97129}" type="datetime1">
              <a:rPr lang="en-US" smtClean="0"/>
              <a:t>11/18/2025</a:t>
            </a:fld>
            <a:endParaRPr lang="en-US"/>
          </a:p>
        </p:txBody>
      </p:sp>
      <p:sp>
        <p:nvSpPr>
          <p:cNvPr id="4" name="Rectangle 70">
            <a:extLst>
              <a:ext uri="{FF2B5EF4-FFF2-40B4-BE49-F238E27FC236}">
                <a16:creationId xmlns:a16="http://schemas.microsoft.com/office/drawing/2014/main" id="{0EAF99E6-259D-498F-AF19-6DC11C3DA80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1">
            <a:extLst>
              <a:ext uri="{FF2B5EF4-FFF2-40B4-BE49-F238E27FC236}">
                <a16:creationId xmlns:a16="http://schemas.microsoft.com/office/drawing/2014/main" id="{D2F580BA-8220-4E48-B9D8-B7F07C34AC07}"/>
              </a:ext>
            </a:extLst>
          </p:cNvPr>
          <p:cNvSpPr>
            <a:spLocks noGrp="1" noChangeArrowheads="1"/>
          </p:cNvSpPr>
          <p:nvPr>
            <p:ph type="sldNum" sz="quarter" idx="12"/>
          </p:nvPr>
        </p:nvSpPr>
        <p:spPr>
          <a:ln/>
        </p:spPr>
        <p:txBody>
          <a:bodyPr/>
          <a:lstStyle>
            <a:lvl1pPr>
              <a:defRPr/>
            </a:lvl1pPr>
          </a:lstStyle>
          <a:p>
            <a:fld id="{3D134641-83C6-4413-A8D4-68A7940C90F3}" type="slidenum">
              <a:rPr lang="en-US" altLang="en-US"/>
              <a:pPr/>
              <a:t>‹#›</a:t>
            </a:fld>
            <a:endParaRPr lang="en-US" altLang="en-US"/>
          </a:p>
        </p:txBody>
      </p:sp>
    </p:spTree>
    <p:extLst>
      <p:ext uri="{BB962C8B-B14F-4D97-AF65-F5344CB8AC3E}">
        <p14:creationId xmlns:p14="http://schemas.microsoft.com/office/powerpoint/2010/main" val="133086096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a:extLst>
              <a:ext uri="{FF2B5EF4-FFF2-40B4-BE49-F238E27FC236}">
                <a16:creationId xmlns:a16="http://schemas.microsoft.com/office/drawing/2014/main" id="{0EBF07A0-2BE4-4341-A104-B8EDA67C1BB4}"/>
              </a:ext>
            </a:extLst>
          </p:cNvPr>
          <p:cNvSpPr>
            <a:spLocks noGrp="1" noChangeArrowheads="1"/>
          </p:cNvSpPr>
          <p:nvPr>
            <p:ph type="dt" sz="half" idx="10"/>
          </p:nvPr>
        </p:nvSpPr>
        <p:spPr>
          <a:ln/>
        </p:spPr>
        <p:txBody>
          <a:bodyPr/>
          <a:lstStyle>
            <a:lvl1pPr>
              <a:defRPr/>
            </a:lvl1pPr>
          </a:lstStyle>
          <a:p>
            <a:pPr>
              <a:defRPr/>
            </a:pPr>
            <a:fld id="{466C9EAB-06EB-4804-A813-CD267064BBD4}" type="datetime1">
              <a:rPr lang="en-US" smtClean="0"/>
              <a:t>11/18/2025</a:t>
            </a:fld>
            <a:endParaRPr lang="en-US"/>
          </a:p>
        </p:txBody>
      </p:sp>
      <p:sp>
        <p:nvSpPr>
          <p:cNvPr id="3" name="Rectangle 70">
            <a:extLst>
              <a:ext uri="{FF2B5EF4-FFF2-40B4-BE49-F238E27FC236}">
                <a16:creationId xmlns:a16="http://schemas.microsoft.com/office/drawing/2014/main" id="{EC2D5176-6657-4855-898B-327DC359C83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1">
            <a:extLst>
              <a:ext uri="{FF2B5EF4-FFF2-40B4-BE49-F238E27FC236}">
                <a16:creationId xmlns:a16="http://schemas.microsoft.com/office/drawing/2014/main" id="{49F68973-614B-41F2-B3B6-07DA3D8201E7}"/>
              </a:ext>
            </a:extLst>
          </p:cNvPr>
          <p:cNvSpPr>
            <a:spLocks noGrp="1" noChangeArrowheads="1"/>
          </p:cNvSpPr>
          <p:nvPr>
            <p:ph type="sldNum" sz="quarter" idx="12"/>
          </p:nvPr>
        </p:nvSpPr>
        <p:spPr>
          <a:ln/>
        </p:spPr>
        <p:txBody>
          <a:bodyPr/>
          <a:lstStyle>
            <a:lvl1pPr>
              <a:defRPr/>
            </a:lvl1pPr>
          </a:lstStyle>
          <a:p>
            <a:fld id="{B70B55D2-273A-46E5-AE47-5C7207975773}" type="slidenum">
              <a:rPr lang="en-US" altLang="en-US"/>
              <a:pPr/>
              <a:t>‹#›</a:t>
            </a:fld>
            <a:endParaRPr lang="en-US" altLang="en-US"/>
          </a:p>
        </p:txBody>
      </p:sp>
    </p:spTree>
    <p:extLst>
      <p:ext uri="{BB962C8B-B14F-4D97-AF65-F5344CB8AC3E}">
        <p14:creationId xmlns:p14="http://schemas.microsoft.com/office/powerpoint/2010/main" val="30532764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a:extLst>
              <a:ext uri="{FF2B5EF4-FFF2-40B4-BE49-F238E27FC236}">
                <a16:creationId xmlns:a16="http://schemas.microsoft.com/office/drawing/2014/main" id="{2A83B0D3-4087-4953-9D78-7DA2B5769407}"/>
              </a:ext>
            </a:extLst>
          </p:cNvPr>
          <p:cNvSpPr>
            <a:spLocks noGrp="1" noChangeArrowheads="1"/>
          </p:cNvSpPr>
          <p:nvPr>
            <p:ph type="dt" sz="half" idx="10"/>
          </p:nvPr>
        </p:nvSpPr>
        <p:spPr>
          <a:ln/>
        </p:spPr>
        <p:txBody>
          <a:bodyPr/>
          <a:lstStyle>
            <a:lvl1pPr>
              <a:defRPr/>
            </a:lvl1pPr>
          </a:lstStyle>
          <a:p>
            <a:pPr>
              <a:defRPr/>
            </a:pPr>
            <a:fld id="{B1CEC2D3-B09B-435F-A1F2-F9B7E2971C31}" type="datetime1">
              <a:rPr lang="en-US" smtClean="0"/>
              <a:t>11/18/2025</a:t>
            </a:fld>
            <a:endParaRPr lang="en-US"/>
          </a:p>
        </p:txBody>
      </p:sp>
      <p:sp>
        <p:nvSpPr>
          <p:cNvPr id="5" name="Rectangle 70">
            <a:extLst>
              <a:ext uri="{FF2B5EF4-FFF2-40B4-BE49-F238E27FC236}">
                <a16:creationId xmlns:a16="http://schemas.microsoft.com/office/drawing/2014/main" id="{52CFAC6D-DA2C-4521-964D-B024E574BD2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CC44FFEE-6C98-4C14-989F-12CDE9D8C3AB}"/>
              </a:ext>
            </a:extLst>
          </p:cNvPr>
          <p:cNvSpPr>
            <a:spLocks noGrp="1" noChangeArrowheads="1"/>
          </p:cNvSpPr>
          <p:nvPr>
            <p:ph type="sldNum" sz="quarter" idx="12"/>
          </p:nvPr>
        </p:nvSpPr>
        <p:spPr>
          <a:ln/>
        </p:spPr>
        <p:txBody>
          <a:bodyPr/>
          <a:lstStyle>
            <a:lvl1pPr>
              <a:defRPr/>
            </a:lvl1pPr>
          </a:lstStyle>
          <a:p>
            <a:fld id="{EA5E95EC-94D2-479F-A12E-91D0E2920080}" type="slidenum">
              <a:rPr lang="en-US" altLang="en-US"/>
              <a:pPr/>
              <a:t>‹#›</a:t>
            </a:fld>
            <a:endParaRPr lang="en-US" altLang="en-US"/>
          </a:p>
        </p:txBody>
      </p:sp>
    </p:spTree>
    <p:extLst>
      <p:ext uri="{BB962C8B-B14F-4D97-AF65-F5344CB8AC3E}">
        <p14:creationId xmlns:p14="http://schemas.microsoft.com/office/powerpoint/2010/main" val="18455476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3F1518E2-FF27-4AE4-B757-0C3DE82D70FC}"/>
              </a:ext>
            </a:extLst>
          </p:cNvPr>
          <p:cNvSpPr>
            <a:spLocks noGrp="1" noChangeArrowheads="1"/>
          </p:cNvSpPr>
          <p:nvPr>
            <p:ph type="dt" sz="half" idx="10"/>
          </p:nvPr>
        </p:nvSpPr>
        <p:spPr>
          <a:ln/>
        </p:spPr>
        <p:txBody>
          <a:bodyPr/>
          <a:lstStyle>
            <a:lvl1pPr>
              <a:defRPr/>
            </a:lvl1pPr>
          </a:lstStyle>
          <a:p>
            <a:pPr>
              <a:defRPr/>
            </a:pPr>
            <a:fld id="{EDD389A9-FCFA-44F4-B9F8-DC52ADAA0568}" type="datetime1">
              <a:rPr lang="en-US" smtClean="0"/>
              <a:t>11/18/2025</a:t>
            </a:fld>
            <a:endParaRPr lang="en-US"/>
          </a:p>
        </p:txBody>
      </p:sp>
      <p:sp>
        <p:nvSpPr>
          <p:cNvPr id="6" name="Rectangle 70">
            <a:extLst>
              <a:ext uri="{FF2B5EF4-FFF2-40B4-BE49-F238E27FC236}">
                <a16:creationId xmlns:a16="http://schemas.microsoft.com/office/drawing/2014/main" id="{392413BF-8356-4CE0-AD8A-3829C4C3813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ACC526F4-11F6-4ACD-A3D6-EDB265D6507E}"/>
              </a:ext>
            </a:extLst>
          </p:cNvPr>
          <p:cNvSpPr>
            <a:spLocks noGrp="1" noChangeArrowheads="1"/>
          </p:cNvSpPr>
          <p:nvPr>
            <p:ph type="sldNum" sz="quarter" idx="12"/>
          </p:nvPr>
        </p:nvSpPr>
        <p:spPr>
          <a:ln/>
        </p:spPr>
        <p:txBody>
          <a:bodyPr/>
          <a:lstStyle>
            <a:lvl1pPr>
              <a:defRPr/>
            </a:lvl1pPr>
          </a:lstStyle>
          <a:p>
            <a:fld id="{36026CFB-B73F-42F3-BE68-6CCF81304C56}" type="slidenum">
              <a:rPr lang="en-US" altLang="en-US"/>
              <a:pPr/>
              <a:t>‹#›</a:t>
            </a:fld>
            <a:endParaRPr lang="en-US" altLang="en-US"/>
          </a:p>
        </p:txBody>
      </p:sp>
    </p:spTree>
    <p:extLst>
      <p:ext uri="{BB962C8B-B14F-4D97-AF65-F5344CB8AC3E}">
        <p14:creationId xmlns:p14="http://schemas.microsoft.com/office/powerpoint/2010/main" val="7170984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AD9ECB8D-3F5B-4E3B-8993-3C0E1CD02DFF}"/>
              </a:ext>
            </a:extLst>
          </p:cNvPr>
          <p:cNvSpPr>
            <a:spLocks noGrp="1" noChangeArrowheads="1"/>
          </p:cNvSpPr>
          <p:nvPr>
            <p:ph type="dt" sz="half" idx="10"/>
          </p:nvPr>
        </p:nvSpPr>
        <p:spPr>
          <a:ln/>
        </p:spPr>
        <p:txBody>
          <a:bodyPr/>
          <a:lstStyle>
            <a:lvl1pPr>
              <a:defRPr/>
            </a:lvl1pPr>
          </a:lstStyle>
          <a:p>
            <a:pPr>
              <a:defRPr/>
            </a:pPr>
            <a:fld id="{4FCA45A7-BBDE-40F9-A592-F239D5D775F4}" type="datetime1">
              <a:rPr lang="en-US" smtClean="0"/>
              <a:t>11/18/2025</a:t>
            </a:fld>
            <a:endParaRPr lang="en-US"/>
          </a:p>
        </p:txBody>
      </p:sp>
      <p:sp>
        <p:nvSpPr>
          <p:cNvPr id="6" name="Rectangle 70">
            <a:extLst>
              <a:ext uri="{FF2B5EF4-FFF2-40B4-BE49-F238E27FC236}">
                <a16:creationId xmlns:a16="http://schemas.microsoft.com/office/drawing/2014/main" id="{360EF443-ACBA-47E7-8934-6F981CE604E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42B8FC37-1289-4B37-959A-1A365C0165EA}"/>
              </a:ext>
            </a:extLst>
          </p:cNvPr>
          <p:cNvSpPr>
            <a:spLocks noGrp="1" noChangeArrowheads="1"/>
          </p:cNvSpPr>
          <p:nvPr>
            <p:ph type="sldNum" sz="quarter" idx="12"/>
          </p:nvPr>
        </p:nvSpPr>
        <p:spPr>
          <a:ln/>
        </p:spPr>
        <p:txBody>
          <a:bodyPr/>
          <a:lstStyle>
            <a:lvl1pPr>
              <a:defRPr/>
            </a:lvl1pPr>
          </a:lstStyle>
          <a:p>
            <a:fld id="{8A992D97-02AB-455D-8664-5B31EC361081}" type="slidenum">
              <a:rPr lang="en-US" altLang="en-US"/>
              <a:pPr/>
              <a:t>‹#›</a:t>
            </a:fld>
            <a:endParaRPr lang="en-US" altLang="en-US"/>
          </a:p>
        </p:txBody>
      </p:sp>
    </p:spTree>
    <p:extLst>
      <p:ext uri="{BB962C8B-B14F-4D97-AF65-F5344CB8AC3E}">
        <p14:creationId xmlns:p14="http://schemas.microsoft.com/office/powerpoint/2010/main" val="378131802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E0FAB9B9-AE24-4D33-87D4-51A7E7FC4333}"/>
              </a:ext>
            </a:extLst>
          </p:cNvPr>
          <p:cNvSpPr>
            <a:spLocks noGrp="1" noChangeArrowheads="1"/>
          </p:cNvSpPr>
          <p:nvPr>
            <p:ph type="dt" sz="half" idx="10"/>
          </p:nvPr>
        </p:nvSpPr>
        <p:spPr>
          <a:ln/>
        </p:spPr>
        <p:txBody>
          <a:bodyPr/>
          <a:lstStyle>
            <a:lvl1pPr>
              <a:defRPr/>
            </a:lvl1pPr>
          </a:lstStyle>
          <a:p>
            <a:pPr>
              <a:defRPr/>
            </a:pPr>
            <a:fld id="{CB45EB4D-1E76-4F30-8F47-24FFE0E62EAF}" type="datetime1">
              <a:rPr lang="en-US" smtClean="0"/>
              <a:t>11/18/2025</a:t>
            </a:fld>
            <a:endParaRPr lang="en-US"/>
          </a:p>
        </p:txBody>
      </p:sp>
      <p:sp>
        <p:nvSpPr>
          <p:cNvPr id="5" name="Rectangle 70">
            <a:extLst>
              <a:ext uri="{FF2B5EF4-FFF2-40B4-BE49-F238E27FC236}">
                <a16:creationId xmlns:a16="http://schemas.microsoft.com/office/drawing/2014/main" id="{2960BB1F-8687-4A62-949F-48652ED4217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2290FDF9-BBDD-4DDE-A5E5-483FD4BE5517}"/>
              </a:ext>
            </a:extLst>
          </p:cNvPr>
          <p:cNvSpPr>
            <a:spLocks noGrp="1" noChangeArrowheads="1"/>
          </p:cNvSpPr>
          <p:nvPr>
            <p:ph type="sldNum" sz="quarter" idx="12"/>
          </p:nvPr>
        </p:nvSpPr>
        <p:spPr>
          <a:ln/>
        </p:spPr>
        <p:txBody>
          <a:bodyPr/>
          <a:lstStyle>
            <a:lvl1pPr>
              <a:defRPr/>
            </a:lvl1pPr>
          </a:lstStyle>
          <a:p>
            <a:fld id="{1F00D146-70B4-4295-AD47-53FFEEED4B4F}" type="slidenum">
              <a:rPr lang="en-US" altLang="en-US"/>
              <a:pPr/>
              <a:t>‹#›</a:t>
            </a:fld>
            <a:endParaRPr lang="en-US" altLang="en-US"/>
          </a:p>
        </p:txBody>
      </p:sp>
    </p:spTree>
    <p:extLst>
      <p:ext uri="{BB962C8B-B14F-4D97-AF65-F5344CB8AC3E}">
        <p14:creationId xmlns:p14="http://schemas.microsoft.com/office/powerpoint/2010/main" val="77794213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DBD28D75-030F-4843-9854-9BE9C1B6FDBF}"/>
              </a:ext>
            </a:extLst>
          </p:cNvPr>
          <p:cNvSpPr>
            <a:spLocks noGrp="1" noChangeArrowheads="1"/>
          </p:cNvSpPr>
          <p:nvPr>
            <p:ph type="dt" sz="half" idx="10"/>
          </p:nvPr>
        </p:nvSpPr>
        <p:spPr>
          <a:ln/>
        </p:spPr>
        <p:txBody>
          <a:bodyPr/>
          <a:lstStyle>
            <a:lvl1pPr>
              <a:defRPr/>
            </a:lvl1pPr>
          </a:lstStyle>
          <a:p>
            <a:pPr>
              <a:defRPr/>
            </a:pPr>
            <a:fld id="{D5E29A3C-DEE3-4B6C-BD6D-D8BC288D6259}" type="datetime1">
              <a:rPr lang="en-US" smtClean="0"/>
              <a:t>11/18/2025</a:t>
            </a:fld>
            <a:endParaRPr lang="en-US"/>
          </a:p>
        </p:txBody>
      </p:sp>
      <p:sp>
        <p:nvSpPr>
          <p:cNvPr id="5" name="Rectangle 70">
            <a:extLst>
              <a:ext uri="{FF2B5EF4-FFF2-40B4-BE49-F238E27FC236}">
                <a16:creationId xmlns:a16="http://schemas.microsoft.com/office/drawing/2014/main" id="{129AA6B7-356D-483F-8DD0-0A741DE003A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F96A4F89-BBA9-40A3-85F3-1BC16FA2D6F8}"/>
              </a:ext>
            </a:extLst>
          </p:cNvPr>
          <p:cNvSpPr>
            <a:spLocks noGrp="1" noChangeArrowheads="1"/>
          </p:cNvSpPr>
          <p:nvPr>
            <p:ph type="sldNum" sz="quarter" idx="12"/>
          </p:nvPr>
        </p:nvSpPr>
        <p:spPr>
          <a:ln/>
        </p:spPr>
        <p:txBody>
          <a:bodyPr/>
          <a:lstStyle>
            <a:lvl1pPr>
              <a:defRPr/>
            </a:lvl1pPr>
          </a:lstStyle>
          <a:p>
            <a:fld id="{9CB53A45-F5B8-4E0E-B28F-C99303A6981C}" type="slidenum">
              <a:rPr lang="en-US" altLang="en-US"/>
              <a:pPr/>
              <a:t>‹#›</a:t>
            </a:fld>
            <a:endParaRPr lang="en-US" altLang="en-US"/>
          </a:p>
        </p:txBody>
      </p:sp>
    </p:spTree>
    <p:extLst>
      <p:ext uri="{BB962C8B-B14F-4D97-AF65-F5344CB8AC3E}">
        <p14:creationId xmlns:p14="http://schemas.microsoft.com/office/powerpoint/2010/main" val="7940461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D6CBF638-4BC9-490A-B73E-ABC66FD500A1}"/>
              </a:ext>
            </a:extLst>
          </p:cNvPr>
          <p:cNvGrpSpPr>
            <a:grpSpLocks/>
          </p:cNvGrpSpPr>
          <p:nvPr/>
        </p:nvGrpSpPr>
        <p:grpSpPr bwMode="auto">
          <a:xfrm>
            <a:off x="3175" y="4267200"/>
            <a:ext cx="9140825" cy="2590800"/>
            <a:chOff x="2" y="2688"/>
            <a:chExt cx="5758" cy="1632"/>
          </a:xfrm>
        </p:grpSpPr>
        <p:sp>
          <p:nvSpPr>
            <p:cNvPr id="5" name="Freeform 3">
              <a:extLst>
                <a:ext uri="{FF2B5EF4-FFF2-40B4-BE49-F238E27FC236}">
                  <a16:creationId xmlns:a16="http://schemas.microsoft.com/office/drawing/2014/main" id="{766CCCBC-BE3E-4637-BCEE-719F052A0488}"/>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4">
              <a:extLst>
                <a:ext uri="{FF2B5EF4-FFF2-40B4-BE49-F238E27FC236}">
                  <a16:creationId xmlns:a16="http://schemas.microsoft.com/office/drawing/2014/main" id="{8BF661D6-A52A-4A5C-ADA4-72A2510AC18A}"/>
                </a:ext>
              </a:extLst>
            </p:cNvPr>
            <p:cNvGrpSpPr>
              <a:grpSpLocks/>
            </p:cNvGrpSpPr>
            <p:nvPr userDrawn="1"/>
          </p:nvGrpSpPr>
          <p:grpSpPr bwMode="auto">
            <a:xfrm>
              <a:off x="3528" y="3715"/>
              <a:ext cx="792" cy="521"/>
              <a:chOff x="3527" y="3715"/>
              <a:chExt cx="792" cy="521"/>
            </a:xfrm>
          </p:grpSpPr>
          <p:sp>
            <p:nvSpPr>
              <p:cNvPr id="57" name="Oval 5">
                <a:extLst>
                  <a:ext uri="{FF2B5EF4-FFF2-40B4-BE49-F238E27FC236}">
                    <a16:creationId xmlns:a16="http://schemas.microsoft.com/office/drawing/2014/main" id="{21590797-CBB0-48F6-8097-DDF3CE4CA892}"/>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58" name="Oval 6">
                <a:extLst>
                  <a:ext uri="{FF2B5EF4-FFF2-40B4-BE49-F238E27FC236}">
                    <a16:creationId xmlns:a16="http://schemas.microsoft.com/office/drawing/2014/main" id="{971980FF-C086-44BA-BB41-F389F2625112}"/>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59" name="Oval 7">
                <a:extLst>
                  <a:ext uri="{FF2B5EF4-FFF2-40B4-BE49-F238E27FC236}">
                    <a16:creationId xmlns:a16="http://schemas.microsoft.com/office/drawing/2014/main" id="{3D0132B7-2A0A-4A20-B244-55596C5B19AB}"/>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0" name="Oval 8">
                <a:extLst>
                  <a:ext uri="{FF2B5EF4-FFF2-40B4-BE49-F238E27FC236}">
                    <a16:creationId xmlns:a16="http://schemas.microsoft.com/office/drawing/2014/main" id="{85C0A37C-7818-42EB-B159-E8C513BA8281}"/>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61" name="Oval 9">
                <a:extLst>
                  <a:ext uri="{FF2B5EF4-FFF2-40B4-BE49-F238E27FC236}">
                    <a16:creationId xmlns:a16="http://schemas.microsoft.com/office/drawing/2014/main" id="{882E6D8F-F393-4E19-BDD3-8C2C5CDCACCD}"/>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2" name="Freeform 10">
                <a:extLst>
                  <a:ext uri="{FF2B5EF4-FFF2-40B4-BE49-F238E27FC236}">
                    <a16:creationId xmlns:a16="http://schemas.microsoft.com/office/drawing/2014/main" id="{424E022A-3035-44C2-9153-0D0CB4A8EAAA}"/>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63" name="Freeform 11">
                <a:extLst>
                  <a:ext uri="{FF2B5EF4-FFF2-40B4-BE49-F238E27FC236}">
                    <a16:creationId xmlns:a16="http://schemas.microsoft.com/office/drawing/2014/main" id="{C4B6B179-F40C-45FA-9AA6-39F4EF97EE1A}"/>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64" name="Freeform 12">
                <a:extLst>
                  <a:ext uri="{FF2B5EF4-FFF2-40B4-BE49-F238E27FC236}">
                    <a16:creationId xmlns:a16="http://schemas.microsoft.com/office/drawing/2014/main" id="{3872CA01-6254-47C1-B3DF-D6559FDF04EF}"/>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65" name="Freeform 13">
                <a:extLst>
                  <a:ext uri="{FF2B5EF4-FFF2-40B4-BE49-F238E27FC236}">
                    <a16:creationId xmlns:a16="http://schemas.microsoft.com/office/drawing/2014/main" id="{7174E271-329A-4DFC-8346-C6C5047C6BA8}"/>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66" name="Freeform 14">
                <a:extLst>
                  <a:ext uri="{FF2B5EF4-FFF2-40B4-BE49-F238E27FC236}">
                    <a16:creationId xmlns:a16="http://schemas.microsoft.com/office/drawing/2014/main" id="{64EA286C-DC0A-4395-B8EF-B6EF5B705422}"/>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67" name="Oval 15">
                <a:extLst>
                  <a:ext uri="{FF2B5EF4-FFF2-40B4-BE49-F238E27FC236}">
                    <a16:creationId xmlns:a16="http://schemas.microsoft.com/office/drawing/2014/main" id="{3C6BB8B6-0FA6-44AD-82E6-410901085B3D}"/>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7" name="Group 16">
              <a:extLst>
                <a:ext uri="{FF2B5EF4-FFF2-40B4-BE49-F238E27FC236}">
                  <a16:creationId xmlns:a16="http://schemas.microsoft.com/office/drawing/2014/main" id="{F33380DD-6E41-4819-816A-01E9B4BD68DA}"/>
                </a:ext>
              </a:extLst>
            </p:cNvPr>
            <p:cNvGrpSpPr>
              <a:grpSpLocks/>
            </p:cNvGrpSpPr>
            <p:nvPr userDrawn="1"/>
          </p:nvGrpSpPr>
          <p:grpSpPr bwMode="auto">
            <a:xfrm>
              <a:off x="1776" y="3631"/>
              <a:ext cx="1626" cy="683"/>
              <a:chOff x="1776" y="3631"/>
              <a:chExt cx="1626" cy="683"/>
            </a:xfrm>
          </p:grpSpPr>
          <p:sp>
            <p:nvSpPr>
              <p:cNvPr id="39" name="Oval 17">
                <a:extLst>
                  <a:ext uri="{FF2B5EF4-FFF2-40B4-BE49-F238E27FC236}">
                    <a16:creationId xmlns:a16="http://schemas.microsoft.com/office/drawing/2014/main" id="{90AE0AB2-9DAE-49E9-8650-B5D889D60B72}"/>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0" name="Oval 18">
                <a:extLst>
                  <a:ext uri="{FF2B5EF4-FFF2-40B4-BE49-F238E27FC236}">
                    <a16:creationId xmlns:a16="http://schemas.microsoft.com/office/drawing/2014/main" id="{759784C7-54B1-4D5F-9D70-04C4591D0218}"/>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41" name="Oval 19">
                <a:extLst>
                  <a:ext uri="{FF2B5EF4-FFF2-40B4-BE49-F238E27FC236}">
                    <a16:creationId xmlns:a16="http://schemas.microsoft.com/office/drawing/2014/main" id="{2048237A-79B9-4C5C-88A7-5FE8B2C79634}"/>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2" name="Oval 20">
                <a:extLst>
                  <a:ext uri="{FF2B5EF4-FFF2-40B4-BE49-F238E27FC236}">
                    <a16:creationId xmlns:a16="http://schemas.microsoft.com/office/drawing/2014/main" id="{2581CD44-C47E-4BC3-BEA8-D12D87548883}"/>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3" name="Oval 21">
                <a:extLst>
                  <a:ext uri="{FF2B5EF4-FFF2-40B4-BE49-F238E27FC236}">
                    <a16:creationId xmlns:a16="http://schemas.microsoft.com/office/drawing/2014/main" id="{8C379BA4-3845-4A14-AE65-1CDB7856D816}"/>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4" name="Oval 22">
                <a:extLst>
                  <a:ext uri="{FF2B5EF4-FFF2-40B4-BE49-F238E27FC236}">
                    <a16:creationId xmlns:a16="http://schemas.microsoft.com/office/drawing/2014/main" id="{0E9536D5-D3B0-4DDB-80B0-596551440B37}"/>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5" name="Oval 23">
                <a:extLst>
                  <a:ext uri="{FF2B5EF4-FFF2-40B4-BE49-F238E27FC236}">
                    <a16:creationId xmlns:a16="http://schemas.microsoft.com/office/drawing/2014/main" id="{9831F8C8-2A9E-46FF-B759-BDE8BBAE56A9}"/>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46" name="Oval 24">
                <a:extLst>
                  <a:ext uri="{FF2B5EF4-FFF2-40B4-BE49-F238E27FC236}">
                    <a16:creationId xmlns:a16="http://schemas.microsoft.com/office/drawing/2014/main" id="{14058728-A8C0-4C1A-B95C-E51F875B792D}"/>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47" name="Freeform 25">
                <a:extLst>
                  <a:ext uri="{FF2B5EF4-FFF2-40B4-BE49-F238E27FC236}">
                    <a16:creationId xmlns:a16="http://schemas.microsoft.com/office/drawing/2014/main" id="{2E8E298D-343C-4782-8F32-DA40A67FDC6B}"/>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48" name="Freeform 26">
                <a:extLst>
                  <a:ext uri="{FF2B5EF4-FFF2-40B4-BE49-F238E27FC236}">
                    <a16:creationId xmlns:a16="http://schemas.microsoft.com/office/drawing/2014/main" id="{6DDDDE56-FE0A-4C2B-AF1E-BA652FD36405}"/>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49" name="Freeform 27">
                <a:extLst>
                  <a:ext uri="{FF2B5EF4-FFF2-40B4-BE49-F238E27FC236}">
                    <a16:creationId xmlns:a16="http://schemas.microsoft.com/office/drawing/2014/main" id="{634773E0-5E82-4569-A811-41F2DB827621}"/>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50" name="Freeform 28">
                <a:extLst>
                  <a:ext uri="{FF2B5EF4-FFF2-40B4-BE49-F238E27FC236}">
                    <a16:creationId xmlns:a16="http://schemas.microsoft.com/office/drawing/2014/main" id="{EE889E67-3518-4222-86D2-44F3EE1125C0}"/>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51" name="Freeform 29">
                <a:extLst>
                  <a:ext uri="{FF2B5EF4-FFF2-40B4-BE49-F238E27FC236}">
                    <a16:creationId xmlns:a16="http://schemas.microsoft.com/office/drawing/2014/main" id="{263FA0A6-DE48-4B26-A9E4-9D3F40794937}"/>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0">
                <a:extLst>
                  <a:ext uri="{FF2B5EF4-FFF2-40B4-BE49-F238E27FC236}">
                    <a16:creationId xmlns:a16="http://schemas.microsoft.com/office/drawing/2014/main" id="{25D430DD-7976-460D-A6BB-02491904B8CA}"/>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1">
                <a:extLst>
                  <a:ext uri="{FF2B5EF4-FFF2-40B4-BE49-F238E27FC236}">
                    <a16:creationId xmlns:a16="http://schemas.microsoft.com/office/drawing/2014/main" id="{D2BA3F67-7AB6-436E-A100-C7B80212BECB}"/>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4" name="Freeform 32">
                <a:extLst>
                  <a:ext uri="{FF2B5EF4-FFF2-40B4-BE49-F238E27FC236}">
                    <a16:creationId xmlns:a16="http://schemas.microsoft.com/office/drawing/2014/main" id="{408ED5B6-4281-4DE3-81F3-AE694E519568}"/>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5" name="Freeform 33">
                <a:extLst>
                  <a:ext uri="{FF2B5EF4-FFF2-40B4-BE49-F238E27FC236}">
                    <a16:creationId xmlns:a16="http://schemas.microsoft.com/office/drawing/2014/main" id="{8F701A45-37FF-4D94-88CB-62168D05FE24}"/>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6" name="Freeform 34">
                <a:extLst>
                  <a:ext uri="{FF2B5EF4-FFF2-40B4-BE49-F238E27FC236}">
                    <a16:creationId xmlns:a16="http://schemas.microsoft.com/office/drawing/2014/main" id="{55C28D8C-7C4D-46A4-9DD6-5E27EED1F891}"/>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Group 35">
              <a:extLst>
                <a:ext uri="{FF2B5EF4-FFF2-40B4-BE49-F238E27FC236}">
                  <a16:creationId xmlns:a16="http://schemas.microsoft.com/office/drawing/2014/main" id="{3498E4C9-3C80-4DB0-AA8A-C3382EF1C9C2}"/>
                </a:ext>
              </a:extLst>
            </p:cNvPr>
            <p:cNvGrpSpPr>
              <a:grpSpLocks/>
            </p:cNvGrpSpPr>
            <p:nvPr userDrawn="1"/>
          </p:nvGrpSpPr>
          <p:grpSpPr bwMode="auto">
            <a:xfrm>
              <a:off x="4128" y="3360"/>
              <a:ext cx="1351" cy="821"/>
              <a:chOff x="4128" y="3360"/>
              <a:chExt cx="1351" cy="821"/>
            </a:xfrm>
          </p:grpSpPr>
          <p:sp>
            <p:nvSpPr>
              <p:cNvPr id="22" name="Freeform 36">
                <a:extLst>
                  <a:ext uri="{FF2B5EF4-FFF2-40B4-BE49-F238E27FC236}">
                    <a16:creationId xmlns:a16="http://schemas.microsoft.com/office/drawing/2014/main" id="{D6CE8F1D-BB91-448A-BDAE-AEC82966CF7A}"/>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3" name="Freeform 37">
                <a:extLst>
                  <a:ext uri="{FF2B5EF4-FFF2-40B4-BE49-F238E27FC236}">
                    <a16:creationId xmlns:a16="http://schemas.microsoft.com/office/drawing/2014/main" id="{1D13E1FC-6753-4C14-A542-260D4C2AEA4C}"/>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4" name="Freeform 38">
                <a:extLst>
                  <a:ext uri="{FF2B5EF4-FFF2-40B4-BE49-F238E27FC236}">
                    <a16:creationId xmlns:a16="http://schemas.microsoft.com/office/drawing/2014/main" id="{2D5A7053-DF31-492A-879F-FCA7138472C9}"/>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5" name="Freeform 39">
                <a:extLst>
                  <a:ext uri="{FF2B5EF4-FFF2-40B4-BE49-F238E27FC236}">
                    <a16:creationId xmlns:a16="http://schemas.microsoft.com/office/drawing/2014/main" id="{F0457CB6-FBE2-4537-B318-7EBCA23010E0}"/>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6" name="Freeform 40">
                <a:extLst>
                  <a:ext uri="{FF2B5EF4-FFF2-40B4-BE49-F238E27FC236}">
                    <a16:creationId xmlns:a16="http://schemas.microsoft.com/office/drawing/2014/main" id="{72A84013-C651-457A-A75A-02ECAD165B29}"/>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7" name="Freeform 41">
                <a:extLst>
                  <a:ext uri="{FF2B5EF4-FFF2-40B4-BE49-F238E27FC236}">
                    <a16:creationId xmlns:a16="http://schemas.microsoft.com/office/drawing/2014/main" id="{746B7372-00F8-4131-8784-EBAD9E273535}"/>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8" name="Freeform 42">
                <a:extLst>
                  <a:ext uri="{FF2B5EF4-FFF2-40B4-BE49-F238E27FC236}">
                    <a16:creationId xmlns:a16="http://schemas.microsoft.com/office/drawing/2014/main" id="{DA207BBD-50D5-4522-AC6B-AF077E483A44}"/>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9" name="Freeform 43">
                <a:extLst>
                  <a:ext uri="{FF2B5EF4-FFF2-40B4-BE49-F238E27FC236}">
                    <a16:creationId xmlns:a16="http://schemas.microsoft.com/office/drawing/2014/main" id="{D4451017-AE43-4561-8ECA-F2DD474D107D}"/>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4">
                <a:extLst>
                  <a:ext uri="{FF2B5EF4-FFF2-40B4-BE49-F238E27FC236}">
                    <a16:creationId xmlns:a16="http://schemas.microsoft.com/office/drawing/2014/main" id="{1600263A-27A0-444D-8078-7A2EDD69F865}"/>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31" name="Freeform 45">
                <a:extLst>
                  <a:ext uri="{FF2B5EF4-FFF2-40B4-BE49-F238E27FC236}">
                    <a16:creationId xmlns:a16="http://schemas.microsoft.com/office/drawing/2014/main" id="{AB21FBB5-E944-4931-AB8F-CC367625135E}"/>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2" name="Freeform 46">
                <a:extLst>
                  <a:ext uri="{FF2B5EF4-FFF2-40B4-BE49-F238E27FC236}">
                    <a16:creationId xmlns:a16="http://schemas.microsoft.com/office/drawing/2014/main" id="{03A6AE40-0281-46C7-BE59-F45881EEAA9D}"/>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3" name="Oval 47">
                <a:extLst>
                  <a:ext uri="{FF2B5EF4-FFF2-40B4-BE49-F238E27FC236}">
                    <a16:creationId xmlns:a16="http://schemas.microsoft.com/office/drawing/2014/main" id="{85C7B488-F33C-4685-92F9-DF7606C613D4}"/>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34" name="Oval 48">
                <a:extLst>
                  <a:ext uri="{FF2B5EF4-FFF2-40B4-BE49-F238E27FC236}">
                    <a16:creationId xmlns:a16="http://schemas.microsoft.com/office/drawing/2014/main" id="{B37D8A40-44E9-4AA5-9E27-2BFCA235B226}"/>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5" name="Oval 49">
                <a:extLst>
                  <a:ext uri="{FF2B5EF4-FFF2-40B4-BE49-F238E27FC236}">
                    <a16:creationId xmlns:a16="http://schemas.microsoft.com/office/drawing/2014/main" id="{1157F7DA-35DA-4EE8-9786-2BC0A302BC5B}"/>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6" name="Oval 50">
                <a:extLst>
                  <a:ext uri="{FF2B5EF4-FFF2-40B4-BE49-F238E27FC236}">
                    <a16:creationId xmlns:a16="http://schemas.microsoft.com/office/drawing/2014/main" id="{621921FC-6CE7-42C2-B2E3-948789C47372}"/>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7" name="Oval 51">
                <a:extLst>
                  <a:ext uri="{FF2B5EF4-FFF2-40B4-BE49-F238E27FC236}">
                    <a16:creationId xmlns:a16="http://schemas.microsoft.com/office/drawing/2014/main" id="{FFC83F28-698F-4EA9-AE1D-111E46323905}"/>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8" name="Oval 52">
                <a:extLst>
                  <a:ext uri="{FF2B5EF4-FFF2-40B4-BE49-F238E27FC236}">
                    <a16:creationId xmlns:a16="http://schemas.microsoft.com/office/drawing/2014/main" id="{A1A6E0BE-6C50-4101-B767-87E256F12939}"/>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9" name="Group 53">
              <a:extLst>
                <a:ext uri="{FF2B5EF4-FFF2-40B4-BE49-F238E27FC236}">
                  <a16:creationId xmlns:a16="http://schemas.microsoft.com/office/drawing/2014/main" id="{7831AD29-9F1B-45AE-9D8A-416622B4483E}"/>
                </a:ext>
              </a:extLst>
            </p:cNvPr>
            <p:cNvGrpSpPr>
              <a:grpSpLocks/>
            </p:cNvGrpSpPr>
            <p:nvPr userDrawn="1"/>
          </p:nvGrpSpPr>
          <p:grpSpPr bwMode="auto">
            <a:xfrm>
              <a:off x="5280" y="3024"/>
              <a:ext cx="425" cy="258"/>
              <a:chOff x="5280" y="3024"/>
              <a:chExt cx="425" cy="258"/>
            </a:xfrm>
          </p:grpSpPr>
          <p:sp>
            <p:nvSpPr>
              <p:cNvPr id="10" name="Freeform 54">
                <a:extLst>
                  <a:ext uri="{FF2B5EF4-FFF2-40B4-BE49-F238E27FC236}">
                    <a16:creationId xmlns:a16="http://schemas.microsoft.com/office/drawing/2014/main" id="{4703B84F-7E1F-4579-B847-BB918AE3130A}"/>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55">
                <a:extLst>
                  <a:ext uri="{FF2B5EF4-FFF2-40B4-BE49-F238E27FC236}">
                    <a16:creationId xmlns:a16="http://schemas.microsoft.com/office/drawing/2014/main" id="{3C5FE0AD-22F7-420A-98F3-7B1DC2FB3CE0}"/>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6">
                <a:extLst>
                  <a:ext uri="{FF2B5EF4-FFF2-40B4-BE49-F238E27FC236}">
                    <a16:creationId xmlns:a16="http://schemas.microsoft.com/office/drawing/2014/main" id="{3963291B-B3E8-45CE-ACA4-A4DF771D308B}"/>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57">
                <a:extLst>
                  <a:ext uri="{FF2B5EF4-FFF2-40B4-BE49-F238E27FC236}">
                    <a16:creationId xmlns:a16="http://schemas.microsoft.com/office/drawing/2014/main" id="{233D5317-3E32-4793-B7E3-63A53C7E519B}"/>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58">
                <a:extLst>
                  <a:ext uri="{FF2B5EF4-FFF2-40B4-BE49-F238E27FC236}">
                    <a16:creationId xmlns:a16="http://schemas.microsoft.com/office/drawing/2014/main" id="{DB0F1CCE-4ABE-4E05-B77B-143F735FB752}"/>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59">
                <a:extLst>
                  <a:ext uri="{FF2B5EF4-FFF2-40B4-BE49-F238E27FC236}">
                    <a16:creationId xmlns:a16="http://schemas.microsoft.com/office/drawing/2014/main" id="{0ABBB09D-1D4D-4C23-9528-AD5BDC60A4E9}"/>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0">
                <a:extLst>
                  <a:ext uri="{FF2B5EF4-FFF2-40B4-BE49-F238E27FC236}">
                    <a16:creationId xmlns:a16="http://schemas.microsoft.com/office/drawing/2014/main" id="{2739D074-A1E4-4B15-BABA-98C5777F01B6}"/>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 name="Group 61">
                <a:extLst>
                  <a:ext uri="{FF2B5EF4-FFF2-40B4-BE49-F238E27FC236}">
                    <a16:creationId xmlns:a16="http://schemas.microsoft.com/office/drawing/2014/main" id="{5BA61091-C918-43AC-868B-9CD594BC75ED}"/>
                  </a:ext>
                </a:extLst>
              </p:cNvPr>
              <p:cNvGrpSpPr>
                <a:grpSpLocks/>
              </p:cNvGrpSpPr>
              <p:nvPr/>
            </p:nvGrpSpPr>
            <p:grpSpPr bwMode="auto">
              <a:xfrm>
                <a:off x="5381" y="3085"/>
                <a:ext cx="227" cy="132"/>
                <a:chOff x="5381" y="3085"/>
                <a:chExt cx="227" cy="132"/>
              </a:xfrm>
            </p:grpSpPr>
            <p:sp>
              <p:nvSpPr>
                <p:cNvPr id="18" name="Oval 62">
                  <a:extLst>
                    <a:ext uri="{FF2B5EF4-FFF2-40B4-BE49-F238E27FC236}">
                      <a16:creationId xmlns:a16="http://schemas.microsoft.com/office/drawing/2014/main" id="{8E81700B-697B-4C72-A789-BCEF40C75348}"/>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 name="Oval 63">
                  <a:extLst>
                    <a:ext uri="{FF2B5EF4-FFF2-40B4-BE49-F238E27FC236}">
                      <a16:creationId xmlns:a16="http://schemas.microsoft.com/office/drawing/2014/main" id="{C98533B5-4121-4B4B-B230-248E75ACEC9E}"/>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 name="Oval 64">
                  <a:extLst>
                    <a:ext uri="{FF2B5EF4-FFF2-40B4-BE49-F238E27FC236}">
                      <a16:creationId xmlns:a16="http://schemas.microsoft.com/office/drawing/2014/main" id="{E7B98EDD-4AA7-4E5A-9A51-C80B95A60E27}"/>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1" name="Oval 65">
                  <a:extLst>
                    <a:ext uri="{FF2B5EF4-FFF2-40B4-BE49-F238E27FC236}">
                      <a16:creationId xmlns:a16="http://schemas.microsoft.com/office/drawing/2014/main" id="{FC5A1240-EE49-4DBF-B515-83680D317766}"/>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60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1460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68" name="Rectangle 68">
            <a:extLst>
              <a:ext uri="{FF2B5EF4-FFF2-40B4-BE49-F238E27FC236}">
                <a16:creationId xmlns:a16="http://schemas.microsoft.com/office/drawing/2014/main" id="{374CDC0D-ACE2-4822-97B9-E04CEB55DE8C}"/>
              </a:ext>
            </a:extLst>
          </p:cNvPr>
          <p:cNvSpPr>
            <a:spLocks noGrp="1" noChangeArrowheads="1"/>
          </p:cNvSpPr>
          <p:nvPr>
            <p:ph type="dt" sz="quarter" idx="10"/>
          </p:nvPr>
        </p:nvSpPr>
        <p:spPr>
          <a:xfrm>
            <a:off x="457200" y="6248400"/>
            <a:ext cx="2133600" cy="457200"/>
          </a:xfrm>
        </p:spPr>
        <p:txBody>
          <a:bodyPr/>
          <a:lstStyle>
            <a:lvl1pPr>
              <a:defRPr/>
            </a:lvl1pPr>
          </a:lstStyle>
          <a:p>
            <a:pPr>
              <a:defRPr/>
            </a:pPr>
            <a:fld id="{27342747-D973-4F73-B1F7-ADA44FC5ACEA}" type="datetime1">
              <a:rPr lang="en-US" smtClean="0"/>
              <a:t>11/18/2025</a:t>
            </a:fld>
            <a:endParaRPr lang="en-US"/>
          </a:p>
        </p:txBody>
      </p:sp>
      <p:sp>
        <p:nvSpPr>
          <p:cNvPr id="69" name="Rectangle 69">
            <a:extLst>
              <a:ext uri="{FF2B5EF4-FFF2-40B4-BE49-F238E27FC236}">
                <a16:creationId xmlns:a16="http://schemas.microsoft.com/office/drawing/2014/main" id="{AE6B7850-9528-4DCA-910F-4144FBF1880B}"/>
              </a:ext>
            </a:extLst>
          </p:cNvPr>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70" name="Rectangle 70">
            <a:extLst>
              <a:ext uri="{FF2B5EF4-FFF2-40B4-BE49-F238E27FC236}">
                <a16:creationId xmlns:a16="http://schemas.microsoft.com/office/drawing/2014/main" id="{DA7E1F2E-8594-4FC5-B857-511006D156F2}"/>
              </a:ext>
            </a:extLst>
          </p:cNvPr>
          <p:cNvSpPr>
            <a:spLocks noGrp="1" noChangeArrowheads="1"/>
          </p:cNvSpPr>
          <p:nvPr>
            <p:ph type="sldNum" sz="quarter" idx="12"/>
          </p:nvPr>
        </p:nvSpPr>
        <p:spPr>
          <a:xfrm>
            <a:off x="6553200" y="6248400"/>
            <a:ext cx="2133600" cy="457200"/>
          </a:xfrm>
        </p:spPr>
        <p:txBody>
          <a:bodyPr/>
          <a:lstStyle>
            <a:lvl1pPr>
              <a:defRPr/>
            </a:lvl1pPr>
          </a:lstStyle>
          <a:p>
            <a:fld id="{2CAB78E7-2817-4577-A423-202E385DEC37}" type="slidenum">
              <a:rPr lang="en-US" altLang="en-US"/>
              <a:pPr/>
              <a:t>‹#›</a:t>
            </a:fld>
            <a:endParaRPr lang="en-US" altLang="en-US"/>
          </a:p>
        </p:txBody>
      </p:sp>
    </p:spTree>
    <p:extLst>
      <p:ext uri="{BB962C8B-B14F-4D97-AF65-F5344CB8AC3E}">
        <p14:creationId xmlns:p14="http://schemas.microsoft.com/office/powerpoint/2010/main" val="356525588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08010FD7-AB6A-4CA3-820F-12DAAE55D231}"/>
              </a:ext>
            </a:extLst>
          </p:cNvPr>
          <p:cNvSpPr>
            <a:spLocks noGrp="1" noChangeArrowheads="1"/>
          </p:cNvSpPr>
          <p:nvPr>
            <p:ph type="dt" sz="half" idx="10"/>
          </p:nvPr>
        </p:nvSpPr>
        <p:spPr>
          <a:ln/>
        </p:spPr>
        <p:txBody>
          <a:bodyPr/>
          <a:lstStyle>
            <a:lvl1pPr>
              <a:defRPr/>
            </a:lvl1pPr>
          </a:lstStyle>
          <a:p>
            <a:pPr>
              <a:defRPr/>
            </a:pPr>
            <a:fld id="{F054358F-3A2F-4155-B988-51D25DA0EF45}" type="datetime1">
              <a:rPr lang="en-US" smtClean="0"/>
              <a:t>11/18/2025</a:t>
            </a:fld>
            <a:endParaRPr lang="en-US"/>
          </a:p>
        </p:txBody>
      </p:sp>
      <p:sp>
        <p:nvSpPr>
          <p:cNvPr id="5" name="Rectangle 70">
            <a:extLst>
              <a:ext uri="{FF2B5EF4-FFF2-40B4-BE49-F238E27FC236}">
                <a16:creationId xmlns:a16="http://schemas.microsoft.com/office/drawing/2014/main" id="{2D57A29B-F8D3-4D52-81EE-7C423352135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D6B8DF93-C253-4F6A-897F-C8272DE654D4}"/>
              </a:ext>
            </a:extLst>
          </p:cNvPr>
          <p:cNvSpPr>
            <a:spLocks noGrp="1" noChangeArrowheads="1"/>
          </p:cNvSpPr>
          <p:nvPr>
            <p:ph type="sldNum" sz="quarter" idx="12"/>
          </p:nvPr>
        </p:nvSpPr>
        <p:spPr>
          <a:ln/>
        </p:spPr>
        <p:txBody>
          <a:bodyPr/>
          <a:lstStyle>
            <a:lvl1pPr>
              <a:defRPr/>
            </a:lvl1pPr>
          </a:lstStyle>
          <a:p>
            <a:fld id="{FD95921A-27C5-44A5-A7C1-FA0479101111}" type="slidenum">
              <a:rPr lang="en-US" altLang="en-US"/>
              <a:pPr/>
              <a:t>‹#›</a:t>
            </a:fld>
            <a:endParaRPr lang="en-US" altLang="en-US"/>
          </a:p>
        </p:txBody>
      </p:sp>
    </p:spTree>
    <p:extLst>
      <p:ext uri="{BB962C8B-B14F-4D97-AF65-F5344CB8AC3E}">
        <p14:creationId xmlns:p14="http://schemas.microsoft.com/office/powerpoint/2010/main" val="365949479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a:extLst>
              <a:ext uri="{FF2B5EF4-FFF2-40B4-BE49-F238E27FC236}">
                <a16:creationId xmlns:a16="http://schemas.microsoft.com/office/drawing/2014/main" id="{F592DFA1-D336-42F6-A761-606A079BDBEB}"/>
              </a:ext>
            </a:extLst>
          </p:cNvPr>
          <p:cNvSpPr>
            <a:spLocks noGrp="1" noChangeArrowheads="1"/>
          </p:cNvSpPr>
          <p:nvPr>
            <p:ph type="dt" sz="half" idx="10"/>
          </p:nvPr>
        </p:nvSpPr>
        <p:spPr>
          <a:ln/>
        </p:spPr>
        <p:txBody>
          <a:bodyPr/>
          <a:lstStyle>
            <a:lvl1pPr>
              <a:defRPr/>
            </a:lvl1pPr>
          </a:lstStyle>
          <a:p>
            <a:pPr>
              <a:defRPr/>
            </a:pPr>
            <a:fld id="{86820F0F-0217-4F48-B2EC-A0360B403B7C}" type="datetime1">
              <a:rPr lang="en-US" smtClean="0"/>
              <a:t>11/18/2025</a:t>
            </a:fld>
            <a:endParaRPr lang="en-US"/>
          </a:p>
        </p:txBody>
      </p:sp>
      <p:sp>
        <p:nvSpPr>
          <p:cNvPr id="5" name="Rectangle 70">
            <a:extLst>
              <a:ext uri="{FF2B5EF4-FFF2-40B4-BE49-F238E27FC236}">
                <a16:creationId xmlns:a16="http://schemas.microsoft.com/office/drawing/2014/main" id="{13319B00-7E5B-4D81-9DA6-35B564FD043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55FB60BD-BB99-4D97-85C0-715663E89A5E}"/>
              </a:ext>
            </a:extLst>
          </p:cNvPr>
          <p:cNvSpPr>
            <a:spLocks noGrp="1" noChangeArrowheads="1"/>
          </p:cNvSpPr>
          <p:nvPr>
            <p:ph type="sldNum" sz="quarter" idx="12"/>
          </p:nvPr>
        </p:nvSpPr>
        <p:spPr>
          <a:ln/>
        </p:spPr>
        <p:txBody>
          <a:bodyPr/>
          <a:lstStyle>
            <a:lvl1pPr>
              <a:defRPr/>
            </a:lvl1pPr>
          </a:lstStyle>
          <a:p>
            <a:fld id="{BF05DFAD-925E-414F-BD37-3245100A5337}" type="slidenum">
              <a:rPr lang="en-US" altLang="en-US"/>
              <a:pPr/>
              <a:t>‹#›</a:t>
            </a:fld>
            <a:endParaRPr lang="en-US" altLang="en-US"/>
          </a:p>
        </p:txBody>
      </p:sp>
    </p:spTree>
    <p:extLst>
      <p:ext uri="{BB962C8B-B14F-4D97-AF65-F5344CB8AC3E}">
        <p14:creationId xmlns:p14="http://schemas.microsoft.com/office/powerpoint/2010/main" val="213311618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a:extLst>
              <a:ext uri="{FF2B5EF4-FFF2-40B4-BE49-F238E27FC236}">
                <a16:creationId xmlns:a16="http://schemas.microsoft.com/office/drawing/2014/main" id="{73909F1F-A6C7-4656-A1DA-4D743190142E}"/>
              </a:ext>
            </a:extLst>
          </p:cNvPr>
          <p:cNvSpPr>
            <a:spLocks noGrp="1" noChangeArrowheads="1"/>
          </p:cNvSpPr>
          <p:nvPr>
            <p:ph type="dt" sz="half" idx="10"/>
          </p:nvPr>
        </p:nvSpPr>
        <p:spPr>
          <a:ln/>
        </p:spPr>
        <p:txBody>
          <a:bodyPr/>
          <a:lstStyle>
            <a:lvl1pPr>
              <a:defRPr/>
            </a:lvl1pPr>
          </a:lstStyle>
          <a:p>
            <a:pPr>
              <a:defRPr/>
            </a:pPr>
            <a:fld id="{BB87EA7D-D803-4F28-B204-525351EF303B}" type="datetime1">
              <a:rPr lang="en-US" smtClean="0"/>
              <a:t>11/18/2025</a:t>
            </a:fld>
            <a:endParaRPr lang="en-US"/>
          </a:p>
        </p:txBody>
      </p:sp>
      <p:sp>
        <p:nvSpPr>
          <p:cNvPr id="6" name="Rectangle 70">
            <a:extLst>
              <a:ext uri="{FF2B5EF4-FFF2-40B4-BE49-F238E27FC236}">
                <a16:creationId xmlns:a16="http://schemas.microsoft.com/office/drawing/2014/main" id="{EA105724-AC25-4787-8625-2CC2452E8F6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E89A1EEC-1B6D-4A89-98BA-EAA7C0F60703}"/>
              </a:ext>
            </a:extLst>
          </p:cNvPr>
          <p:cNvSpPr>
            <a:spLocks noGrp="1" noChangeArrowheads="1"/>
          </p:cNvSpPr>
          <p:nvPr>
            <p:ph type="sldNum" sz="quarter" idx="12"/>
          </p:nvPr>
        </p:nvSpPr>
        <p:spPr>
          <a:ln/>
        </p:spPr>
        <p:txBody>
          <a:bodyPr/>
          <a:lstStyle>
            <a:lvl1pPr>
              <a:defRPr/>
            </a:lvl1pPr>
          </a:lstStyle>
          <a:p>
            <a:fld id="{23491C3A-1FE2-45FF-B01D-B0624C6D39E0}" type="slidenum">
              <a:rPr lang="en-US" altLang="en-US"/>
              <a:pPr/>
              <a:t>‹#›</a:t>
            </a:fld>
            <a:endParaRPr lang="en-US" altLang="en-US"/>
          </a:p>
        </p:txBody>
      </p:sp>
    </p:spTree>
    <p:extLst>
      <p:ext uri="{BB962C8B-B14F-4D97-AF65-F5344CB8AC3E}">
        <p14:creationId xmlns:p14="http://schemas.microsoft.com/office/powerpoint/2010/main" val="133197543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a:extLst>
              <a:ext uri="{FF2B5EF4-FFF2-40B4-BE49-F238E27FC236}">
                <a16:creationId xmlns:a16="http://schemas.microsoft.com/office/drawing/2014/main" id="{572BB1C2-3B50-42D9-9F9A-DB2AB06C528B}"/>
              </a:ext>
            </a:extLst>
          </p:cNvPr>
          <p:cNvSpPr>
            <a:spLocks noGrp="1" noChangeArrowheads="1"/>
          </p:cNvSpPr>
          <p:nvPr>
            <p:ph type="dt" sz="half" idx="10"/>
          </p:nvPr>
        </p:nvSpPr>
        <p:spPr>
          <a:ln/>
        </p:spPr>
        <p:txBody>
          <a:bodyPr/>
          <a:lstStyle>
            <a:lvl1pPr>
              <a:defRPr/>
            </a:lvl1pPr>
          </a:lstStyle>
          <a:p>
            <a:pPr>
              <a:defRPr/>
            </a:pPr>
            <a:fld id="{83ABA1A4-DB54-494E-9D4A-887B5ACD119E}" type="datetime1">
              <a:rPr lang="en-US" smtClean="0"/>
              <a:t>11/18/2025</a:t>
            </a:fld>
            <a:endParaRPr lang="en-US"/>
          </a:p>
        </p:txBody>
      </p:sp>
      <p:sp>
        <p:nvSpPr>
          <p:cNvPr id="8" name="Rectangle 70">
            <a:extLst>
              <a:ext uri="{FF2B5EF4-FFF2-40B4-BE49-F238E27FC236}">
                <a16:creationId xmlns:a16="http://schemas.microsoft.com/office/drawing/2014/main" id="{1C1EA52F-0E21-4CE4-AAED-7D323303164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1">
            <a:extLst>
              <a:ext uri="{FF2B5EF4-FFF2-40B4-BE49-F238E27FC236}">
                <a16:creationId xmlns:a16="http://schemas.microsoft.com/office/drawing/2014/main" id="{0266743B-4ED6-46B9-9675-9AE663CC9881}"/>
              </a:ext>
            </a:extLst>
          </p:cNvPr>
          <p:cNvSpPr>
            <a:spLocks noGrp="1" noChangeArrowheads="1"/>
          </p:cNvSpPr>
          <p:nvPr>
            <p:ph type="sldNum" sz="quarter" idx="12"/>
          </p:nvPr>
        </p:nvSpPr>
        <p:spPr>
          <a:ln/>
        </p:spPr>
        <p:txBody>
          <a:bodyPr/>
          <a:lstStyle>
            <a:lvl1pPr>
              <a:defRPr/>
            </a:lvl1pPr>
          </a:lstStyle>
          <a:p>
            <a:fld id="{7BDEAD34-E055-43BF-BA98-E58AC2DD3735}" type="slidenum">
              <a:rPr lang="en-US" altLang="en-US"/>
              <a:pPr/>
              <a:t>‹#›</a:t>
            </a:fld>
            <a:endParaRPr lang="en-US" altLang="en-US"/>
          </a:p>
        </p:txBody>
      </p:sp>
    </p:spTree>
    <p:extLst>
      <p:ext uri="{BB962C8B-B14F-4D97-AF65-F5344CB8AC3E}">
        <p14:creationId xmlns:p14="http://schemas.microsoft.com/office/powerpoint/2010/main" val="201109870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a:extLst>
              <a:ext uri="{FF2B5EF4-FFF2-40B4-BE49-F238E27FC236}">
                <a16:creationId xmlns:a16="http://schemas.microsoft.com/office/drawing/2014/main" id="{F8B71A00-FCB9-4B2D-8117-9F64905991F8}"/>
              </a:ext>
            </a:extLst>
          </p:cNvPr>
          <p:cNvSpPr>
            <a:spLocks noGrp="1" noChangeArrowheads="1"/>
          </p:cNvSpPr>
          <p:nvPr>
            <p:ph type="dt" sz="half" idx="10"/>
          </p:nvPr>
        </p:nvSpPr>
        <p:spPr>
          <a:ln/>
        </p:spPr>
        <p:txBody>
          <a:bodyPr/>
          <a:lstStyle>
            <a:lvl1pPr>
              <a:defRPr/>
            </a:lvl1pPr>
          </a:lstStyle>
          <a:p>
            <a:pPr>
              <a:defRPr/>
            </a:pPr>
            <a:fld id="{6FB9127A-E6FD-4138-B25A-5C95C5B1AB80}" type="datetime1">
              <a:rPr lang="en-US" smtClean="0"/>
              <a:t>11/18/2025</a:t>
            </a:fld>
            <a:endParaRPr lang="en-US"/>
          </a:p>
        </p:txBody>
      </p:sp>
      <p:sp>
        <p:nvSpPr>
          <p:cNvPr id="4" name="Rectangle 70">
            <a:extLst>
              <a:ext uri="{FF2B5EF4-FFF2-40B4-BE49-F238E27FC236}">
                <a16:creationId xmlns:a16="http://schemas.microsoft.com/office/drawing/2014/main" id="{06890EB7-E0D1-4DE8-A5EB-8B2874CBD74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1">
            <a:extLst>
              <a:ext uri="{FF2B5EF4-FFF2-40B4-BE49-F238E27FC236}">
                <a16:creationId xmlns:a16="http://schemas.microsoft.com/office/drawing/2014/main" id="{09DDDB5C-44C8-44D4-BAA4-E0144EC4F09F}"/>
              </a:ext>
            </a:extLst>
          </p:cNvPr>
          <p:cNvSpPr>
            <a:spLocks noGrp="1" noChangeArrowheads="1"/>
          </p:cNvSpPr>
          <p:nvPr>
            <p:ph type="sldNum" sz="quarter" idx="12"/>
          </p:nvPr>
        </p:nvSpPr>
        <p:spPr>
          <a:ln/>
        </p:spPr>
        <p:txBody>
          <a:bodyPr/>
          <a:lstStyle>
            <a:lvl1pPr>
              <a:defRPr/>
            </a:lvl1pPr>
          </a:lstStyle>
          <a:p>
            <a:fld id="{B70E6A33-38CA-404B-A172-9D94C5441455}" type="slidenum">
              <a:rPr lang="en-US" altLang="en-US"/>
              <a:pPr/>
              <a:t>‹#›</a:t>
            </a:fld>
            <a:endParaRPr lang="en-US" altLang="en-US"/>
          </a:p>
        </p:txBody>
      </p:sp>
    </p:spTree>
    <p:extLst>
      <p:ext uri="{BB962C8B-B14F-4D97-AF65-F5344CB8AC3E}">
        <p14:creationId xmlns:p14="http://schemas.microsoft.com/office/powerpoint/2010/main" val="17990470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a:extLst>
              <a:ext uri="{FF2B5EF4-FFF2-40B4-BE49-F238E27FC236}">
                <a16:creationId xmlns:a16="http://schemas.microsoft.com/office/drawing/2014/main" id="{C192F18F-F8E9-4267-BD93-3704C08D2A23}"/>
              </a:ext>
            </a:extLst>
          </p:cNvPr>
          <p:cNvSpPr>
            <a:spLocks noGrp="1" noChangeArrowheads="1"/>
          </p:cNvSpPr>
          <p:nvPr>
            <p:ph type="dt" sz="half" idx="10"/>
          </p:nvPr>
        </p:nvSpPr>
        <p:spPr>
          <a:ln/>
        </p:spPr>
        <p:txBody>
          <a:bodyPr/>
          <a:lstStyle>
            <a:lvl1pPr>
              <a:defRPr/>
            </a:lvl1pPr>
          </a:lstStyle>
          <a:p>
            <a:pPr>
              <a:defRPr/>
            </a:pPr>
            <a:fld id="{D6A9B57E-86A3-4356-8427-7E5288397CA9}" type="datetime1">
              <a:rPr lang="en-US" smtClean="0"/>
              <a:t>11/18/2025</a:t>
            </a:fld>
            <a:endParaRPr lang="en-US"/>
          </a:p>
        </p:txBody>
      </p:sp>
      <p:sp>
        <p:nvSpPr>
          <p:cNvPr id="6" name="Rectangle 70">
            <a:extLst>
              <a:ext uri="{FF2B5EF4-FFF2-40B4-BE49-F238E27FC236}">
                <a16:creationId xmlns:a16="http://schemas.microsoft.com/office/drawing/2014/main" id="{8726E77D-EBAA-4B44-A67D-D0A7F7FFF6C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43F513C6-15FC-48EE-BB32-D0BBEA6C40B5}"/>
              </a:ext>
            </a:extLst>
          </p:cNvPr>
          <p:cNvSpPr>
            <a:spLocks noGrp="1" noChangeArrowheads="1"/>
          </p:cNvSpPr>
          <p:nvPr>
            <p:ph type="sldNum" sz="quarter" idx="12"/>
          </p:nvPr>
        </p:nvSpPr>
        <p:spPr>
          <a:ln/>
        </p:spPr>
        <p:txBody>
          <a:bodyPr/>
          <a:lstStyle>
            <a:lvl1pPr>
              <a:defRPr/>
            </a:lvl1pPr>
          </a:lstStyle>
          <a:p>
            <a:fld id="{06016D38-16BB-4629-97CA-161AB0322FC8}" type="slidenum">
              <a:rPr lang="en-US" altLang="en-US"/>
              <a:pPr/>
              <a:t>‹#›</a:t>
            </a:fld>
            <a:endParaRPr lang="en-US" altLang="en-US"/>
          </a:p>
        </p:txBody>
      </p:sp>
    </p:spTree>
    <p:extLst>
      <p:ext uri="{BB962C8B-B14F-4D97-AF65-F5344CB8AC3E}">
        <p14:creationId xmlns:p14="http://schemas.microsoft.com/office/powerpoint/2010/main" val="119842843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a:extLst>
              <a:ext uri="{FF2B5EF4-FFF2-40B4-BE49-F238E27FC236}">
                <a16:creationId xmlns:a16="http://schemas.microsoft.com/office/drawing/2014/main" id="{42910B8A-79A8-4086-A035-089C8C003CE6}"/>
              </a:ext>
            </a:extLst>
          </p:cNvPr>
          <p:cNvSpPr>
            <a:spLocks noGrp="1" noChangeArrowheads="1"/>
          </p:cNvSpPr>
          <p:nvPr>
            <p:ph type="dt" sz="half" idx="10"/>
          </p:nvPr>
        </p:nvSpPr>
        <p:spPr>
          <a:ln/>
        </p:spPr>
        <p:txBody>
          <a:bodyPr/>
          <a:lstStyle>
            <a:lvl1pPr>
              <a:defRPr/>
            </a:lvl1pPr>
          </a:lstStyle>
          <a:p>
            <a:pPr>
              <a:defRPr/>
            </a:pPr>
            <a:fld id="{7AE16CF7-4AAE-4064-A6D7-C6AC317D28FD}" type="datetime1">
              <a:rPr lang="en-US" smtClean="0"/>
              <a:t>11/18/2025</a:t>
            </a:fld>
            <a:endParaRPr lang="en-US"/>
          </a:p>
        </p:txBody>
      </p:sp>
      <p:sp>
        <p:nvSpPr>
          <p:cNvPr id="3" name="Rectangle 70">
            <a:extLst>
              <a:ext uri="{FF2B5EF4-FFF2-40B4-BE49-F238E27FC236}">
                <a16:creationId xmlns:a16="http://schemas.microsoft.com/office/drawing/2014/main" id="{E554F3EC-FD98-4DE1-96CF-2CF1247296E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1">
            <a:extLst>
              <a:ext uri="{FF2B5EF4-FFF2-40B4-BE49-F238E27FC236}">
                <a16:creationId xmlns:a16="http://schemas.microsoft.com/office/drawing/2014/main" id="{3D4D15D4-C2DC-4CAC-91B0-CF0E1381FEF0}"/>
              </a:ext>
            </a:extLst>
          </p:cNvPr>
          <p:cNvSpPr>
            <a:spLocks noGrp="1" noChangeArrowheads="1"/>
          </p:cNvSpPr>
          <p:nvPr>
            <p:ph type="sldNum" sz="quarter" idx="12"/>
          </p:nvPr>
        </p:nvSpPr>
        <p:spPr>
          <a:ln/>
        </p:spPr>
        <p:txBody>
          <a:bodyPr/>
          <a:lstStyle>
            <a:lvl1pPr>
              <a:defRPr/>
            </a:lvl1pPr>
          </a:lstStyle>
          <a:p>
            <a:fld id="{96D67828-6754-4D10-A755-A699712D0C78}" type="slidenum">
              <a:rPr lang="en-US" altLang="en-US"/>
              <a:pPr/>
              <a:t>‹#›</a:t>
            </a:fld>
            <a:endParaRPr lang="en-US" altLang="en-US"/>
          </a:p>
        </p:txBody>
      </p:sp>
    </p:spTree>
    <p:extLst>
      <p:ext uri="{BB962C8B-B14F-4D97-AF65-F5344CB8AC3E}">
        <p14:creationId xmlns:p14="http://schemas.microsoft.com/office/powerpoint/2010/main" val="133414481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29E737E8-3E38-4588-BFBE-23B472AC7A92}"/>
              </a:ext>
            </a:extLst>
          </p:cNvPr>
          <p:cNvSpPr>
            <a:spLocks noGrp="1" noChangeArrowheads="1"/>
          </p:cNvSpPr>
          <p:nvPr>
            <p:ph type="dt" sz="half" idx="10"/>
          </p:nvPr>
        </p:nvSpPr>
        <p:spPr>
          <a:ln/>
        </p:spPr>
        <p:txBody>
          <a:bodyPr/>
          <a:lstStyle>
            <a:lvl1pPr>
              <a:defRPr/>
            </a:lvl1pPr>
          </a:lstStyle>
          <a:p>
            <a:pPr>
              <a:defRPr/>
            </a:pPr>
            <a:fld id="{21F3691D-E985-488C-A516-6F49C5787937}" type="datetime1">
              <a:rPr lang="en-US" smtClean="0"/>
              <a:t>11/18/2025</a:t>
            </a:fld>
            <a:endParaRPr lang="en-US"/>
          </a:p>
        </p:txBody>
      </p:sp>
      <p:sp>
        <p:nvSpPr>
          <p:cNvPr id="6" name="Rectangle 70">
            <a:extLst>
              <a:ext uri="{FF2B5EF4-FFF2-40B4-BE49-F238E27FC236}">
                <a16:creationId xmlns:a16="http://schemas.microsoft.com/office/drawing/2014/main" id="{84EA473A-2C72-4F3C-89B7-5A163F21F0A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EA0033BB-680C-4741-A82B-B5295BA70BD0}"/>
              </a:ext>
            </a:extLst>
          </p:cNvPr>
          <p:cNvSpPr>
            <a:spLocks noGrp="1" noChangeArrowheads="1"/>
          </p:cNvSpPr>
          <p:nvPr>
            <p:ph type="sldNum" sz="quarter" idx="12"/>
          </p:nvPr>
        </p:nvSpPr>
        <p:spPr>
          <a:ln/>
        </p:spPr>
        <p:txBody>
          <a:bodyPr/>
          <a:lstStyle>
            <a:lvl1pPr>
              <a:defRPr/>
            </a:lvl1pPr>
          </a:lstStyle>
          <a:p>
            <a:fld id="{FFB6551F-739E-493E-8420-7E1EF709B290}" type="slidenum">
              <a:rPr lang="en-US" altLang="en-US"/>
              <a:pPr/>
              <a:t>‹#›</a:t>
            </a:fld>
            <a:endParaRPr lang="en-US" altLang="en-US"/>
          </a:p>
        </p:txBody>
      </p:sp>
    </p:spTree>
    <p:extLst>
      <p:ext uri="{BB962C8B-B14F-4D97-AF65-F5344CB8AC3E}">
        <p14:creationId xmlns:p14="http://schemas.microsoft.com/office/powerpoint/2010/main" val="42570349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D06F58D1-9E36-472E-AEEF-90965298AE65}"/>
              </a:ext>
            </a:extLst>
          </p:cNvPr>
          <p:cNvSpPr>
            <a:spLocks noGrp="1" noChangeArrowheads="1"/>
          </p:cNvSpPr>
          <p:nvPr>
            <p:ph type="dt" sz="half" idx="10"/>
          </p:nvPr>
        </p:nvSpPr>
        <p:spPr>
          <a:ln/>
        </p:spPr>
        <p:txBody>
          <a:bodyPr/>
          <a:lstStyle>
            <a:lvl1pPr>
              <a:defRPr/>
            </a:lvl1pPr>
          </a:lstStyle>
          <a:p>
            <a:pPr>
              <a:defRPr/>
            </a:pPr>
            <a:fld id="{0BE2E567-6E81-41F5-AEBB-C0499713CA40}" type="datetime1">
              <a:rPr lang="en-US" smtClean="0"/>
              <a:t>11/18/2025</a:t>
            </a:fld>
            <a:endParaRPr lang="en-US"/>
          </a:p>
        </p:txBody>
      </p:sp>
      <p:sp>
        <p:nvSpPr>
          <p:cNvPr id="6" name="Rectangle 70">
            <a:extLst>
              <a:ext uri="{FF2B5EF4-FFF2-40B4-BE49-F238E27FC236}">
                <a16:creationId xmlns:a16="http://schemas.microsoft.com/office/drawing/2014/main" id="{542B4FA5-85A3-4CE2-AF41-0EA3482FE5E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228853A2-DE5C-4B6C-AB26-28592CB0B263}"/>
              </a:ext>
            </a:extLst>
          </p:cNvPr>
          <p:cNvSpPr>
            <a:spLocks noGrp="1" noChangeArrowheads="1"/>
          </p:cNvSpPr>
          <p:nvPr>
            <p:ph type="sldNum" sz="quarter" idx="12"/>
          </p:nvPr>
        </p:nvSpPr>
        <p:spPr>
          <a:ln/>
        </p:spPr>
        <p:txBody>
          <a:bodyPr/>
          <a:lstStyle>
            <a:lvl1pPr>
              <a:defRPr/>
            </a:lvl1pPr>
          </a:lstStyle>
          <a:p>
            <a:fld id="{56CB577C-2801-4B7A-894C-9DDA047FBB91}" type="slidenum">
              <a:rPr lang="en-US" altLang="en-US"/>
              <a:pPr/>
              <a:t>‹#›</a:t>
            </a:fld>
            <a:endParaRPr lang="en-US" altLang="en-US"/>
          </a:p>
        </p:txBody>
      </p:sp>
    </p:spTree>
    <p:extLst>
      <p:ext uri="{BB962C8B-B14F-4D97-AF65-F5344CB8AC3E}">
        <p14:creationId xmlns:p14="http://schemas.microsoft.com/office/powerpoint/2010/main" val="69325012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76A14795-46F7-43F4-81BF-7011D6D17315}"/>
              </a:ext>
            </a:extLst>
          </p:cNvPr>
          <p:cNvSpPr>
            <a:spLocks noGrp="1" noChangeArrowheads="1"/>
          </p:cNvSpPr>
          <p:nvPr>
            <p:ph type="dt" sz="half" idx="10"/>
          </p:nvPr>
        </p:nvSpPr>
        <p:spPr>
          <a:ln/>
        </p:spPr>
        <p:txBody>
          <a:bodyPr/>
          <a:lstStyle>
            <a:lvl1pPr>
              <a:defRPr/>
            </a:lvl1pPr>
          </a:lstStyle>
          <a:p>
            <a:pPr>
              <a:defRPr/>
            </a:pPr>
            <a:fld id="{9D1BFDAE-ED13-4F13-92A5-04C8F7C24FC4}" type="datetime1">
              <a:rPr lang="en-US" smtClean="0"/>
              <a:t>11/18/2025</a:t>
            </a:fld>
            <a:endParaRPr lang="en-US"/>
          </a:p>
        </p:txBody>
      </p:sp>
      <p:sp>
        <p:nvSpPr>
          <p:cNvPr id="5" name="Rectangle 70">
            <a:extLst>
              <a:ext uri="{FF2B5EF4-FFF2-40B4-BE49-F238E27FC236}">
                <a16:creationId xmlns:a16="http://schemas.microsoft.com/office/drawing/2014/main" id="{063B6053-A3A6-48D8-BF86-8AF8DF6051B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981CF0A5-FF17-40A4-8B3D-E872379E52F0}"/>
              </a:ext>
            </a:extLst>
          </p:cNvPr>
          <p:cNvSpPr>
            <a:spLocks noGrp="1" noChangeArrowheads="1"/>
          </p:cNvSpPr>
          <p:nvPr>
            <p:ph type="sldNum" sz="quarter" idx="12"/>
          </p:nvPr>
        </p:nvSpPr>
        <p:spPr>
          <a:ln/>
        </p:spPr>
        <p:txBody>
          <a:bodyPr/>
          <a:lstStyle>
            <a:lvl1pPr>
              <a:defRPr/>
            </a:lvl1pPr>
          </a:lstStyle>
          <a:p>
            <a:fld id="{75116E3E-6611-4F38-84CB-EEEDF5B2733A}" type="slidenum">
              <a:rPr lang="en-US" altLang="en-US"/>
              <a:pPr/>
              <a:t>‹#›</a:t>
            </a:fld>
            <a:endParaRPr lang="en-US" altLang="en-US"/>
          </a:p>
        </p:txBody>
      </p:sp>
    </p:spTree>
    <p:extLst>
      <p:ext uri="{BB962C8B-B14F-4D97-AF65-F5344CB8AC3E}">
        <p14:creationId xmlns:p14="http://schemas.microsoft.com/office/powerpoint/2010/main" val="232266629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8A18F34C-B0A7-4223-9DDA-B3C598B10425}"/>
              </a:ext>
            </a:extLst>
          </p:cNvPr>
          <p:cNvSpPr>
            <a:spLocks noGrp="1" noChangeArrowheads="1"/>
          </p:cNvSpPr>
          <p:nvPr>
            <p:ph type="dt" sz="half" idx="10"/>
          </p:nvPr>
        </p:nvSpPr>
        <p:spPr>
          <a:ln/>
        </p:spPr>
        <p:txBody>
          <a:bodyPr/>
          <a:lstStyle>
            <a:lvl1pPr>
              <a:defRPr/>
            </a:lvl1pPr>
          </a:lstStyle>
          <a:p>
            <a:pPr>
              <a:defRPr/>
            </a:pPr>
            <a:fld id="{EAEC49A9-CF87-48D8-9F5C-073E9DC2344F}" type="datetime1">
              <a:rPr lang="en-US" smtClean="0"/>
              <a:t>11/18/2025</a:t>
            </a:fld>
            <a:endParaRPr lang="en-US"/>
          </a:p>
        </p:txBody>
      </p:sp>
      <p:sp>
        <p:nvSpPr>
          <p:cNvPr id="5" name="Rectangle 70">
            <a:extLst>
              <a:ext uri="{FF2B5EF4-FFF2-40B4-BE49-F238E27FC236}">
                <a16:creationId xmlns:a16="http://schemas.microsoft.com/office/drawing/2014/main" id="{C9DB48FA-ED5F-4740-80D5-08B2DBA9D50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DCA40F2B-5112-4F21-B1F0-75297B3FA32D}"/>
              </a:ext>
            </a:extLst>
          </p:cNvPr>
          <p:cNvSpPr>
            <a:spLocks noGrp="1" noChangeArrowheads="1"/>
          </p:cNvSpPr>
          <p:nvPr>
            <p:ph type="sldNum" sz="quarter" idx="12"/>
          </p:nvPr>
        </p:nvSpPr>
        <p:spPr>
          <a:ln/>
        </p:spPr>
        <p:txBody>
          <a:bodyPr/>
          <a:lstStyle>
            <a:lvl1pPr>
              <a:defRPr/>
            </a:lvl1pPr>
          </a:lstStyle>
          <a:p>
            <a:fld id="{D119EC45-DCBA-482F-AF04-553A3A03C900}" type="slidenum">
              <a:rPr lang="en-US" altLang="en-US"/>
              <a:pPr/>
              <a:t>‹#›</a:t>
            </a:fld>
            <a:endParaRPr lang="en-US" altLang="en-US"/>
          </a:p>
        </p:txBody>
      </p:sp>
    </p:spTree>
    <p:extLst>
      <p:ext uri="{BB962C8B-B14F-4D97-AF65-F5344CB8AC3E}">
        <p14:creationId xmlns:p14="http://schemas.microsoft.com/office/powerpoint/2010/main" val="338863412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8734A319-87F4-4EDD-A18C-589DFF4AEBF6}"/>
              </a:ext>
            </a:extLst>
          </p:cNvPr>
          <p:cNvGrpSpPr>
            <a:grpSpLocks/>
          </p:cNvGrpSpPr>
          <p:nvPr/>
        </p:nvGrpSpPr>
        <p:grpSpPr bwMode="auto">
          <a:xfrm>
            <a:off x="3175" y="4267200"/>
            <a:ext cx="9140825" cy="2590800"/>
            <a:chOff x="2" y="2688"/>
            <a:chExt cx="5758" cy="1632"/>
          </a:xfrm>
        </p:grpSpPr>
        <p:sp>
          <p:nvSpPr>
            <p:cNvPr id="5" name="Freeform 3">
              <a:extLst>
                <a:ext uri="{FF2B5EF4-FFF2-40B4-BE49-F238E27FC236}">
                  <a16:creationId xmlns:a16="http://schemas.microsoft.com/office/drawing/2014/main" id="{5FC9F432-C7F1-4F7E-9C39-4318C4D6BBEF}"/>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4">
              <a:extLst>
                <a:ext uri="{FF2B5EF4-FFF2-40B4-BE49-F238E27FC236}">
                  <a16:creationId xmlns:a16="http://schemas.microsoft.com/office/drawing/2014/main" id="{B6C4C9D5-E02E-426F-8FB7-CB922AEC315F}"/>
                </a:ext>
              </a:extLst>
            </p:cNvPr>
            <p:cNvGrpSpPr>
              <a:grpSpLocks/>
            </p:cNvGrpSpPr>
            <p:nvPr userDrawn="1"/>
          </p:nvGrpSpPr>
          <p:grpSpPr bwMode="auto">
            <a:xfrm>
              <a:off x="3528" y="3715"/>
              <a:ext cx="792" cy="521"/>
              <a:chOff x="3527" y="3715"/>
              <a:chExt cx="792" cy="521"/>
            </a:xfrm>
          </p:grpSpPr>
          <p:sp>
            <p:nvSpPr>
              <p:cNvPr id="57" name="Oval 5">
                <a:extLst>
                  <a:ext uri="{FF2B5EF4-FFF2-40B4-BE49-F238E27FC236}">
                    <a16:creationId xmlns:a16="http://schemas.microsoft.com/office/drawing/2014/main" id="{73B6B7A9-3CFF-432B-8A2C-392FA2D35C88}"/>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58" name="Oval 6">
                <a:extLst>
                  <a:ext uri="{FF2B5EF4-FFF2-40B4-BE49-F238E27FC236}">
                    <a16:creationId xmlns:a16="http://schemas.microsoft.com/office/drawing/2014/main" id="{F2042FC5-284C-48F0-89A4-233F8F86FD13}"/>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59" name="Oval 7">
                <a:extLst>
                  <a:ext uri="{FF2B5EF4-FFF2-40B4-BE49-F238E27FC236}">
                    <a16:creationId xmlns:a16="http://schemas.microsoft.com/office/drawing/2014/main" id="{816CEE75-D9DD-45C2-A60C-11067E25CD6D}"/>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0" name="Oval 8">
                <a:extLst>
                  <a:ext uri="{FF2B5EF4-FFF2-40B4-BE49-F238E27FC236}">
                    <a16:creationId xmlns:a16="http://schemas.microsoft.com/office/drawing/2014/main" id="{4D170F20-B2EB-4571-BF84-1E46C3EFFC87}"/>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61" name="Oval 9">
                <a:extLst>
                  <a:ext uri="{FF2B5EF4-FFF2-40B4-BE49-F238E27FC236}">
                    <a16:creationId xmlns:a16="http://schemas.microsoft.com/office/drawing/2014/main" id="{95C6A68A-50E7-4C48-BCEF-DAFA700DD60D}"/>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2" name="Freeform 10">
                <a:extLst>
                  <a:ext uri="{FF2B5EF4-FFF2-40B4-BE49-F238E27FC236}">
                    <a16:creationId xmlns:a16="http://schemas.microsoft.com/office/drawing/2014/main" id="{A8E66B94-5C21-43A5-84F9-1F2CA7EA9481}"/>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63" name="Freeform 11">
                <a:extLst>
                  <a:ext uri="{FF2B5EF4-FFF2-40B4-BE49-F238E27FC236}">
                    <a16:creationId xmlns:a16="http://schemas.microsoft.com/office/drawing/2014/main" id="{DFB791E3-B643-4B36-AAD2-E4B15E6AE9D6}"/>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64" name="Freeform 12">
                <a:extLst>
                  <a:ext uri="{FF2B5EF4-FFF2-40B4-BE49-F238E27FC236}">
                    <a16:creationId xmlns:a16="http://schemas.microsoft.com/office/drawing/2014/main" id="{2B8238FE-800D-4F84-ABFF-56F3A44B6EDE}"/>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65" name="Freeform 13">
                <a:extLst>
                  <a:ext uri="{FF2B5EF4-FFF2-40B4-BE49-F238E27FC236}">
                    <a16:creationId xmlns:a16="http://schemas.microsoft.com/office/drawing/2014/main" id="{59318E91-7B2E-4B09-8404-4A3DD196D96B}"/>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66" name="Freeform 14">
                <a:extLst>
                  <a:ext uri="{FF2B5EF4-FFF2-40B4-BE49-F238E27FC236}">
                    <a16:creationId xmlns:a16="http://schemas.microsoft.com/office/drawing/2014/main" id="{7803A41C-D108-4B65-A40D-D8819E497F25}"/>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67" name="Oval 15">
                <a:extLst>
                  <a:ext uri="{FF2B5EF4-FFF2-40B4-BE49-F238E27FC236}">
                    <a16:creationId xmlns:a16="http://schemas.microsoft.com/office/drawing/2014/main" id="{C76728BC-561E-4155-8D86-FC039B5571B0}"/>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7" name="Group 16">
              <a:extLst>
                <a:ext uri="{FF2B5EF4-FFF2-40B4-BE49-F238E27FC236}">
                  <a16:creationId xmlns:a16="http://schemas.microsoft.com/office/drawing/2014/main" id="{C7D167EF-FA6A-4C17-AA9F-B015F7A6AA73}"/>
                </a:ext>
              </a:extLst>
            </p:cNvPr>
            <p:cNvGrpSpPr>
              <a:grpSpLocks/>
            </p:cNvGrpSpPr>
            <p:nvPr userDrawn="1"/>
          </p:nvGrpSpPr>
          <p:grpSpPr bwMode="auto">
            <a:xfrm>
              <a:off x="1776" y="3631"/>
              <a:ext cx="1626" cy="683"/>
              <a:chOff x="1776" y="3631"/>
              <a:chExt cx="1626" cy="683"/>
            </a:xfrm>
          </p:grpSpPr>
          <p:sp>
            <p:nvSpPr>
              <p:cNvPr id="39" name="Oval 17">
                <a:extLst>
                  <a:ext uri="{FF2B5EF4-FFF2-40B4-BE49-F238E27FC236}">
                    <a16:creationId xmlns:a16="http://schemas.microsoft.com/office/drawing/2014/main" id="{1F216978-D86B-40D3-996C-44406D2D2640}"/>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0" name="Oval 18">
                <a:extLst>
                  <a:ext uri="{FF2B5EF4-FFF2-40B4-BE49-F238E27FC236}">
                    <a16:creationId xmlns:a16="http://schemas.microsoft.com/office/drawing/2014/main" id="{901DF1C0-4AE2-481D-AE6A-101C57811F14}"/>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41" name="Oval 19">
                <a:extLst>
                  <a:ext uri="{FF2B5EF4-FFF2-40B4-BE49-F238E27FC236}">
                    <a16:creationId xmlns:a16="http://schemas.microsoft.com/office/drawing/2014/main" id="{8D52767C-E9A1-4160-B774-4FD68969EFB4}"/>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2" name="Oval 20">
                <a:extLst>
                  <a:ext uri="{FF2B5EF4-FFF2-40B4-BE49-F238E27FC236}">
                    <a16:creationId xmlns:a16="http://schemas.microsoft.com/office/drawing/2014/main" id="{3700D8DE-B9A6-4CAF-B4FE-E315F613F381}"/>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3" name="Oval 21">
                <a:extLst>
                  <a:ext uri="{FF2B5EF4-FFF2-40B4-BE49-F238E27FC236}">
                    <a16:creationId xmlns:a16="http://schemas.microsoft.com/office/drawing/2014/main" id="{ED48476D-43D5-4D36-9DDF-CA71BB518013}"/>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4" name="Oval 22">
                <a:extLst>
                  <a:ext uri="{FF2B5EF4-FFF2-40B4-BE49-F238E27FC236}">
                    <a16:creationId xmlns:a16="http://schemas.microsoft.com/office/drawing/2014/main" id="{B18F61DB-F084-420A-8604-1D450A26E6D7}"/>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5" name="Oval 23">
                <a:extLst>
                  <a:ext uri="{FF2B5EF4-FFF2-40B4-BE49-F238E27FC236}">
                    <a16:creationId xmlns:a16="http://schemas.microsoft.com/office/drawing/2014/main" id="{B2D240DC-1D1B-4CBD-902E-24A3AC997AC0}"/>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46" name="Oval 24">
                <a:extLst>
                  <a:ext uri="{FF2B5EF4-FFF2-40B4-BE49-F238E27FC236}">
                    <a16:creationId xmlns:a16="http://schemas.microsoft.com/office/drawing/2014/main" id="{680CEC20-C394-4FEF-880D-18180CCBAFAC}"/>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47" name="Freeform 25">
                <a:extLst>
                  <a:ext uri="{FF2B5EF4-FFF2-40B4-BE49-F238E27FC236}">
                    <a16:creationId xmlns:a16="http://schemas.microsoft.com/office/drawing/2014/main" id="{5714E0AC-FC72-4418-A32E-92AC9B81F8D1}"/>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48" name="Freeform 26">
                <a:extLst>
                  <a:ext uri="{FF2B5EF4-FFF2-40B4-BE49-F238E27FC236}">
                    <a16:creationId xmlns:a16="http://schemas.microsoft.com/office/drawing/2014/main" id="{36DD10F4-FC33-4D16-9A41-2F06C8FBB252}"/>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49" name="Freeform 27">
                <a:extLst>
                  <a:ext uri="{FF2B5EF4-FFF2-40B4-BE49-F238E27FC236}">
                    <a16:creationId xmlns:a16="http://schemas.microsoft.com/office/drawing/2014/main" id="{BFACB02A-2AE5-4B72-B2F0-080C50F8B7A9}"/>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50" name="Freeform 28">
                <a:extLst>
                  <a:ext uri="{FF2B5EF4-FFF2-40B4-BE49-F238E27FC236}">
                    <a16:creationId xmlns:a16="http://schemas.microsoft.com/office/drawing/2014/main" id="{DD13D3AF-BAB1-42C0-8865-51826B3E4277}"/>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51" name="Freeform 29">
                <a:extLst>
                  <a:ext uri="{FF2B5EF4-FFF2-40B4-BE49-F238E27FC236}">
                    <a16:creationId xmlns:a16="http://schemas.microsoft.com/office/drawing/2014/main" id="{8589DFBE-5F58-4A5E-AB3C-830A6F29B549}"/>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0">
                <a:extLst>
                  <a:ext uri="{FF2B5EF4-FFF2-40B4-BE49-F238E27FC236}">
                    <a16:creationId xmlns:a16="http://schemas.microsoft.com/office/drawing/2014/main" id="{3F705925-AB3A-4A07-BCBC-0958D7E13940}"/>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1">
                <a:extLst>
                  <a:ext uri="{FF2B5EF4-FFF2-40B4-BE49-F238E27FC236}">
                    <a16:creationId xmlns:a16="http://schemas.microsoft.com/office/drawing/2014/main" id="{2DA3EEB0-8983-44B7-9687-B25B59A58A99}"/>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4" name="Freeform 32">
                <a:extLst>
                  <a:ext uri="{FF2B5EF4-FFF2-40B4-BE49-F238E27FC236}">
                    <a16:creationId xmlns:a16="http://schemas.microsoft.com/office/drawing/2014/main" id="{4555BA90-23B0-461E-9E66-A81E39B1D839}"/>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5" name="Freeform 33">
                <a:extLst>
                  <a:ext uri="{FF2B5EF4-FFF2-40B4-BE49-F238E27FC236}">
                    <a16:creationId xmlns:a16="http://schemas.microsoft.com/office/drawing/2014/main" id="{93333234-0727-4EFF-8273-D893F9BBE8E0}"/>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6" name="Freeform 34">
                <a:extLst>
                  <a:ext uri="{FF2B5EF4-FFF2-40B4-BE49-F238E27FC236}">
                    <a16:creationId xmlns:a16="http://schemas.microsoft.com/office/drawing/2014/main" id="{3D5FBEFC-879E-4427-8029-C463E15D11D2}"/>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Group 35">
              <a:extLst>
                <a:ext uri="{FF2B5EF4-FFF2-40B4-BE49-F238E27FC236}">
                  <a16:creationId xmlns:a16="http://schemas.microsoft.com/office/drawing/2014/main" id="{8143D6D2-D1BE-4B86-9D4C-0DAEFA391958}"/>
                </a:ext>
              </a:extLst>
            </p:cNvPr>
            <p:cNvGrpSpPr>
              <a:grpSpLocks/>
            </p:cNvGrpSpPr>
            <p:nvPr userDrawn="1"/>
          </p:nvGrpSpPr>
          <p:grpSpPr bwMode="auto">
            <a:xfrm>
              <a:off x="4128" y="3360"/>
              <a:ext cx="1351" cy="821"/>
              <a:chOff x="4128" y="3360"/>
              <a:chExt cx="1351" cy="821"/>
            </a:xfrm>
          </p:grpSpPr>
          <p:sp>
            <p:nvSpPr>
              <p:cNvPr id="22" name="Freeform 36">
                <a:extLst>
                  <a:ext uri="{FF2B5EF4-FFF2-40B4-BE49-F238E27FC236}">
                    <a16:creationId xmlns:a16="http://schemas.microsoft.com/office/drawing/2014/main" id="{BEACA550-9B22-48F3-8E41-880491CFAE09}"/>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3" name="Freeform 37">
                <a:extLst>
                  <a:ext uri="{FF2B5EF4-FFF2-40B4-BE49-F238E27FC236}">
                    <a16:creationId xmlns:a16="http://schemas.microsoft.com/office/drawing/2014/main" id="{481DBAEA-46E4-4F80-B486-95664D3EF157}"/>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4" name="Freeform 38">
                <a:extLst>
                  <a:ext uri="{FF2B5EF4-FFF2-40B4-BE49-F238E27FC236}">
                    <a16:creationId xmlns:a16="http://schemas.microsoft.com/office/drawing/2014/main" id="{B354A293-7444-4292-B93A-D88363DBF308}"/>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5" name="Freeform 39">
                <a:extLst>
                  <a:ext uri="{FF2B5EF4-FFF2-40B4-BE49-F238E27FC236}">
                    <a16:creationId xmlns:a16="http://schemas.microsoft.com/office/drawing/2014/main" id="{FD92951D-50D9-4D70-AA38-35A31BB772FB}"/>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6" name="Freeform 40">
                <a:extLst>
                  <a:ext uri="{FF2B5EF4-FFF2-40B4-BE49-F238E27FC236}">
                    <a16:creationId xmlns:a16="http://schemas.microsoft.com/office/drawing/2014/main" id="{29382E99-46CF-4A1B-807D-B02EBA74DB18}"/>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7" name="Freeform 41">
                <a:extLst>
                  <a:ext uri="{FF2B5EF4-FFF2-40B4-BE49-F238E27FC236}">
                    <a16:creationId xmlns:a16="http://schemas.microsoft.com/office/drawing/2014/main" id="{97CECD23-B9FA-4428-ADB3-F54AA2BAC49E}"/>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8" name="Freeform 42">
                <a:extLst>
                  <a:ext uri="{FF2B5EF4-FFF2-40B4-BE49-F238E27FC236}">
                    <a16:creationId xmlns:a16="http://schemas.microsoft.com/office/drawing/2014/main" id="{CA7BD900-7D4D-4950-BD87-08AE8AE6BB81}"/>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9" name="Freeform 43">
                <a:extLst>
                  <a:ext uri="{FF2B5EF4-FFF2-40B4-BE49-F238E27FC236}">
                    <a16:creationId xmlns:a16="http://schemas.microsoft.com/office/drawing/2014/main" id="{0971F27D-5C9F-4A93-A752-4342ADFBF98E}"/>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4">
                <a:extLst>
                  <a:ext uri="{FF2B5EF4-FFF2-40B4-BE49-F238E27FC236}">
                    <a16:creationId xmlns:a16="http://schemas.microsoft.com/office/drawing/2014/main" id="{C845F37C-0E4B-4545-85DB-DD1C4DA39F63}"/>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31" name="Freeform 45">
                <a:extLst>
                  <a:ext uri="{FF2B5EF4-FFF2-40B4-BE49-F238E27FC236}">
                    <a16:creationId xmlns:a16="http://schemas.microsoft.com/office/drawing/2014/main" id="{1AFE9247-56F7-4A16-ACE5-365F41E64BDA}"/>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2" name="Freeform 46">
                <a:extLst>
                  <a:ext uri="{FF2B5EF4-FFF2-40B4-BE49-F238E27FC236}">
                    <a16:creationId xmlns:a16="http://schemas.microsoft.com/office/drawing/2014/main" id="{5DFC2AEC-F748-4AF9-B24B-D05FEED7AEDE}"/>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3" name="Oval 47">
                <a:extLst>
                  <a:ext uri="{FF2B5EF4-FFF2-40B4-BE49-F238E27FC236}">
                    <a16:creationId xmlns:a16="http://schemas.microsoft.com/office/drawing/2014/main" id="{DD7351C9-5E0A-42E7-81B3-74F00F9EEF75}"/>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34" name="Oval 48">
                <a:extLst>
                  <a:ext uri="{FF2B5EF4-FFF2-40B4-BE49-F238E27FC236}">
                    <a16:creationId xmlns:a16="http://schemas.microsoft.com/office/drawing/2014/main" id="{4600BCAD-8709-4F1F-B960-E06F5688E923}"/>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5" name="Oval 49">
                <a:extLst>
                  <a:ext uri="{FF2B5EF4-FFF2-40B4-BE49-F238E27FC236}">
                    <a16:creationId xmlns:a16="http://schemas.microsoft.com/office/drawing/2014/main" id="{B9324FF5-1098-4CA2-9ED8-10738290C9E1}"/>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6" name="Oval 50">
                <a:extLst>
                  <a:ext uri="{FF2B5EF4-FFF2-40B4-BE49-F238E27FC236}">
                    <a16:creationId xmlns:a16="http://schemas.microsoft.com/office/drawing/2014/main" id="{A99172E5-1E20-4BBF-BD1C-1608E15A282E}"/>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7" name="Oval 51">
                <a:extLst>
                  <a:ext uri="{FF2B5EF4-FFF2-40B4-BE49-F238E27FC236}">
                    <a16:creationId xmlns:a16="http://schemas.microsoft.com/office/drawing/2014/main" id="{979989C3-5F3F-4EA5-9DA5-D04C41E95C1F}"/>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8" name="Oval 52">
                <a:extLst>
                  <a:ext uri="{FF2B5EF4-FFF2-40B4-BE49-F238E27FC236}">
                    <a16:creationId xmlns:a16="http://schemas.microsoft.com/office/drawing/2014/main" id="{E5EB71E2-457D-4CCB-88E2-B67581E7A7D2}"/>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9" name="Group 53">
              <a:extLst>
                <a:ext uri="{FF2B5EF4-FFF2-40B4-BE49-F238E27FC236}">
                  <a16:creationId xmlns:a16="http://schemas.microsoft.com/office/drawing/2014/main" id="{ECB0818E-FBE2-46C9-B986-F0B4C65C5777}"/>
                </a:ext>
              </a:extLst>
            </p:cNvPr>
            <p:cNvGrpSpPr>
              <a:grpSpLocks/>
            </p:cNvGrpSpPr>
            <p:nvPr userDrawn="1"/>
          </p:nvGrpSpPr>
          <p:grpSpPr bwMode="auto">
            <a:xfrm>
              <a:off x="5280" y="3024"/>
              <a:ext cx="425" cy="258"/>
              <a:chOff x="5280" y="3024"/>
              <a:chExt cx="425" cy="258"/>
            </a:xfrm>
          </p:grpSpPr>
          <p:sp>
            <p:nvSpPr>
              <p:cNvPr id="10" name="Freeform 54">
                <a:extLst>
                  <a:ext uri="{FF2B5EF4-FFF2-40B4-BE49-F238E27FC236}">
                    <a16:creationId xmlns:a16="http://schemas.microsoft.com/office/drawing/2014/main" id="{47720697-1EB5-4A5B-A662-F8FC2B7537AF}"/>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55">
                <a:extLst>
                  <a:ext uri="{FF2B5EF4-FFF2-40B4-BE49-F238E27FC236}">
                    <a16:creationId xmlns:a16="http://schemas.microsoft.com/office/drawing/2014/main" id="{50A4435F-D232-4F4A-9A31-1AE6D9DA5487}"/>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6">
                <a:extLst>
                  <a:ext uri="{FF2B5EF4-FFF2-40B4-BE49-F238E27FC236}">
                    <a16:creationId xmlns:a16="http://schemas.microsoft.com/office/drawing/2014/main" id="{25AB1AED-DCEB-4FD6-890A-783CF3AA6981}"/>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57">
                <a:extLst>
                  <a:ext uri="{FF2B5EF4-FFF2-40B4-BE49-F238E27FC236}">
                    <a16:creationId xmlns:a16="http://schemas.microsoft.com/office/drawing/2014/main" id="{0CF2B204-CBA1-4C32-8ACD-0BBC55E00262}"/>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58">
                <a:extLst>
                  <a:ext uri="{FF2B5EF4-FFF2-40B4-BE49-F238E27FC236}">
                    <a16:creationId xmlns:a16="http://schemas.microsoft.com/office/drawing/2014/main" id="{280194D8-3843-4196-AA33-9754974262B7}"/>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59">
                <a:extLst>
                  <a:ext uri="{FF2B5EF4-FFF2-40B4-BE49-F238E27FC236}">
                    <a16:creationId xmlns:a16="http://schemas.microsoft.com/office/drawing/2014/main" id="{CF0A11C4-B780-4CD1-B938-2979676B8413}"/>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0">
                <a:extLst>
                  <a:ext uri="{FF2B5EF4-FFF2-40B4-BE49-F238E27FC236}">
                    <a16:creationId xmlns:a16="http://schemas.microsoft.com/office/drawing/2014/main" id="{1AA4CBC4-24C9-49D6-A526-92DDC76E462B}"/>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 name="Group 61">
                <a:extLst>
                  <a:ext uri="{FF2B5EF4-FFF2-40B4-BE49-F238E27FC236}">
                    <a16:creationId xmlns:a16="http://schemas.microsoft.com/office/drawing/2014/main" id="{3A9339B5-8038-469C-B51E-6F8644367F36}"/>
                  </a:ext>
                </a:extLst>
              </p:cNvPr>
              <p:cNvGrpSpPr>
                <a:grpSpLocks/>
              </p:cNvGrpSpPr>
              <p:nvPr/>
            </p:nvGrpSpPr>
            <p:grpSpPr bwMode="auto">
              <a:xfrm>
                <a:off x="5381" y="3085"/>
                <a:ext cx="227" cy="132"/>
                <a:chOff x="5381" y="3085"/>
                <a:chExt cx="227" cy="132"/>
              </a:xfrm>
            </p:grpSpPr>
            <p:sp>
              <p:nvSpPr>
                <p:cNvPr id="18" name="Oval 62">
                  <a:extLst>
                    <a:ext uri="{FF2B5EF4-FFF2-40B4-BE49-F238E27FC236}">
                      <a16:creationId xmlns:a16="http://schemas.microsoft.com/office/drawing/2014/main" id="{59316438-2292-4BC5-95F6-1356F70766A9}"/>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 name="Oval 63">
                  <a:extLst>
                    <a:ext uri="{FF2B5EF4-FFF2-40B4-BE49-F238E27FC236}">
                      <a16:creationId xmlns:a16="http://schemas.microsoft.com/office/drawing/2014/main" id="{4C0EB38E-2604-4243-A373-0700EC16373B}"/>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 name="Oval 64">
                  <a:extLst>
                    <a:ext uri="{FF2B5EF4-FFF2-40B4-BE49-F238E27FC236}">
                      <a16:creationId xmlns:a16="http://schemas.microsoft.com/office/drawing/2014/main" id="{579114EC-F6A0-453D-8D36-EE12B132B1D8}"/>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1" name="Oval 65">
                  <a:extLst>
                    <a:ext uri="{FF2B5EF4-FFF2-40B4-BE49-F238E27FC236}">
                      <a16:creationId xmlns:a16="http://schemas.microsoft.com/office/drawing/2014/main" id="{EDF8A28D-5DE6-4AE2-A32E-668DD3568820}"/>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60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1460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68" name="Rectangle 68">
            <a:extLst>
              <a:ext uri="{FF2B5EF4-FFF2-40B4-BE49-F238E27FC236}">
                <a16:creationId xmlns:a16="http://schemas.microsoft.com/office/drawing/2014/main" id="{0AEEEB99-A891-4067-B12E-E4767EC84867}"/>
              </a:ext>
            </a:extLst>
          </p:cNvPr>
          <p:cNvSpPr>
            <a:spLocks noGrp="1" noChangeArrowheads="1"/>
          </p:cNvSpPr>
          <p:nvPr>
            <p:ph type="dt" sz="quarter" idx="10"/>
          </p:nvPr>
        </p:nvSpPr>
        <p:spPr>
          <a:xfrm>
            <a:off x="457200" y="6248400"/>
            <a:ext cx="2133600" cy="457200"/>
          </a:xfrm>
        </p:spPr>
        <p:txBody>
          <a:bodyPr/>
          <a:lstStyle>
            <a:lvl1pPr>
              <a:defRPr/>
            </a:lvl1pPr>
          </a:lstStyle>
          <a:p>
            <a:pPr>
              <a:defRPr/>
            </a:pPr>
            <a:fld id="{7EA2D7E2-D1B3-4599-8FBF-89A8BD27030B}" type="datetime1">
              <a:rPr lang="en-US" smtClean="0"/>
              <a:t>11/18/2025</a:t>
            </a:fld>
            <a:endParaRPr lang="en-US"/>
          </a:p>
        </p:txBody>
      </p:sp>
      <p:sp>
        <p:nvSpPr>
          <p:cNvPr id="69" name="Rectangle 69">
            <a:extLst>
              <a:ext uri="{FF2B5EF4-FFF2-40B4-BE49-F238E27FC236}">
                <a16:creationId xmlns:a16="http://schemas.microsoft.com/office/drawing/2014/main" id="{3E66A14F-86EF-46F3-AB40-06A374833022}"/>
              </a:ext>
            </a:extLst>
          </p:cNvPr>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70" name="Rectangle 70">
            <a:extLst>
              <a:ext uri="{FF2B5EF4-FFF2-40B4-BE49-F238E27FC236}">
                <a16:creationId xmlns:a16="http://schemas.microsoft.com/office/drawing/2014/main" id="{7D8F1292-C6BC-4BD0-9F4A-13D4C0FB59D1}"/>
              </a:ext>
            </a:extLst>
          </p:cNvPr>
          <p:cNvSpPr>
            <a:spLocks noGrp="1" noChangeArrowheads="1"/>
          </p:cNvSpPr>
          <p:nvPr>
            <p:ph type="sldNum" sz="quarter" idx="12"/>
          </p:nvPr>
        </p:nvSpPr>
        <p:spPr>
          <a:xfrm>
            <a:off x="6553200" y="6248400"/>
            <a:ext cx="2133600" cy="457200"/>
          </a:xfrm>
        </p:spPr>
        <p:txBody>
          <a:bodyPr/>
          <a:lstStyle>
            <a:lvl1pPr>
              <a:defRPr/>
            </a:lvl1pPr>
          </a:lstStyle>
          <a:p>
            <a:fld id="{FE8772DC-20F8-4FFC-8515-1BAE718DD116}" type="slidenum">
              <a:rPr lang="en-US" altLang="en-US"/>
              <a:pPr/>
              <a:t>‹#›</a:t>
            </a:fld>
            <a:endParaRPr lang="en-US" altLang="en-US"/>
          </a:p>
        </p:txBody>
      </p:sp>
    </p:spTree>
    <p:extLst>
      <p:ext uri="{BB962C8B-B14F-4D97-AF65-F5344CB8AC3E}">
        <p14:creationId xmlns:p14="http://schemas.microsoft.com/office/powerpoint/2010/main" val="77224533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E7A1E3E1-5FEB-476F-BBEF-7666F812563E}"/>
              </a:ext>
            </a:extLst>
          </p:cNvPr>
          <p:cNvSpPr>
            <a:spLocks noGrp="1" noChangeArrowheads="1"/>
          </p:cNvSpPr>
          <p:nvPr>
            <p:ph type="dt" sz="half" idx="10"/>
          </p:nvPr>
        </p:nvSpPr>
        <p:spPr>
          <a:ln/>
        </p:spPr>
        <p:txBody>
          <a:bodyPr/>
          <a:lstStyle>
            <a:lvl1pPr>
              <a:defRPr/>
            </a:lvl1pPr>
          </a:lstStyle>
          <a:p>
            <a:pPr>
              <a:defRPr/>
            </a:pPr>
            <a:fld id="{791B6AC8-8238-4069-8E1F-0427F2EB4DA7}" type="datetime1">
              <a:rPr lang="en-US" smtClean="0"/>
              <a:t>11/18/2025</a:t>
            </a:fld>
            <a:endParaRPr lang="en-US"/>
          </a:p>
        </p:txBody>
      </p:sp>
      <p:sp>
        <p:nvSpPr>
          <p:cNvPr id="5" name="Rectangle 70">
            <a:extLst>
              <a:ext uri="{FF2B5EF4-FFF2-40B4-BE49-F238E27FC236}">
                <a16:creationId xmlns:a16="http://schemas.microsoft.com/office/drawing/2014/main" id="{6BA31A42-CD4C-4D49-97DB-EB88447B92D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54A607DD-320A-40CF-AF4B-7CEA0AA92916}"/>
              </a:ext>
            </a:extLst>
          </p:cNvPr>
          <p:cNvSpPr>
            <a:spLocks noGrp="1" noChangeArrowheads="1"/>
          </p:cNvSpPr>
          <p:nvPr>
            <p:ph type="sldNum" sz="quarter" idx="12"/>
          </p:nvPr>
        </p:nvSpPr>
        <p:spPr>
          <a:ln/>
        </p:spPr>
        <p:txBody>
          <a:bodyPr/>
          <a:lstStyle>
            <a:lvl1pPr>
              <a:defRPr/>
            </a:lvl1pPr>
          </a:lstStyle>
          <a:p>
            <a:fld id="{35C81DA8-9872-4CE1-98AC-C2CA8A635005}" type="slidenum">
              <a:rPr lang="en-US" altLang="en-US"/>
              <a:pPr/>
              <a:t>‹#›</a:t>
            </a:fld>
            <a:endParaRPr lang="en-US" altLang="en-US"/>
          </a:p>
        </p:txBody>
      </p:sp>
    </p:spTree>
    <p:extLst>
      <p:ext uri="{BB962C8B-B14F-4D97-AF65-F5344CB8AC3E}">
        <p14:creationId xmlns:p14="http://schemas.microsoft.com/office/powerpoint/2010/main" val="556883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a:extLst>
              <a:ext uri="{FF2B5EF4-FFF2-40B4-BE49-F238E27FC236}">
                <a16:creationId xmlns:a16="http://schemas.microsoft.com/office/drawing/2014/main" id="{C4666223-C393-41C5-B5A1-B8270B4E4E9B}"/>
              </a:ext>
            </a:extLst>
          </p:cNvPr>
          <p:cNvSpPr>
            <a:spLocks noGrp="1" noChangeArrowheads="1"/>
          </p:cNvSpPr>
          <p:nvPr>
            <p:ph type="dt" sz="half" idx="10"/>
          </p:nvPr>
        </p:nvSpPr>
        <p:spPr>
          <a:ln/>
        </p:spPr>
        <p:txBody>
          <a:bodyPr/>
          <a:lstStyle>
            <a:lvl1pPr>
              <a:defRPr/>
            </a:lvl1pPr>
          </a:lstStyle>
          <a:p>
            <a:pPr>
              <a:defRPr/>
            </a:pPr>
            <a:fld id="{0F0D98F9-25DC-437D-B0C6-51A6278ED30A}" type="datetime1">
              <a:rPr lang="en-US" smtClean="0"/>
              <a:t>11/18/2025</a:t>
            </a:fld>
            <a:endParaRPr lang="en-US"/>
          </a:p>
        </p:txBody>
      </p:sp>
      <p:sp>
        <p:nvSpPr>
          <p:cNvPr id="5" name="Rectangle 70">
            <a:extLst>
              <a:ext uri="{FF2B5EF4-FFF2-40B4-BE49-F238E27FC236}">
                <a16:creationId xmlns:a16="http://schemas.microsoft.com/office/drawing/2014/main" id="{6D9A1E76-0FE6-4FC8-9C42-48B96F27AA6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C76EA480-B5E2-4689-8048-EE165EAED192}"/>
              </a:ext>
            </a:extLst>
          </p:cNvPr>
          <p:cNvSpPr>
            <a:spLocks noGrp="1" noChangeArrowheads="1"/>
          </p:cNvSpPr>
          <p:nvPr>
            <p:ph type="sldNum" sz="quarter" idx="12"/>
          </p:nvPr>
        </p:nvSpPr>
        <p:spPr>
          <a:ln/>
        </p:spPr>
        <p:txBody>
          <a:bodyPr/>
          <a:lstStyle>
            <a:lvl1pPr>
              <a:defRPr/>
            </a:lvl1pPr>
          </a:lstStyle>
          <a:p>
            <a:fld id="{8F5D0379-1C6C-4982-B95A-FAF5A1817413}" type="slidenum">
              <a:rPr lang="en-US" altLang="en-US"/>
              <a:pPr/>
              <a:t>‹#›</a:t>
            </a:fld>
            <a:endParaRPr lang="en-US" altLang="en-US"/>
          </a:p>
        </p:txBody>
      </p:sp>
    </p:spTree>
    <p:extLst>
      <p:ext uri="{BB962C8B-B14F-4D97-AF65-F5344CB8AC3E}">
        <p14:creationId xmlns:p14="http://schemas.microsoft.com/office/powerpoint/2010/main" val="383961798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a:extLst>
              <a:ext uri="{FF2B5EF4-FFF2-40B4-BE49-F238E27FC236}">
                <a16:creationId xmlns:a16="http://schemas.microsoft.com/office/drawing/2014/main" id="{6BA7D10F-F579-49BA-B691-05F7ECF6F387}"/>
              </a:ext>
            </a:extLst>
          </p:cNvPr>
          <p:cNvSpPr>
            <a:spLocks noGrp="1" noChangeArrowheads="1"/>
          </p:cNvSpPr>
          <p:nvPr>
            <p:ph type="dt" sz="half" idx="10"/>
          </p:nvPr>
        </p:nvSpPr>
        <p:spPr>
          <a:ln/>
        </p:spPr>
        <p:txBody>
          <a:bodyPr/>
          <a:lstStyle>
            <a:lvl1pPr>
              <a:defRPr/>
            </a:lvl1pPr>
          </a:lstStyle>
          <a:p>
            <a:pPr>
              <a:defRPr/>
            </a:pPr>
            <a:fld id="{634A7FC2-0D99-40E6-8D5A-3BF1EA1F9FB2}" type="datetime1">
              <a:rPr lang="en-US" smtClean="0"/>
              <a:t>11/18/2025</a:t>
            </a:fld>
            <a:endParaRPr lang="en-US"/>
          </a:p>
        </p:txBody>
      </p:sp>
      <p:sp>
        <p:nvSpPr>
          <p:cNvPr id="6" name="Rectangle 70">
            <a:extLst>
              <a:ext uri="{FF2B5EF4-FFF2-40B4-BE49-F238E27FC236}">
                <a16:creationId xmlns:a16="http://schemas.microsoft.com/office/drawing/2014/main" id="{9555620F-594C-4A74-9A63-30B3ED78930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70670942-618D-40B0-8365-1CE487344D7F}"/>
              </a:ext>
            </a:extLst>
          </p:cNvPr>
          <p:cNvSpPr>
            <a:spLocks noGrp="1" noChangeArrowheads="1"/>
          </p:cNvSpPr>
          <p:nvPr>
            <p:ph type="sldNum" sz="quarter" idx="12"/>
          </p:nvPr>
        </p:nvSpPr>
        <p:spPr>
          <a:ln/>
        </p:spPr>
        <p:txBody>
          <a:bodyPr/>
          <a:lstStyle>
            <a:lvl1pPr>
              <a:defRPr/>
            </a:lvl1pPr>
          </a:lstStyle>
          <a:p>
            <a:fld id="{5FEDD15E-8F2E-4B54-B1D2-EB42B3A6C620}" type="slidenum">
              <a:rPr lang="en-US" altLang="en-US"/>
              <a:pPr/>
              <a:t>‹#›</a:t>
            </a:fld>
            <a:endParaRPr lang="en-US" altLang="en-US"/>
          </a:p>
        </p:txBody>
      </p:sp>
    </p:spTree>
    <p:extLst>
      <p:ext uri="{BB962C8B-B14F-4D97-AF65-F5344CB8AC3E}">
        <p14:creationId xmlns:p14="http://schemas.microsoft.com/office/powerpoint/2010/main" val="425327494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a:extLst>
              <a:ext uri="{FF2B5EF4-FFF2-40B4-BE49-F238E27FC236}">
                <a16:creationId xmlns:a16="http://schemas.microsoft.com/office/drawing/2014/main" id="{E4D3ADE9-4E03-4F5D-A5C3-E80CFAE8F2A4}"/>
              </a:ext>
            </a:extLst>
          </p:cNvPr>
          <p:cNvSpPr>
            <a:spLocks noGrp="1" noChangeArrowheads="1"/>
          </p:cNvSpPr>
          <p:nvPr>
            <p:ph type="dt" sz="half" idx="10"/>
          </p:nvPr>
        </p:nvSpPr>
        <p:spPr>
          <a:ln/>
        </p:spPr>
        <p:txBody>
          <a:bodyPr/>
          <a:lstStyle>
            <a:lvl1pPr>
              <a:defRPr/>
            </a:lvl1pPr>
          </a:lstStyle>
          <a:p>
            <a:pPr>
              <a:defRPr/>
            </a:pPr>
            <a:fld id="{4212E271-4E47-4B66-8A34-3BD47A4514FF}" type="datetime1">
              <a:rPr lang="en-US" smtClean="0"/>
              <a:t>11/18/2025</a:t>
            </a:fld>
            <a:endParaRPr lang="en-US"/>
          </a:p>
        </p:txBody>
      </p:sp>
      <p:sp>
        <p:nvSpPr>
          <p:cNvPr id="8" name="Rectangle 70">
            <a:extLst>
              <a:ext uri="{FF2B5EF4-FFF2-40B4-BE49-F238E27FC236}">
                <a16:creationId xmlns:a16="http://schemas.microsoft.com/office/drawing/2014/main" id="{08C56FA1-A632-4D17-A682-CCF4DA9B024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1">
            <a:extLst>
              <a:ext uri="{FF2B5EF4-FFF2-40B4-BE49-F238E27FC236}">
                <a16:creationId xmlns:a16="http://schemas.microsoft.com/office/drawing/2014/main" id="{CFA5D79C-F240-4E97-8423-AF6F4D0A1B0D}"/>
              </a:ext>
            </a:extLst>
          </p:cNvPr>
          <p:cNvSpPr>
            <a:spLocks noGrp="1" noChangeArrowheads="1"/>
          </p:cNvSpPr>
          <p:nvPr>
            <p:ph type="sldNum" sz="quarter" idx="12"/>
          </p:nvPr>
        </p:nvSpPr>
        <p:spPr>
          <a:ln/>
        </p:spPr>
        <p:txBody>
          <a:bodyPr/>
          <a:lstStyle>
            <a:lvl1pPr>
              <a:defRPr/>
            </a:lvl1pPr>
          </a:lstStyle>
          <a:p>
            <a:fld id="{B041A775-5D93-47EF-89C7-D186E07EB74F}" type="slidenum">
              <a:rPr lang="en-US" altLang="en-US"/>
              <a:pPr/>
              <a:t>‹#›</a:t>
            </a:fld>
            <a:endParaRPr lang="en-US" altLang="en-US"/>
          </a:p>
        </p:txBody>
      </p:sp>
    </p:spTree>
    <p:extLst>
      <p:ext uri="{BB962C8B-B14F-4D97-AF65-F5344CB8AC3E}">
        <p14:creationId xmlns:p14="http://schemas.microsoft.com/office/powerpoint/2010/main" val="21838658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a:extLst>
              <a:ext uri="{FF2B5EF4-FFF2-40B4-BE49-F238E27FC236}">
                <a16:creationId xmlns:a16="http://schemas.microsoft.com/office/drawing/2014/main" id="{2EC0EC8F-8C5E-4D39-BC08-84D0ADAEFD32}"/>
              </a:ext>
            </a:extLst>
          </p:cNvPr>
          <p:cNvSpPr>
            <a:spLocks noGrp="1" noChangeArrowheads="1"/>
          </p:cNvSpPr>
          <p:nvPr>
            <p:ph type="dt" sz="half" idx="10"/>
          </p:nvPr>
        </p:nvSpPr>
        <p:spPr>
          <a:ln/>
        </p:spPr>
        <p:txBody>
          <a:bodyPr/>
          <a:lstStyle>
            <a:lvl1pPr>
              <a:defRPr/>
            </a:lvl1pPr>
          </a:lstStyle>
          <a:p>
            <a:pPr>
              <a:defRPr/>
            </a:pPr>
            <a:fld id="{848E391B-BBF1-49BB-B264-248C78B065A5}" type="datetime1">
              <a:rPr lang="en-US" smtClean="0"/>
              <a:t>11/18/2025</a:t>
            </a:fld>
            <a:endParaRPr lang="en-US"/>
          </a:p>
        </p:txBody>
      </p:sp>
      <p:sp>
        <p:nvSpPr>
          <p:cNvPr id="8" name="Rectangle 70">
            <a:extLst>
              <a:ext uri="{FF2B5EF4-FFF2-40B4-BE49-F238E27FC236}">
                <a16:creationId xmlns:a16="http://schemas.microsoft.com/office/drawing/2014/main" id="{9BD77A60-2BD1-40CB-8E66-28120BABBC6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1">
            <a:extLst>
              <a:ext uri="{FF2B5EF4-FFF2-40B4-BE49-F238E27FC236}">
                <a16:creationId xmlns:a16="http://schemas.microsoft.com/office/drawing/2014/main" id="{39FEC515-D5F7-4142-AB85-CDB59AD2B32C}"/>
              </a:ext>
            </a:extLst>
          </p:cNvPr>
          <p:cNvSpPr>
            <a:spLocks noGrp="1" noChangeArrowheads="1"/>
          </p:cNvSpPr>
          <p:nvPr>
            <p:ph type="sldNum" sz="quarter" idx="12"/>
          </p:nvPr>
        </p:nvSpPr>
        <p:spPr>
          <a:ln/>
        </p:spPr>
        <p:txBody>
          <a:bodyPr/>
          <a:lstStyle>
            <a:lvl1pPr>
              <a:defRPr/>
            </a:lvl1pPr>
          </a:lstStyle>
          <a:p>
            <a:fld id="{BA956EC7-9874-4121-B2A5-0AD2365C100D}" type="slidenum">
              <a:rPr lang="en-US" altLang="en-US"/>
              <a:pPr/>
              <a:t>‹#›</a:t>
            </a:fld>
            <a:endParaRPr lang="en-US" altLang="en-US"/>
          </a:p>
        </p:txBody>
      </p:sp>
    </p:spTree>
    <p:extLst>
      <p:ext uri="{BB962C8B-B14F-4D97-AF65-F5344CB8AC3E}">
        <p14:creationId xmlns:p14="http://schemas.microsoft.com/office/powerpoint/2010/main" val="353831600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a:extLst>
              <a:ext uri="{FF2B5EF4-FFF2-40B4-BE49-F238E27FC236}">
                <a16:creationId xmlns:a16="http://schemas.microsoft.com/office/drawing/2014/main" id="{4787C902-34C4-4AFE-A407-25EFB88ABDEC}"/>
              </a:ext>
            </a:extLst>
          </p:cNvPr>
          <p:cNvSpPr>
            <a:spLocks noGrp="1" noChangeArrowheads="1"/>
          </p:cNvSpPr>
          <p:nvPr>
            <p:ph type="dt" sz="half" idx="10"/>
          </p:nvPr>
        </p:nvSpPr>
        <p:spPr>
          <a:ln/>
        </p:spPr>
        <p:txBody>
          <a:bodyPr/>
          <a:lstStyle>
            <a:lvl1pPr>
              <a:defRPr/>
            </a:lvl1pPr>
          </a:lstStyle>
          <a:p>
            <a:pPr>
              <a:defRPr/>
            </a:pPr>
            <a:fld id="{A2E1C79E-58EA-43C4-BDF2-036A4D0B5F89}" type="datetime1">
              <a:rPr lang="en-US" smtClean="0"/>
              <a:t>11/18/2025</a:t>
            </a:fld>
            <a:endParaRPr lang="en-US"/>
          </a:p>
        </p:txBody>
      </p:sp>
      <p:sp>
        <p:nvSpPr>
          <p:cNvPr id="4" name="Rectangle 70">
            <a:extLst>
              <a:ext uri="{FF2B5EF4-FFF2-40B4-BE49-F238E27FC236}">
                <a16:creationId xmlns:a16="http://schemas.microsoft.com/office/drawing/2014/main" id="{DD6BA734-FA10-4943-A913-2AC3D696AE3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1">
            <a:extLst>
              <a:ext uri="{FF2B5EF4-FFF2-40B4-BE49-F238E27FC236}">
                <a16:creationId xmlns:a16="http://schemas.microsoft.com/office/drawing/2014/main" id="{75AE71BC-8508-4E32-8696-C25E255025AB}"/>
              </a:ext>
            </a:extLst>
          </p:cNvPr>
          <p:cNvSpPr>
            <a:spLocks noGrp="1" noChangeArrowheads="1"/>
          </p:cNvSpPr>
          <p:nvPr>
            <p:ph type="sldNum" sz="quarter" idx="12"/>
          </p:nvPr>
        </p:nvSpPr>
        <p:spPr>
          <a:ln/>
        </p:spPr>
        <p:txBody>
          <a:bodyPr/>
          <a:lstStyle>
            <a:lvl1pPr>
              <a:defRPr/>
            </a:lvl1pPr>
          </a:lstStyle>
          <a:p>
            <a:fld id="{C5436971-BC6A-4778-ADBB-C5405A4F7766}" type="slidenum">
              <a:rPr lang="en-US" altLang="en-US"/>
              <a:pPr/>
              <a:t>‹#›</a:t>
            </a:fld>
            <a:endParaRPr lang="en-US" altLang="en-US"/>
          </a:p>
        </p:txBody>
      </p:sp>
    </p:spTree>
    <p:extLst>
      <p:ext uri="{BB962C8B-B14F-4D97-AF65-F5344CB8AC3E}">
        <p14:creationId xmlns:p14="http://schemas.microsoft.com/office/powerpoint/2010/main" val="301883348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a:extLst>
              <a:ext uri="{FF2B5EF4-FFF2-40B4-BE49-F238E27FC236}">
                <a16:creationId xmlns:a16="http://schemas.microsoft.com/office/drawing/2014/main" id="{D7E7614B-A159-42F5-B1E4-7D1ADE7B339B}"/>
              </a:ext>
            </a:extLst>
          </p:cNvPr>
          <p:cNvSpPr>
            <a:spLocks noGrp="1" noChangeArrowheads="1"/>
          </p:cNvSpPr>
          <p:nvPr>
            <p:ph type="dt" sz="half" idx="10"/>
          </p:nvPr>
        </p:nvSpPr>
        <p:spPr>
          <a:ln/>
        </p:spPr>
        <p:txBody>
          <a:bodyPr/>
          <a:lstStyle>
            <a:lvl1pPr>
              <a:defRPr/>
            </a:lvl1pPr>
          </a:lstStyle>
          <a:p>
            <a:pPr>
              <a:defRPr/>
            </a:pPr>
            <a:fld id="{B5A8F741-2CFC-4DDF-9FBD-642FB72BE59B}" type="datetime1">
              <a:rPr lang="en-US" smtClean="0"/>
              <a:t>11/18/2025</a:t>
            </a:fld>
            <a:endParaRPr lang="en-US"/>
          </a:p>
        </p:txBody>
      </p:sp>
      <p:sp>
        <p:nvSpPr>
          <p:cNvPr id="3" name="Rectangle 70">
            <a:extLst>
              <a:ext uri="{FF2B5EF4-FFF2-40B4-BE49-F238E27FC236}">
                <a16:creationId xmlns:a16="http://schemas.microsoft.com/office/drawing/2014/main" id="{54921AA5-47D0-49D1-9E30-782055FD562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1">
            <a:extLst>
              <a:ext uri="{FF2B5EF4-FFF2-40B4-BE49-F238E27FC236}">
                <a16:creationId xmlns:a16="http://schemas.microsoft.com/office/drawing/2014/main" id="{9AB7CDA1-A3B1-4D56-9F34-E0F22F7EFEBB}"/>
              </a:ext>
            </a:extLst>
          </p:cNvPr>
          <p:cNvSpPr>
            <a:spLocks noGrp="1" noChangeArrowheads="1"/>
          </p:cNvSpPr>
          <p:nvPr>
            <p:ph type="sldNum" sz="quarter" idx="12"/>
          </p:nvPr>
        </p:nvSpPr>
        <p:spPr>
          <a:ln/>
        </p:spPr>
        <p:txBody>
          <a:bodyPr/>
          <a:lstStyle>
            <a:lvl1pPr>
              <a:defRPr/>
            </a:lvl1pPr>
          </a:lstStyle>
          <a:p>
            <a:fld id="{FBBBE9D8-B16F-4848-9DED-52180B30EF56}" type="slidenum">
              <a:rPr lang="en-US" altLang="en-US"/>
              <a:pPr/>
              <a:t>‹#›</a:t>
            </a:fld>
            <a:endParaRPr lang="en-US" altLang="en-US"/>
          </a:p>
        </p:txBody>
      </p:sp>
    </p:spTree>
    <p:extLst>
      <p:ext uri="{BB962C8B-B14F-4D97-AF65-F5344CB8AC3E}">
        <p14:creationId xmlns:p14="http://schemas.microsoft.com/office/powerpoint/2010/main" val="148142894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11CDE4B9-798E-4F5F-A725-4EE303FB28FA}"/>
              </a:ext>
            </a:extLst>
          </p:cNvPr>
          <p:cNvSpPr>
            <a:spLocks noGrp="1" noChangeArrowheads="1"/>
          </p:cNvSpPr>
          <p:nvPr>
            <p:ph type="dt" sz="half" idx="10"/>
          </p:nvPr>
        </p:nvSpPr>
        <p:spPr>
          <a:ln/>
        </p:spPr>
        <p:txBody>
          <a:bodyPr/>
          <a:lstStyle>
            <a:lvl1pPr>
              <a:defRPr/>
            </a:lvl1pPr>
          </a:lstStyle>
          <a:p>
            <a:pPr>
              <a:defRPr/>
            </a:pPr>
            <a:fld id="{C42E8EF5-2479-4E3D-9212-D379B070BF30}" type="datetime1">
              <a:rPr lang="en-US" smtClean="0"/>
              <a:t>11/18/2025</a:t>
            </a:fld>
            <a:endParaRPr lang="en-US"/>
          </a:p>
        </p:txBody>
      </p:sp>
      <p:sp>
        <p:nvSpPr>
          <p:cNvPr id="6" name="Rectangle 70">
            <a:extLst>
              <a:ext uri="{FF2B5EF4-FFF2-40B4-BE49-F238E27FC236}">
                <a16:creationId xmlns:a16="http://schemas.microsoft.com/office/drawing/2014/main" id="{9168D36B-8D1E-43E8-97A1-91079831361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532A963C-B295-4220-AC8D-B18273CFA118}"/>
              </a:ext>
            </a:extLst>
          </p:cNvPr>
          <p:cNvSpPr>
            <a:spLocks noGrp="1" noChangeArrowheads="1"/>
          </p:cNvSpPr>
          <p:nvPr>
            <p:ph type="sldNum" sz="quarter" idx="12"/>
          </p:nvPr>
        </p:nvSpPr>
        <p:spPr>
          <a:ln/>
        </p:spPr>
        <p:txBody>
          <a:bodyPr/>
          <a:lstStyle>
            <a:lvl1pPr>
              <a:defRPr/>
            </a:lvl1pPr>
          </a:lstStyle>
          <a:p>
            <a:fld id="{2874A620-3141-4933-B927-B07319F23F7B}" type="slidenum">
              <a:rPr lang="en-US" altLang="en-US"/>
              <a:pPr/>
              <a:t>‹#›</a:t>
            </a:fld>
            <a:endParaRPr lang="en-US" altLang="en-US"/>
          </a:p>
        </p:txBody>
      </p:sp>
    </p:spTree>
    <p:extLst>
      <p:ext uri="{BB962C8B-B14F-4D97-AF65-F5344CB8AC3E}">
        <p14:creationId xmlns:p14="http://schemas.microsoft.com/office/powerpoint/2010/main" val="325474049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758DE6BF-D640-486C-9EAE-225E930B7796}"/>
              </a:ext>
            </a:extLst>
          </p:cNvPr>
          <p:cNvSpPr>
            <a:spLocks noGrp="1" noChangeArrowheads="1"/>
          </p:cNvSpPr>
          <p:nvPr>
            <p:ph type="dt" sz="half" idx="10"/>
          </p:nvPr>
        </p:nvSpPr>
        <p:spPr>
          <a:ln/>
        </p:spPr>
        <p:txBody>
          <a:bodyPr/>
          <a:lstStyle>
            <a:lvl1pPr>
              <a:defRPr/>
            </a:lvl1pPr>
          </a:lstStyle>
          <a:p>
            <a:pPr>
              <a:defRPr/>
            </a:pPr>
            <a:fld id="{014A371E-A6A7-412D-902C-E292B22D0ED6}" type="datetime1">
              <a:rPr lang="en-US" smtClean="0"/>
              <a:t>11/18/2025</a:t>
            </a:fld>
            <a:endParaRPr lang="en-US"/>
          </a:p>
        </p:txBody>
      </p:sp>
      <p:sp>
        <p:nvSpPr>
          <p:cNvPr id="6" name="Rectangle 70">
            <a:extLst>
              <a:ext uri="{FF2B5EF4-FFF2-40B4-BE49-F238E27FC236}">
                <a16:creationId xmlns:a16="http://schemas.microsoft.com/office/drawing/2014/main" id="{ABA8AFCA-66CD-4CBA-8951-D31694395B3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C51F6ED2-9B1D-40A4-986D-37CAF0B054C9}"/>
              </a:ext>
            </a:extLst>
          </p:cNvPr>
          <p:cNvSpPr>
            <a:spLocks noGrp="1" noChangeArrowheads="1"/>
          </p:cNvSpPr>
          <p:nvPr>
            <p:ph type="sldNum" sz="quarter" idx="12"/>
          </p:nvPr>
        </p:nvSpPr>
        <p:spPr>
          <a:ln/>
        </p:spPr>
        <p:txBody>
          <a:bodyPr/>
          <a:lstStyle>
            <a:lvl1pPr>
              <a:defRPr/>
            </a:lvl1pPr>
          </a:lstStyle>
          <a:p>
            <a:fld id="{467AC04D-5FD9-4D4B-8B7C-0F67EEC847D6}" type="slidenum">
              <a:rPr lang="en-US" altLang="en-US"/>
              <a:pPr/>
              <a:t>‹#›</a:t>
            </a:fld>
            <a:endParaRPr lang="en-US" altLang="en-US"/>
          </a:p>
        </p:txBody>
      </p:sp>
    </p:spTree>
    <p:extLst>
      <p:ext uri="{BB962C8B-B14F-4D97-AF65-F5344CB8AC3E}">
        <p14:creationId xmlns:p14="http://schemas.microsoft.com/office/powerpoint/2010/main" val="360505600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C63E1AC9-752C-477A-83E0-B06D588917C6}"/>
              </a:ext>
            </a:extLst>
          </p:cNvPr>
          <p:cNvSpPr>
            <a:spLocks noGrp="1" noChangeArrowheads="1"/>
          </p:cNvSpPr>
          <p:nvPr>
            <p:ph type="dt" sz="half" idx="10"/>
          </p:nvPr>
        </p:nvSpPr>
        <p:spPr>
          <a:ln/>
        </p:spPr>
        <p:txBody>
          <a:bodyPr/>
          <a:lstStyle>
            <a:lvl1pPr>
              <a:defRPr/>
            </a:lvl1pPr>
          </a:lstStyle>
          <a:p>
            <a:pPr>
              <a:defRPr/>
            </a:pPr>
            <a:fld id="{9CB98672-0F1B-424E-8CD2-A4EBAF81531A}" type="datetime1">
              <a:rPr lang="en-US" smtClean="0"/>
              <a:t>11/18/2025</a:t>
            </a:fld>
            <a:endParaRPr lang="en-US"/>
          </a:p>
        </p:txBody>
      </p:sp>
      <p:sp>
        <p:nvSpPr>
          <p:cNvPr id="5" name="Rectangle 70">
            <a:extLst>
              <a:ext uri="{FF2B5EF4-FFF2-40B4-BE49-F238E27FC236}">
                <a16:creationId xmlns:a16="http://schemas.microsoft.com/office/drawing/2014/main" id="{F85337C2-5A37-42CC-BD31-1D3AE2FA231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8CDC9AED-DF6C-4E92-B6F0-A3BE640D53B7}"/>
              </a:ext>
            </a:extLst>
          </p:cNvPr>
          <p:cNvSpPr>
            <a:spLocks noGrp="1" noChangeArrowheads="1"/>
          </p:cNvSpPr>
          <p:nvPr>
            <p:ph type="sldNum" sz="quarter" idx="12"/>
          </p:nvPr>
        </p:nvSpPr>
        <p:spPr>
          <a:ln/>
        </p:spPr>
        <p:txBody>
          <a:bodyPr/>
          <a:lstStyle>
            <a:lvl1pPr>
              <a:defRPr/>
            </a:lvl1pPr>
          </a:lstStyle>
          <a:p>
            <a:fld id="{A82B74BC-7EDC-4B8F-AB86-42F1BEBF322A}" type="slidenum">
              <a:rPr lang="en-US" altLang="en-US"/>
              <a:pPr/>
              <a:t>‹#›</a:t>
            </a:fld>
            <a:endParaRPr lang="en-US" altLang="en-US"/>
          </a:p>
        </p:txBody>
      </p:sp>
    </p:spTree>
    <p:extLst>
      <p:ext uri="{BB962C8B-B14F-4D97-AF65-F5344CB8AC3E}">
        <p14:creationId xmlns:p14="http://schemas.microsoft.com/office/powerpoint/2010/main" val="334548937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F9337FAB-DB02-443B-A101-9BE3C0867BEB}"/>
              </a:ext>
            </a:extLst>
          </p:cNvPr>
          <p:cNvSpPr>
            <a:spLocks noGrp="1" noChangeArrowheads="1"/>
          </p:cNvSpPr>
          <p:nvPr>
            <p:ph type="dt" sz="half" idx="10"/>
          </p:nvPr>
        </p:nvSpPr>
        <p:spPr>
          <a:ln/>
        </p:spPr>
        <p:txBody>
          <a:bodyPr/>
          <a:lstStyle>
            <a:lvl1pPr>
              <a:defRPr/>
            </a:lvl1pPr>
          </a:lstStyle>
          <a:p>
            <a:pPr>
              <a:defRPr/>
            </a:pPr>
            <a:fld id="{D6F51FAC-6ACD-4012-B04E-1F69D8EDB8E8}" type="datetime1">
              <a:rPr lang="en-US" smtClean="0"/>
              <a:t>11/18/2025</a:t>
            </a:fld>
            <a:endParaRPr lang="en-US"/>
          </a:p>
        </p:txBody>
      </p:sp>
      <p:sp>
        <p:nvSpPr>
          <p:cNvPr id="5" name="Rectangle 70">
            <a:extLst>
              <a:ext uri="{FF2B5EF4-FFF2-40B4-BE49-F238E27FC236}">
                <a16:creationId xmlns:a16="http://schemas.microsoft.com/office/drawing/2014/main" id="{B242A9C5-4CF8-4843-A470-5D844BC34C3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5D55D7C9-6666-4656-9B05-2007C6C6D9DE}"/>
              </a:ext>
            </a:extLst>
          </p:cNvPr>
          <p:cNvSpPr>
            <a:spLocks noGrp="1" noChangeArrowheads="1"/>
          </p:cNvSpPr>
          <p:nvPr>
            <p:ph type="sldNum" sz="quarter" idx="12"/>
          </p:nvPr>
        </p:nvSpPr>
        <p:spPr>
          <a:ln/>
        </p:spPr>
        <p:txBody>
          <a:bodyPr/>
          <a:lstStyle>
            <a:lvl1pPr>
              <a:defRPr/>
            </a:lvl1pPr>
          </a:lstStyle>
          <a:p>
            <a:fld id="{CD8513C4-0C20-43AD-883F-1ED6F8ECD34A}" type="slidenum">
              <a:rPr lang="en-US" altLang="en-US"/>
              <a:pPr/>
              <a:t>‹#›</a:t>
            </a:fld>
            <a:endParaRPr lang="en-US" altLang="en-US"/>
          </a:p>
        </p:txBody>
      </p:sp>
    </p:spTree>
    <p:extLst>
      <p:ext uri="{BB962C8B-B14F-4D97-AF65-F5344CB8AC3E}">
        <p14:creationId xmlns:p14="http://schemas.microsoft.com/office/powerpoint/2010/main" val="209912936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96502A32-055D-4AAA-A9C0-B9A046CCD664}"/>
              </a:ext>
            </a:extLst>
          </p:cNvPr>
          <p:cNvGrpSpPr>
            <a:grpSpLocks/>
          </p:cNvGrpSpPr>
          <p:nvPr/>
        </p:nvGrpSpPr>
        <p:grpSpPr bwMode="auto">
          <a:xfrm>
            <a:off x="3175" y="4267200"/>
            <a:ext cx="9140825" cy="2590800"/>
            <a:chOff x="2" y="2688"/>
            <a:chExt cx="5758" cy="1632"/>
          </a:xfrm>
        </p:grpSpPr>
        <p:sp>
          <p:nvSpPr>
            <p:cNvPr id="5" name="Freeform 3">
              <a:extLst>
                <a:ext uri="{FF2B5EF4-FFF2-40B4-BE49-F238E27FC236}">
                  <a16:creationId xmlns:a16="http://schemas.microsoft.com/office/drawing/2014/main" id="{456157A7-E772-4DBA-92F6-FA0A5C1D7A7E}"/>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4">
              <a:extLst>
                <a:ext uri="{FF2B5EF4-FFF2-40B4-BE49-F238E27FC236}">
                  <a16:creationId xmlns:a16="http://schemas.microsoft.com/office/drawing/2014/main" id="{FA0C39D9-8E0D-4290-B0F0-D8D0DCD71E54}"/>
                </a:ext>
              </a:extLst>
            </p:cNvPr>
            <p:cNvGrpSpPr>
              <a:grpSpLocks/>
            </p:cNvGrpSpPr>
            <p:nvPr userDrawn="1"/>
          </p:nvGrpSpPr>
          <p:grpSpPr bwMode="auto">
            <a:xfrm>
              <a:off x="3528" y="3715"/>
              <a:ext cx="792" cy="521"/>
              <a:chOff x="3527" y="3715"/>
              <a:chExt cx="792" cy="521"/>
            </a:xfrm>
          </p:grpSpPr>
          <p:sp>
            <p:nvSpPr>
              <p:cNvPr id="57" name="Oval 5">
                <a:extLst>
                  <a:ext uri="{FF2B5EF4-FFF2-40B4-BE49-F238E27FC236}">
                    <a16:creationId xmlns:a16="http://schemas.microsoft.com/office/drawing/2014/main" id="{B0A02953-2917-49AB-97E3-71342A18F4D8}"/>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58" name="Oval 6">
                <a:extLst>
                  <a:ext uri="{FF2B5EF4-FFF2-40B4-BE49-F238E27FC236}">
                    <a16:creationId xmlns:a16="http://schemas.microsoft.com/office/drawing/2014/main" id="{E96C1D7A-01B3-4671-AE4E-CFFCA2C2366C}"/>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59" name="Oval 7">
                <a:extLst>
                  <a:ext uri="{FF2B5EF4-FFF2-40B4-BE49-F238E27FC236}">
                    <a16:creationId xmlns:a16="http://schemas.microsoft.com/office/drawing/2014/main" id="{A4ABC87F-4152-4CD2-BA9C-D676E5A7A576}"/>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0" name="Oval 8">
                <a:extLst>
                  <a:ext uri="{FF2B5EF4-FFF2-40B4-BE49-F238E27FC236}">
                    <a16:creationId xmlns:a16="http://schemas.microsoft.com/office/drawing/2014/main" id="{75E2EB30-EF1D-4B36-AD9F-A2E0BC188564}"/>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61" name="Oval 9">
                <a:extLst>
                  <a:ext uri="{FF2B5EF4-FFF2-40B4-BE49-F238E27FC236}">
                    <a16:creationId xmlns:a16="http://schemas.microsoft.com/office/drawing/2014/main" id="{1FCF9857-54EE-4D07-A802-E22C243CA169}"/>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2" name="Freeform 10">
                <a:extLst>
                  <a:ext uri="{FF2B5EF4-FFF2-40B4-BE49-F238E27FC236}">
                    <a16:creationId xmlns:a16="http://schemas.microsoft.com/office/drawing/2014/main" id="{2023A7B6-2BDF-49D5-B54D-94696FC93ABE}"/>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63" name="Freeform 11">
                <a:extLst>
                  <a:ext uri="{FF2B5EF4-FFF2-40B4-BE49-F238E27FC236}">
                    <a16:creationId xmlns:a16="http://schemas.microsoft.com/office/drawing/2014/main" id="{28EF0723-B703-414E-8D73-25BEAC0E5B0B}"/>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64" name="Freeform 12">
                <a:extLst>
                  <a:ext uri="{FF2B5EF4-FFF2-40B4-BE49-F238E27FC236}">
                    <a16:creationId xmlns:a16="http://schemas.microsoft.com/office/drawing/2014/main" id="{5A952D3D-F17C-467C-B598-564113984671}"/>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65" name="Freeform 13">
                <a:extLst>
                  <a:ext uri="{FF2B5EF4-FFF2-40B4-BE49-F238E27FC236}">
                    <a16:creationId xmlns:a16="http://schemas.microsoft.com/office/drawing/2014/main" id="{0904A959-4D50-4C68-82C9-CBD14AD17C3D}"/>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66" name="Freeform 14">
                <a:extLst>
                  <a:ext uri="{FF2B5EF4-FFF2-40B4-BE49-F238E27FC236}">
                    <a16:creationId xmlns:a16="http://schemas.microsoft.com/office/drawing/2014/main" id="{2C88B6CC-D36C-4CDD-88E5-A6CEA026FCCB}"/>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67" name="Oval 15">
                <a:extLst>
                  <a:ext uri="{FF2B5EF4-FFF2-40B4-BE49-F238E27FC236}">
                    <a16:creationId xmlns:a16="http://schemas.microsoft.com/office/drawing/2014/main" id="{0CEF26DB-D046-45B0-B9E5-28B3830DA84F}"/>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7" name="Group 16">
              <a:extLst>
                <a:ext uri="{FF2B5EF4-FFF2-40B4-BE49-F238E27FC236}">
                  <a16:creationId xmlns:a16="http://schemas.microsoft.com/office/drawing/2014/main" id="{8E5AC0DC-3700-45A7-BCED-FEC5F8570FBA}"/>
                </a:ext>
              </a:extLst>
            </p:cNvPr>
            <p:cNvGrpSpPr>
              <a:grpSpLocks/>
            </p:cNvGrpSpPr>
            <p:nvPr userDrawn="1"/>
          </p:nvGrpSpPr>
          <p:grpSpPr bwMode="auto">
            <a:xfrm>
              <a:off x="1776" y="3631"/>
              <a:ext cx="1626" cy="683"/>
              <a:chOff x="1776" y="3631"/>
              <a:chExt cx="1626" cy="683"/>
            </a:xfrm>
          </p:grpSpPr>
          <p:sp>
            <p:nvSpPr>
              <p:cNvPr id="39" name="Oval 17">
                <a:extLst>
                  <a:ext uri="{FF2B5EF4-FFF2-40B4-BE49-F238E27FC236}">
                    <a16:creationId xmlns:a16="http://schemas.microsoft.com/office/drawing/2014/main" id="{01566653-2293-4D70-AC8C-ABE9B0404ABC}"/>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0" name="Oval 18">
                <a:extLst>
                  <a:ext uri="{FF2B5EF4-FFF2-40B4-BE49-F238E27FC236}">
                    <a16:creationId xmlns:a16="http://schemas.microsoft.com/office/drawing/2014/main" id="{57B36612-E83E-4C54-8E67-B94FBD7E3547}"/>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41" name="Oval 19">
                <a:extLst>
                  <a:ext uri="{FF2B5EF4-FFF2-40B4-BE49-F238E27FC236}">
                    <a16:creationId xmlns:a16="http://schemas.microsoft.com/office/drawing/2014/main" id="{7196F4CA-796D-4EA4-9903-3152C111C064}"/>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2" name="Oval 20">
                <a:extLst>
                  <a:ext uri="{FF2B5EF4-FFF2-40B4-BE49-F238E27FC236}">
                    <a16:creationId xmlns:a16="http://schemas.microsoft.com/office/drawing/2014/main" id="{36782646-CBF6-4AD7-B05B-3668CBB41AC5}"/>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3" name="Oval 21">
                <a:extLst>
                  <a:ext uri="{FF2B5EF4-FFF2-40B4-BE49-F238E27FC236}">
                    <a16:creationId xmlns:a16="http://schemas.microsoft.com/office/drawing/2014/main" id="{5781C22B-3387-4982-B8DE-C7E51693CCAA}"/>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4" name="Oval 22">
                <a:extLst>
                  <a:ext uri="{FF2B5EF4-FFF2-40B4-BE49-F238E27FC236}">
                    <a16:creationId xmlns:a16="http://schemas.microsoft.com/office/drawing/2014/main" id="{7495035A-566B-46B4-8CC9-FD6AC22220CD}"/>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5" name="Oval 23">
                <a:extLst>
                  <a:ext uri="{FF2B5EF4-FFF2-40B4-BE49-F238E27FC236}">
                    <a16:creationId xmlns:a16="http://schemas.microsoft.com/office/drawing/2014/main" id="{0B40B13E-A0DB-438A-B577-233A743BF230}"/>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46" name="Oval 24">
                <a:extLst>
                  <a:ext uri="{FF2B5EF4-FFF2-40B4-BE49-F238E27FC236}">
                    <a16:creationId xmlns:a16="http://schemas.microsoft.com/office/drawing/2014/main" id="{EAF56105-7A63-44D5-857D-742147DF6CB4}"/>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47" name="Freeform 25">
                <a:extLst>
                  <a:ext uri="{FF2B5EF4-FFF2-40B4-BE49-F238E27FC236}">
                    <a16:creationId xmlns:a16="http://schemas.microsoft.com/office/drawing/2014/main" id="{78B59661-EBA4-47EB-B2FD-910759F7CF69}"/>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48" name="Freeform 26">
                <a:extLst>
                  <a:ext uri="{FF2B5EF4-FFF2-40B4-BE49-F238E27FC236}">
                    <a16:creationId xmlns:a16="http://schemas.microsoft.com/office/drawing/2014/main" id="{D92D4246-F7BC-408E-BE6F-188E1AFD6CDD}"/>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49" name="Freeform 27">
                <a:extLst>
                  <a:ext uri="{FF2B5EF4-FFF2-40B4-BE49-F238E27FC236}">
                    <a16:creationId xmlns:a16="http://schemas.microsoft.com/office/drawing/2014/main" id="{C1298FC4-487C-4266-986F-D5C70F2154CB}"/>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50" name="Freeform 28">
                <a:extLst>
                  <a:ext uri="{FF2B5EF4-FFF2-40B4-BE49-F238E27FC236}">
                    <a16:creationId xmlns:a16="http://schemas.microsoft.com/office/drawing/2014/main" id="{631BC70D-CCC8-4BCD-9A35-3AE5CAC1E043}"/>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51" name="Freeform 29">
                <a:extLst>
                  <a:ext uri="{FF2B5EF4-FFF2-40B4-BE49-F238E27FC236}">
                    <a16:creationId xmlns:a16="http://schemas.microsoft.com/office/drawing/2014/main" id="{3A2E0047-BC4E-4F69-ABDF-C74B30432214}"/>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0">
                <a:extLst>
                  <a:ext uri="{FF2B5EF4-FFF2-40B4-BE49-F238E27FC236}">
                    <a16:creationId xmlns:a16="http://schemas.microsoft.com/office/drawing/2014/main" id="{C582D8BC-E29B-49A0-9604-4D4C73A8AD48}"/>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1">
                <a:extLst>
                  <a:ext uri="{FF2B5EF4-FFF2-40B4-BE49-F238E27FC236}">
                    <a16:creationId xmlns:a16="http://schemas.microsoft.com/office/drawing/2014/main" id="{E8A52305-0D1B-47D9-AC30-E1F55518C15F}"/>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4" name="Freeform 32">
                <a:extLst>
                  <a:ext uri="{FF2B5EF4-FFF2-40B4-BE49-F238E27FC236}">
                    <a16:creationId xmlns:a16="http://schemas.microsoft.com/office/drawing/2014/main" id="{EB12A255-A150-4FAE-BB9A-3EAAD015DFA1}"/>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5" name="Freeform 33">
                <a:extLst>
                  <a:ext uri="{FF2B5EF4-FFF2-40B4-BE49-F238E27FC236}">
                    <a16:creationId xmlns:a16="http://schemas.microsoft.com/office/drawing/2014/main" id="{DAC4C45F-FF10-4CEC-A0B0-B3A9E5B7D022}"/>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6" name="Freeform 34">
                <a:extLst>
                  <a:ext uri="{FF2B5EF4-FFF2-40B4-BE49-F238E27FC236}">
                    <a16:creationId xmlns:a16="http://schemas.microsoft.com/office/drawing/2014/main" id="{197E1E9A-2C94-4611-B82F-AC07C13B7EC3}"/>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Group 35">
              <a:extLst>
                <a:ext uri="{FF2B5EF4-FFF2-40B4-BE49-F238E27FC236}">
                  <a16:creationId xmlns:a16="http://schemas.microsoft.com/office/drawing/2014/main" id="{43145965-791C-49A6-8D2B-FEFB4EB42F5B}"/>
                </a:ext>
              </a:extLst>
            </p:cNvPr>
            <p:cNvGrpSpPr>
              <a:grpSpLocks/>
            </p:cNvGrpSpPr>
            <p:nvPr userDrawn="1"/>
          </p:nvGrpSpPr>
          <p:grpSpPr bwMode="auto">
            <a:xfrm>
              <a:off x="4128" y="3360"/>
              <a:ext cx="1351" cy="821"/>
              <a:chOff x="4128" y="3360"/>
              <a:chExt cx="1351" cy="821"/>
            </a:xfrm>
          </p:grpSpPr>
          <p:sp>
            <p:nvSpPr>
              <p:cNvPr id="22" name="Freeform 36">
                <a:extLst>
                  <a:ext uri="{FF2B5EF4-FFF2-40B4-BE49-F238E27FC236}">
                    <a16:creationId xmlns:a16="http://schemas.microsoft.com/office/drawing/2014/main" id="{1E0CA53E-EB62-42AE-8ACA-BC40B855C2EA}"/>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3" name="Freeform 37">
                <a:extLst>
                  <a:ext uri="{FF2B5EF4-FFF2-40B4-BE49-F238E27FC236}">
                    <a16:creationId xmlns:a16="http://schemas.microsoft.com/office/drawing/2014/main" id="{B670AC22-72A0-409C-B101-84F4DFC801AD}"/>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4" name="Freeform 38">
                <a:extLst>
                  <a:ext uri="{FF2B5EF4-FFF2-40B4-BE49-F238E27FC236}">
                    <a16:creationId xmlns:a16="http://schemas.microsoft.com/office/drawing/2014/main" id="{57E47459-1530-4049-9969-EEFC13124849}"/>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5" name="Freeform 39">
                <a:extLst>
                  <a:ext uri="{FF2B5EF4-FFF2-40B4-BE49-F238E27FC236}">
                    <a16:creationId xmlns:a16="http://schemas.microsoft.com/office/drawing/2014/main" id="{4F7D56FD-5D82-4B29-ABE1-044877B7557E}"/>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6" name="Freeform 40">
                <a:extLst>
                  <a:ext uri="{FF2B5EF4-FFF2-40B4-BE49-F238E27FC236}">
                    <a16:creationId xmlns:a16="http://schemas.microsoft.com/office/drawing/2014/main" id="{F366DA92-7B83-4116-9974-EC6F08E3C52C}"/>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7" name="Freeform 41">
                <a:extLst>
                  <a:ext uri="{FF2B5EF4-FFF2-40B4-BE49-F238E27FC236}">
                    <a16:creationId xmlns:a16="http://schemas.microsoft.com/office/drawing/2014/main" id="{1F389883-88C9-4E3C-9F6F-50E454971FDD}"/>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8" name="Freeform 42">
                <a:extLst>
                  <a:ext uri="{FF2B5EF4-FFF2-40B4-BE49-F238E27FC236}">
                    <a16:creationId xmlns:a16="http://schemas.microsoft.com/office/drawing/2014/main" id="{98E29590-745B-49F0-BB1E-D3E12C10B5D3}"/>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9" name="Freeform 43">
                <a:extLst>
                  <a:ext uri="{FF2B5EF4-FFF2-40B4-BE49-F238E27FC236}">
                    <a16:creationId xmlns:a16="http://schemas.microsoft.com/office/drawing/2014/main" id="{CB979878-9AB6-4B9D-9241-80AA5B289780}"/>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4">
                <a:extLst>
                  <a:ext uri="{FF2B5EF4-FFF2-40B4-BE49-F238E27FC236}">
                    <a16:creationId xmlns:a16="http://schemas.microsoft.com/office/drawing/2014/main" id="{FBACCC4D-B31C-4193-8342-964F672E5A33}"/>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31" name="Freeform 45">
                <a:extLst>
                  <a:ext uri="{FF2B5EF4-FFF2-40B4-BE49-F238E27FC236}">
                    <a16:creationId xmlns:a16="http://schemas.microsoft.com/office/drawing/2014/main" id="{6589B0CD-6634-4288-8CC9-18DB0FE84B0C}"/>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2" name="Freeform 46">
                <a:extLst>
                  <a:ext uri="{FF2B5EF4-FFF2-40B4-BE49-F238E27FC236}">
                    <a16:creationId xmlns:a16="http://schemas.microsoft.com/office/drawing/2014/main" id="{CF009117-E5EC-4512-BEE2-D9D16742CE77}"/>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3" name="Oval 47">
                <a:extLst>
                  <a:ext uri="{FF2B5EF4-FFF2-40B4-BE49-F238E27FC236}">
                    <a16:creationId xmlns:a16="http://schemas.microsoft.com/office/drawing/2014/main" id="{E3EC0BD7-AA73-47B8-B5FC-4E1C0AE1543D}"/>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34" name="Oval 48">
                <a:extLst>
                  <a:ext uri="{FF2B5EF4-FFF2-40B4-BE49-F238E27FC236}">
                    <a16:creationId xmlns:a16="http://schemas.microsoft.com/office/drawing/2014/main" id="{E5274DD7-34BC-4628-AA74-AEC806FD8E4B}"/>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5" name="Oval 49">
                <a:extLst>
                  <a:ext uri="{FF2B5EF4-FFF2-40B4-BE49-F238E27FC236}">
                    <a16:creationId xmlns:a16="http://schemas.microsoft.com/office/drawing/2014/main" id="{8DF7F388-9F1F-48E9-B90E-3059192EACF6}"/>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6" name="Oval 50">
                <a:extLst>
                  <a:ext uri="{FF2B5EF4-FFF2-40B4-BE49-F238E27FC236}">
                    <a16:creationId xmlns:a16="http://schemas.microsoft.com/office/drawing/2014/main" id="{D101190C-B2D0-4DBE-8648-F7796D82BE3D}"/>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7" name="Oval 51">
                <a:extLst>
                  <a:ext uri="{FF2B5EF4-FFF2-40B4-BE49-F238E27FC236}">
                    <a16:creationId xmlns:a16="http://schemas.microsoft.com/office/drawing/2014/main" id="{0006BCE9-1266-4723-A67E-41DB700330BE}"/>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8" name="Oval 52">
                <a:extLst>
                  <a:ext uri="{FF2B5EF4-FFF2-40B4-BE49-F238E27FC236}">
                    <a16:creationId xmlns:a16="http://schemas.microsoft.com/office/drawing/2014/main" id="{FB8F2413-801E-4DB6-9AA8-D4596E5BE5C8}"/>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9" name="Group 53">
              <a:extLst>
                <a:ext uri="{FF2B5EF4-FFF2-40B4-BE49-F238E27FC236}">
                  <a16:creationId xmlns:a16="http://schemas.microsoft.com/office/drawing/2014/main" id="{45580FB5-D47A-4E38-948C-72BB7A46DF86}"/>
                </a:ext>
              </a:extLst>
            </p:cNvPr>
            <p:cNvGrpSpPr>
              <a:grpSpLocks/>
            </p:cNvGrpSpPr>
            <p:nvPr userDrawn="1"/>
          </p:nvGrpSpPr>
          <p:grpSpPr bwMode="auto">
            <a:xfrm>
              <a:off x="5280" y="3024"/>
              <a:ext cx="425" cy="258"/>
              <a:chOff x="5280" y="3024"/>
              <a:chExt cx="425" cy="258"/>
            </a:xfrm>
          </p:grpSpPr>
          <p:sp>
            <p:nvSpPr>
              <p:cNvPr id="10" name="Freeform 54">
                <a:extLst>
                  <a:ext uri="{FF2B5EF4-FFF2-40B4-BE49-F238E27FC236}">
                    <a16:creationId xmlns:a16="http://schemas.microsoft.com/office/drawing/2014/main" id="{8D94FA5C-C6DF-40A5-835B-5B1B8302DA78}"/>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55">
                <a:extLst>
                  <a:ext uri="{FF2B5EF4-FFF2-40B4-BE49-F238E27FC236}">
                    <a16:creationId xmlns:a16="http://schemas.microsoft.com/office/drawing/2014/main" id="{490D6179-694C-498F-9F4B-BA0CD5D045F4}"/>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6">
                <a:extLst>
                  <a:ext uri="{FF2B5EF4-FFF2-40B4-BE49-F238E27FC236}">
                    <a16:creationId xmlns:a16="http://schemas.microsoft.com/office/drawing/2014/main" id="{89939454-143E-4AAC-A947-310834C6DCCC}"/>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57">
                <a:extLst>
                  <a:ext uri="{FF2B5EF4-FFF2-40B4-BE49-F238E27FC236}">
                    <a16:creationId xmlns:a16="http://schemas.microsoft.com/office/drawing/2014/main" id="{8ECDCAA3-9348-4D8A-AEFA-3BC3BE4BA07E}"/>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58">
                <a:extLst>
                  <a:ext uri="{FF2B5EF4-FFF2-40B4-BE49-F238E27FC236}">
                    <a16:creationId xmlns:a16="http://schemas.microsoft.com/office/drawing/2014/main" id="{48FBC70E-95D1-4723-B815-9ECA5F2B6A63}"/>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59">
                <a:extLst>
                  <a:ext uri="{FF2B5EF4-FFF2-40B4-BE49-F238E27FC236}">
                    <a16:creationId xmlns:a16="http://schemas.microsoft.com/office/drawing/2014/main" id="{90B9B90F-8BC3-4C67-A850-7FC75454F147}"/>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0">
                <a:extLst>
                  <a:ext uri="{FF2B5EF4-FFF2-40B4-BE49-F238E27FC236}">
                    <a16:creationId xmlns:a16="http://schemas.microsoft.com/office/drawing/2014/main" id="{AECD3CCA-9471-4782-A4D6-73E80CEA95F9}"/>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 name="Group 61">
                <a:extLst>
                  <a:ext uri="{FF2B5EF4-FFF2-40B4-BE49-F238E27FC236}">
                    <a16:creationId xmlns:a16="http://schemas.microsoft.com/office/drawing/2014/main" id="{9FE7104A-3F49-47E9-B546-265A034EE6A6}"/>
                  </a:ext>
                </a:extLst>
              </p:cNvPr>
              <p:cNvGrpSpPr>
                <a:grpSpLocks/>
              </p:cNvGrpSpPr>
              <p:nvPr/>
            </p:nvGrpSpPr>
            <p:grpSpPr bwMode="auto">
              <a:xfrm>
                <a:off x="5381" y="3085"/>
                <a:ext cx="227" cy="132"/>
                <a:chOff x="5381" y="3085"/>
                <a:chExt cx="227" cy="132"/>
              </a:xfrm>
            </p:grpSpPr>
            <p:sp>
              <p:nvSpPr>
                <p:cNvPr id="18" name="Oval 62">
                  <a:extLst>
                    <a:ext uri="{FF2B5EF4-FFF2-40B4-BE49-F238E27FC236}">
                      <a16:creationId xmlns:a16="http://schemas.microsoft.com/office/drawing/2014/main" id="{57802990-A942-4BD7-839A-F42ABE4AA099}"/>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 name="Oval 63">
                  <a:extLst>
                    <a:ext uri="{FF2B5EF4-FFF2-40B4-BE49-F238E27FC236}">
                      <a16:creationId xmlns:a16="http://schemas.microsoft.com/office/drawing/2014/main" id="{F47D05F8-7654-4592-AA8E-061E0F49DE25}"/>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 name="Oval 64">
                  <a:extLst>
                    <a:ext uri="{FF2B5EF4-FFF2-40B4-BE49-F238E27FC236}">
                      <a16:creationId xmlns:a16="http://schemas.microsoft.com/office/drawing/2014/main" id="{88D01785-B1C5-48FC-B827-AF1F6FB764BD}"/>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1" name="Oval 65">
                  <a:extLst>
                    <a:ext uri="{FF2B5EF4-FFF2-40B4-BE49-F238E27FC236}">
                      <a16:creationId xmlns:a16="http://schemas.microsoft.com/office/drawing/2014/main" id="{434923CB-69C5-4A8D-98AF-7BB2CA402F26}"/>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60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1460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68" name="Rectangle 68">
            <a:extLst>
              <a:ext uri="{FF2B5EF4-FFF2-40B4-BE49-F238E27FC236}">
                <a16:creationId xmlns:a16="http://schemas.microsoft.com/office/drawing/2014/main" id="{22F800E3-CB6A-4C18-9C2B-F3525A26B8EE}"/>
              </a:ext>
            </a:extLst>
          </p:cNvPr>
          <p:cNvSpPr>
            <a:spLocks noGrp="1" noChangeArrowheads="1"/>
          </p:cNvSpPr>
          <p:nvPr>
            <p:ph type="dt" sz="quarter" idx="10"/>
          </p:nvPr>
        </p:nvSpPr>
        <p:spPr>
          <a:xfrm>
            <a:off x="457200" y="6248400"/>
            <a:ext cx="2133600" cy="457200"/>
          </a:xfrm>
        </p:spPr>
        <p:txBody>
          <a:bodyPr/>
          <a:lstStyle>
            <a:lvl1pPr>
              <a:defRPr/>
            </a:lvl1pPr>
          </a:lstStyle>
          <a:p>
            <a:pPr>
              <a:defRPr/>
            </a:pPr>
            <a:fld id="{68081A90-123D-4737-AC39-FBF7FACFE75D}" type="datetime1">
              <a:rPr lang="en-US" smtClean="0"/>
              <a:t>11/18/2025</a:t>
            </a:fld>
            <a:endParaRPr lang="en-US"/>
          </a:p>
        </p:txBody>
      </p:sp>
      <p:sp>
        <p:nvSpPr>
          <p:cNvPr id="69" name="Rectangle 69">
            <a:extLst>
              <a:ext uri="{FF2B5EF4-FFF2-40B4-BE49-F238E27FC236}">
                <a16:creationId xmlns:a16="http://schemas.microsoft.com/office/drawing/2014/main" id="{4AED35B6-AA78-4C5D-A00C-FFB72016B6D0}"/>
              </a:ext>
            </a:extLst>
          </p:cNvPr>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70" name="Rectangle 70">
            <a:extLst>
              <a:ext uri="{FF2B5EF4-FFF2-40B4-BE49-F238E27FC236}">
                <a16:creationId xmlns:a16="http://schemas.microsoft.com/office/drawing/2014/main" id="{0E1E3D5B-6828-49AC-A3B5-C2BD6A49735F}"/>
              </a:ext>
            </a:extLst>
          </p:cNvPr>
          <p:cNvSpPr>
            <a:spLocks noGrp="1" noChangeArrowheads="1"/>
          </p:cNvSpPr>
          <p:nvPr>
            <p:ph type="sldNum" sz="quarter" idx="12"/>
          </p:nvPr>
        </p:nvSpPr>
        <p:spPr>
          <a:xfrm>
            <a:off x="6553200" y="6248400"/>
            <a:ext cx="2133600" cy="457200"/>
          </a:xfrm>
        </p:spPr>
        <p:txBody>
          <a:bodyPr/>
          <a:lstStyle>
            <a:lvl1pPr>
              <a:defRPr/>
            </a:lvl1pPr>
          </a:lstStyle>
          <a:p>
            <a:fld id="{EB53C305-8385-4E54-B27F-8CFA41C0F018}" type="slidenum">
              <a:rPr lang="en-US" altLang="en-US"/>
              <a:pPr/>
              <a:t>‹#›</a:t>
            </a:fld>
            <a:endParaRPr lang="en-US" altLang="en-US"/>
          </a:p>
        </p:txBody>
      </p:sp>
    </p:spTree>
    <p:extLst>
      <p:ext uri="{BB962C8B-B14F-4D97-AF65-F5344CB8AC3E}">
        <p14:creationId xmlns:p14="http://schemas.microsoft.com/office/powerpoint/2010/main" val="351241118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D17106F6-EFC6-4A4E-A61A-5D6BB5B5AC00}"/>
              </a:ext>
            </a:extLst>
          </p:cNvPr>
          <p:cNvSpPr>
            <a:spLocks noGrp="1" noChangeArrowheads="1"/>
          </p:cNvSpPr>
          <p:nvPr>
            <p:ph type="dt" sz="half" idx="10"/>
          </p:nvPr>
        </p:nvSpPr>
        <p:spPr>
          <a:ln/>
        </p:spPr>
        <p:txBody>
          <a:bodyPr/>
          <a:lstStyle>
            <a:lvl1pPr>
              <a:defRPr/>
            </a:lvl1pPr>
          </a:lstStyle>
          <a:p>
            <a:pPr>
              <a:defRPr/>
            </a:pPr>
            <a:fld id="{7A076C8B-A959-41C3-85EF-9C47289BAED2}" type="datetime1">
              <a:rPr lang="en-US" smtClean="0"/>
              <a:t>11/18/2025</a:t>
            </a:fld>
            <a:endParaRPr lang="en-US"/>
          </a:p>
        </p:txBody>
      </p:sp>
      <p:sp>
        <p:nvSpPr>
          <p:cNvPr id="5" name="Rectangle 70">
            <a:extLst>
              <a:ext uri="{FF2B5EF4-FFF2-40B4-BE49-F238E27FC236}">
                <a16:creationId xmlns:a16="http://schemas.microsoft.com/office/drawing/2014/main" id="{FE6E5252-FA4E-45FB-9818-72F8AA15836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35BE2C9D-BF0B-45D1-A3B8-610B10D6C0E4}"/>
              </a:ext>
            </a:extLst>
          </p:cNvPr>
          <p:cNvSpPr>
            <a:spLocks noGrp="1" noChangeArrowheads="1"/>
          </p:cNvSpPr>
          <p:nvPr>
            <p:ph type="sldNum" sz="quarter" idx="12"/>
          </p:nvPr>
        </p:nvSpPr>
        <p:spPr>
          <a:ln/>
        </p:spPr>
        <p:txBody>
          <a:bodyPr/>
          <a:lstStyle>
            <a:lvl1pPr>
              <a:defRPr/>
            </a:lvl1pPr>
          </a:lstStyle>
          <a:p>
            <a:fld id="{ED959F3E-5850-473B-8348-855BD5E79A4B}" type="slidenum">
              <a:rPr lang="en-US" altLang="en-US"/>
              <a:pPr/>
              <a:t>‹#›</a:t>
            </a:fld>
            <a:endParaRPr lang="en-US" altLang="en-US"/>
          </a:p>
        </p:txBody>
      </p:sp>
    </p:spTree>
    <p:extLst>
      <p:ext uri="{BB962C8B-B14F-4D97-AF65-F5344CB8AC3E}">
        <p14:creationId xmlns:p14="http://schemas.microsoft.com/office/powerpoint/2010/main" val="231146896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a:extLst>
              <a:ext uri="{FF2B5EF4-FFF2-40B4-BE49-F238E27FC236}">
                <a16:creationId xmlns:a16="http://schemas.microsoft.com/office/drawing/2014/main" id="{DCB7BCBC-6245-4B9D-8E7F-5706E1D3F143}"/>
              </a:ext>
            </a:extLst>
          </p:cNvPr>
          <p:cNvSpPr>
            <a:spLocks noGrp="1" noChangeArrowheads="1"/>
          </p:cNvSpPr>
          <p:nvPr>
            <p:ph type="dt" sz="half" idx="10"/>
          </p:nvPr>
        </p:nvSpPr>
        <p:spPr>
          <a:ln/>
        </p:spPr>
        <p:txBody>
          <a:bodyPr/>
          <a:lstStyle>
            <a:lvl1pPr>
              <a:defRPr/>
            </a:lvl1pPr>
          </a:lstStyle>
          <a:p>
            <a:pPr>
              <a:defRPr/>
            </a:pPr>
            <a:fld id="{6427FC00-7DBC-4239-A833-5D1EF044284A}" type="datetime1">
              <a:rPr lang="en-US" smtClean="0"/>
              <a:t>11/18/2025</a:t>
            </a:fld>
            <a:endParaRPr lang="en-US"/>
          </a:p>
        </p:txBody>
      </p:sp>
      <p:sp>
        <p:nvSpPr>
          <p:cNvPr id="5" name="Rectangle 70">
            <a:extLst>
              <a:ext uri="{FF2B5EF4-FFF2-40B4-BE49-F238E27FC236}">
                <a16:creationId xmlns:a16="http://schemas.microsoft.com/office/drawing/2014/main" id="{B26FA6A5-BEDA-4193-89BB-C3BC10591E0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2EF118D4-D119-4F0F-8591-C14062F8616E}"/>
              </a:ext>
            </a:extLst>
          </p:cNvPr>
          <p:cNvSpPr>
            <a:spLocks noGrp="1" noChangeArrowheads="1"/>
          </p:cNvSpPr>
          <p:nvPr>
            <p:ph type="sldNum" sz="quarter" idx="12"/>
          </p:nvPr>
        </p:nvSpPr>
        <p:spPr>
          <a:ln/>
        </p:spPr>
        <p:txBody>
          <a:bodyPr/>
          <a:lstStyle>
            <a:lvl1pPr>
              <a:defRPr/>
            </a:lvl1pPr>
          </a:lstStyle>
          <a:p>
            <a:fld id="{EA23C86F-FB94-4A80-A137-D3DC996CADC1}" type="slidenum">
              <a:rPr lang="en-US" altLang="en-US"/>
              <a:pPr/>
              <a:t>‹#›</a:t>
            </a:fld>
            <a:endParaRPr lang="en-US" altLang="en-US"/>
          </a:p>
        </p:txBody>
      </p:sp>
    </p:spTree>
    <p:extLst>
      <p:ext uri="{BB962C8B-B14F-4D97-AF65-F5344CB8AC3E}">
        <p14:creationId xmlns:p14="http://schemas.microsoft.com/office/powerpoint/2010/main" val="290139170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a:extLst>
              <a:ext uri="{FF2B5EF4-FFF2-40B4-BE49-F238E27FC236}">
                <a16:creationId xmlns:a16="http://schemas.microsoft.com/office/drawing/2014/main" id="{4B3A6FB2-9A25-4B5E-AE38-4CE9F286684E}"/>
              </a:ext>
            </a:extLst>
          </p:cNvPr>
          <p:cNvSpPr>
            <a:spLocks noGrp="1" noChangeArrowheads="1"/>
          </p:cNvSpPr>
          <p:nvPr>
            <p:ph type="dt" sz="half" idx="10"/>
          </p:nvPr>
        </p:nvSpPr>
        <p:spPr>
          <a:ln/>
        </p:spPr>
        <p:txBody>
          <a:bodyPr/>
          <a:lstStyle>
            <a:lvl1pPr>
              <a:defRPr/>
            </a:lvl1pPr>
          </a:lstStyle>
          <a:p>
            <a:pPr>
              <a:defRPr/>
            </a:pPr>
            <a:fld id="{8D2895F6-DB33-4316-9BCE-0A5D63B2338C}" type="datetime1">
              <a:rPr lang="en-US" smtClean="0"/>
              <a:t>11/18/2025</a:t>
            </a:fld>
            <a:endParaRPr lang="en-US"/>
          </a:p>
        </p:txBody>
      </p:sp>
      <p:sp>
        <p:nvSpPr>
          <p:cNvPr id="6" name="Rectangle 70">
            <a:extLst>
              <a:ext uri="{FF2B5EF4-FFF2-40B4-BE49-F238E27FC236}">
                <a16:creationId xmlns:a16="http://schemas.microsoft.com/office/drawing/2014/main" id="{7314A19C-1F60-473C-A124-20505F67BE5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3313DEB1-ADE0-47E7-9693-3F8750CFA8A5}"/>
              </a:ext>
            </a:extLst>
          </p:cNvPr>
          <p:cNvSpPr>
            <a:spLocks noGrp="1" noChangeArrowheads="1"/>
          </p:cNvSpPr>
          <p:nvPr>
            <p:ph type="sldNum" sz="quarter" idx="12"/>
          </p:nvPr>
        </p:nvSpPr>
        <p:spPr>
          <a:ln/>
        </p:spPr>
        <p:txBody>
          <a:bodyPr/>
          <a:lstStyle>
            <a:lvl1pPr>
              <a:defRPr/>
            </a:lvl1pPr>
          </a:lstStyle>
          <a:p>
            <a:fld id="{D893B1BE-E2C5-469A-8DDA-E76B84521217}" type="slidenum">
              <a:rPr lang="en-US" altLang="en-US"/>
              <a:pPr/>
              <a:t>‹#›</a:t>
            </a:fld>
            <a:endParaRPr lang="en-US" altLang="en-US"/>
          </a:p>
        </p:txBody>
      </p:sp>
    </p:spTree>
    <p:extLst>
      <p:ext uri="{BB962C8B-B14F-4D97-AF65-F5344CB8AC3E}">
        <p14:creationId xmlns:p14="http://schemas.microsoft.com/office/powerpoint/2010/main" val="55247717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a:extLst>
              <a:ext uri="{FF2B5EF4-FFF2-40B4-BE49-F238E27FC236}">
                <a16:creationId xmlns:a16="http://schemas.microsoft.com/office/drawing/2014/main" id="{A3C9E2A9-8BAA-4DD8-A8DD-7E79D10C915D}"/>
              </a:ext>
            </a:extLst>
          </p:cNvPr>
          <p:cNvSpPr>
            <a:spLocks noGrp="1" noChangeArrowheads="1"/>
          </p:cNvSpPr>
          <p:nvPr>
            <p:ph type="dt" sz="half" idx="10"/>
          </p:nvPr>
        </p:nvSpPr>
        <p:spPr>
          <a:ln/>
        </p:spPr>
        <p:txBody>
          <a:bodyPr/>
          <a:lstStyle>
            <a:lvl1pPr>
              <a:defRPr/>
            </a:lvl1pPr>
          </a:lstStyle>
          <a:p>
            <a:pPr>
              <a:defRPr/>
            </a:pPr>
            <a:fld id="{BB3CC23E-7769-415B-B760-44F6CA02D2FA}" type="datetime1">
              <a:rPr lang="en-US" smtClean="0"/>
              <a:t>11/18/2025</a:t>
            </a:fld>
            <a:endParaRPr lang="en-US"/>
          </a:p>
        </p:txBody>
      </p:sp>
      <p:sp>
        <p:nvSpPr>
          <p:cNvPr id="4" name="Rectangle 70">
            <a:extLst>
              <a:ext uri="{FF2B5EF4-FFF2-40B4-BE49-F238E27FC236}">
                <a16:creationId xmlns:a16="http://schemas.microsoft.com/office/drawing/2014/main" id="{05BC25FC-749F-4401-BA97-F76E494BA52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1">
            <a:extLst>
              <a:ext uri="{FF2B5EF4-FFF2-40B4-BE49-F238E27FC236}">
                <a16:creationId xmlns:a16="http://schemas.microsoft.com/office/drawing/2014/main" id="{D98334EA-D557-4B58-BFD3-FA25A5189E53}"/>
              </a:ext>
            </a:extLst>
          </p:cNvPr>
          <p:cNvSpPr>
            <a:spLocks noGrp="1" noChangeArrowheads="1"/>
          </p:cNvSpPr>
          <p:nvPr>
            <p:ph type="sldNum" sz="quarter" idx="12"/>
          </p:nvPr>
        </p:nvSpPr>
        <p:spPr>
          <a:ln/>
        </p:spPr>
        <p:txBody>
          <a:bodyPr/>
          <a:lstStyle>
            <a:lvl1pPr>
              <a:defRPr/>
            </a:lvl1pPr>
          </a:lstStyle>
          <a:p>
            <a:fld id="{A5B00B35-5876-4BBB-A0AA-397B1967F02B}" type="slidenum">
              <a:rPr lang="en-US" altLang="en-US"/>
              <a:pPr/>
              <a:t>‹#›</a:t>
            </a:fld>
            <a:endParaRPr lang="en-US" altLang="en-US"/>
          </a:p>
        </p:txBody>
      </p:sp>
    </p:spTree>
    <p:extLst>
      <p:ext uri="{BB962C8B-B14F-4D97-AF65-F5344CB8AC3E}">
        <p14:creationId xmlns:p14="http://schemas.microsoft.com/office/powerpoint/2010/main" val="219427409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a:extLst>
              <a:ext uri="{FF2B5EF4-FFF2-40B4-BE49-F238E27FC236}">
                <a16:creationId xmlns:a16="http://schemas.microsoft.com/office/drawing/2014/main" id="{C642F8F9-9B78-4E84-9FB2-6E043799F58D}"/>
              </a:ext>
            </a:extLst>
          </p:cNvPr>
          <p:cNvSpPr>
            <a:spLocks noGrp="1" noChangeArrowheads="1"/>
          </p:cNvSpPr>
          <p:nvPr>
            <p:ph type="dt" sz="half" idx="10"/>
          </p:nvPr>
        </p:nvSpPr>
        <p:spPr>
          <a:ln/>
        </p:spPr>
        <p:txBody>
          <a:bodyPr/>
          <a:lstStyle>
            <a:lvl1pPr>
              <a:defRPr/>
            </a:lvl1pPr>
          </a:lstStyle>
          <a:p>
            <a:pPr>
              <a:defRPr/>
            </a:pPr>
            <a:fld id="{95A236F5-4B7D-43DC-8139-2851C41B3723}" type="datetime1">
              <a:rPr lang="en-US" smtClean="0"/>
              <a:t>11/18/2025</a:t>
            </a:fld>
            <a:endParaRPr lang="en-US"/>
          </a:p>
        </p:txBody>
      </p:sp>
      <p:sp>
        <p:nvSpPr>
          <p:cNvPr id="8" name="Rectangle 70">
            <a:extLst>
              <a:ext uri="{FF2B5EF4-FFF2-40B4-BE49-F238E27FC236}">
                <a16:creationId xmlns:a16="http://schemas.microsoft.com/office/drawing/2014/main" id="{526707B3-9490-4F73-B172-C65AFCD4030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1">
            <a:extLst>
              <a:ext uri="{FF2B5EF4-FFF2-40B4-BE49-F238E27FC236}">
                <a16:creationId xmlns:a16="http://schemas.microsoft.com/office/drawing/2014/main" id="{79119DB9-DCBC-42D3-8D91-36E6C116F1E3}"/>
              </a:ext>
            </a:extLst>
          </p:cNvPr>
          <p:cNvSpPr>
            <a:spLocks noGrp="1" noChangeArrowheads="1"/>
          </p:cNvSpPr>
          <p:nvPr>
            <p:ph type="sldNum" sz="quarter" idx="12"/>
          </p:nvPr>
        </p:nvSpPr>
        <p:spPr>
          <a:ln/>
        </p:spPr>
        <p:txBody>
          <a:bodyPr/>
          <a:lstStyle>
            <a:lvl1pPr>
              <a:defRPr/>
            </a:lvl1pPr>
          </a:lstStyle>
          <a:p>
            <a:fld id="{06EBB233-6602-4C78-AE7D-30C2B71A85AA}" type="slidenum">
              <a:rPr lang="en-US" altLang="en-US"/>
              <a:pPr/>
              <a:t>‹#›</a:t>
            </a:fld>
            <a:endParaRPr lang="en-US" altLang="en-US"/>
          </a:p>
        </p:txBody>
      </p:sp>
    </p:spTree>
    <p:extLst>
      <p:ext uri="{BB962C8B-B14F-4D97-AF65-F5344CB8AC3E}">
        <p14:creationId xmlns:p14="http://schemas.microsoft.com/office/powerpoint/2010/main" val="143311639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a:extLst>
              <a:ext uri="{FF2B5EF4-FFF2-40B4-BE49-F238E27FC236}">
                <a16:creationId xmlns:a16="http://schemas.microsoft.com/office/drawing/2014/main" id="{A682965E-B482-4A20-80EE-D2D0EA6ACBF2}"/>
              </a:ext>
            </a:extLst>
          </p:cNvPr>
          <p:cNvSpPr>
            <a:spLocks noGrp="1" noChangeArrowheads="1"/>
          </p:cNvSpPr>
          <p:nvPr>
            <p:ph type="dt" sz="half" idx="10"/>
          </p:nvPr>
        </p:nvSpPr>
        <p:spPr>
          <a:ln/>
        </p:spPr>
        <p:txBody>
          <a:bodyPr/>
          <a:lstStyle>
            <a:lvl1pPr>
              <a:defRPr/>
            </a:lvl1pPr>
          </a:lstStyle>
          <a:p>
            <a:pPr>
              <a:defRPr/>
            </a:pPr>
            <a:fld id="{590C6E38-F9D2-4B3B-A7B7-3E2FC888248A}" type="datetime1">
              <a:rPr lang="en-US" smtClean="0"/>
              <a:t>11/18/2025</a:t>
            </a:fld>
            <a:endParaRPr lang="en-US"/>
          </a:p>
        </p:txBody>
      </p:sp>
      <p:sp>
        <p:nvSpPr>
          <p:cNvPr id="4" name="Rectangle 70">
            <a:extLst>
              <a:ext uri="{FF2B5EF4-FFF2-40B4-BE49-F238E27FC236}">
                <a16:creationId xmlns:a16="http://schemas.microsoft.com/office/drawing/2014/main" id="{2A49F94F-40FE-4184-B061-6D60D0B2EB5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1">
            <a:extLst>
              <a:ext uri="{FF2B5EF4-FFF2-40B4-BE49-F238E27FC236}">
                <a16:creationId xmlns:a16="http://schemas.microsoft.com/office/drawing/2014/main" id="{544B4CB9-4529-45B3-A943-BD6701427BC4}"/>
              </a:ext>
            </a:extLst>
          </p:cNvPr>
          <p:cNvSpPr>
            <a:spLocks noGrp="1" noChangeArrowheads="1"/>
          </p:cNvSpPr>
          <p:nvPr>
            <p:ph type="sldNum" sz="quarter" idx="12"/>
          </p:nvPr>
        </p:nvSpPr>
        <p:spPr>
          <a:ln/>
        </p:spPr>
        <p:txBody>
          <a:bodyPr/>
          <a:lstStyle>
            <a:lvl1pPr>
              <a:defRPr/>
            </a:lvl1pPr>
          </a:lstStyle>
          <a:p>
            <a:fld id="{E84E6285-F2E0-4D43-AF76-3E98D7859099}" type="slidenum">
              <a:rPr lang="en-US" altLang="en-US"/>
              <a:pPr/>
              <a:t>‹#›</a:t>
            </a:fld>
            <a:endParaRPr lang="en-US" altLang="en-US"/>
          </a:p>
        </p:txBody>
      </p:sp>
    </p:spTree>
    <p:extLst>
      <p:ext uri="{BB962C8B-B14F-4D97-AF65-F5344CB8AC3E}">
        <p14:creationId xmlns:p14="http://schemas.microsoft.com/office/powerpoint/2010/main" val="121979390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a:extLst>
              <a:ext uri="{FF2B5EF4-FFF2-40B4-BE49-F238E27FC236}">
                <a16:creationId xmlns:a16="http://schemas.microsoft.com/office/drawing/2014/main" id="{D273F355-2668-4F84-86DF-BAD785A7D874}"/>
              </a:ext>
            </a:extLst>
          </p:cNvPr>
          <p:cNvSpPr>
            <a:spLocks noGrp="1" noChangeArrowheads="1"/>
          </p:cNvSpPr>
          <p:nvPr>
            <p:ph type="dt" sz="half" idx="10"/>
          </p:nvPr>
        </p:nvSpPr>
        <p:spPr>
          <a:ln/>
        </p:spPr>
        <p:txBody>
          <a:bodyPr/>
          <a:lstStyle>
            <a:lvl1pPr>
              <a:defRPr/>
            </a:lvl1pPr>
          </a:lstStyle>
          <a:p>
            <a:pPr>
              <a:defRPr/>
            </a:pPr>
            <a:fld id="{9B22ABE7-D3F1-4C29-B958-BF9CF79589C0}" type="datetime1">
              <a:rPr lang="en-US" smtClean="0"/>
              <a:t>11/18/2025</a:t>
            </a:fld>
            <a:endParaRPr lang="en-US"/>
          </a:p>
        </p:txBody>
      </p:sp>
      <p:sp>
        <p:nvSpPr>
          <p:cNvPr id="3" name="Rectangle 70">
            <a:extLst>
              <a:ext uri="{FF2B5EF4-FFF2-40B4-BE49-F238E27FC236}">
                <a16:creationId xmlns:a16="http://schemas.microsoft.com/office/drawing/2014/main" id="{ED42408D-D895-439D-9521-22414765F4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1">
            <a:extLst>
              <a:ext uri="{FF2B5EF4-FFF2-40B4-BE49-F238E27FC236}">
                <a16:creationId xmlns:a16="http://schemas.microsoft.com/office/drawing/2014/main" id="{E8A34050-B0AA-48CE-82CD-8495DD34C469}"/>
              </a:ext>
            </a:extLst>
          </p:cNvPr>
          <p:cNvSpPr>
            <a:spLocks noGrp="1" noChangeArrowheads="1"/>
          </p:cNvSpPr>
          <p:nvPr>
            <p:ph type="sldNum" sz="quarter" idx="12"/>
          </p:nvPr>
        </p:nvSpPr>
        <p:spPr>
          <a:ln/>
        </p:spPr>
        <p:txBody>
          <a:bodyPr/>
          <a:lstStyle>
            <a:lvl1pPr>
              <a:defRPr/>
            </a:lvl1pPr>
          </a:lstStyle>
          <a:p>
            <a:fld id="{B893223B-BA59-4437-BA2E-82D62D501EA8}" type="slidenum">
              <a:rPr lang="en-US" altLang="en-US"/>
              <a:pPr/>
              <a:t>‹#›</a:t>
            </a:fld>
            <a:endParaRPr lang="en-US" altLang="en-US"/>
          </a:p>
        </p:txBody>
      </p:sp>
    </p:spTree>
    <p:extLst>
      <p:ext uri="{BB962C8B-B14F-4D97-AF65-F5344CB8AC3E}">
        <p14:creationId xmlns:p14="http://schemas.microsoft.com/office/powerpoint/2010/main" val="205596435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79EF51C2-8A9C-4B8E-B32D-2C5CB5B212C6}"/>
              </a:ext>
            </a:extLst>
          </p:cNvPr>
          <p:cNvSpPr>
            <a:spLocks noGrp="1" noChangeArrowheads="1"/>
          </p:cNvSpPr>
          <p:nvPr>
            <p:ph type="dt" sz="half" idx="10"/>
          </p:nvPr>
        </p:nvSpPr>
        <p:spPr>
          <a:ln/>
        </p:spPr>
        <p:txBody>
          <a:bodyPr/>
          <a:lstStyle>
            <a:lvl1pPr>
              <a:defRPr/>
            </a:lvl1pPr>
          </a:lstStyle>
          <a:p>
            <a:pPr>
              <a:defRPr/>
            </a:pPr>
            <a:fld id="{B69067BE-E198-4EB1-86A7-02706C564074}" type="datetime1">
              <a:rPr lang="en-US" smtClean="0"/>
              <a:t>11/18/2025</a:t>
            </a:fld>
            <a:endParaRPr lang="en-US"/>
          </a:p>
        </p:txBody>
      </p:sp>
      <p:sp>
        <p:nvSpPr>
          <p:cNvPr id="6" name="Rectangle 70">
            <a:extLst>
              <a:ext uri="{FF2B5EF4-FFF2-40B4-BE49-F238E27FC236}">
                <a16:creationId xmlns:a16="http://schemas.microsoft.com/office/drawing/2014/main" id="{4DE21559-C393-41EA-AE26-8E3D58A42A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F44D601E-E16F-43D5-BCA3-C024E87D4EA2}"/>
              </a:ext>
            </a:extLst>
          </p:cNvPr>
          <p:cNvSpPr>
            <a:spLocks noGrp="1" noChangeArrowheads="1"/>
          </p:cNvSpPr>
          <p:nvPr>
            <p:ph type="sldNum" sz="quarter" idx="12"/>
          </p:nvPr>
        </p:nvSpPr>
        <p:spPr>
          <a:ln/>
        </p:spPr>
        <p:txBody>
          <a:bodyPr/>
          <a:lstStyle>
            <a:lvl1pPr>
              <a:defRPr/>
            </a:lvl1pPr>
          </a:lstStyle>
          <a:p>
            <a:fld id="{FCDC5F77-EAEA-404F-8E81-802B2ED59B1F}" type="slidenum">
              <a:rPr lang="en-US" altLang="en-US"/>
              <a:pPr/>
              <a:t>‹#›</a:t>
            </a:fld>
            <a:endParaRPr lang="en-US" altLang="en-US"/>
          </a:p>
        </p:txBody>
      </p:sp>
    </p:spTree>
    <p:extLst>
      <p:ext uri="{BB962C8B-B14F-4D97-AF65-F5344CB8AC3E}">
        <p14:creationId xmlns:p14="http://schemas.microsoft.com/office/powerpoint/2010/main" val="96988265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811ED413-5A74-4166-80F2-4EBD9064CB31}"/>
              </a:ext>
            </a:extLst>
          </p:cNvPr>
          <p:cNvSpPr>
            <a:spLocks noGrp="1" noChangeArrowheads="1"/>
          </p:cNvSpPr>
          <p:nvPr>
            <p:ph type="dt" sz="half" idx="10"/>
          </p:nvPr>
        </p:nvSpPr>
        <p:spPr>
          <a:ln/>
        </p:spPr>
        <p:txBody>
          <a:bodyPr/>
          <a:lstStyle>
            <a:lvl1pPr>
              <a:defRPr/>
            </a:lvl1pPr>
          </a:lstStyle>
          <a:p>
            <a:pPr>
              <a:defRPr/>
            </a:pPr>
            <a:fld id="{F709DBAC-FE78-4EB5-B7C2-4D7DB5144E2B}" type="datetime1">
              <a:rPr lang="en-US" smtClean="0"/>
              <a:t>11/18/2025</a:t>
            </a:fld>
            <a:endParaRPr lang="en-US"/>
          </a:p>
        </p:txBody>
      </p:sp>
      <p:sp>
        <p:nvSpPr>
          <p:cNvPr id="6" name="Rectangle 70">
            <a:extLst>
              <a:ext uri="{FF2B5EF4-FFF2-40B4-BE49-F238E27FC236}">
                <a16:creationId xmlns:a16="http://schemas.microsoft.com/office/drawing/2014/main" id="{D41D90AB-1BCF-408D-9C7F-42E24CBF664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FEA9CD98-F4C1-48E7-B433-D9955704758C}"/>
              </a:ext>
            </a:extLst>
          </p:cNvPr>
          <p:cNvSpPr>
            <a:spLocks noGrp="1" noChangeArrowheads="1"/>
          </p:cNvSpPr>
          <p:nvPr>
            <p:ph type="sldNum" sz="quarter" idx="12"/>
          </p:nvPr>
        </p:nvSpPr>
        <p:spPr>
          <a:ln/>
        </p:spPr>
        <p:txBody>
          <a:bodyPr/>
          <a:lstStyle>
            <a:lvl1pPr>
              <a:defRPr/>
            </a:lvl1pPr>
          </a:lstStyle>
          <a:p>
            <a:fld id="{5E39C953-36EC-4987-A49E-423023B36C43}" type="slidenum">
              <a:rPr lang="en-US" altLang="en-US"/>
              <a:pPr/>
              <a:t>‹#›</a:t>
            </a:fld>
            <a:endParaRPr lang="en-US" altLang="en-US"/>
          </a:p>
        </p:txBody>
      </p:sp>
    </p:spTree>
    <p:extLst>
      <p:ext uri="{BB962C8B-B14F-4D97-AF65-F5344CB8AC3E}">
        <p14:creationId xmlns:p14="http://schemas.microsoft.com/office/powerpoint/2010/main" val="242220905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C86D3F19-960F-4DB9-BD97-A6285F165C52}"/>
              </a:ext>
            </a:extLst>
          </p:cNvPr>
          <p:cNvSpPr>
            <a:spLocks noGrp="1" noChangeArrowheads="1"/>
          </p:cNvSpPr>
          <p:nvPr>
            <p:ph type="dt" sz="half" idx="10"/>
          </p:nvPr>
        </p:nvSpPr>
        <p:spPr>
          <a:ln/>
        </p:spPr>
        <p:txBody>
          <a:bodyPr/>
          <a:lstStyle>
            <a:lvl1pPr>
              <a:defRPr/>
            </a:lvl1pPr>
          </a:lstStyle>
          <a:p>
            <a:pPr>
              <a:defRPr/>
            </a:pPr>
            <a:fld id="{84F09200-0603-4C84-9007-03771F04C0E7}" type="datetime1">
              <a:rPr lang="en-US" smtClean="0"/>
              <a:t>11/18/2025</a:t>
            </a:fld>
            <a:endParaRPr lang="en-US"/>
          </a:p>
        </p:txBody>
      </p:sp>
      <p:sp>
        <p:nvSpPr>
          <p:cNvPr id="5" name="Rectangle 70">
            <a:extLst>
              <a:ext uri="{FF2B5EF4-FFF2-40B4-BE49-F238E27FC236}">
                <a16:creationId xmlns:a16="http://schemas.microsoft.com/office/drawing/2014/main" id="{2BA97DD3-49EB-404E-9C1E-D72FE8AB80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05B70C02-8051-402E-A5F5-EF923F7261DF}"/>
              </a:ext>
            </a:extLst>
          </p:cNvPr>
          <p:cNvSpPr>
            <a:spLocks noGrp="1" noChangeArrowheads="1"/>
          </p:cNvSpPr>
          <p:nvPr>
            <p:ph type="sldNum" sz="quarter" idx="12"/>
          </p:nvPr>
        </p:nvSpPr>
        <p:spPr>
          <a:ln/>
        </p:spPr>
        <p:txBody>
          <a:bodyPr/>
          <a:lstStyle>
            <a:lvl1pPr>
              <a:defRPr/>
            </a:lvl1pPr>
          </a:lstStyle>
          <a:p>
            <a:fld id="{9346A1DA-0EC8-4573-89C2-7D8FF507BD55}" type="slidenum">
              <a:rPr lang="en-US" altLang="en-US"/>
              <a:pPr/>
              <a:t>‹#›</a:t>
            </a:fld>
            <a:endParaRPr lang="en-US" altLang="en-US"/>
          </a:p>
        </p:txBody>
      </p:sp>
    </p:spTree>
    <p:extLst>
      <p:ext uri="{BB962C8B-B14F-4D97-AF65-F5344CB8AC3E}">
        <p14:creationId xmlns:p14="http://schemas.microsoft.com/office/powerpoint/2010/main" val="275795461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109154DF-16C5-49D7-9A0C-F5CA615A45F9}"/>
              </a:ext>
            </a:extLst>
          </p:cNvPr>
          <p:cNvSpPr>
            <a:spLocks noGrp="1" noChangeArrowheads="1"/>
          </p:cNvSpPr>
          <p:nvPr>
            <p:ph type="dt" sz="half" idx="10"/>
          </p:nvPr>
        </p:nvSpPr>
        <p:spPr>
          <a:ln/>
        </p:spPr>
        <p:txBody>
          <a:bodyPr/>
          <a:lstStyle>
            <a:lvl1pPr>
              <a:defRPr/>
            </a:lvl1pPr>
          </a:lstStyle>
          <a:p>
            <a:pPr>
              <a:defRPr/>
            </a:pPr>
            <a:fld id="{94EE356B-A926-426C-B4F4-C772BF4F097B}" type="datetime1">
              <a:rPr lang="en-US" smtClean="0"/>
              <a:t>11/18/2025</a:t>
            </a:fld>
            <a:endParaRPr lang="en-US"/>
          </a:p>
        </p:txBody>
      </p:sp>
      <p:sp>
        <p:nvSpPr>
          <p:cNvPr id="5" name="Rectangle 70">
            <a:extLst>
              <a:ext uri="{FF2B5EF4-FFF2-40B4-BE49-F238E27FC236}">
                <a16:creationId xmlns:a16="http://schemas.microsoft.com/office/drawing/2014/main" id="{1E5D69EA-97B8-46EA-9C82-CBA615A794F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95B00A4C-5A6B-4552-8760-2973257BCFEC}"/>
              </a:ext>
            </a:extLst>
          </p:cNvPr>
          <p:cNvSpPr>
            <a:spLocks noGrp="1" noChangeArrowheads="1"/>
          </p:cNvSpPr>
          <p:nvPr>
            <p:ph type="sldNum" sz="quarter" idx="12"/>
          </p:nvPr>
        </p:nvSpPr>
        <p:spPr>
          <a:ln/>
        </p:spPr>
        <p:txBody>
          <a:bodyPr/>
          <a:lstStyle>
            <a:lvl1pPr>
              <a:defRPr/>
            </a:lvl1pPr>
          </a:lstStyle>
          <a:p>
            <a:fld id="{4B93F431-BE55-48DB-8907-D32C3084A127}" type="slidenum">
              <a:rPr lang="en-US" altLang="en-US"/>
              <a:pPr/>
              <a:t>‹#›</a:t>
            </a:fld>
            <a:endParaRPr lang="en-US" altLang="en-US"/>
          </a:p>
        </p:txBody>
      </p:sp>
    </p:spTree>
    <p:extLst>
      <p:ext uri="{BB962C8B-B14F-4D97-AF65-F5344CB8AC3E}">
        <p14:creationId xmlns:p14="http://schemas.microsoft.com/office/powerpoint/2010/main" val="140815005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18A63EE1-3DED-44BD-8F77-BC379B5F05F6}"/>
              </a:ext>
            </a:extLst>
          </p:cNvPr>
          <p:cNvGrpSpPr>
            <a:grpSpLocks/>
          </p:cNvGrpSpPr>
          <p:nvPr/>
        </p:nvGrpSpPr>
        <p:grpSpPr bwMode="auto">
          <a:xfrm>
            <a:off x="3175" y="4267200"/>
            <a:ext cx="9140825" cy="2590800"/>
            <a:chOff x="2" y="2688"/>
            <a:chExt cx="5758" cy="1632"/>
          </a:xfrm>
        </p:grpSpPr>
        <p:sp>
          <p:nvSpPr>
            <p:cNvPr id="5" name="Freeform 3">
              <a:extLst>
                <a:ext uri="{FF2B5EF4-FFF2-40B4-BE49-F238E27FC236}">
                  <a16:creationId xmlns:a16="http://schemas.microsoft.com/office/drawing/2014/main" id="{24AF620B-64F9-41C1-8516-7B835F6DA17D}"/>
                </a:ext>
              </a:extLst>
            </p:cNvPr>
            <p:cNvSpPr>
              <a:spLocks/>
            </p:cNvSpPr>
            <p:nvPr/>
          </p:nvSpPr>
          <p:spPr bwMode="hidden">
            <a:xfrm>
              <a:off x="2" y="2688"/>
              <a:ext cx="5758" cy="1632"/>
            </a:xfrm>
            <a:custGeom>
              <a:avLst/>
              <a:gdLst>
                <a:gd name="T0" fmla="*/ 6608 w 5740"/>
                <a:gd name="T1" fmla="*/ 0 h 4316"/>
                <a:gd name="T2" fmla="*/ 0 w 5740"/>
                <a:gd name="T3" fmla="*/ 0 h 4316"/>
                <a:gd name="T4" fmla="*/ 0 w 5740"/>
                <a:gd name="T5" fmla="*/ 0 h 4316"/>
                <a:gd name="T6" fmla="*/ 6608 w 5740"/>
                <a:gd name="T7" fmla="*/ 0 h 4316"/>
                <a:gd name="T8" fmla="*/ 6608 w 5740"/>
                <a:gd name="T9" fmla="*/ 0 h 4316"/>
                <a:gd name="T10" fmla="*/ 6608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4">
              <a:extLst>
                <a:ext uri="{FF2B5EF4-FFF2-40B4-BE49-F238E27FC236}">
                  <a16:creationId xmlns:a16="http://schemas.microsoft.com/office/drawing/2014/main" id="{E109ED82-5A94-472C-9B96-AADBDB6E4595}"/>
                </a:ext>
              </a:extLst>
            </p:cNvPr>
            <p:cNvGrpSpPr>
              <a:grpSpLocks/>
            </p:cNvGrpSpPr>
            <p:nvPr userDrawn="1"/>
          </p:nvGrpSpPr>
          <p:grpSpPr bwMode="auto">
            <a:xfrm>
              <a:off x="3528" y="3715"/>
              <a:ext cx="792" cy="521"/>
              <a:chOff x="3527" y="3715"/>
              <a:chExt cx="792" cy="521"/>
            </a:xfrm>
          </p:grpSpPr>
          <p:sp>
            <p:nvSpPr>
              <p:cNvPr id="57" name="Oval 5">
                <a:extLst>
                  <a:ext uri="{FF2B5EF4-FFF2-40B4-BE49-F238E27FC236}">
                    <a16:creationId xmlns:a16="http://schemas.microsoft.com/office/drawing/2014/main" id="{7E9E81C4-1694-45CA-B397-8B1F1F72BCA1}"/>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58" name="Oval 6">
                <a:extLst>
                  <a:ext uri="{FF2B5EF4-FFF2-40B4-BE49-F238E27FC236}">
                    <a16:creationId xmlns:a16="http://schemas.microsoft.com/office/drawing/2014/main" id="{906CBEC3-BD85-4D4E-8508-FF3118F38FE4}"/>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59" name="Oval 7">
                <a:extLst>
                  <a:ext uri="{FF2B5EF4-FFF2-40B4-BE49-F238E27FC236}">
                    <a16:creationId xmlns:a16="http://schemas.microsoft.com/office/drawing/2014/main" id="{655BBF98-5DBD-4B39-8352-530A3FB4849F}"/>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0" name="Oval 8">
                <a:extLst>
                  <a:ext uri="{FF2B5EF4-FFF2-40B4-BE49-F238E27FC236}">
                    <a16:creationId xmlns:a16="http://schemas.microsoft.com/office/drawing/2014/main" id="{9C5C2F9E-8121-4689-A638-8861BD68294E}"/>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61" name="Oval 9">
                <a:extLst>
                  <a:ext uri="{FF2B5EF4-FFF2-40B4-BE49-F238E27FC236}">
                    <a16:creationId xmlns:a16="http://schemas.microsoft.com/office/drawing/2014/main" id="{885816B3-4F01-4633-979E-E0165D0ECC29}"/>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2" name="Freeform 10">
                <a:extLst>
                  <a:ext uri="{FF2B5EF4-FFF2-40B4-BE49-F238E27FC236}">
                    <a16:creationId xmlns:a16="http://schemas.microsoft.com/office/drawing/2014/main" id="{B3D74DB6-7A4D-40FA-B8B1-315991B6CD6A}"/>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63" name="Freeform 11">
                <a:extLst>
                  <a:ext uri="{FF2B5EF4-FFF2-40B4-BE49-F238E27FC236}">
                    <a16:creationId xmlns:a16="http://schemas.microsoft.com/office/drawing/2014/main" id="{3BC9118C-1E60-4B63-8201-2403583D6EF6}"/>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64" name="Freeform 12">
                <a:extLst>
                  <a:ext uri="{FF2B5EF4-FFF2-40B4-BE49-F238E27FC236}">
                    <a16:creationId xmlns:a16="http://schemas.microsoft.com/office/drawing/2014/main" id="{9F1CA54B-1772-40F4-A1C5-3B27B6D45CD2}"/>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65" name="Freeform 13">
                <a:extLst>
                  <a:ext uri="{FF2B5EF4-FFF2-40B4-BE49-F238E27FC236}">
                    <a16:creationId xmlns:a16="http://schemas.microsoft.com/office/drawing/2014/main" id="{BB0B12DE-F622-4EAB-9044-6E33C3952B18}"/>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66" name="Freeform 14">
                <a:extLst>
                  <a:ext uri="{FF2B5EF4-FFF2-40B4-BE49-F238E27FC236}">
                    <a16:creationId xmlns:a16="http://schemas.microsoft.com/office/drawing/2014/main" id="{E462E3DC-7148-4955-926D-21D45ABB1DFF}"/>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67" name="Oval 15">
                <a:extLst>
                  <a:ext uri="{FF2B5EF4-FFF2-40B4-BE49-F238E27FC236}">
                    <a16:creationId xmlns:a16="http://schemas.microsoft.com/office/drawing/2014/main" id="{31E58076-7224-42D5-B59E-6F818C0D0780}"/>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7" name="Group 16">
              <a:extLst>
                <a:ext uri="{FF2B5EF4-FFF2-40B4-BE49-F238E27FC236}">
                  <a16:creationId xmlns:a16="http://schemas.microsoft.com/office/drawing/2014/main" id="{9778ED53-7B13-47BF-8867-4DB327813F08}"/>
                </a:ext>
              </a:extLst>
            </p:cNvPr>
            <p:cNvGrpSpPr>
              <a:grpSpLocks/>
            </p:cNvGrpSpPr>
            <p:nvPr userDrawn="1"/>
          </p:nvGrpSpPr>
          <p:grpSpPr bwMode="auto">
            <a:xfrm>
              <a:off x="1776" y="3631"/>
              <a:ext cx="1626" cy="683"/>
              <a:chOff x="1776" y="3631"/>
              <a:chExt cx="1626" cy="683"/>
            </a:xfrm>
          </p:grpSpPr>
          <p:sp>
            <p:nvSpPr>
              <p:cNvPr id="39" name="Oval 17">
                <a:extLst>
                  <a:ext uri="{FF2B5EF4-FFF2-40B4-BE49-F238E27FC236}">
                    <a16:creationId xmlns:a16="http://schemas.microsoft.com/office/drawing/2014/main" id="{96A08513-F3A9-4390-A57F-48D031535B74}"/>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0" name="Oval 18">
                <a:extLst>
                  <a:ext uri="{FF2B5EF4-FFF2-40B4-BE49-F238E27FC236}">
                    <a16:creationId xmlns:a16="http://schemas.microsoft.com/office/drawing/2014/main" id="{471DE4A6-959C-448A-ADEF-3C5699E64131}"/>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41" name="Oval 19">
                <a:extLst>
                  <a:ext uri="{FF2B5EF4-FFF2-40B4-BE49-F238E27FC236}">
                    <a16:creationId xmlns:a16="http://schemas.microsoft.com/office/drawing/2014/main" id="{96D5DC11-76DC-4A08-B273-586D85C34B99}"/>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2" name="Oval 20">
                <a:extLst>
                  <a:ext uri="{FF2B5EF4-FFF2-40B4-BE49-F238E27FC236}">
                    <a16:creationId xmlns:a16="http://schemas.microsoft.com/office/drawing/2014/main" id="{8DFD7063-2007-4C4F-9960-AECAA0C238A8}"/>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3" name="Oval 21">
                <a:extLst>
                  <a:ext uri="{FF2B5EF4-FFF2-40B4-BE49-F238E27FC236}">
                    <a16:creationId xmlns:a16="http://schemas.microsoft.com/office/drawing/2014/main" id="{74BC0EF6-B62D-4663-8D1F-9867E373EEFF}"/>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4" name="Oval 22">
                <a:extLst>
                  <a:ext uri="{FF2B5EF4-FFF2-40B4-BE49-F238E27FC236}">
                    <a16:creationId xmlns:a16="http://schemas.microsoft.com/office/drawing/2014/main" id="{0766A52E-0D41-406C-8982-DC08A090CDD3}"/>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5" name="Oval 23">
                <a:extLst>
                  <a:ext uri="{FF2B5EF4-FFF2-40B4-BE49-F238E27FC236}">
                    <a16:creationId xmlns:a16="http://schemas.microsoft.com/office/drawing/2014/main" id="{3AB3C5DC-A73C-4CF2-9A74-27E81D3DB180}"/>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46" name="Oval 24">
                <a:extLst>
                  <a:ext uri="{FF2B5EF4-FFF2-40B4-BE49-F238E27FC236}">
                    <a16:creationId xmlns:a16="http://schemas.microsoft.com/office/drawing/2014/main" id="{A228818F-2655-4111-A6A4-1B240D63C195}"/>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47" name="Freeform 25">
                <a:extLst>
                  <a:ext uri="{FF2B5EF4-FFF2-40B4-BE49-F238E27FC236}">
                    <a16:creationId xmlns:a16="http://schemas.microsoft.com/office/drawing/2014/main" id="{90ABAFAF-6CB0-425A-9C7A-11D92C4DFC02}"/>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48" name="Freeform 26">
                <a:extLst>
                  <a:ext uri="{FF2B5EF4-FFF2-40B4-BE49-F238E27FC236}">
                    <a16:creationId xmlns:a16="http://schemas.microsoft.com/office/drawing/2014/main" id="{184A8CB2-589C-46C2-9107-D68732D7CEDB}"/>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49" name="Freeform 27">
                <a:extLst>
                  <a:ext uri="{FF2B5EF4-FFF2-40B4-BE49-F238E27FC236}">
                    <a16:creationId xmlns:a16="http://schemas.microsoft.com/office/drawing/2014/main" id="{F11F9A21-4B7E-4FCA-82FD-EB0E73CAA6E1}"/>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50" name="Freeform 28">
                <a:extLst>
                  <a:ext uri="{FF2B5EF4-FFF2-40B4-BE49-F238E27FC236}">
                    <a16:creationId xmlns:a16="http://schemas.microsoft.com/office/drawing/2014/main" id="{E79A5079-147A-4551-86C7-9C4EFD60190C}"/>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51" name="Freeform 29">
                <a:extLst>
                  <a:ext uri="{FF2B5EF4-FFF2-40B4-BE49-F238E27FC236}">
                    <a16:creationId xmlns:a16="http://schemas.microsoft.com/office/drawing/2014/main" id="{7D257F4D-5981-4358-8CD5-1B79D8BE55E1}"/>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0">
                <a:extLst>
                  <a:ext uri="{FF2B5EF4-FFF2-40B4-BE49-F238E27FC236}">
                    <a16:creationId xmlns:a16="http://schemas.microsoft.com/office/drawing/2014/main" id="{F790A334-7664-4AB1-AAFA-E2B798882122}"/>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1">
                <a:extLst>
                  <a:ext uri="{FF2B5EF4-FFF2-40B4-BE49-F238E27FC236}">
                    <a16:creationId xmlns:a16="http://schemas.microsoft.com/office/drawing/2014/main" id="{8657474F-5E7A-4DD3-95FC-A02E4B745FA8}"/>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4" name="Freeform 32">
                <a:extLst>
                  <a:ext uri="{FF2B5EF4-FFF2-40B4-BE49-F238E27FC236}">
                    <a16:creationId xmlns:a16="http://schemas.microsoft.com/office/drawing/2014/main" id="{8593F86F-46A2-443E-BFB8-FD5F0F940360}"/>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5" name="Freeform 33">
                <a:extLst>
                  <a:ext uri="{FF2B5EF4-FFF2-40B4-BE49-F238E27FC236}">
                    <a16:creationId xmlns:a16="http://schemas.microsoft.com/office/drawing/2014/main" id="{019C15B6-2E03-4D0E-8217-BEAE48D8CCCB}"/>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6" name="Freeform 34">
                <a:extLst>
                  <a:ext uri="{FF2B5EF4-FFF2-40B4-BE49-F238E27FC236}">
                    <a16:creationId xmlns:a16="http://schemas.microsoft.com/office/drawing/2014/main" id="{5A7CFDA1-EB3E-419C-BF4B-8FFB4FEB9EF4}"/>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Group 35">
              <a:extLst>
                <a:ext uri="{FF2B5EF4-FFF2-40B4-BE49-F238E27FC236}">
                  <a16:creationId xmlns:a16="http://schemas.microsoft.com/office/drawing/2014/main" id="{BFF0D67A-6FA8-4D07-948A-D52E3CA45D34}"/>
                </a:ext>
              </a:extLst>
            </p:cNvPr>
            <p:cNvGrpSpPr>
              <a:grpSpLocks/>
            </p:cNvGrpSpPr>
            <p:nvPr userDrawn="1"/>
          </p:nvGrpSpPr>
          <p:grpSpPr bwMode="auto">
            <a:xfrm>
              <a:off x="4128" y="3360"/>
              <a:ext cx="1351" cy="821"/>
              <a:chOff x="4128" y="3360"/>
              <a:chExt cx="1351" cy="821"/>
            </a:xfrm>
          </p:grpSpPr>
          <p:sp>
            <p:nvSpPr>
              <p:cNvPr id="22" name="Freeform 36">
                <a:extLst>
                  <a:ext uri="{FF2B5EF4-FFF2-40B4-BE49-F238E27FC236}">
                    <a16:creationId xmlns:a16="http://schemas.microsoft.com/office/drawing/2014/main" id="{CF60C340-F173-40D5-9E79-755D8B7B7A44}"/>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3" name="Freeform 37">
                <a:extLst>
                  <a:ext uri="{FF2B5EF4-FFF2-40B4-BE49-F238E27FC236}">
                    <a16:creationId xmlns:a16="http://schemas.microsoft.com/office/drawing/2014/main" id="{D67EA1FC-BBBD-42A2-AB11-25934420DC68}"/>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4" name="Freeform 38">
                <a:extLst>
                  <a:ext uri="{FF2B5EF4-FFF2-40B4-BE49-F238E27FC236}">
                    <a16:creationId xmlns:a16="http://schemas.microsoft.com/office/drawing/2014/main" id="{CBB46143-C1FD-450D-A549-1624F8D6B263}"/>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5" name="Freeform 39">
                <a:extLst>
                  <a:ext uri="{FF2B5EF4-FFF2-40B4-BE49-F238E27FC236}">
                    <a16:creationId xmlns:a16="http://schemas.microsoft.com/office/drawing/2014/main" id="{8F0DB51F-B036-4404-BCD2-8DEF27815F85}"/>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6" name="Freeform 40">
                <a:extLst>
                  <a:ext uri="{FF2B5EF4-FFF2-40B4-BE49-F238E27FC236}">
                    <a16:creationId xmlns:a16="http://schemas.microsoft.com/office/drawing/2014/main" id="{5973BD88-BE53-404A-930F-7EBF884F6FDC}"/>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7" name="Freeform 41">
                <a:extLst>
                  <a:ext uri="{FF2B5EF4-FFF2-40B4-BE49-F238E27FC236}">
                    <a16:creationId xmlns:a16="http://schemas.microsoft.com/office/drawing/2014/main" id="{ED046C00-C2AE-4997-A882-4FCFB4E0CBF5}"/>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8" name="Freeform 42">
                <a:extLst>
                  <a:ext uri="{FF2B5EF4-FFF2-40B4-BE49-F238E27FC236}">
                    <a16:creationId xmlns:a16="http://schemas.microsoft.com/office/drawing/2014/main" id="{B04C3183-A014-4043-9C1E-8A81C3BDC2BD}"/>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9" name="Freeform 43">
                <a:extLst>
                  <a:ext uri="{FF2B5EF4-FFF2-40B4-BE49-F238E27FC236}">
                    <a16:creationId xmlns:a16="http://schemas.microsoft.com/office/drawing/2014/main" id="{825CCF8F-B003-4564-BC72-5E74360B4F47}"/>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4">
                <a:extLst>
                  <a:ext uri="{FF2B5EF4-FFF2-40B4-BE49-F238E27FC236}">
                    <a16:creationId xmlns:a16="http://schemas.microsoft.com/office/drawing/2014/main" id="{D00388F3-E02C-4C32-A5CE-D5F4E81023F9}"/>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31" name="Freeform 45">
                <a:extLst>
                  <a:ext uri="{FF2B5EF4-FFF2-40B4-BE49-F238E27FC236}">
                    <a16:creationId xmlns:a16="http://schemas.microsoft.com/office/drawing/2014/main" id="{4A1F95AD-83FD-4EB9-A47A-37FB6A9D8661}"/>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2" name="Freeform 46">
                <a:extLst>
                  <a:ext uri="{FF2B5EF4-FFF2-40B4-BE49-F238E27FC236}">
                    <a16:creationId xmlns:a16="http://schemas.microsoft.com/office/drawing/2014/main" id="{766122FE-CA6C-40FC-BF99-C4B074A5EA18}"/>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3" name="Oval 47">
                <a:extLst>
                  <a:ext uri="{FF2B5EF4-FFF2-40B4-BE49-F238E27FC236}">
                    <a16:creationId xmlns:a16="http://schemas.microsoft.com/office/drawing/2014/main" id="{F37F3CF5-1F78-4D2C-9E2F-35F347194299}"/>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34" name="Oval 48">
                <a:extLst>
                  <a:ext uri="{FF2B5EF4-FFF2-40B4-BE49-F238E27FC236}">
                    <a16:creationId xmlns:a16="http://schemas.microsoft.com/office/drawing/2014/main" id="{65CBF912-E6BC-4C1E-B09F-AABE8434BDE1}"/>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5" name="Oval 49">
                <a:extLst>
                  <a:ext uri="{FF2B5EF4-FFF2-40B4-BE49-F238E27FC236}">
                    <a16:creationId xmlns:a16="http://schemas.microsoft.com/office/drawing/2014/main" id="{D4CD65A8-9C28-42FE-8F52-88E99C1428C0}"/>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6" name="Oval 50">
                <a:extLst>
                  <a:ext uri="{FF2B5EF4-FFF2-40B4-BE49-F238E27FC236}">
                    <a16:creationId xmlns:a16="http://schemas.microsoft.com/office/drawing/2014/main" id="{4464B444-0041-4566-96E4-DB0061CBD745}"/>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7" name="Oval 51">
                <a:extLst>
                  <a:ext uri="{FF2B5EF4-FFF2-40B4-BE49-F238E27FC236}">
                    <a16:creationId xmlns:a16="http://schemas.microsoft.com/office/drawing/2014/main" id="{5AA24297-B6F5-49F9-9119-D5E489EACDEE}"/>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8" name="Oval 52">
                <a:extLst>
                  <a:ext uri="{FF2B5EF4-FFF2-40B4-BE49-F238E27FC236}">
                    <a16:creationId xmlns:a16="http://schemas.microsoft.com/office/drawing/2014/main" id="{F6CBC59F-1F67-4168-A6FB-B4FF96138D82}"/>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9" name="Group 53">
              <a:extLst>
                <a:ext uri="{FF2B5EF4-FFF2-40B4-BE49-F238E27FC236}">
                  <a16:creationId xmlns:a16="http://schemas.microsoft.com/office/drawing/2014/main" id="{E870B83A-8695-40B9-8B5F-1DDE97DFBC63}"/>
                </a:ext>
              </a:extLst>
            </p:cNvPr>
            <p:cNvGrpSpPr>
              <a:grpSpLocks/>
            </p:cNvGrpSpPr>
            <p:nvPr userDrawn="1"/>
          </p:nvGrpSpPr>
          <p:grpSpPr bwMode="auto">
            <a:xfrm>
              <a:off x="5280" y="3024"/>
              <a:ext cx="425" cy="258"/>
              <a:chOff x="5280" y="3024"/>
              <a:chExt cx="425" cy="258"/>
            </a:xfrm>
          </p:grpSpPr>
          <p:sp>
            <p:nvSpPr>
              <p:cNvPr id="10" name="Freeform 54">
                <a:extLst>
                  <a:ext uri="{FF2B5EF4-FFF2-40B4-BE49-F238E27FC236}">
                    <a16:creationId xmlns:a16="http://schemas.microsoft.com/office/drawing/2014/main" id="{467E5E26-3109-48EA-B741-8DEF22B369FE}"/>
                  </a:ext>
                </a:extLst>
              </p:cNvPr>
              <p:cNvSpPr>
                <a:spLocks/>
              </p:cNvSpPr>
              <p:nvPr/>
            </p:nvSpPr>
            <p:spPr bwMode="hidden">
              <a:xfrm>
                <a:off x="5280" y="3186"/>
                <a:ext cx="383" cy="96"/>
              </a:xfrm>
              <a:custGeom>
                <a:avLst/>
                <a:gdLst>
                  <a:gd name="T0" fmla="*/ 254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4 w 382"/>
                  <a:gd name="T19" fmla="*/ 96 h 96"/>
                  <a:gd name="T20" fmla="*/ 308 w 382"/>
                  <a:gd name="T21" fmla="*/ 90 h 96"/>
                  <a:gd name="T22" fmla="*/ 356 w 382"/>
                  <a:gd name="T23" fmla="*/ 84 h 96"/>
                  <a:gd name="T24" fmla="*/ 397 w 382"/>
                  <a:gd name="T25" fmla="*/ 66 h 96"/>
                  <a:gd name="T26" fmla="*/ 427 w 382"/>
                  <a:gd name="T27" fmla="*/ 42 h 96"/>
                  <a:gd name="T28" fmla="*/ 421 w 382"/>
                  <a:gd name="T29" fmla="*/ 42 h 96"/>
                  <a:gd name="T30" fmla="*/ 391 w 382"/>
                  <a:gd name="T31" fmla="*/ 66 h 96"/>
                  <a:gd name="T32" fmla="*/ 350 w 382"/>
                  <a:gd name="T33" fmla="*/ 78 h 96"/>
                  <a:gd name="T34" fmla="*/ 308 w 382"/>
                  <a:gd name="T35" fmla="*/ 90 h 96"/>
                  <a:gd name="T36" fmla="*/ 254 w 382"/>
                  <a:gd name="T37" fmla="*/ 96 h 96"/>
                  <a:gd name="T38" fmla="*/ 254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55">
                <a:extLst>
                  <a:ext uri="{FF2B5EF4-FFF2-40B4-BE49-F238E27FC236}">
                    <a16:creationId xmlns:a16="http://schemas.microsoft.com/office/drawing/2014/main" id="{B347F4D7-EEDF-49AA-B129-69FA6E700F38}"/>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6">
                <a:extLst>
                  <a:ext uri="{FF2B5EF4-FFF2-40B4-BE49-F238E27FC236}">
                    <a16:creationId xmlns:a16="http://schemas.microsoft.com/office/drawing/2014/main" id="{B0767277-7AC4-46ED-9230-7C6CC3698F1E}"/>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57">
                <a:extLst>
                  <a:ext uri="{FF2B5EF4-FFF2-40B4-BE49-F238E27FC236}">
                    <a16:creationId xmlns:a16="http://schemas.microsoft.com/office/drawing/2014/main" id="{3BEB5B55-82BA-47A9-B9F7-3DAEB3821D84}"/>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58">
                <a:extLst>
                  <a:ext uri="{FF2B5EF4-FFF2-40B4-BE49-F238E27FC236}">
                    <a16:creationId xmlns:a16="http://schemas.microsoft.com/office/drawing/2014/main" id="{6F12BC29-AC99-4EB9-B34C-9A234F847C4E}"/>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59">
                <a:extLst>
                  <a:ext uri="{FF2B5EF4-FFF2-40B4-BE49-F238E27FC236}">
                    <a16:creationId xmlns:a16="http://schemas.microsoft.com/office/drawing/2014/main" id="{C36AF04B-C2D6-4ED3-B369-448673BC9C8A}"/>
                  </a:ext>
                </a:extLst>
              </p:cNvPr>
              <p:cNvSpPr>
                <a:spLocks/>
              </p:cNvSpPr>
              <p:nvPr/>
            </p:nvSpPr>
            <p:spPr bwMode="hidden">
              <a:xfrm>
                <a:off x="5489" y="3042"/>
                <a:ext cx="186" cy="210"/>
              </a:xfrm>
              <a:custGeom>
                <a:avLst/>
                <a:gdLst>
                  <a:gd name="T0" fmla="*/ 0 w 185"/>
                  <a:gd name="T1" fmla="*/ 6 h 210"/>
                  <a:gd name="T2" fmla="*/ 66 w 185"/>
                  <a:gd name="T3" fmla="*/ 12 h 210"/>
                  <a:gd name="T4" fmla="*/ 164 w 185"/>
                  <a:gd name="T5" fmla="*/ 36 h 210"/>
                  <a:gd name="T6" fmla="*/ 200 w 185"/>
                  <a:gd name="T7" fmla="*/ 72 h 210"/>
                  <a:gd name="T8" fmla="*/ 206 w 185"/>
                  <a:gd name="T9" fmla="*/ 90 h 210"/>
                  <a:gd name="T10" fmla="*/ 212 w 185"/>
                  <a:gd name="T11" fmla="*/ 114 h 210"/>
                  <a:gd name="T12" fmla="*/ 206 w 185"/>
                  <a:gd name="T13" fmla="*/ 138 h 210"/>
                  <a:gd name="T14" fmla="*/ 194 w 185"/>
                  <a:gd name="T15" fmla="*/ 162 h 210"/>
                  <a:gd name="T16" fmla="*/ 164 w 185"/>
                  <a:gd name="T17" fmla="*/ 180 h 210"/>
                  <a:gd name="T18" fmla="*/ 90 w 185"/>
                  <a:gd name="T19" fmla="*/ 198 h 210"/>
                  <a:gd name="T20" fmla="*/ 141 w 185"/>
                  <a:gd name="T21" fmla="*/ 210 h 210"/>
                  <a:gd name="T22" fmla="*/ 176 w 185"/>
                  <a:gd name="T23" fmla="*/ 192 h 210"/>
                  <a:gd name="T24" fmla="*/ 206 w 185"/>
                  <a:gd name="T25" fmla="*/ 168 h 210"/>
                  <a:gd name="T26" fmla="*/ 224 w 185"/>
                  <a:gd name="T27" fmla="*/ 144 h 210"/>
                  <a:gd name="T28" fmla="*/ 230 w 185"/>
                  <a:gd name="T29" fmla="*/ 114 h 210"/>
                  <a:gd name="T30" fmla="*/ 224 w 185"/>
                  <a:gd name="T31" fmla="*/ 90 h 210"/>
                  <a:gd name="T32" fmla="*/ 218 w 185"/>
                  <a:gd name="T33" fmla="*/ 66 h 210"/>
                  <a:gd name="T34" fmla="*/ 200 w 185"/>
                  <a:gd name="T35" fmla="*/ 48 h 210"/>
                  <a:gd name="T36" fmla="*/ 176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0">
                <a:extLst>
                  <a:ext uri="{FF2B5EF4-FFF2-40B4-BE49-F238E27FC236}">
                    <a16:creationId xmlns:a16="http://schemas.microsoft.com/office/drawing/2014/main" id="{172DF97E-AA30-4730-845E-3329E2D59BB9}"/>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 name="Group 61">
                <a:extLst>
                  <a:ext uri="{FF2B5EF4-FFF2-40B4-BE49-F238E27FC236}">
                    <a16:creationId xmlns:a16="http://schemas.microsoft.com/office/drawing/2014/main" id="{C14CB937-BA44-4892-8398-DB03DF4E10DA}"/>
                  </a:ext>
                </a:extLst>
              </p:cNvPr>
              <p:cNvGrpSpPr>
                <a:grpSpLocks/>
              </p:cNvGrpSpPr>
              <p:nvPr/>
            </p:nvGrpSpPr>
            <p:grpSpPr bwMode="auto">
              <a:xfrm>
                <a:off x="5381" y="3085"/>
                <a:ext cx="227" cy="132"/>
                <a:chOff x="5381" y="3085"/>
                <a:chExt cx="227" cy="132"/>
              </a:xfrm>
            </p:grpSpPr>
            <p:sp>
              <p:nvSpPr>
                <p:cNvPr id="18" name="Oval 62">
                  <a:extLst>
                    <a:ext uri="{FF2B5EF4-FFF2-40B4-BE49-F238E27FC236}">
                      <a16:creationId xmlns:a16="http://schemas.microsoft.com/office/drawing/2014/main" id="{0AF6224C-F815-45F4-A8E7-C3CB54A2A964}"/>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 name="Oval 63">
                  <a:extLst>
                    <a:ext uri="{FF2B5EF4-FFF2-40B4-BE49-F238E27FC236}">
                      <a16:creationId xmlns:a16="http://schemas.microsoft.com/office/drawing/2014/main" id="{57BC2962-63CF-4AF0-945D-CD7EDF7E8251}"/>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 name="Oval 64">
                  <a:extLst>
                    <a:ext uri="{FF2B5EF4-FFF2-40B4-BE49-F238E27FC236}">
                      <a16:creationId xmlns:a16="http://schemas.microsoft.com/office/drawing/2014/main" id="{8BB5C0DB-CE96-453C-9F2A-D15C7D1B0415}"/>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1" name="Oval 65">
                  <a:extLst>
                    <a:ext uri="{FF2B5EF4-FFF2-40B4-BE49-F238E27FC236}">
                      <a16:creationId xmlns:a16="http://schemas.microsoft.com/office/drawing/2014/main" id="{2FDB44A5-A5E2-4A1F-B978-07D44FE95FF8}"/>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60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1460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68" name="Rectangle 68">
            <a:extLst>
              <a:ext uri="{FF2B5EF4-FFF2-40B4-BE49-F238E27FC236}">
                <a16:creationId xmlns:a16="http://schemas.microsoft.com/office/drawing/2014/main" id="{D062C7E7-71A9-4631-8F36-818D6C312F2C}"/>
              </a:ext>
            </a:extLst>
          </p:cNvPr>
          <p:cNvSpPr>
            <a:spLocks noGrp="1" noChangeArrowheads="1"/>
          </p:cNvSpPr>
          <p:nvPr>
            <p:ph type="dt" sz="quarter" idx="10"/>
          </p:nvPr>
        </p:nvSpPr>
        <p:spPr>
          <a:xfrm>
            <a:off x="457200" y="6248400"/>
            <a:ext cx="2133600" cy="457200"/>
          </a:xfrm>
        </p:spPr>
        <p:txBody>
          <a:bodyPr/>
          <a:lstStyle>
            <a:lvl1pPr>
              <a:defRPr/>
            </a:lvl1pPr>
          </a:lstStyle>
          <a:p>
            <a:pPr>
              <a:defRPr/>
            </a:pPr>
            <a:fld id="{08F5D273-8A8C-47CC-9B30-F4A17DCFFDDA}" type="datetime1">
              <a:rPr lang="en-US" smtClean="0"/>
              <a:t>11/18/2025</a:t>
            </a:fld>
            <a:endParaRPr lang="en-US"/>
          </a:p>
        </p:txBody>
      </p:sp>
      <p:sp>
        <p:nvSpPr>
          <p:cNvPr id="69" name="Rectangle 69">
            <a:extLst>
              <a:ext uri="{FF2B5EF4-FFF2-40B4-BE49-F238E27FC236}">
                <a16:creationId xmlns:a16="http://schemas.microsoft.com/office/drawing/2014/main" id="{4A6D3F5A-622A-4588-B65F-92FE169745D7}"/>
              </a:ext>
            </a:extLst>
          </p:cNvPr>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70" name="Rectangle 70">
            <a:extLst>
              <a:ext uri="{FF2B5EF4-FFF2-40B4-BE49-F238E27FC236}">
                <a16:creationId xmlns:a16="http://schemas.microsoft.com/office/drawing/2014/main" id="{0EE39414-A31B-40BB-9152-04BDD5A5011A}"/>
              </a:ext>
            </a:extLst>
          </p:cNvPr>
          <p:cNvSpPr>
            <a:spLocks noGrp="1" noChangeArrowheads="1"/>
          </p:cNvSpPr>
          <p:nvPr>
            <p:ph type="sldNum" sz="quarter" idx="12"/>
          </p:nvPr>
        </p:nvSpPr>
        <p:spPr>
          <a:xfrm>
            <a:off x="6553200" y="6248400"/>
            <a:ext cx="2133600" cy="457200"/>
          </a:xfrm>
        </p:spPr>
        <p:txBody>
          <a:bodyPr/>
          <a:lstStyle>
            <a:lvl1pPr>
              <a:defRPr/>
            </a:lvl1pPr>
          </a:lstStyle>
          <a:p>
            <a:fld id="{35A40497-A59E-4DB0-858F-C310C78F0D28}" type="slidenum">
              <a:rPr lang="en-US" altLang="en-US"/>
              <a:pPr/>
              <a:t>‹#›</a:t>
            </a:fld>
            <a:endParaRPr lang="en-US" altLang="en-US"/>
          </a:p>
        </p:txBody>
      </p:sp>
    </p:spTree>
    <p:extLst>
      <p:ext uri="{BB962C8B-B14F-4D97-AF65-F5344CB8AC3E}">
        <p14:creationId xmlns:p14="http://schemas.microsoft.com/office/powerpoint/2010/main" val="40608798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0D9E29A0-D82F-49DC-988F-ADB27FE98547}"/>
              </a:ext>
            </a:extLst>
          </p:cNvPr>
          <p:cNvSpPr>
            <a:spLocks noGrp="1" noChangeArrowheads="1"/>
          </p:cNvSpPr>
          <p:nvPr>
            <p:ph type="dt" sz="half" idx="10"/>
          </p:nvPr>
        </p:nvSpPr>
        <p:spPr>
          <a:ln/>
        </p:spPr>
        <p:txBody>
          <a:bodyPr/>
          <a:lstStyle>
            <a:lvl1pPr>
              <a:defRPr/>
            </a:lvl1pPr>
          </a:lstStyle>
          <a:p>
            <a:pPr>
              <a:defRPr/>
            </a:pPr>
            <a:fld id="{4E27CE70-A106-4954-BE17-8E1F9BFCE35F}" type="datetime1">
              <a:rPr lang="en-US" smtClean="0"/>
              <a:t>11/18/2025</a:t>
            </a:fld>
            <a:endParaRPr lang="en-US"/>
          </a:p>
        </p:txBody>
      </p:sp>
      <p:sp>
        <p:nvSpPr>
          <p:cNvPr id="5" name="Rectangle 70">
            <a:extLst>
              <a:ext uri="{FF2B5EF4-FFF2-40B4-BE49-F238E27FC236}">
                <a16:creationId xmlns:a16="http://schemas.microsoft.com/office/drawing/2014/main" id="{B726E48C-D471-4745-96EA-9C062A3E8BB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17E61624-0773-4678-AB9E-10CE66DB9C2D}"/>
              </a:ext>
            </a:extLst>
          </p:cNvPr>
          <p:cNvSpPr>
            <a:spLocks noGrp="1" noChangeArrowheads="1"/>
          </p:cNvSpPr>
          <p:nvPr>
            <p:ph type="sldNum" sz="quarter" idx="12"/>
          </p:nvPr>
        </p:nvSpPr>
        <p:spPr>
          <a:ln/>
        </p:spPr>
        <p:txBody>
          <a:bodyPr/>
          <a:lstStyle>
            <a:lvl1pPr>
              <a:defRPr/>
            </a:lvl1pPr>
          </a:lstStyle>
          <a:p>
            <a:fld id="{C07C7A68-3CAB-4160-B3D9-EC349C1780AC}" type="slidenum">
              <a:rPr lang="en-US" altLang="en-US"/>
              <a:pPr/>
              <a:t>‹#›</a:t>
            </a:fld>
            <a:endParaRPr lang="en-US" altLang="en-US"/>
          </a:p>
        </p:txBody>
      </p:sp>
    </p:spTree>
    <p:extLst>
      <p:ext uri="{BB962C8B-B14F-4D97-AF65-F5344CB8AC3E}">
        <p14:creationId xmlns:p14="http://schemas.microsoft.com/office/powerpoint/2010/main" val="294331326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a:extLst>
              <a:ext uri="{FF2B5EF4-FFF2-40B4-BE49-F238E27FC236}">
                <a16:creationId xmlns:a16="http://schemas.microsoft.com/office/drawing/2014/main" id="{3942F452-2F68-4CC9-A078-6EF51043116A}"/>
              </a:ext>
            </a:extLst>
          </p:cNvPr>
          <p:cNvSpPr>
            <a:spLocks noGrp="1" noChangeArrowheads="1"/>
          </p:cNvSpPr>
          <p:nvPr>
            <p:ph type="dt" sz="half" idx="10"/>
          </p:nvPr>
        </p:nvSpPr>
        <p:spPr>
          <a:ln/>
        </p:spPr>
        <p:txBody>
          <a:bodyPr/>
          <a:lstStyle>
            <a:lvl1pPr>
              <a:defRPr/>
            </a:lvl1pPr>
          </a:lstStyle>
          <a:p>
            <a:pPr>
              <a:defRPr/>
            </a:pPr>
            <a:fld id="{47AF55B3-F581-43CD-9447-FAE1CC508928}" type="datetime1">
              <a:rPr lang="en-US" smtClean="0"/>
              <a:t>11/18/2025</a:t>
            </a:fld>
            <a:endParaRPr lang="en-US"/>
          </a:p>
        </p:txBody>
      </p:sp>
      <p:sp>
        <p:nvSpPr>
          <p:cNvPr id="5" name="Rectangle 70">
            <a:extLst>
              <a:ext uri="{FF2B5EF4-FFF2-40B4-BE49-F238E27FC236}">
                <a16:creationId xmlns:a16="http://schemas.microsoft.com/office/drawing/2014/main" id="{AD347A86-1EB7-4B9A-AC6E-4FE0420F679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964BDEE4-76B3-42F4-AA35-730CE8D1D14D}"/>
              </a:ext>
            </a:extLst>
          </p:cNvPr>
          <p:cNvSpPr>
            <a:spLocks noGrp="1" noChangeArrowheads="1"/>
          </p:cNvSpPr>
          <p:nvPr>
            <p:ph type="sldNum" sz="quarter" idx="12"/>
          </p:nvPr>
        </p:nvSpPr>
        <p:spPr>
          <a:ln/>
        </p:spPr>
        <p:txBody>
          <a:bodyPr/>
          <a:lstStyle>
            <a:lvl1pPr>
              <a:defRPr/>
            </a:lvl1pPr>
          </a:lstStyle>
          <a:p>
            <a:fld id="{8CCF5F9B-3FCC-4504-9E7A-8659E2B56837}" type="slidenum">
              <a:rPr lang="en-US" altLang="en-US"/>
              <a:pPr/>
              <a:t>‹#›</a:t>
            </a:fld>
            <a:endParaRPr lang="en-US" altLang="en-US"/>
          </a:p>
        </p:txBody>
      </p:sp>
    </p:spTree>
    <p:extLst>
      <p:ext uri="{BB962C8B-B14F-4D97-AF65-F5344CB8AC3E}">
        <p14:creationId xmlns:p14="http://schemas.microsoft.com/office/powerpoint/2010/main" val="41260812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a:extLst>
              <a:ext uri="{FF2B5EF4-FFF2-40B4-BE49-F238E27FC236}">
                <a16:creationId xmlns:a16="http://schemas.microsoft.com/office/drawing/2014/main" id="{AAD4BE4B-5537-4238-9DEA-FA1B1B63BC8E}"/>
              </a:ext>
            </a:extLst>
          </p:cNvPr>
          <p:cNvSpPr>
            <a:spLocks noGrp="1" noChangeArrowheads="1"/>
          </p:cNvSpPr>
          <p:nvPr>
            <p:ph type="dt" sz="half" idx="10"/>
          </p:nvPr>
        </p:nvSpPr>
        <p:spPr>
          <a:ln/>
        </p:spPr>
        <p:txBody>
          <a:bodyPr/>
          <a:lstStyle>
            <a:lvl1pPr>
              <a:defRPr/>
            </a:lvl1pPr>
          </a:lstStyle>
          <a:p>
            <a:pPr>
              <a:defRPr/>
            </a:pPr>
            <a:fld id="{2CF744E5-A935-45D2-8DBC-4C0BD7DE698F}" type="datetime1">
              <a:rPr lang="en-US" smtClean="0"/>
              <a:t>11/18/2025</a:t>
            </a:fld>
            <a:endParaRPr lang="en-US"/>
          </a:p>
        </p:txBody>
      </p:sp>
      <p:sp>
        <p:nvSpPr>
          <p:cNvPr id="3" name="Rectangle 70">
            <a:extLst>
              <a:ext uri="{FF2B5EF4-FFF2-40B4-BE49-F238E27FC236}">
                <a16:creationId xmlns:a16="http://schemas.microsoft.com/office/drawing/2014/main" id="{AB7ED0D5-64DF-48FC-9DFD-4675ED68213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1">
            <a:extLst>
              <a:ext uri="{FF2B5EF4-FFF2-40B4-BE49-F238E27FC236}">
                <a16:creationId xmlns:a16="http://schemas.microsoft.com/office/drawing/2014/main" id="{58D61510-A434-42C9-A23C-D5B513544B3E}"/>
              </a:ext>
            </a:extLst>
          </p:cNvPr>
          <p:cNvSpPr>
            <a:spLocks noGrp="1" noChangeArrowheads="1"/>
          </p:cNvSpPr>
          <p:nvPr>
            <p:ph type="sldNum" sz="quarter" idx="12"/>
          </p:nvPr>
        </p:nvSpPr>
        <p:spPr>
          <a:ln/>
        </p:spPr>
        <p:txBody>
          <a:bodyPr/>
          <a:lstStyle>
            <a:lvl1pPr>
              <a:defRPr/>
            </a:lvl1pPr>
          </a:lstStyle>
          <a:p>
            <a:fld id="{4268E9C6-AAB7-4707-98CB-41C829B92D9D}" type="slidenum">
              <a:rPr lang="en-US" altLang="en-US"/>
              <a:pPr/>
              <a:t>‹#›</a:t>
            </a:fld>
            <a:endParaRPr lang="en-US" altLang="en-US"/>
          </a:p>
        </p:txBody>
      </p:sp>
    </p:spTree>
    <p:extLst>
      <p:ext uri="{BB962C8B-B14F-4D97-AF65-F5344CB8AC3E}">
        <p14:creationId xmlns:p14="http://schemas.microsoft.com/office/powerpoint/2010/main" val="359187465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a:extLst>
              <a:ext uri="{FF2B5EF4-FFF2-40B4-BE49-F238E27FC236}">
                <a16:creationId xmlns:a16="http://schemas.microsoft.com/office/drawing/2014/main" id="{C9A43BBE-19F2-4F39-BBCE-A644AECDA514}"/>
              </a:ext>
            </a:extLst>
          </p:cNvPr>
          <p:cNvSpPr>
            <a:spLocks noGrp="1" noChangeArrowheads="1"/>
          </p:cNvSpPr>
          <p:nvPr>
            <p:ph type="dt" sz="half" idx="10"/>
          </p:nvPr>
        </p:nvSpPr>
        <p:spPr>
          <a:ln/>
        </p:spPr>
        <p:txBody>
          <a:bodyPr/>
          <a:lstStyle>
            <a:lvl1pPr>
              <a:defRPr/>
            </a:lvl1pPr>
          </a:lstStyle>
          <a:p>
            <a:pPr>
              <a:defRPr/>
            </a:pPr>
            <a:fld id="{05DA24B5-25E1-40D9-B2E3-9417148A1C54}" type="datetime1">
              <a:rPr lang="en-US" smtClean="0"/>
              <a:t>11/18/2025</a:t>
            </a:fld>
            <a:endParaRPr lang="en-US"/>
          </a:p>
        </p:txBody>
      </p:sp>
      <p:sp>
        <p:nvSpPr>
          <p:cNvPr id="6" name="Rectangle 70">
            <a:extLst>
              <a:ext uri="{FF2B5EF4-FFF2-40B4-BE49-F238E27FC236}">
                <a16:creationId xmlns:a16="http://schemas.microsoft.com/office/drawing/2014/main" id="{38720C71-4D20-48E8-B215-0BA1D9176E1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DC75643C-C957-4820-8AC2-0915D02DFF39}"/>
              </a:ext>
            </a:extLst>
          </p:cNvPr>
          <p:cNvSpPr>
            <a:spLocks noGrp="1" noChangeArrowheads="1"/>
          </p:cNvSpPr>
          <p:nvPr>
            <p:ph type="sldNum" sz="quarter" idx="12"/>
          </p:nvPr>
        </p:nvSpPr>
        <p:spPr>
          <a:ln/>
        </p:spPr>
        <p:txBody>
          <a:bodyPr/>
          <a:lstStyle>
            <a:lvl1pPr>
              <a:defRPr/>
            </a:lvl1pPr>
          </a:lstStyle>
          <a:p>
            <a:fld id="{3D453A28-AAC8-42B5-B710-DF0FB9B7E8B8}" type="slidenum">
              <a:rPr lang="en-US" altLang="en-US"/>
              <a:pPr/>
              <a:t>‹#›</a:t>
            </a:fld>
            <a:endParaRPr lang="en-US" altLang="en-US"/>
          </a:p>
        </p:txBody>
      </p:sp>
    </p:spTree>
    <p:extLst>
      <p:ext uri="{BB962C8B-B14F-4D97-AF65-F5344CB8AC3E}">
        <p14:creationId xmlns:p14="http://schemas.microsoft.com/office/powerpoint/2010/main" val="354043637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a:extLst>
              <a:ext uri="{FF2B5EF4-FFF2-40B4-BE49-F238E27FC236}">
                <a16:creationId xmlns:a16="http://schemas.microsoft.com/office/drawing/2014/main" id="{6B3CE088-E7B8-49CC-99BC-F3974C76D20E}"/>
              </a:ext>
            </a:extLst>
          </p:cNvPr>
          <p:cNvSpPr>
            <a:spLocks noGrp="1" noChangeArrowheads="1"/>
          </p:cNvSpPr>
          <p:nvPr>
            <p:ph type="dt" sz="half" idx="10"/>
          </p:nvPr>
        </p:nvSpPr>
        <p:spPr>
          <a:ln/>
        </p:spPr>
        <p:txBody>
          <a:bodyPr/>
          <a:lstStyle>
            <a:lvl1pPr>
              <a:defRPr/>
            </a:lvl1pPr>
          </a:lstStyle>
          <a:p>
            <a:pPr>
              <a:defRPr/>
            </a:pPr>
            <a:fld id="{E47E6FE1-690D-48D2-8237-D45DE41304B6}" type="datetime1">
              <a:rPr lang="en-US" smtClean="0"/>
              <a:t>11/18/2025</a:t>
            </a:fld>
            <a:endParaRPr lang="en-US"/>
          </a:p>
        </p:txBody>
      </p:sp>
      <p:sp>
        <p:nvSpPr>
          <p:cNvPr id="8" name="Rectangle 70">
            <a:extLst>
              <a:ext uri="{FF2B5EF4-FFF2-40B4-BE49-F238E27FC236}">
                <a16:creationId xmlns:a16="http://schemas.microsoft.com/office/drawing/2014/main" id="{C511F9C8-FBE4-4185-B918-1223310053C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1">
            <a:extLst>
              <a:ext uri="{FF2B5EF4-FFF2-40B4-BE49-F238E27FC236}">
                <a16:creationId xmlns:a16="http://schemas.microsoft.com/office/drawing/2014/main" id="{C412E721-0BFB-4DB7-ABBD-7526C5786CBC}"/>
              </a:ext>
            </a:extLst>
          </p:cNvPr>
          <p:cNvSpPr>
            <a:spLocks noGrp="1" noChangeArrowheads="1"/>
          </p:cNvSpPr>
          <p:nvPr>
            <p:ph type="sldNum" sz="quarter" idx="12"/>
          </p:nvPr>
        </p:nvSpPr>
        <p:spPr>
          <a:ln/>
        </p:spPr>
        <p:txBody>
          <a:bodyPr/>
          <a:lstStyle>
            <a:lvl1pPr>
              <a:defRPr/>
            </a:lvl1pPr>
          </a:lstStyle>
          <a:p>
            <a:fld id="{7EC89EAD-604A-4110-83FE-A31E25EF43BA}" type="slidenum">
              <a:rPr lang="en-US" altLang="en-US"/>
              <a:pPr/>
              <a:t>‹#›</a:t>
            </a:fld>
            <a:endParaRPr lang="en-US" altLang="en-US"/>
          </a:p>
        </p:txBody>
      </p:sp>
    </p:spTree>
    <p:extLst>
      <p:ext uri="{BB962C8B-B14F-4D97-AF65-F5344CB8AC3E}">
        <p14:creationId xmlns:p14="http://schemas.microsoft.com/office/powerpoint/2010/main" val="170965139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a:extLst>
              <a:ext uri="{FF2B5EF4-FFF2-40B4-BE49-F238E27FC236}">
                <a16:creationId xmlns:a16="http://schemas.microsoft.com/office/drawing/2014/main" id="{701C1409-9DC2-4F30-B69A-B6E075B7D858}"/>
              </a:ext>
            </a:extLst>
          </p:cNvPr>
          <p:cNvSpPr>
            <a:spLocks noGrp="1" noChangeArrowheads="1"/>
          </p:cNvSpPr>
          <p:nvPr>
            <p:ph type="dt" sz="half" idx="10"/>
          </p:nvPr>
        </p:nvSpPr>
        <p:spPr>
          <a:ln/>
        </p:spPr>
        <p:txBody>
          <a:bodyPr/>
          <a:lstStyle>
            <a:lvl1pPr>
              <a:defRPr/>
            </a:lvl1pPr>
          </a:lstStyle>
          <a:p>
            <a:pPr>
              <a:defRPr/>
            </a:pPr>
            <a:fld id="{A2842CBE-07BD-4485-9559-93D26D45544A}" type="datetime1">
              <a:rPr lang="en-US" smtClean="0"/>
              <a:t>11/18/2025</a:t>
            </a:fld>
            <a:endParaRPr lang="en-US"/>
          </a:p>
        </p:txBody>
      </p:sp>
      <p:sp>
        <p:nvSpPr>
          <p:cNvPr id="4" name="Rectangle 70">
            <a:extLst>
              <a:ext uri="{FF2B5EF4-FFF2-40B4-BE49-F238E27FC236}">
                <a16:creationId xmlns:a16="http://schemas.microsoft.com/office/drawing/2014/main" id="{E6AC2CD3-05D9-434B-B601-223BAFD307B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1">
            <a:extLst>
              <a:ext uri="{FF2B5EF4-FFF2-40B4-BE49-F238E27FC236}">
                <a16:creationId xmlns:a16="http://schemas.microsoft.com/office/drawing/2014/main" id="{EF2BE747-53E7-4916-8F7A-BA47798D750C}"/>
              </a:ext>
            </a:extLst>
          </p:cNvPr>
          <p:cNvSpPr>
            <a:spLocks noGrp="1" noChangeArrowheads="1"/>
          </p:cNvSpPr>
          <p:nvPr>
            <p:ph type="sldNum" sz="quarter" idx="12"/>
          </p:nvPr>
        </p:nvSpPr>
        <p:spPr>
          <a:ln/>
        </p:spPr>
        <p:txBody>
          <a:bodyPr/>
          <a:lstStyle>
            <a:lvl1pPr>
              <a:defRPr/>
            </a:lvl1pPr>
          </a:lstStyle>
          <a:p>
            <a:fld id="{6AE96E90-5EB7-4330-9679-2AA99E86D1AA}" type="slidenum">
              <a:rPr lang="en-US" altLang="en-US"/>
              <a:pPr/>
              <a:t>‹#›</a:t>
            </a:fld>
            <a:endParaRPr lang="en-US" altLang="en-US"/>
          </a:p>
        </p:txBody>
      </p:sp>
    </p:spTree>
    <p:extLst>
      <p:ext uri="{BB962C8B-B14F-4D97-AF65-F5344CB8AC3E}">
        <p14:creationId xmlns:p14="http://schemas.microsoft.com/office/powerpoint/2010/main" val="231839687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a:extLst>
              <a:ext uri="{FF2B5EF4-FFF2-40B4-BE49-F238E27FC236}">
                <a16:creationId xmlns:a16="http://schemas.microsoft.com/office/drawing/2014/main" id="{88357F4B-1F2A-4203-9086-769C5798DD18}"/>
              </a:ext>
            </a:extLst>
          </p:cNvPr>
          <p:cNvSpPr>
            <a:spLocks noGrp="1" noChangeArrowheads="1"/>
          </p:cNvSpPr>
          <p:nvPr>
            <p:ph type="dt" sz="half" idx="10"/>
          </p:nvPr>
        </p:nvSpPr>
        <p:spPr>
          <a:ln/>
        </p:spPr>
        <p:txBody>
          <a:bodyPr/>
          <a:lstStyle>
            <a:lvl1pPr>
              <a:defRPr/>
            </a:lvl1pPr>
          </a:lstStyle>
          <a:p>
            <a:pPr>
              <a:defRPr/>
            </a:pPr>
            <a:fld id="{74801FC2-8287-4E31-965E-3015C1D72CA0}" type="datetime1">
              <a:rPr lang="en-US" smtClean="0"/>
              <a:t>11/18/2025</a:t>
            </a:fld>
            <a:endParaRPr lang="en-US"/>
          </a:p>
        </p:txBody>
      </p:sp>
      <p:sp>
        <p:nvSpPr>
          <p:cNvPr id="3" name="Rectangle 70">
            <a:extLst>
              <a:ext uri="{FF2B5EF4-FFF2-40B4-BE49-F238E27FC236}">
                <a16:creationId xmlns:a16="http://schemas.microsoft.com/office/drawing/2014/main" id="{D81F459D-5500-4C77-87A6-996CDCE1CA8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1">
            <a:extLst>
              <a:ext uri="{FF2B5EF4-FFF2-40B4-BE49-F238E27FC236}">
                <a16:creationId xmlns:a16="http://schemas.microsoft.com/office/drawing/2014/main" id="{91127ADF-E761-4776-8EB5-C274FDCF6107}"/>
              </a:ext>
            </a:extLst>
          </p:cNvPr>
          <p:cNvSpPr>
            <a:spLocks noGrp="1" noChangeArrowheads="1"/>
          </p:cNvSpPr>
          <p:nvPr>
            <p:ph type="sldNum" sz="quarter" idx="12"/>
          </p:nvPr>
        </p:nvSpPr>
        <p:spPr>
          <a:ln/>
        </p:spPr>
        <p:txBody>
          <a:bodyPr/>
          <a:lstStyle>
            <a:lvl1pPr>
              <a:defRPr/>
            </a:lvl1pPr>
          </a:lstStyle>
          <a:p>
            <a:fld id="{E347E2F1-92AE-4BC5-BED1-76C126C9B307}" type="slidenum">
              <a:rPr lang="en-US" altLang="en-US"/>
              <a:pPr/>
              <a:t>‹#›</a:t>
            </a:fld>
            <a:endParaRPr lang="en-US" altLang="en-US"/>
          </a:p>
        </p:txBody>
      </p:sp>
    </p:spTree>
    <p:extLst>
      <p:ext uri="{BB962C8B-B14F-4D97-AF65-F5344CB8AC3E}">
        <p14:creationId xmlns:p14="http://schemas.microsoft.com/office/powerpoint/2010/main" val="20794033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E6E15E73-6D9A-438D-AF4C-415DA5B80CFD}"/>
              </a:ext>
            </a:extLst>
          </p:cNvPr>
          <p:cNvSpPr>
            <a:spLocks noGrp="1" noChangeArrowheads="1"/>
          </p:cNvSpPr>
          <p:nvPr>
            <p:ph type="dt" sz="half" idx="10"/>
          </p:nvPr>
        </p:nvSpPr>
        <p:spPr>
          <a:ln/>
        </p:spPr>
        <p:txBody>
          <a:bodyPr/>
          <a:lstStyle>
            <a:lvl1pPr>
              <a:defRPr/>
            </a:lvl1pPr>
          </a:lstStyle>
          <a:p>
            <a:pPr>
              <a:defRPr/>
            </a:pPr>
            <a:fld id="{5ABE0B75-B600-4B6A-9961-F745C3C48D03}" type="datetime1">
              <a:rPr lang="en-US" smtClean="0"/>
              <a:t>11/18/2025</a:t>
            </a:fld>
            <a:endParaRPr lang="en-US"/>
          </a:p>
        </p:txBody>
      </p:sp>
      <p:sp>
        <p:nvSpPr>
          <p:cNvPr id="6" name="Rectangle 70">
            <a:extLst>
              <a:ext uri="{FF2B5EF4-FFF2-40B4-BE49-F238E27FC236}">
                <a16:creationId xmlns:a16="http://schemas.microsoft.com/office/drawing/2014/main" id="{A0F309C2-57B9-4FD4-B177-BA9DCED9DFD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1C9788C2-1D8B-4968-A881-9D2DE1D62261}"/>
              </a:ext>
            </a:extLst>
          </p:cNvPr>
          <p:cNvSpPr>
            <a:spLocks noGrp="1" noChangeArrowheads="1"/>
          </p:cNvSpPr>
          <p:nvPr>
            <p:ph type="sldNum" sz="quarter" idx="12"/>
          </p:nvPr>
        </p:nvSpPr>
        <p:spPr>
          <a:ln/>
        </p:spPr>
        <p:txBody>
          <a:bodyPr/>
          <a:lstStyle>
            <a:lvl1pPr>
              <a:defRPr/>
            </a:lvl1pPr>
          </a:lstStyle>
          <a:p>
            <a:fld id="{0BCCF95A-B5D4-45C7-8B57-B9EE7E5222D7}" type="slidenum">
              <a:rPr lang="en-US" altLang="en-US"/>
              <a:pPr/>
              <a:t>‹#›</a:t>
            </a:fld>
            <a:endParaRPr lang="en-US" altLang="en-US"/>
          </a:p>
        </p:txBody>
      </p:sp>
    </p:spTree>
    <p:extLst>
      <p:ext uri="{BB962C8B-B14F-4D97-AF65-F5344CB8AC3E}">
        <p14:creationId xmlns:p14="http://schemas.microsoft.com/office/powerpoint/2010/main" val="248295947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BF633DF4-522C-4E50-B3B6-DD8F2C591BDA}"/>
              </a:ext>
            </a:extLst>
          </p:cNvPr>
          <p:cNvSpPr>
            <a:spLocks noGrp="1" noChangeArrowheads="1"/>
          </p:cNvSpPr>
          <p:nvPr>
            <p:ph type="dt" sz="half" idx="10"/>
          </p:nvPr>
        </p:nvSpPr>
        <p:spPr>
          <a:ln/>
        </p:spPr>
        <p:txBody>
          <a:bodyPr/>
          <a:lstStyle>
            <a:lvl1pPr>
              <a:defRPr/>
            </a:lvl1pPr>
          </a:lstStyle>
          <a:p>
            <a:pPr>
              <a:defRPr/>
            </a:pPr>
            <a:fld id="{4F3A4728-14AF-4529-8E4E-A0DDD3DAC6A3}" type="datetime1">
              <a:rPr lang="en-US" smtClean="0"/>
              <a:t>11/18/2025</a:t>
            </a:fld>
            <a:endParaRPr lang="en-US"/>
          </a:p>
        </p:txBody>
      </p:sp>
      <p:sp>
        <p:nvSpPr>
          <p:cNvPr id="6" name="Rectangle 70">
            <a:extLst>
              <a:ext uri="{FF2B5EF4-FFF2-40B4-BE49-F238E27FC236}">
                <a16:creationId xmlns:a16="http://schemas.microsoft.com/office/drawing/2014/main" id="{7712473E-0795-4BE9-81BF-1EA924E4EAC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FD9AB7BA-982F-40B4-89D0-A4F732B2459B}"/>
              </a:ext>
            </a:extLst>
          </p:cNvPr>
          <p:cNvSpPr>
            <a:spLocks noGrp="1" noChangeArrowheads="1"/>
          </p:cNvSpPr>
          <p:nvPr>
            <p:ph type="sldNum" sz="quarter" idx="12"/>
          </p:nvPr>
        </p:nvSpPr>
        <p:spPr>
          <a:ln/>
        </p:spPr>
        <p:txBody>
          <a:bodyPr/>
          <a:lstStyle>
            <a:lvl1pPr>
              <a:defRPr/>
            </a:lvl1pPr>
          </a:lstStyle>
          <a:p>
            <a:fld id="{A8F308DB-6621-48F6-9BB3-A0F2A901B3CD}" type="slidenum">
              <a:rPr lang="en-US" altLang="en-US"/>
              <a:pPr/>
              <a:t>‹#›</a:t>
            </a:fld>
            <a:endParaRPr lang="en-US" altLang="en-US"/>
          </a:p>
        </p:txBody>
      </p:sp>
    </p:spTree>
    <p:extLst>
      <p:ext uri="{BB962C8B-B14F-4D97-AF65-F5344CB8AC3E}">
        <p14:creationId xmlns:p14="http://schemas.microsoft.com/office/powerpoint/2010/main" val="282484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E3C7944C-2EEF-44C3-9546-27EB5D2C7C68}"/>
              </a:ext>
            </a:extLst>
          </p:cNvPr>
          <p:cNvSpPr>
            <a:spLocks noGrp="1" noChangeArrowheads="1"/>
          </p:cNvSpPr>
          <p:nvPr>
            <p:ph type="dt" sz="half" idx="10"/>
          </p:nvPr>
        </p:nvSpPr>
        <p:spPr>
          <a:ln/>
        </p:spPr>
        <p:txBody>
          <a:bodyPr/>
          <a:lstStyle>
            <a:lvl1pPr>
              <a:defRPr/>
            </a:lvl1pPr>
          </a:lstStyle>
          <a:p>
            <a:pPr>
              <a:defRPr/>
            </a:pPr>
            <a:fld id="{82963889-44BB-4784-A015-D52A70F3CBE1}" type="datetime1">
              <a:rPr lang="en-US" smtClean="0"/>
              <a:t>11/18/2025</a:t>
            </a:fld>
            <a:endParaRPr lang="en-US"/>
          </a:p>
        </p:txBody>
      </p:sp>
      <p:sp>
        <p:nvSpPr>
          <p:cNvPr id="5" name="Rectangle 70">
            <a:extLst>
              <a:ext uri="{FF2B5EF4-FFF2-40B4-BE49-F238E27FC236}">
                <a16:creationId xmlns:a16="http://schemas.microsoft.com/office/drawing/2014/main" id="{58972730-82BA-4B41-B3B9-44ED86D5FD8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8238BBA1-6F05-4CB2-B511-33B36A052A5A}"/>
              </a:ext>
            </a:extLst>
          </p:cNvPr>
          <p:cNvSpPr>
            <a:spLocks noGrp="1" noChangeArrowheads="1"/>
          </p:cNvSpPr>
          <p:nvPr>
            <p:ph type="sldNum" sz="quarter" idx="12"/>
          </p:nvPr>
        </p:nvSpPr>
        <p:spPr>
          <a:ln/>
        </p:spPr>
        <p:txBody>
          <a:bodyPr/>
          <a:lstStyle>
            <a:lvl1pPr>
              <a:defRPr/>
            </a:lvl1pPr>
          </a:lstStyle>
          <a:p>
            <a:fld id="{A0341113-F016-4FFC-928C-73FFC7E2B125}" type="slidenum">
              <a:rPr lang="en-US" altLang="en-US"/>
              <a:pPr/>
              <a:t>‹#›</a:t>
            </a:fld>
            <a:endParaRPr lang="en-US" altLang="en-US"/>
          </a:p>
        </p:txBody>
      </p:sp>
    </p:spTree>
    <p:extLst>
      <p:ext uri="{BB962C8B-B14F-4D97-AF65-F5344CB8AC3E}">
        <p14:creationId xmlns:p14="http://schemas.microsoft.com/office/powerpoint/2010/main" val="396911025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807D8622-A380-4007-8F13-B032751C01F7}"/>
              </a:ext>
            </a:extLst>
          </p:cNvPr>
          <p:cNvSpPr>
            <a:spLocks noGrp="1" noChangeArrowheads="1"/>
          </p:cNvSpPr>
          <p:nvPr>
            <p:ph type="dt" sz="half" idx="10"/>
          </p:nvPr>
        </p:nvSpPr>
        <p:spPr>
          <a:ln/>
        </p:spPr>
        <p:txBody>
          <a:bodyPr/>
          <a:lstStyle>
            <a:lvl1pPr>
              <a:defRPr/>
            </a:lvl1pPr>
          </a:lstStyle>
          <a:p>
            <a:pPr>
              <a:defRPr/>
            </a:pPr>
            <a:fld id="{DC674659-63BA-4C5E-B470-EB899C4A968C}" type="datetime1">
              <a:rPr lang="en-US" smtClean="0"/>
              <a:t>11/18/2025</a:t>
            </a:fld>
            <a:endParaRPr lang="en-US"/>
          </a:p>
        </p:txBody>
      </p:sp>
      <p:sp>
        <p:nvSpPr>
          <p:cNvPr id="5" name="Rectangle 70">
            <a:extLst>
              <a:ext uri="{FF2B5EF4-FFF2-40B4-BE49-F238E27FC236}">
                <a16:creationId xmlns:a16="http://schemas.microsoft.com/office/drawing/2014/main" id="{ECFA0D8A-D3E9-4105-95CF-F357BADD685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135BF1A8-F887-4F8E-8D36-D559B092E7FB}"/>
              </a:ext>
            </a:extLst>
          </p:cNvPr>
          <p:cNvSpPr>
            <a:spLocks noGrp="1" noChangeArrowheads="1"/>
          </p:cNvSpPr>
          <p:nvPr>
            <p:ph type="sldNum" sz="quarter" idx="12"/>
          </p:nvPr>
        </p:nvSpPr>
        <p:spPr>
          <a:ln/>
        </p:spPr>
        <p:txBody>
          <a:bodyPr/>
          <a:lstStyle>
            <a:lvl1pPr>
              <a:defRPr/>
            </a:lvl1pPr>
          </a:lstStyle>
          <a:p>
            <a:fld id="{070D695F-D0E9-4D8B-B338-52583DA6B55C}" type="slidenum">
              <a:rPr lang="en-US" altLang="en-US"/>
              <a:pPr/>
              <a:t>‹#›</a:t>
            </a:fld>
            <a:endParaRPr lang="en-US" altLang="en-US"/>
          </a:p>
        </p:txBody>
      </p:sp>
    </p:spTree>
    <p:extLst>
      <p:ext uri="{BB962C8B-B14F-4D97-AF65-F5344CB8AC3E}">
        <p14:creationId xmlns:p14="http://schemas.microsoft.com/office/powerpoint/2010/main" val="242595167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FB423462-E7A2-446F-94DA-B3C4BBBECB06}"/>
              </a:ext>
            </a:extLst>
          </p:cNvPr>
          <p:cNvGrpSpPr>
            <a:grpSpLocks/>
          </p:cNvGrpSpPr>
          <p:nvPr/>
        </p:nvGrpSpPr>
        <p:grpSpPr bwMode="auto">
          <a:xfrm>
            <a:off x="3175" y="4267200"/>
            <a:ext cx="9140825" cy="2590800"/>
            <a:chOff x="2" y="2688"/>
            <a:chExt cx="5758" cy="1632"/>
          </a:xfrm>
        </p:grpSpPr>
        <p:sp>
          <p:nvSpPr>
            <p:cNvPr id="5" name="Freeform 3">
              <a:extLst>
                <a:ext uri="{FF2B5EF4-FFF2-40B4-BE49-F238E27FC236}">
                  <a16:creationId xmlns:a16="http://schemas.microsoft.com/office/drawing/2014/main" id="{59F7CCC9-080C-4CED-9559-A67B938DE988}"/>
                </a:ext>
              </a:extLst>
            </p:cNvPr>
            <p:cNvSpPr>
              <a:spLocks/>
            </p:cNvSpPr>
            <p:nvPr/>
          </p:nvSpPr>
          <p:spPr bwMode="hidden">
            <a:xfrm>
              <a:off x="2" y="2688"/>
              <a:ext cx="5758" cy="1632"/>
            </a:xfrm>
            <a:custGeom>
              <a:avLst/>
              <a:gdLst>
                <a:gd name="T0" fmla="*/ 6485 w 5740"/>
                <a:gd name="T1" fmla="*/ 0 h 4316"/>
                <a:gd name="T2" fmla="*/ 0 w 5740"/>
                <a:gd name="T3" fmla="*/ 0 h 4316"/>
                <a:gd name="T4" fmla="*/ 0 w 5740"/>
                <a:gd name="T5" fmla="*/ 0 h 4316"/>
                <a:gd name="T6" fmla="*/ 6485 w 5740"/>
                <a:gd name="T7" fmla="*/ 0 h 4316"/>
                <a:gd name="T8" fmla="*/ 6485 w 5740"/>
                <a:gd name="T9" fmla="*/ 0 h 4316"/>
                <a:gd name="T10" fmla="*/ 6485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4">
              <a:extLst>
                <a:ext uri="{FF2B5EF4-FFF2-40B4-BE49-F238E27FC236}">
                  <a16:creationId xmlns:a16="http://schemas.microsoft.com/office/drawing/2014/main" id="{911F81E5-7B5B-49EB-B0AC-39E7D96A5EB9}"/>
                </a:ext>
              </a:extLst>
            </p:cNvPr>
            <p:cNvGrpSpPr>
              <a:grpSpLocks/>
            </p:cNvGrpSpPr>
            <p:nvPr userDrawn="1"/>
          </p:nvGrpSpPr>
          <p:grpSpPr bwMode="auto">
            <a:xfrm>
              <a:off x="3528" y="3715"/>
              <a:ext cx="792" cy="521"/>
              <a:chOff x="3527" y="3715"/>
              <a:chExt cx="792" cy="521"/>
            </a:xfrm>
          </p:grpSpPr>
          <p:sp>
            <p:nvSpPr>
              <p:cNvPr id="57" name="Oval 5">
                <a:extLst>
                  <a:ext uri="{FF2B5EF4-FFF2-40B4-BE49-F238E27FC236}">
                    <a16:creationId xmlns:a16="http://schemas.microsoft.com/office/drawing/2014/main" id="{D2CDF82C-667C-4136-8BF5-7AB31020CB29}"/>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58" name="Oval 6">
                <a:extLst>
                  <a:ext uri="{FF2B5EF4-FFF2-40B4-BE49-F238E27FC236}">
                    <a16:creationId xmlns:a16="http://schemas.microsoft.com/office/drawing/2014/main" id="{5597BD8C-6AF4-469C-9154-BD9AB60D9B86}"/>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59" name="Oval 7">
                <a:extLst>
                  <a:ext uri="{FF2B5EF4-FFF2-40B4-BE49-F238E27FC236}">
                    <a16:creationId xmlns:a16="http://schemas.microsoft.com/office/drawing/2014/main" id="{A3A909FE-F6B3-400D-B9AF-E877FB85D951}"/>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60" name="Oval 8">
                <a:extLst>
                  <a:ext uri="{FF2B5EF4-FFF2-40B4-BE49-F238E27FC236}">
                    <a16:creationId xmlns:a16="http://schemas.microsoft.com/office/drawing/2014/main" id="{6DB1A203-2128-4329-9D2A-6CE88C620FA2}"/>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61" name="Oval 9">
                <a:extLst>
                  <a:ext uri="{FF2B5EF4-FFF2-40B4-BE49-F238E27FC236}">
                    <a16:creationId xmlns:a16="http://schemas.microsoft.com/office/drawing/2014/main" id="{B7A4160F-6C9B-4A5F-88AE-15D39CE61B6C}"/>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62" name="Freeform 10">
                <a:extLst>
                  <a:ext uri="{FF2B5EF4-FFF2-40B4-BE49-F238E27FC236}">
                    <a16:creationId xmlns:a16="http://schemas.microsoft.com/office/drawing/2014/main" id="{7676017A-C5FA-4BB2-BC78-60B6353DA59C}"/>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63" name="Freeform 11">
                <a:extLst>
                  <a:ext uri="{FF2B5EF4-FFF2-40B4-BE49-F238E27FC236}">
                    <a16:creationId xmlns:a16="http://schemas.microsoft.com/office/drawing/2014/main" id="{ABE98865-EF57-4D98-B896-32E3176E4B74}"/>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64" name="Freeform 12">
                <a:extLst>
                  <a:ext uri="{FF2B5EF4-FFF2-40B4-BE49-F238E27FC236}">
                    <a16:creationId xmlns:a16="http://schemas.microsoft.com/office/drawing/2014/main" id="{3C6E0E57-98C3-4F21-A26C-B33E13652805}"/>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65" name="Freeform 13">
                <a:extLst>
                  <a:ext uri="{FF2B5EF4-FFF2-40B4-BE49-F238E27FC236}">
                    <a16:creationId xmlns:a16="http://schemas.microsoft.com/office/drawing/2014/main" id="{B0264F76-8298-4C5B-A167-4519D3778EA6}"/>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66" name="Freeform 14">
                <a:extLst>
                  <a:ext uri="{FF2B5EF4-FFF2-40B4-BE49-F238E27FC236}">
                    <a16:creationId xmlns:a16="http://schemas.microsoft.com/office/drawing/2014/main" id="{08DAE58C-BC0A-46CA-8EC0-38AE9440139C}"/>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67" name="Oval 15">
                <a:extLst>
                  <a:ext uri="{FF2B5EF4-FFF2-40B4-BE49-F238E27FC236}">
                    <a16:creationId xmlns:a16="http://schemas.microsoft.com/office/drawing/2014/main" id="{CA69DC86-C0B7-45B4-AACE-ACD96A460B38}"/>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grpSp>
        <p:grpSp>
          <p:nvGrpSpPr>
            <p:cNvPr id="7" name="Group 16">
              <a:extLst>
                <a:ext uri="{FF2B5EF4-FFF2-40B4-BE49-F238E27FC236}">
                  <a16:creationId xmlns:a16="http://schemas.microsoft.com/office/drawing/2014/main" id="{2C7480B8-FB36-4956-A0E7-BE46F43846AD}"/>
                </a:ext>
              </a:extLst>
            </p:cNvPr>
            <p:cNvGrpSpPr>
              <a:grpSpLocks/>
            </p:cNvGrpSpPr>
            <p:nvPr userDrawn="1"/>
          </p:nvGrpSpPr>
          <p:grpSpPr bwMode="auto">
            <a:xfrm>
              <a:off x="1776" y="3631"/>
              <a:ext cx="1626" cy="683"/>
              <a:chOff x="1776" y="3631"/>
              <a:chExt cx="1626" cy="683"/>
            </a:xfrm>
          </p:grpSpPr>
          <p:sp>
            <p:nvSpPr>
              <p:cNvPr id="39" name="Oval 17">
                <a:extLst>
                  <a:ext uri="{FF2B5EF4-FFF2-40B4-BE49-F238E27FC236}">
                    <a16:creationId xmlns:a16="http://schemas.microsoft.com/office/drawing/2014/main" id="{2F3E52ED-5684-4879-8FEC-7B48299FCAD5}"/>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40" name="Oval 18">
                <a:extLst>
                  <a:ext uri="{FF2B5EF4-FFF2-40B4-BE49-F238E27FC236}">
                    <a16:creationId xmlns:a16="http://schemas.microsoft.com/office/drawing/2014/main" id="{7B6E8594-7A1E-4976-A914-1A7D446C2427}"/>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41" name="Oval 19">
                <a:extLst>
                  <a:ext uri="{FF2B5EF4-FFF2-40B4-BE49-F238E27FC236}">
                    <a16:creationId xmlns:a16="http://schemas.microsoft.com/office/drawing/2014/main" id="{9EC5EAE4-2D25-41D4-92AC-8648441645BC}"/>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42" name="Oval 20">
                <a:extLst>
                  <a:ext uri="{FF2B5EF4-FFF2-40B4-BE49-F238E27FC236}">
                    <a16:creationId xmlns:a16="http://schemas.microsoft.com/office/drawing/2014/main" id="{93B689BC-AAA2-44FD-8AE7-4DCB3116303F}"/>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43" name="Oval 21">
                <a:extLst>
                  <a:ext uri="{FF2B5EF4-FFF2-40B4-BE49-F238E27FC236}">
                    <a16:creationId xmlns:a16="http://schemas.microsoft.com/office/drawing/2014/main" id="{7970FE61-72FB-400A-ADB2-7317ADA5FF9B}"/>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44" name="Oval 22">
                <a:extLst>
                  <a:ext uri="{FF2B5EF4-FFF2-40B4-BE49-F238E27FC236}">
                    <a16:creationId xmlns:a16="http://schemas.microsoft.com/office/drawing/2014/main" id="{9203A36B-29B0-4AEF-B160-7B99BCF22746}"/>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45" name="Oval 23">
                <a:extLst>
                  <a:ext uri="{FF2B5EF4-FFF2-40B4-BE49-F238E27FC236}">
                    <a16:creationId xmlns:a16="http://schemas.microsoft.com/office/drawing/2014/main" id="{EB854796-F42B-4B24-A7AE-7FE796894EC1}"/>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46" name="Oval 24">
                <a:extLst>
                  <a:ext uri="{FF2B5EF4-FFF2-40B4-BE49-F238E27FC236}">
                    <a16:creationId xmlns:a16="http://schemas.microsoft.com/office/drawing/2014/main" id="{523AFCF9-DC22-4AAA-B91E-DA9753CE9806}"/>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47" name="Freeform 25">
                <a:extLst>
                  <a:ext uri="{FF2B5EF4-FFF2-40B4-BE49-F238E27FC236}">
                    <a16:creationId xmlns:a16="http://schemas.microsoft.com/office/drawing/2014/main" id="{B7122293-AAA6-4E86-A2ED-16AFABA40474}"/>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48" name="Freeform 26">
                <a:extLst>
                  <a:ext uri="{FF2B5EF4-FFF2-40B4-BE49-F238E27FC236}">
                    <a16:creationId xmlns:a16="http://schemas.microsoft.com/office/drawing/2014/main" id="{FBD1321A-C985-4343-9FE8-8179D8067C54}"/>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49" name="Freeform 27">
                <a:extLst>
                  <a:ext uri="{FF2B5EF4-FFF2-40B4-BE49-F238E27FC236}">
                    <a16:creationId xmlns:a16="http://schemas.microsoft.com/office/drawing/2014/main" id="{B68B238C-2212-44F4-AEE5-9B89D5B240F2}"/>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50" name="Freeform 28">
                <a:extLst>
                  <a:ext uri="{FF2B5EF4-FFF2-40B4-BE49-F238E27FC236}">
                    <a16:creationId xmlns:a16="http://schemas.microsoft.com/office/drawing/2014/main" id="{377CCA14-F336-4AE4-84E9-34488656E1D6}"/>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51" name="Freeform 29">
                <a:extLst>
                  <a:ext uri="{FF2B5EF4-FFF2-40B4-BE49-F238E27FC236}">
                    <a16:creationId xmlns:a16="http://schemas.microsoft.com/office/drawing/2014/main" id="{0E8D3B4C-4390-4ACF-97EA-41D08149AB0B}"/>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0">
                <a:extLst>
                  <a:ext uri="{FF2B5EF4-FFF2-40B4-BE49-F238E27FC236}">
                    <a16:creationId xmlns:a16="http://schemas.microsoft.com/office/drawing/2014/main" id="{0326A7E7-F700-40E3-97B4-D022E7AD56D2}"/>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1">
                <a:extLst>
                  <a:ext uri="{FF2B5EF4-FFF2-40B4-BE49-F238E27FC236}">
                    <a16:creationId xmlns:a16="http://schemas.microsoft.com/office/drawing/2014/main" id="{E2C60730-3948-4EB3-A773-AEDEA58A5EB3}"/>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54" name="Freeform 32">
                <a:extLst>
                  <a:ext uri="{FF2B5EF4-FFF2-40B4-BE49-F238E27FC236}">
                    <a16:creationId xmlns:a16="http://schemas.microsoft.com/office/drawing/2014/main" id="{970B0B1A-3318-45B1-805C-714225C70A7D}"/>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55" name="Freeform 33">
                <a:extLst>
                  <a:ext uri="{FF2B5EF4-FFF2-40B4-BE49-F238E27FC236}">
                    <a16:creationId xmlns:a16="http://schemas.microsoft.com/office/drawing/2014/main" id="{14376C69-6A4B-47DD-87DF-E7AFAA5121BD}"/>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56" name="Freeform 34">
                <a:extLst>
                  <a:ext uri="{FF2B5EF4-FFF2-40B4-BE49-F238E27FC236}">
                    <a16:creationId xmlns:a16="http://schemas.microsoft.com/office/drawing/2014/main" id="{D03555D3-3A60-4077-9C6B-BF885DE9AC02}"/>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Group 35">
              <a:extLst>
                <a:ext uri="{FF2B5EF4-FFF2-40B4-BE49-F238E27FC236}">
                  <a16:creationId xmlns:a16="http://schemas.microsoft.com/office/drawing/2014/main" id="{B0EE9395-758D-4195-863C-63F6C3299BFD}"/>
                </a:ext>
              </a:extLst>
            </p:cNvPr>
            <p:cNvGrpSpPr>
              <a:grpSpLocks/>
            </p:cNvGrpSpPr>
            <p:nvPr userDrawn="1"/>
          </p:nvGrpSpPr>
          <p:grpSpPr bwMode="auto">
            <a:xfrm>
              <a:off x="4128" y="3360"/>
              <a:ext cx="1351" cy="821"/>
              <a:chOff x="4128" y="3360"/>
              <a:chExt cx="1351" cy="821"/>
            </a:xfrm>
          </p:grpSpPr>
          <p:sp>
            <p:nvSpPr>
              <p:cNvPr id="22" name="Freeform 36">
                <a:extLst>
                  <a:ext uri="{FF2B5EF4-FFF2-40B4-BE49-F238E27FC236}">
                    <a16:creationId xmlns:a16="http://schemas.microsoft.com/office/drawing/2014/main" id="{F5F581BC-E0DC-4D26-B58C-5C0D499EDEB7}"/>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23" name="Freeform 37">
                <a:extLst>
                  <a:ext uri="{FF2B5EF4-FFF2-40B4-BE49-F238E27FC236}">
                    <a16:creationId xmlns:a16="http://schemas.microsoft.com/office/drawing/2014/main" id="{CC015D29-94D3-4DAC-B618-2C73FDE836DD}"/>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24" name="Freeform 38">
                <a:extLst>
                  <a:ext uri="{FF2B5EF4-FFF2-40B4-BE49-F238E27FC236}">
                    <a16:creationId xmlns:a16="http://schemas.microsoft.com/office/drawing/2014/main" id="{7D4382C5-9B2A-4A68-B56B-EEFF7DDB46E3}"/>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25" name="Freeform 39">
                <a:extLst>
                  <a:ext uri="{FF2B5EF4-FFF2-40B4-BE49-F238E27FC236}">
                    <a16:creationId xmlns:a16="http://schemas.microsoft.com/office/drawing/2014/main" id="{AF160434-331B-4A34-AD9B-83E4227FB49B}"/>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26" name="Freeform 40">
                <a:extLst>
                  <a:ext uri="{FF2B5EF4-FFF2-40B4-BE49-F238E27FC236}">
                    <a16:creationId xmlns:a16="http://schemas.microsoft.com/office/drawing/2014/main" id="{125564C3-BD5D-419A-9C0A-E38F1C997A8C}"/>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27" name="Freeform 41">
                <a:extLst>
                  <a:ext uri="{FF2B5EF4-FFF2-40B4-BE49-F238E27FC236}">
                    <a16:creationId xmlns:a16="http://schemas.microsoft.com/office/drawing/2014/main" id="{0976048E-7888-4CB1-B042-5BD300994728}"/>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28" name="Freeform 42">
                <a:extLst>
                  <a:ext uri="{FF2B5EF4-FFF2-40B4-BE49-F238E27FC236}">
                    <a16:creationId xmlns:a16="http://schemas.microsoft.com/office/drawing/2014/main" id="{DE9EF00F-8E1D-495C-886D-E3F4549FCB20}"/>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29" name="Freeform 43">
                <a:extLst>
                  <a:ext uri="{FF2B5EF4-FFF2-40B4-BE49-F238E27FC236}">
                    <a16:creationId xmlns:a16="http://schemas.microsoft.com/office/drawing/2014/main" id="{733B7D5F-8E0D-4F9A-BECC-76051333C4A0}"/>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4">
                <a:extLst>
                  <a:ext uri="{FF2B5EF4-FFF2-40B4-BE49-F238E27FC236}">
                    <a16:creationId xmlns:a16="http://schemas.microsoft.com/office/drawing/2014/main" id="{7923D89A-6216-47E8-BB57-DD0870ECE8A5}"/>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31" name="Freeform 45">
                <a:extLst>
                  <a:ext uri="{FF2B5EF4-FFF2-40B4-BE49-F238E27FC236}">
                    <a16:creationId xmlns:a16="http://schemas.microsoft.com/office/drawing/2014/main" id="{B209C5D0-B750-4911-AC27-FEF4AA2E0695}"/>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32" name="Freeform 46">
                <a:extLst>
                  <a:ext uri="{FF2B5EF4-FFF2-40B4-BE49-F238E27FC236}">
                    <a16:creationId xmlns:a16="http://schemas.microsoft.com/office/drawing/2014/main" id="{1DEEB5CC-ABA5-4D0D-942F-1AE36300CCC0}"/>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33" name="Oval 47">
                <a:extLst>
                  <a:ext uri="{FF2B5EF4-FFF2-40B4-BE49-F238E27FC236}">
                    <a16:creationId xmlns:a16="http://schemas.microsoft.com/office/drawing/2014/main" id="{B30C5E10-8A1E-47C9-A12D-90FE10129C7C}"/>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34" name="Oval 48">
                <a:extLst>
                  <a:ext uri="{FF2B5EF4-FFF2-40B4-BE49-F238E27FC236}">
                    <a16:creationId xmlns:a16="http://schemas.microsoft.com/office/drawing/2014/main" id="{951F572C-8C9C-4D56-9D39-60A1CD23256A}"/>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35" name="Oval 49">
                <a:extLst>
                  <a:ext uri="{FF2B5EF4-FFF2-40B4-BE49-F238E27FC236}">
                    <a16:creationId xmlns:a16="http://schemas.microsoft.com/office/drawing/2014/main" id="{2EA3DD41-FCC9-4EE6-B2EB-3BB528CF6A72}"/>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36" name="Oval 50">
                <a:extLst>
                  <a:ext uri="{FF2B5EF4-FFF2-40B4-BE49-F238E27FC236}">
                    <a16:creationId xmlns:a16="http://schemas.microsoft.com/office/drawing/2014/main" id="{6AE31BC6-92F1-46DD-9E57-7C92AFA61622}"/>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37" name="Oval 51">
                <a:extLst>
                  <a:ext uri="{FF2B5EF4-FFF2-40B4-BE49-F238E27FC236}">
                    <a16:creationId xmlns:a16="http://schemas.microsoft.com/office/drawing/2014/main" id="{F274A388-92E8-46B5-96F2-493DC853D7B7}"/>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38" name="Oval 52">
                <a:extLst>
                  <a:ext uri="{FF2B5EF4-FFF2-40B4-BE49-F238E27FC236}">
                    <a16:creationId xmlns:a16="http://schemas.microsoft.com/office/drawing/2014/main" id="{A803E41D-5A53-4093-B878-90A662CEA623}"/>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grpSp>
        <p:grpSp>
          <p:nvGrpSpPr>
            <p:cNvPr id="9" name="Group 53">
              <a:extLst>
                <a:ext uri="{FF2B5EF4-FFF2-40B4-BE49-F238E27FC236}">
                  <a16:creationId xmlns:a16="http://schemas.microsoft.com/office/drawing/2014/main" id="{CB191734-DAD8-4C26-AD3C-41F35D546D5B}"/>
                </a:ext>
              </a:extLst>
            </p:cNvPr>
            <p:cNvGrpSpPr>
              <a:grpSpLocks/>
            </p:cNvGrpSpPr>
            <p:nvPr userDrawn="1"/>
          </p:nvGrpSpPr>
          <p:grpSpPr bwMode="auto">
            <a:xfrm>
              <a:off x="5280" y="3024"/>
              <a:ext cx="425" cy="258"/>
              <a:chOff x="5280" y="3024"/>
              <a:chExt cx="425" cy="258"/>
            </a:xfrm>
          </p:grpSpPr>
          <p:sp>
            <p:nvSpPr>
              <p:cNvPr id="10" name="Freeform 54">
                <a:extLst>
                  <a:ext uri="{FF2B5EF4-FFF2-40B4-BE49-F238E27FC236}">
                    <a16:creationId xmlns:a16="http://schemas.microsoft.com/office/drawing/2014/main" id="{867631F7-367A-4333-9B8B-880ACF9E5031}"/>
                  </a:ext>
                </a:extLst>
              </p:cNvPr>
              <p:cNvSpPr>
                <a:spLocks/>
              </p:cNvSpPr>
              <p:nvPr/>
            </p:nvSpPr>
            <p:spPr bwMode="hidden">
              <a:xfrm>
                <a:off x="5280" y="3186"/>
                <a:ext cx="383" cy="96"/>
              </a:xfrm>
              <a:custGeom>
                <a:avLst/>
                <a:gdLst>
                  <a:gd name="T0" fmla="*/ 248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48 w 382"/>
                  <a:gd name="T19" fmla="*/ 96 h 96"/>
                  <a:gd name="T20" fmla="*/ 302 w 382"/>
                  <a:gd name="T21" fmla="*/ 90 h 96"/>
                  <a:gd name="T22" fmla="*/ 350 w 382"/>
                  <a:gd name="T23" fmla="*/ 84 h 96"/>
                  <a:gd name="T24" fmla="*/ 391 w 382"/>
                  <a:gd name="T25" fmla="*/ 66 h 96"/>
                  <a:gd name="T26" fmla="*/ 421 w 382"/>
                  <a:gd name="T27" fmla="*/ 42 h 96"/>
                  <a:gd name="T28" fmla="*/ 415 w 382"/>
                  <a:gd name="T29" fmla="*/ 42 h 96"/>
                  <a:gd name="T30" fmla="*/ 385 w 382"/>
                  <a:gd name="T31" fmla="*/ 66 h 96"/>
                  <a:gd name="T32" fmla="*/ 344 w 382"/>
                  <a:gd name="T33" fmla="*/ 78 h 96"/>
                  <a:gd name="T34" fmla="*/ 302 w 382"/>
                  <a:gd name="T35" fmla="*/ 90 h 96"/>
                  <a:gd name="T36" fmla="*/ 248 w 382"/>
                  <a:gd name="T37" fmla="*/ 96 h 96"/>
                  <a:gd name="T38" fmla="*/ 248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55">
                <a:extLst>
                  <a:ext uri="{FF2B5EF4-FFF2-40B4-BE49-F238E27FC236}">
                    <a16:creationId xmlns:a16="http://schemas.microsoft.com/office/drawing/2014/main" id="{1191A4BA-CCAF-42A0-AC70-CD7F39D59694}"/>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6">
                <a:extLst>
                  <a:ext uri="{FF2B5EF4-FFF2-40B4-BE49-F238E27FC236}">
                    <a16:creationId xmlns:a16="http://schemas.microsoft.com/office/drawing/2014/main" id="{29A57FA6-45F4-4F25-A9CF-407A923C7142}"/>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57">
                <a:extLst>
                  <a:ext uri="{FF2B5EF4-FFF2-40B4-BE49-F238E27FC236}">
                    <a16:creationId xmlns:a16="http://schemas.microsoft.com/office/drawing/2014/main" id="{DA38A28C-C1FE-42F1-B070-D5C9DE25254C}"/>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58">
                <a:extLst>
                  <a:ext uri="{FF2B5EF4-FFF2-40B4-BE49-F238E27FC236}">
                    <a16:creationId xmlns:a16="http://schemas.microsoft.com/office/drawing/2014/main" id="{D6539726-D070-49C8-B878-578D1D80B56B}"/>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59">
                <a:extLst>
                  <a:ext uri="{FF2B5EF4-FFF2-40B4-BE49-F238E27FC236}">
                    <a16:creationId xmlns:a16="http://schemas.microsoft.com/office/drawing/2014/main" id="{4264918E-96A9-41D1-828B-29381680C6D2}"/>
                  </a:ext>
                </a:extLst>
              </p:cNvPr>
              <p:cNvSpPr>
                <a:spLocks/>
              </p:cNvSpPr>
              <p:nvPr/>
            </p:nvSpPr>
            <p:spPr bwMode="hidden">
              <a:xfrm>
                <a:off x="5489" y="3042"/>
                <a:ext cx="186" cy="210"/>
              </a:xfrm>
              <a:custGeom>
                <a:avLst/>
                <a:gdLst>
                  <a:gd name="T0" fmla="*/ 0 w 185"/>
                  <a:gd name="T1" fmla="*/ 6 h 210"/>
                  <a:gd name="T2" fmla="*/ 66 w 185"/>
                  <a:gd name="T3" fmla="*/ 12 h 210"/>
                  <a:gd name="T4" fmla="*/ 158 w 185"/>
                  <a:gd name="T5" fmla="*/ 36 h 210"/>
                  <a:gd name="T6" fmla="*/ 194 w 185"/>
                  <a:gd name="T7" fmla="*/ 72 h 210"/>
                  <a:gd name="T8" fmla="*/ 200 w 185"/>
                  <a:gd name="T9" fmla="*/ 90 h 210"/>
                  <a:gd name="T10" fmla="*/ 206 w 185"/>
                  <a:gd name="T11" fmla="*/ 114 h 210"/>
                  <a:gd name="T12" fmla="*/ 200 w 185"/>
                  <a:gd name="T13" fmla="*/ 138 h 210"/>
                  <a:gd name="T14" fmla="*/ 188 w 185"/>
                  <a:gd name="T15" fmla="*/ 162 h 210"/>
                  <a:gd name="T16" fmla="*/ 158 w 185"/>
                  <a:gd name="T17" fmla="*/ 180 h 210"/>
                  <a:gd name="T18" fmla="*/ 90 w 185"/>
                  <a:gd name="T19" fmla="*/ 198 h 210"/>
                  <a:gd name="T20" fmla="*/ 135 w 185"/>
                  <a:gd name="T21" fmla="*/ 210 h 210"/>
                  <a:gd name="T22" fmla="*/ 170 w 185"/>
                  <a:gd name="T23" fmla="*/ 192 h 210"/>
                  <a:gd name="T24" fmla="*/ 200 w 185"/>
                  <a:gd name="T25" fmla="*/ 168 h 210"/>
                  <a:gd name="T26" fmla="*/ 218 w 185"/>
                  <a:gd name="T27" fmla="*/ 144 h 210"/>
                  <a:gd name="T28" fmla="*/ 224 w 185"/>
                  <a:gd name="T29" fmla="*/ 114 h 210"/>
                  <a:gd name="T30" fmla="*/ 218 w 185"/>
                  <a:gd name="T31" fmla="*/ 90 h 210"/>
                  <a:gd name="T32" fmla="*/ 212 w 185"/>
                  <a:gd name="T33" fmla="*/ 66 h 210"/>
                  <a:gd name="T34" fmla="*/ 194 w 185"/>
                  <a:gd name="T35" fmla="*/ 48 h 210"/>
                  <a:gd name="T36" fmla="*/ 170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0">
                <a:extLst>
                  <a:ext uri="{FF2B5EF4-FFF2-40B4-BE49-F238E27FC236}">
                    <a16:creationId xmlns:a16="http://schemas.microsoft.com/office/drawing/2014/main" id="{C12195C7-6E72-45F5-8DAD-FE088D6E50A6}"/>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 name="Group 61">
                <a:extLst>
                  <a:ext uri="{FF2B5EF4-FFF2-40B4-BE49-F238E27FC236}">
                    <a16:creationId xmlns:a16="http://schemas.microsoft.com/office/drawing/2014/main" id="{FC87F3D0-6EBE-43B7-A5C6-C8ED2E37B6AA}"/>
                  </a:ext>
                </a:extLst>
              </p:cNvPr>
              <p:cNvGrpSpPr>
                <a:grpSpLocks/>
              </p:cNvGrpSpPr>
              <p:nvPr/>
            </p:nvGrpSpPr>
            <p:grpSpPr bwMode="auto">
              <a:xfrm>
                <a:off x="5381" y="3085"/>
                <a:ext cx="227" cy="132"/>
                <a:chOff x="5381" y="3085"/>
                <a:chExt cx="227" cy="132"/>
              </a:xfrm>
            </p:grpSpPr>
            <p:sp>
              <p:nvSpPr>
                <p:cNvPr id="18" name="Oval 62">
                  <a:extLst>
                    <a:ext uri="{FF2B5EF4-FFF2-40B4-BE49-F238E27FC236}">
                      <a16:creationId xmlns:a16="http://schemas.microsoft.com/office/drawing/2014/main" id="{4F76743B-41BA-4D4E-A0F2-5184E0FD1BB0}"/>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 name="Oval 63">
                  <a:extLst>
                    <a:ext uri="{FF2B5EF4-FFF2-40B4-BE49-F238E27FC236}">
                      <a16:creationId xmlns:a16="http://schemas.microsoft.com/office/drawing/2014/main" id="{AC4B2128-D962-4A96-84F5-B8F1D7A860A4}"/>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 name="Oval 64">
                  <a:extLst>
                    <a:ext uri="{FF2B5EF4-FFF2-40B4-BE49-F238E27FC236}">
                      <a16:creationId xmlns:a16="http://schemas.microsoft.com/office/drawing/2014/main" id="{7539F5F8-96BD-4054-A12D-F5B929D096F7}"/>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1" name="Oval 65">
                  <a:extLst>
                    <a:ext uri="{FF2B5EF4-FFF2-40B4-BE49-F238E27FC236}">
                      <a16:creationId xmlns:a16="http://schemas.microsoft.com/office/drawing/2014/main" id="{5F293DE3-5BAE-4AEF-B6D9-9F8A1B6CE2B1}"/>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60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altLang="en-US" noProof="0"/>
              <a:t>Click to edit Master title style</a:t>
            </a:r>
          </a:p>
        </p:txBody>
      </p:sp>
      <p:sp>
        <p:nvSpPr>
          <p:cNvPr id="1460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altLang="en-US" noProof="0"/>
              <a:t>Click to edit Master subtitle style</a:t>
            </a:r>
          </a:p>
        </p:txBody>
      </p:sp>
      <p:sp>
        <p:nvSpPr>
          <p:cNvPr id="68" name="Rectangle 68">
            <a:extLst>
              <a:ext uri="{FF2B5EF4-FFF2-40B4-BE49-F238E27FC236}">
                <a16:creationId xmlns:a16="http://schemas.microsoft.com/office/drawing/2014/main" id="{4F8F3629-872A-4B83-B078-C8FB64097D9B}"/>
              </a:ext>
            </a:extLst>
          </p:cNvPr>
          <p:cNvSpPr>
            <a:spLocks noGrp="1" noChangeArrowheads="1"/>
          </p:cNvSpPr>
          <p:nvPr>
            <p:ph type="dt" sz="quarter" idx="10"/>
          </p:nvPr>
        </p:nvSpPr>
        <p:spPr>
          <a:xfrm>
            <a:off x="457200" y="6248400"/>
            <a:ext cx="2133600" cy="457200"/>
          </a:xfrm>
        </p:spPr>
        <p:txBody>
          <a:bodyPr/>
          <a:lstStyle>
            <a:lvl1pPr>
              <a:defRPr>
                <a:latin typeface="Arial" pitchFamily="34" charset="0"/>
              </a:defRPr>
            </a:lvl1pPr>
          </a:lstStyle>
          <a:p>
            <a:pPr>
              <a:defRPr/>
            </a:pPr>
            <a:fld id="{BE77DE21-394C-40F8-9753-EE4D82B33A40}" type="datetime1">
              <a:rPr lang="en-US" altLang="en-US" smtClean="0"/>
              <a:t>11/18/2025</a:t>
            </a:fld>
            <a:endParaRPr lang="en-US" altLang="en-US"/>
          </a:p>
        </p:txBody>
      </p:sp>
      <p:sp>
        <p:nvSpPr>
          <p:cNvPr id="69" name="Rectangle 69">
            <a:extLst>
              <a:ext uri="{FF2B5EF4-FFF2-40B4-BE49-F238E27FC236}">
                <a16:creationId xmlns:a16="http://schemas.microsoft.com/office/drawing/2014/main" id="{D5865449-74AA-4524-B597-75B89A6FD13E}"/>
              </a:ext>
            </a:extLst>
          </p:cNvPr>
          <p:cNvSpPr>
            <a:spLocks noGrp="1" noChangeArrowheads="1"/>
          </p:cNvSpPr>
          <p:nvPr>
            <p:ph type="ftr" sz="quarter" idx="11"/>
          </p:nvPr>
        </p:nvSpPr>
        <p:spPr>
          <a:xfrm>
            <a:off x="3124200" y="6248400"/>
            <a:ext cx="2895600" cy="457200"/>
          </a:xfrm>
        </p:spPr>
        <p:txBody>
          <a:bodyPr/>
          <a:lstStyle>
            <a:lvl1pPr>
              <a:defRPr>
                <a:latin typeface="Arial" pitchFamily="34" charset="0"/>
              </a:defRPr>
            </a:lvl1pPr>
          </a:lstStyle>
          <a:p>
            <a:pPr>
              <a:defRPr/>
            </a:pPr>
            <a:endParaRPr lang="en-US" altLang="en-US"/>
          </a:p>
        </p:txBody>
      </p:sp>
      <p:sp>
        <p:nvSpPr>
          <p:cNvPr id="70" name="Rectangle 70">
            <a:extLst>
              <a:ext uri="{FF2B5EF4-FFF2-40B4-BE49-F238E27FC236}">
                <a16:creationId xmlns:a16="http://schemas.microsoft.com/office/drawing/2014/main" id="{3608E6CA-7F83-44BB-BC61-489601579588}"/>
              </a:ext>
            </a:extLst>
          </p:cNvPr>
          <p:cNvSpPr>
            <a:spLocks noGrp="1" noChangeArrowheads="1"/>
          </p:cNvSpPr>
          <p:nvPr>
            <p:ph type="sldNum" sz="quarter" idx="12"/>
          </p:nvPr>
        </p:nvSpPr>
        <p:spPr>
          <a:xfrm>
            <a:off x="6553200" y="6248400"/>
            <a:ext cx="2133600" cy="457200"/>
          </a:xfrm>
        </p:spPr>
        <p:txBody>
          <a:bodyPr/>
          <a:lstStyle>
            <a:lvl1pPr>
              <a:defRPr/>
            </a:lvl1pPr>
          </a:lstStyle>
          <a:p>
            <a:fld id="{95EBE338-B02B-4C78-AF81-4F3AA6623B53}" type="slidenum">
              <a:rPr lang="en-US" altLang="en-US"/>
              <a:pPr/>
              <a:t>‹#›</a:t>
            </a:fld>
            <a:endParaRPr lang="en-US" altLang="en-US"/>
          </a:p>
        </p:txBody>
      </p:sp>
    </p:spTree>
    <p:extLst>
      <p:ext uri="{BB962C8B-B14F-4D97-AF65-F5344CB8AC3E}">
        <p14:creationId xmlns:p14="http://schemas.microsoft.com/office/powerpoint/2010/main" val="161933160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1D9BDE-5C51-4DE2-9C31-5A22798EDE3C}"/>
              </a:ext>
            </a:extLst>
          </p:cNvPr>
          <p:cNvSpPr>
            <a:spLocks noGrp="1"/>
          </p:cNvSpPr>
          <p:nvPr>
            <p:ph type="dt" sz="half" idx="10"/>
          </p:nvPr>
        </p:nvSpPr>
        <p:spPr/>
        <p:txBody>
          <a:bodyPr/>
          <a:lstStyle>
            <a:lvl1pPr>
              <a:defRPr>
                <a:latin typeface="Arial" pitchFamily="34" charset="0"/>
              </a:defRPr>
            </a:lvl1pPr>
          </a:lstStyle>
          <a:p>
            <a:pPr>
              <a:defRPr/>
            </a:pPr>
            <a:fld id="{6815DEA2-8705-4BCF-8378-4F1C005368C8}" type="datetime1">
              <a:rPr lang="en-US" altLang="en-US" smtClean="0"/>
              <a:t>11/18/2025</a:t>
            </a:fld>
            <a:endParaRPr lang="en-US" altLang="en-US"/>
          </a:p>
        </p:txBody>
      </p:sp>
      <p:sp>
        <p:nvSpPr>
          <p:cNvPr id="5" name="Footer Placeholder 4">
            <a:extLst>
              <a:ext uri="{FF2B5EF4-FFF2-40B4-BE49-F238E27FC236}">
                <a16:creationId xmlns:a16="http://schemas.microsoft.com/office/drawing/2014/main" id="{237B9AA4-F335-4333-82C7-B3EFED6C3ECB}"/>
              </a:ext>
            </a:extLst>
          </p:cNvPr>
          <p:cNvSpPr>
            <a:spLocks noGrp="1"/>
          </p:cNvSpPr>
          <p:nvPr>
            <p:ph type="ftr" sz="quarter" idx="11"/>
          </p:nvPr>
        </p:nvSpPr>
        <p:spPr/>
        <p:txBody>
          <a:bodyPr/>
          <a:lstStyle>
            <a:lvl1pPr>
              <a:defRPr>
                <a:latin typeface="Arial" pitchFamily="34" charset="0"/>
              </a:defRPr>
            </a:lvl1pPr>
          </a:lstStyle>
          <a:p>
            <a:pPr>
              <a:defRPr/>
            </a:pPr>
            <a:endParaRPr lang="en-US" altLang="en-US"/>
          </a:p>
        </p:txBody>
      </p:sp>
      <p:sp>
        <p:nvSpPr>
          <p:cNvPr id="6" name="Slide Number Placeholder 5">
            <a:extLst>
              <a:ext uri="{FF2B5EF4-FFF2-40B4-BE49-F238E27FC236}">
                <a16:creationId xmlns:a16="http://schemas.microsoft.com/office/drawing/2014/main" id="{F352CC6D-56FC-4DB2-A42C-207BEF7A7F33}"/>
              </a:ext>
            </a:extLst>
          </p:cNvPr>
          <p:cNvSpPr>
            <a:spLocks noGrp="1"/>
          </p:cNvSpPr>
          <p:nvPr>
            <p:ph type="sldNum" sz="quarter" idx="12"/>
          </p:nvPr>
        </p:nvSpPr>
        <p:spPr/>
        <p:txBody>
          <a:bodyPr/>
          <a:lstStyle>
            <a:lvl1pPr>
              <a:defRPr/>
            </a:lvl1pPr>
          </a:lstStyle>
          <a:p>
            <a:fld id="{FD44C073-1248-4478-BD2E-9B9F7D2BA934}" type="slidenum">
              <a:rPr lang="en-US" altLang="en-US"/>
              <a:pPr/>
              <a:t>‹#›</a:t>
            </a:fld>
            <a:endParaRPr lang="en-US" altLang="en-US"/>
          </a:p>
        </p:txBody>
      </p:sp>
    </p:spTree>
    <p:extLst>
      <p:ext uri="{BB962C8B-B14F-4D97-AF65-F5344CB8AC3E}">
        <p14:creationId xmlns:p14="http://schemas.microsoft.com/office/powerpoint/2010/main" val="7083647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1C501161-89CE-4556-93ED-03862D57B5BD}"/>
              </a:ext>
            </a:extLst>
          </p:cNvPr>
          <p:cNvSpPr>
            <a:spLocks noGrp="1" noChangeArrowheads="1"/>
          </p:cNvSpPr>
          <p:nvPr>
            <p:ph type="dt" sz="half" idx="10"/>
          </p:nvPr>
        </p:nvSpPr>
        <p:spPr>
          <a:ln/>
        </p:spPr>
        <p:txBody>
          <a:bodyPr/>
          <a:lstStyle>
            <a:lvl1pPr>
              <a:defRPr/>
            </a:lvl1pPr>
          </a:lstStyle>
          <a:p>
            <a:pPr>
              <a:defRPr/>
            </a:pPr>
            <a:fld id="{3817C382-D78D-4E25-92BD-1D1322A6339B}" type="datetime1">
              <a:rPr lang="en-US" smtClean="0"/>
              <a:t>11/18/2025</a:t>
            </a:fld>
            <a:endParaRPr lang="en-US"/>
          </a:p>
        </p:txBody>
      </p:sp>
      <p:sp>
        <p:nvSpPr>
          <p:cNvPr id="6" name="Rectangle 70">
            <a:extLst>
              <a:ext uri="{FF2B5EF4-FFF2-40B4-BE49-F238E27FC236}">
                <a16:creationId xmlns:a16="http://schemas.microsoft.com/office/drawing/2014/main" id="{48DC7853-E8C8-4B5F-B8FA-71807F0B1D1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217CDDED-F9E5-4096-821F-B9A49821FA29}"/>
              </a:ext>
            </a:extLst>
          </p:cNvPr>
          <p:cNvSpPr>
            <a:spLocks noGrp="1" noChangeArrowheads="1"/>
          </p:cNvSpPr>
          <p:nvPr>
            <p:ph type="sldNum" sz="quarter" idx="12"/>
          </p:nvPr>
        </p:nvSpPr>
        <p:spPr>
          <a:ln/>
        </p:spPr>
        <p:txBody>
          <a:bodyPr/>
          <a:lstStyle>
            <a:lvl1pPr>
              <a:defRPr/>
            </a:lvl1pPr>
          </a:lstStyle>
          <a:p>
            <a:fld id="{0EF3CDE1-56A2-4450-BFC3-80F320C131AD}" type="slidenum">
              <a:rPr lang="en-US" altLang="en-US"/>
              <a:pPr/>
              <a:t>‹#›</a:t>
            </a:fld>
            <a:endParaRPr lang="en-US" altLang="en-US"/>
          </a:p>
        </p:txBody>
      </p:sp>
    </p:spTree>
    <p:extLst>
      <p:ext uri="{BB962C8B-B14F-4D97-AF65-F5344CB8AC3E}">
        <p14:creationId xmlns:p14="http://schemas.microsoft.com/office/powerpoint/2010/main" val="31139543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a:extLst>
              <a:ext uri="{FF2B5EF4-FFF2-40B4-BE49-F238E27FC236}">
                <a16:creationId xmlns:a16="http://schemas.microsoft.com/office/drawing/2014/main" id="{128A2AE2-7308-4757-85CA-19177FAE1E6D}"/>
              </a:ext>
            </a:extLst>
          </p:cNvPr>
          <p:cNvSpPr>
            <a:spLocks noGrp="1"/>
          </p:cNvSpPr>
          <p:nvPr>
            <p:ph type="dt" sz="half" idx="10"/>
          </p:nvPr>
        </p:nvSpPr>
        <p:spPr/>
        <p:txBody>
          <a:bodyPr/>
          <a:lstStyle>
            <a:lvl1pPr>
              <a:defRPr>
                <a:latin typeface="Arial" pitchFamily="34" charset="0"/>
              </a:defRPr>
            </a:lvl1pPr>
          </a:lstStyle>
          <a:p>
            <a:pPr>
              <a:defRPr/>
            </a:pPr>
            <a:fld id="{A57ED8AB-0EF1-490C-ABA5-01330E1C8918}" type="datetime1">
              <a:rPr lang="en-US" altLang="en-US" smtClean="0"/>
              <a:t>11/18/2025</a:t>
            </a:fld>
            <a:endParaRPr lang="en-US" altLang="en-US"/>
          </a:p>
        </p:txBody>
      </p:sp>
      <p:sp>
        <p:nvSpPr>
          <p:cNvPr id="5" name="Footer Placeholder 4">
            <a:extLst>
              <a:ext uri="{FF2B5EF4-FFF2-40B4-BE49-F238E27FC236}">
                <a16:creationId xmlns:a16="http://schemas.microsoft.com/office/drawing/2014/main" id="{91C1E60E-9DB2-4325-8D6B-7CE9B7DE8BC4}"/>
              </a:ext>
            </a:extLst>
          </p:cNvPr>
          <p:cNvSpPr>
            <a:spLocks noGrp="1"/>
          </p:cNvSpPr>
          <p:nvPr>
            <p:ph type="ftr" sz="quarter" idx="11"/>
          </p:nvPr>
        </p:nvSpPr>
        <p:spPr/>
        <p:txBody>
          <a:bodyPr/>
          <a:lstStyle>
            <a:lvl1pPr>
              <a:defRPr>
                <a:latin typeface="Arial" pitchFamily="34" charset="0"/>
              </a:defRPr>
            </a:lvl1pPr>
          </a:lstStyle>
          <a:p>
            <a:pPr>
              <a:defRPr/>
            </a:pPr>
            <a:endParaRPr lang="en-US" altLang="en-US"/>
          </a:p>
        </p:txBody>
      </p:sp>
      <p:sp>
        <p:nvSpPr>
          <p:cNvPr id="6" name="Slide Number Placeholder 5">
            <a:extLst>
              <a:ext uri="{FF2B5EF4-FFF2-40B4-BE49-F238E27FC236}">
                <a16:creationId xmlns:a16="http://schemas.microsoft.com/office/drawing/2014/main" id="{D49A12E5-0A5E-4AEE-9A97-22C7716E97FA}"/>
              </a:ext>
            </a:extLst>
          </p:cNvPr>
          <p:cNvSpPr>
            <a:spLocks noGrp="1"/>
          </p:cNvSpPr>
          <p:nvPr>
            <p:ph type="sldNum" sz="quarter" idx="12"/>
          </p:nvPr>
        </p:nvSpPr>
        <p:spPr/>
        <p:txBody>
          <a:bodyPr/>
          <a:lstStyle>
            <a:lvl1pPr>
              <a:defRPr/>
            </a:lvl1pPr>
          </a:lstStyle>
          <a:p>
            <a:fld id="{3C7C0136-3807-476C-AA91-B771F163CE53}" type="slidenum">
              <a:rPr lang="en-US" altLang="en-US"/>
              <a:pPr/>
              <a:t>‹#›</a:t>
            </a:fld>
            <a:endParaRPr lang="en-US" altLang="en-US"/>
          </a:p>
        </p:txBody>
      </p:sp>
    </p:spTree>
    <p:extLst>
      <p:ext uri="{BB962C8B-B14F-4D97-AF65-F5344CB8AC3E}">
        <p14:creationId xmlns:p14="http://schemas.microsoft.com/office/powerpoint/2010/main" val="184347742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B9417BB-8AE7-4C13-9521-02F7F76E2D69}"/>
              </a:ext>
            </a:extLst>
          </p:cNvPr>
          <p:cNvSpPr>
            <a:spLocks noGrp="1"/>
          </p:cNvSpPr>
          <p:nvPr>
            <p:ph type="dt" sz="half" idx="10"/>
          </p:nvPr>
        </p:nvSpPr>
        <p:spPr/>
        <p:txBody>
          <a:bodyPr/>
          <a:lstStyle>
            <a:lvl1pPr>
              <a:defRPr>
                <a:latin typeface="Arial" pitchFamily="34" charset="0"/>
              </a:defRPr>
            </a:lvl1pPr>
          </a:lstStyle>
          <a:p>
            <a:pPr>
              <a:defRPr/>
            </a:pPr>
            <a:fld id="{8482D893-103B-43D9-B48E-CB6A0D78B2D8}" type="datetime1">
              <a:rPr lang="en-US" altLang="en-US" smtClean="0"/>
              <a:t>11/18/2025</a:t>
            </a:fld>
            <a:endParaRPr lang="en-US" altLang="en-US"/>
          </a:p>
        </p:txBody>
      </p:sp>
      <p:sp>
        <p:nvSpPr>
          <p:cNvPr id="6" name="Footer Placeholder 5">
            <a:extLst>
              <a:ext uri="{FF2B5EF4-FFF2-40B4-BE49-F238E27FC236}">
                <a16:creationId xmlns:a16="http://schemas.microsoft.com/office/drawing/2014/main" id="{D7A09731-1774-4065-AE85-F1352DE139E3}"/>
              </a:ext>
            </a:extLst>
          </p:cNvPr>
          <p:cNvSpPr>
            <a:spLocks noGrp="1"/>
          </p:cNvSpPr>
          <p:nvPr>
            <p:ph type="ftr" sz="quarter" idx="11"/>
          </p:nvPr>
        </p:nvSpPr>
        <p:spPr/>
        <p:txBody>
          <a:bodyPr/>
          <a:lstStyle>
            <a:lvl1pPr>
              <a:defRPr>
                <a:latin typeface="Arial" pitchFamily="34" charset="0"/>
              </a:defRPr>
            </a:lvl1pPr>
          </a:lstStyle>
          <a:p>
            <a:pPr>
              <a:defRPr/>
            </a:pPr>
            <a:endParaRPr lang="en-US" altLang="en-US"/>
          </a:p>
        </p:txBody>
      </p:sp>
      <p:sp>
        <p:nvSpPr>
          <p:cNvPr id="7" name="Slide Number Placeholder 6">
            <a:extLst>
              <a:ext uri="{FF2B5EF4-FFF2-40B4-BE49-F238E27FC236}">
                <a16:creationId xmlns:a16="http://schemas.microsoft.com/office/drawing/2014/main" id="{2F627BE6-A2E8-4D2F-98A6-B57030E8E69B}"/>
              </a:ext>
            </a:extLst>
          </p:cNvPr>
          <p:cNvSpPr>
            <a:spLocks noGrp="1"/>
          </p:cNvSpPr>
          <p:nvPr>
            <p:ph type="sldNum" sz="quarter" idx="12"/>
          </p:nvPr>
        </p:nvSpPr>
        <p:spPr/>
        <p:txBody>
          <a:bodyPr/>
          <a:lstStyle>
            <a:lvl1pPr>
              <a:defRPr/>
            </a:lvl1pPr>
          </a:lstStyle>
          <a:p>
            <a:fld id="{596019F6-DA0E-48FD-8D7A-31662123FE10}" type="slidenum">
              <a:rPr lang="en-US" altLang="en-US"/>
              <a:pPr/>
              <a:t>‹#›</a:t>
            </a:fld>
            <a:endParaRPr lang="en-US" altLang="en-US"/>
          </a:p>
        </p:txBody>
      </p:sp>
    </p:spTree>
    <p:extLst>
      <p:ext uri="{BB962C8B-B14F-4D97-AF65-F5344CB8AC3E}">
        <p14:creationId xmlns:p14="http://schemas.microsoft.com/office/powerpoint/2010/main" val="373391833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541C3D8-CD83-430C-9EC6-6E32B43B536C}"/>
              </a:ext>
            </a:extLst>
          </p:cNvPr>
          <p:cNvSpPr>
            <a:spLocks noGrp="1"/>
          </p:cNvSpPr>
          <p:nvPr>
            <p:ph type="dt" sz="half" idx="10"/>
          </p:nvPr>
        </p:nvSpPr>
        <p:spPr/>
        <p:txBody>
          <a:bodyPr/>
          <a:lstStyle>
            <a:lvl1pPr>
              <a:defRPr>
                <a:latin typeface="Arial" pitchFamily="34" charset="0"/>
              </a:defRPr>
            </a:lvl1pPr>
          </a:lstStyle>
          <a:p>
            <a:pPr>
              <a:defRPr/>
            </a:pPr>
            <a:fld id="{E0D30B96-B376-478B-B2F1-D2A9462E03A3}" type="datetime1">
              <a:rPr lang="en-US" altLang="en-US" smtClean="0"/>
              <a:t>11/18/2025</a:t>
            </a:fld>
            <a:endParaRPr lang="en-US" altLang="en-US"/>
          </a:p>
        </p:txBody>
      </p:sp>
      <p:sp>
        <p:nvSpPr>
          <p:cNvPr id="8" name="Footer Placeholder 7">
            <a:extLst>
              <a:ext uri="{FF2B5EF4-FFF2-40B4-BE49-F238E27FC236}">
                <a16:creationId xmlns:a16="http://schemas.microsoft.com/office/drawing/2014/main" id="{E514AA85-CDF3-4591-957D-54F9D7AE5A88}"/>
              </a:ext>
            </a:extLst>
          </p:cNvPr>
          <p:cNvSpPr>
            <a:spLocks noGrp="1"/>
          </p:cNvSpPr>
          <p:nvPr>
            <p:ph type="ftr" sz="quarter" idx="11"/>
          </p:nvPr>
        </p:nvSpPr>
        <p:spPr/>
        <p:txBody>
          <a:bodyPr/>
          <a:lstStyle>
            <a:lvl1pPr>
              <a:defRPr>
                <a:latin typeface="Arial" pitchFamily="34" charset="0"/>
              </a:defRPr>
            </a:lvl1pPr>
          </a:lstStyle>
          <a:p>
            <a:pPr>
              <a:defRPr/>
            </a:pPr>
            <a:endParaRPr lang="en-US" altLang="en-US"/>
          </a:p>
        </p:txBody>
      </p:sp>
      <p:sp>
        <p:nvSpPr>
          <p:cNvPr id="9" name="Slide Number Placeholder 8">
            <a:extLst>
              <a:ext uri="{FF2B5EF4-FFF2-40B4-BE49-F238E27FC236}">
                <a16:creationId xmlns:a16="http://schemas.microsoft.com/office/drawing/2014/main" id="{7CCFAAD8-041D-4A3D-A92B-7A823FBF697C}"/>
              </a:ext>
            </a:extLst>
          </p:cNvPr>
          <p:cNvSpPr>
            <a:spLocks noGrp="1"/>
          </p:cNvSpPr>
          <p:nvPr>
            <p:ph type="sldNum" sz="quarter" idx="12"/>
          </p:nvPr>
        </p:nvSpPr>
        <p:spPr/>
        <p:txBody>
          <a:bodyPr/>
          <a:lstStyle>
            <a:lvl1pPr>
              <a:defRPr/>
            </a:lvl1pPr>
          </a:lstStyle>
          <a:p>
            <a:fld id="{6C5C7A9A-58E2-47D8-ABD6-FCEFEE34B3B6}" type="slidenum">
              <a:rPr lang="en-US" altLang="en-US"/>
              <a:pPr/>
              <a:t>‹#›</a:t>
            </a:fld>
            <a:endParaRPr lang="en-US" altLang="en-US"/>
          </a:p>
        </p:txBody>
      </p:sp>
    </p:spTree>
    <p:extLst>
      <p:ext uri="{BB962C8B-B14F-4D97-AF65-F5344CB8AC3E}">
        <p14:creationId xmlns:p14="http://schemas.microsoft.com/office/powerpoint/2010/main" val="8396433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3A04E21-1982-4BAF-A22F-28BE96822656}"/>
              </a:ext>
            </a:extLst>
          </p:cNvPr>
          <p:cNvSpPr>
            <a:spLocks noGrp="1"/>
          </p:cNvSpPr>
          <p:nvPr>
            <p:ph type="dt" sz="half" idx="10"/>
          </p:nvPr>
        </p:nvSpPr>
        <p:spPr/>
        <p:txBody>
          <a:bodyPr/>
          <a:lstStyle>
            <a:lvl1pPr>
              <a:defRPr>
                <a:latin typeface="Arial" pitchFamily="34" charset="0"/>
              </a:defRPr>
            </a:lvl1pPr>
          </a:lstStyle>
          <a:p>
            <a:pPr>
              <a:defRPr/>
            </a:pPr>
            <a:fld id="{8CC5F8BB-785F-4374-BC39-247FC3E546F7}" type="datetime1">
              <a:rPr lang="en-US" altLang="en-US" smtClean="0"/>
              <a:t>11/18/2025</a:t>
            </a:fld>
            <a:endParaRPr lang="en-US" altLang="en-US"/>
          </a:p>
        </p:txBody>
      </p:sp>
      <p:sp>
        <p:nvSpPr>
          <p:cNvPr id="4" name="Footer Placeholder 3">
            <a:extLst>
              <a:ext uri="{FF2B5EF4-FFF2-40B4-BE49-F238E27FC236}">
                <a16:creationId xmlns:a16="http://schemas.microsoft.com/office/drawing/2014/main" id="{EDE8F3F9-843B-4D12-8365-FC07D0C8C157}"/>
              </a:ext>
            </a:extLst>
          </p:cNvPr>
          <p:cNvSpPr>
            <a:spLocks noGrp="1"/>
          </p:cNvSpPr>
          <p:nvPr>
            <p:ph type="ftr" sz="quarter" idx="11"/>
          </p:nvPr>
        </p:nvSpPr>
        <p:spPr/>
        <p:txBody>
          <a:bodyPr/>
          <a:lstStyle>
            <a:lvl1pPr>
              <a:defRPr>
                <a:latin typeface="Arial" pitchFamily="34" charset="0"/>
              </a:defRPr>
            </a:lvl1pPr>
          </a:lstStyle>
          <a:p>
            <a:pPr>
              <a:defRPr/>
            </a:pPr>
            <a:endParaRPr lang="en-US" altLang="en-US"/>
          </a:p>
        </p:txBody>
      </p:sp>
      <p:sp>
        <p:nvSpPr>
          <p:cNvPr id="5" name="Slide Number Placeholder 4">
            <a:extLst>
              <a:ext uri="{FF2B5EF4-FFF2-40B4-BE49-F238E27FC236}">
                <a16:creationId xmlns:a16="http://schemas.microsoft.com/office/drawing/2014/main" id="{F5CF9B3D-B42B-47AD-B828-790024D12B86}"/>
              </a:ext>
            </a:extLst>
          </p:cNvPr>
          <p:cNvSpPr>
            <a:spLocks noGrp="1"/>
          </p:cNvSpPr>
          <p:nvPr>
            <p:ph type="sldNum" sz="quarter" idx="12"/>
          </p:nvPr>
        </p:nvSpPr>
        <p:spPr/>
        <p:txBody>
          <a:bodyPr/>
          <a:lstStyle>
            <a:lvl1pPr>
              <a:defRPr/>
            </a:lvl1pPr>
          </a:lstStyle>
          <a:p>
            <a:fld id="{C5E36D65-E78C-42D8-AF23-87DCD9FAE00B}" type="slidenum">
              <a:rPr lang="en-US" altLang="en-US"/>
              <a:pPr/>
              <a:t>‹#›</a:t>
            </a:fld>
            <a:endParaRPr lang="en-US" altLang="en-US"/>
          </a:p>
        </p:txBody>
      </p:sp>
    </p:spTree>
    <p:extLst>
      <p:ext uri="{BB962C8B-B14F-4D97-AF65-F5344CB8AC3E}">
        <p14:creationId xmlns:p14="http://schemas.microsoft.com/office/powerpoint/2010/main" val="4374574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0D5211-5827-42DC-8815-1EB60DB7ABB1}"/>
              </a:ext>
            </a:extLst>
          </p:cNvPr>
          <p:cNvSpPr>
            <a:spLocks noGrp="1"/>
          </p:cNvSpPr>
          <p:nvPr>
            <p:ph type="dt" sz="half" idx="10"/>
          </p:nvPr>
        </p:nvSpPr>
        <p:spPr/>
        <p:txBody>
          <a:bodyPr/>
          <a:lstStyle>
            <a:lvl1pPr>
              <a:defRPr>
                <a:latin typeface="Arial" pitchFamily="34" charset="0"/>
              </a:defRPr>
            </a:lvl1pPr>
          </a:lstStyle>
          <a:p>
            <a:pPr>
              <a:defRPr/>
            </a:pPr>
            <a:fld id="{138D3415-9AE4-49DC-94E3-CC2DE6BBBD86}" type="datetime1">
              <a:rPr lang="en-US" altLang="en-US" smtClean="0"/>
              <a:t>11/18/2025</a:t>
            </a:fld>
            <a:endParaRPr lang="en-US" altLang="en-US"/>
          </a:p>
        </p:txBody>
      </p:sp>
      <p:sp>
        <p:nvSpPr>
          <p:cNvPr id="3" name="Footer Placeholder 2">
            <a:extLst>
              <a:ext uri="{FF2B5EF4-FFF2-40B4-BE49-F238E27FC236}">
                <a16:creationId xmlns:a16="http://schemas.microsoft.com/office/drawing/2014/main" id="{B8814B27-FF07-4E41-AC0D-0064EB8F3B25}"/>
              </a:ext>
            </a:extLst>
          </p:cNvPr>
          <p:cNvSpPr>
            <a:spLocks noGrp="1"/>
          </p:cNvSpPr>
          <p:nvPr>
            <p:ph type="ftr" sz="quarter" idx="11"/>
          </p:nvPr>
        </p:nvSpPr>
        <p:spPr/>
        <p:txBody>
          <a:bodyPr/>
          <a:lstStyle>
            <a:lvl1pPr>
              <a:defRPr>
                <a:latin typeface="Arial" pitchFamily="34" charset="0"/>
              </a:defRPr>
            </a:lvl1pPr>
          </a:lstStyle>
          <a:p>
            <a:pPr>
              <a:defRPr/>
            </a:pPr>
            <a:endParaRPr lang="en-US" altLang="en-US"/>
          </a:p>
        </p:txBody>
      </p:sp>
      <p:sp>
        <p:nvSpPr>
          <p:cNvPr id="4" name="Slide Number Placeholder 3">
            <a:extLst>
              <a:ext uri="{FF2B5EF4-FFF2-40B4-BE49-F238E27FC236}">
                <a16:creationId xmlns:a16="http://schemas.microsoft.com/office/drawing/2014/main" id="{80EBD606-A625-4F77-A01C-D8DAEA3EA68D}"/>
              </a:ext>
            </a:extLst>
          </p:cNvPr>
          <p:cNvSpPr>
            <a:spLocks noGrp="1"/>
          </p:cNvSpPr>
          <p:nvPr>
            <p:ph type="sldNum" sz="quarter" idx="12"/>
          </p:nvPr>
        </p:nvSpPr>
        <p:spPr/>
        <p:txBody>
          <a:bodyPr/>
          <a:lstStyle>
            <a:lvl1pPr>
              <a:defRPr/>
            </a:lvl1pPr>
          </a:lstStyle>
          <a:p>
            <a:fld id="{5A74875B-2009-478A-8DC3-10120A14663B}" type="slidenum">
              <a:rPr lang="en-US" altLang="en-US"/>
              <a:pPr/>
              <a:t>‹#›</a:t>
            </a:fld>
            <a:endParaRPr lang="en-US" altLang="en-US"/>
          </a:p>
        </p:txBody>
      </p:sp>
    </p:spTree>
    <p:extLst>
      <p:ext uri="{BB962C8B-B14F-4D97-AF65-F5344CB8AC3E}">
        <p14:creationId xmlns:p14="http://schemas.microsoft.com/office/powerpoint/2010/main" val="58717619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940D60B0-8CC4-4692-A748-F1D66FD2FA6B}"/>
              </a:ext>
            </a:extLst>
          </p:cNvPr>
          <p:cNvSpPr>
            <a:spLocks noGrp="1"/>
          </p:cNvSpPr>
          <p:nvPr>
            <p:ph type="dt" sz="half" idx="10"/>
          </p:nvPr>
        </p:nvSpPr>
        <p:spPr/>
        <p:txBody>
          <a:bodyPr/>
          <a:lstStyle>
            <a:lvl1pPr>
              <a:defRPr>
                <a:latin typeface="Arial" pitchFamily="34" charset="0"/>
              </a:defRPr>
            </a:lvl1pPr>
          </a:lstStyle>
          <a:p>
            <a:pPr>
              <a:defRPr/>
            </a:pPr>
            <a:fld id="{F360D537-55F9-42F4-9AC3-BEC185437D69}" type="datetime1">
              <a:rPr lang="en-US" altLang="en-US" smtClean="0"/>
              <a:t>11/18/2025</a:t>
            </a:fld>
            <a:endParaRPr lang="en-US" altLang="en-US"/>
          </a:p>
        </p:txBody>
      </p:sp>
      <p:sp>
        <p:nvSpPr>
          <p:cNvPr id="6" name="Footer Placeholder 5">
            <a:extLst>
              <a:ext uri="{FF2B5EF4-FFF2-40B4-BE49-F238E27FC236}">
                <a16:creationId xmlns:a16="http://schemas.microsoft.com/office/drawing/2014/main" id="{7919F5ED-EC36-4CD5-81F7-5F365189B062}"/>
              </a:ext>
            </a:extLst>
          </p:cNvPr>
          <p:cNvSpPr>
            <a:spLocks noGrp="1"/>
          </p:cNvSpPr>
          <p:nvPr>
            <p:ph type="ftr" sz="quarter" idx="11"/>
          </p:nvPr>
        </p:nvSpPr>
        <p:spPr/>
        <p:txBody>
          <a:bodyPr/>
          <a:lstStyle>
            <a:lvl1pPr>
              <a:defRPr>
                <a:latin typeface="Arial" pitchFamily="34" charset="0"/>
              </a:defRPr>
            </a:lvl1pPr>
          </a:lstStyle>
          <a:p>
            <a:pPr>
              <a:defRPr/>
            </a:pPr>
            <a:endParaRPr lang="en-US" altLang="en-US"/>
          </a:p>
        </p:txBody>
      </p:sp>
      <p:sp>
        <p:nvSpPr>
          <p:cNvPr id="7" name="Slide Number Placeholder 6">
            <a:extLst>
              <a:ext uri="{FF2B5EF4-FFF2-40B4-BE49-F238E27FC236}">
                <a16:creationId xmlns:a16="http://schemas.microsoft.com/office/drawing/2014/main" id="{83F5F5A7-0D3E-4F7E-A194-A69B3DF9CDB8}"/>
              </a:ext>
            </a:extLst>
          </p:cNvPr>
          <p:cNvSpPr>
            <a:spLocks noGrp="1"/>
          </p:cNvSpPr>
          <p:nvPr>
            <p:ph type="sldNum" sz="quarter" idx="12"/>
          </p:nvPr>
        </p:nvSpPr>
        <p:spPr/>
        <p:txBody>
          <a:bodyPr/>
          <a:lstStyle>
            <a:lvl1pPr>
              <a:defRPr/>
            </a:lvl1pPr>
          </a:lstStyle>
          <a:p>
            <a:fld id="{33047FF5-DBF3-4EFF-9AD1-91A9F27850E2}" type="slidenum">
              <a:rPr lang="en-US" altLang="en-US"/>
              <a:pPr/>
              <a:t>‹#›</a:t>
            </a:fld>
            <a:endParaRPr lang="en-US" altLang="en-US"/>
          </a:p>
        </p:txBody>
      </p:sp>
    </p:spTree>
    <p:extLst>
      <p:ext uri="{BB962C8B-B14F-4D97-AF65-F5344CB8AC3E}">
        <p14:creationId xmlns:p14="http://schemas.microsoft.com/office/powerpoint/2010/main" val="276000906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7505E1B5-3FF0-4B0C-BF93-A21024D53DB4}"/>
              </a:ext>
            </a:extLst>
          </p:cNvPr>
          <p:cNvSpPr>
            <a:spLocks noGrp="1"/>
          </p:cNvSpPr>
          <p:nvPr>
            <p:ph type="dt" sz="half" idx="10"/>
          </p:nvPr>
        </p:nvSpPr>
        <p:spPr/>
        <p:txBody>
          <a:bodyPr/>
          <a:lstStyle>
            <a:lvl1pPr>
              <a:defRPr>
                <a:latin typeface="Arial" pitchFamily="34" charset="0"/>
              </a:defRPr>
            </a:lvl1pPr>
          </a:lstStyle>
          <a:p>
            <a:pPr>
              <a:defRPr/>
            </a:pPr>
            <a:fld id="{4D770D6D-F910-4147-88AC-AD1BDFD4C57C}" type="datetime1">
              <a:rPr lang="en-US" altLang="en-US" smtClean="0"/>
              <a:t>11/18/2025</a:t>
            </a:fld>
            <a:endParaRPr lang="en-US" altLang="en-US"/>
          </a:p>
        </p:txBody>
      </p:sp>
      <p:sp>
        <p:nvSpPr>
          <p:cNvPr id="6" name="Footer Placeholder 5">
            <a:extLst>
              <a:ext uri="{FF2B5EF4-FFF2-40B4-BE49-F238E27FC236}">
                <a16:creationId xmlns:a16="http://schemas.microsoft.com/office/drawing/2014/main" id="{EA52A4C3-B039-4ED9-AD72-40F55C2D94F5}"/>
              </a:ext>
            </a:extLst>
          </p:cNvPr>
          <p:cNvSpPr>
            <a:spLocks noGrp="1"/>
          </p:cNvSpPr>
          <p:nvPr>
            <p:ph type="ftr" sz="quarter" idx="11"/>
          </p:nvPr>
        </p:nvSpPr>
        <p:spPr/>
        <p:txBody>
          <a:bodyPr/>
          <a:lstStyle>
            <a:lvl1pPr>
              <a:defRPr>
                <a:latin typeface="Arial" pitchFamily="34" charset="0"/>
              </a:defRPr>
            </a:lvl1pPr>
          </a:lstStyle>
          <a:p>
            <a:pPr>
              <a:defRPr/>
            </a:pPr>
            <a:endParaRPr lang="en-US" altLang="en-US"/>
          </a:p>
        </p:txBody>
      </p:sp>
      <p:sp>
        <p:nvSpPr>
          <p:cNvPr id="7" name="Slide Number Placeholder 6">
            <a:extLst>
              <a:ext uri="{FF2B5EF4-FFF2-40B4-BE49-F238E27FC236}">
                <a16:creationId xmlns:a16="http://schemas.microsoft.com/office/drawing/2014/main" id="{1E8CBC79-2FDA-4D2C-A9D4-5F24FE11819E}"/>
              </a:ext>
            </a:extLst>
          </p:cNvPr>
          <p:cNvSpPr>
            <a:spLocks noGrp="1"/>
          </p:cNvSpPr>
          <p:nvPr>
            <p:ph type="sldNum" sz="quarter" idx="12"/>
          </p:nvPr>
        </p:nvSpPr>
        <p:spPr/>
        <p:txBody>
          <a:bodyPr/>
          <a:lstStyle>
            <a:lvl1pPr>
              <a:defRPr/>
            </a:lvl1pPr>
          </a:lstStyle>
          <a:p>
            <a:fld id="{887DFD82-8530-4558-9564-DE7955DB4160}" type="slidenum">
              <a:rPr lang="en-US" altLang="en-US"/>
              <a:pPr/>
              <a:t>‹#›</a:t>
            </a:fld>
            <a:endParaRPr lang="en-US" altLang="en-US"/>
          </a:p>
        </p:txBody>
      </p:sp>
    </p:spTree>
    <p:extLst>
      <p:ext uri="{BB962C8B-B14F-4D97-AF65-F5344CB8AC3E}">
        <p14:creationId xmlns:p14="http://schemas.microsoft.com/office/powerpoint/2010/main" val="373815049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F25C75-CCBA-49AA-85D2-F6442305FAB8}"/>
              </a:ext>
            </a:extLst>
          </p:cNvPr>
          <p:cNvSpPr>
            <a:spLocks noGrp="1"/>
          </p:cNvSpPr>
          <p:nvPr>
            <p:ph type="dt" sz="half" idx="10"/>
          </p:nvPr>
        </p:nvSpPr>
        <p:spPr/>
        <p:txBody>
          <a:bodyPr/>
          <a:lstStyle>
            <a:lvl1pPr>
              <a:defRPr>
                <a:latin typeface="Arial" pitchFamily="34" charset="0"/>
              </a:defRPr>
            </a:lvl1pPr>
          </a:lstStyle>
          <a:p>
            <a:pPr>
              <a:defRPr/>
            </a:pPr>
            <a:fld id="{DFA3ED10-8E50-4349-B2FC-A8926AB0D936}" type="datetime1">
              <a:rPr lang="en-US" altLang="en-US" smtClean="0"/>
              <a:t>11/18/2025</a:t>
            </a:fld>
            <a:endParaRPr lang="en-US" altLang="en-US"/>
          </a:p>
        </p:txBody>
      </p:sp>
      <p:sp>
        <p:nvSpPr>
          <p:cNvPr id="5" name="Footer Placeholder 4">
            <a:extLst>
              <a:ext uri="{FF2B5EF4-FFF2-40B4-BE49-F238E27FC236}">
                <a16:creationId xmlns:a16="http://schemas.microsoft.com/office/drawing/2014/main" id="{745EE1D0-64E6-491D-AC46-5022535DABAF}"/>
              </a:ext>
            </a:extLst>
          </p:cNvPr>
          <p:cNvSpPr>
            <a:spLocks noGrp="1"/>
          </p:cNvSpPr>
          <p:nvPr>
            <p:ph type="ftr" sz="quarter" idx="11"/>
          </p:nvPr>
        </p:nvSpPr>
        <p:spPr/>
        <p:txBody>
          <a:bodyPr/>
          <a:lstStyle>
            <a:lvl1pPr>
              <a:defRPr>
                <a:latin typeface="Arial" pitchFamily="34" charset="0"/>
              </a:defRPr>
            </a:lvl1pPr>
          </a:lstStyle>
          <a:p>
            <a:pPr>
              <a:defRPr/>
            </a:pPr>
            <a:endParaRPr lang="en-US" altLang="en-US"/>
          </a:p>
        </p:txBody>
      </p:sp>
      <p:sp>
        <p:nvSpPr>
          <p:cNvPr id="6" name="Slide Number Placeholder 5">
            <a:extLst>
              <a:ext uri="{FF2B5EF4-FFF2-40B4-BE49-F238E27FC236}">
                <a16:creationId xmlns:a16="http://schemas.microsoft.com/office/drawing/2014/main" id="{4FD3586D-3AA3-4062-8016-5FA82E70AD7B}"/>
              </a:ext>
            </a:extLst>
          </p:cNvPr>
          <p:cNvSpPr>
            <a:spLocks noGrp="1"/>
          </p:cNvSpPr>
          <p:nvPr>
            <p:ph type="sldNum" sz="quarter" idx="12"/>
          </p:nvPr>
        </p:nvSpPr>
        <p:spPr/>
        <p:txBody>
          <a:bodyPr/>
          <a:lstStyle>
            <a:lvl1pPr>
              <a:defRPr/>
            </a:lvl1pPr>
          </a:lstStyle>
          <a:p>
            <a:fld id="{F9CD043D-7731-4482-9E48-0ABEAD007B61}" type="slidenum">
              <a:rPr lang="en-US" altLang="en-US"/>
              <a:pPr/>
              <a:t>‹#›</a:t>
            </a:fld>
            <a:endParaRPr lang="en-US" altLang="en-US"/>
          </a:p>
        </p:txBody>
      </p:sp>
    </p:spTree>
    <p:extLst>
      <p:ext uri="{BB962C8B-B14F-4D97-AF65-F5344CB8AC3E}">
        <p14:creationId xmlns:p14="http://schemas.microsoft.com/office/powerpoint/2010/main" val="279943125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B70F338-2621-477B-AB12-5C467186AAD9}"/>
              </a:ext>
            </a:extLst>
          </p:cNvPr>
          <p:cNvSpPr>
            <a:spLocks noGrp="1"/>
          </p:cNvSpPr>
          <p:nvPr>
            <p:ph type="dt" sz="half" idx="10"/>
          </p:nvPr>
        </p:nvSpPr>
        <p:spPr/>
        <p:txBody>
          <a:bodyPr/>
          <a:lstStyle>
            <a:lvl1pPr>
              <a:defRPr>
                <a:latin typeface="Arial" pitchFamily="34" charset="0"/>
              </a:defRPr>
            </a:lvl1pPr>
          </a:lstStyle>
          <a:p>
            <a:pPr>
              <a:defRPr/>
            </a:pPr>
            <a:fld id="{B3BDC20E-4143-4F0E-9B31-F41516A5995B}" type="datetime1">
              <a:rPr lang="en-US" altLang="en-US" smtClean="0"/>
              <a:t>11/18/2025</a:t>
            </a:fld>
            <a:endParaRPr lang="en-US" altLang="en-US"/>
          </a:p>
        </p:txBody>
      </p:sp>
      <p:sp>
        <p:nvSpPr>
          <p:cNvPr id="5" name="Footer Placeholder 4">
            <a:extLst>
              <a:ext uri="{FF2B5EF4-FFF2-40B4-BE49-F238E27FC236}">
                <a16:creationId xmlns:a16="http://schemas.microsoft.com/office/drawing/2014/main" id="{6E4E7A89-AD88-4F90-8EB6-A1753242B66E}"/>
              </a:ext>
            </a:extLst>
          </p:cNvPr>
          <p:cNvSpPr>
            <a:spLocks noGrp="1"/>
          </p:cNvSpPr>
          <p:nvPr>
            <p:ph type="ftr" sz="quarter" idx="11"/>
          </p:nvPr>
        </p:nvSpPr>
        <p:spPr/>
        <p:txBody>
          <a:bodyPr/>
          <a:lstStyle>
            <a:lvl1pPr>
              <a:defRPr>
                <a:latin typeface="Arial" pitchFamily="34" charset="0"/>
              </a:defRPr>
            </a:lvl1pPr>
          </a:lstStyle>
          <a:p>
            <a:pPr>
              <a:defRPr/>
            </a:pPr>
            <a:endParaRPr lang="en-US" altLang="en-US"/>
          </a:p>
        </p:txBody>
      </p:sp>
      <p:sp>
        <p:nvSpPr>
          <p:cNvPr id="6" name="Slide Number Placeholder 5">
            <a:extLst>
              <a:ext uri="{FF2B5EF4-FFF2-40B4-BE49-F238E27FC236}">
                <a16:creationId xmlns:a16="http://schemas.microsoft.com/office/drawing/2014/main" id="{F7260CDD-986F-4B0C-BB63-2BD79D0E93F8}"/>
              </a:ext>
            </a:extLst>
          </p:cNvPr>
          <p:cNvSpPr>
            <a:spLocks noGrp="1"/>
          </p:cNvSpPr>
          <p:nvPr>
            <p:ph type="sldNum" sz="quarter" idx="12"/>
          </p:nvPr>
        </p:nvSpPr>
        <p:spPr/>
        <p:txBody>
          <a:bodyPr/>
          <a:lstStyle>
            <a:lvl1pPr>
              <a:defRPr/>
            </a:lvl1pPr>
          </a:lstStyle>
          <a:p>
            <a:fld id="{E37B8E28-31A8-4D59-8DB1-1AE6ABB79163}" type="slidenum">
              <a:rPr lang="en-US" altLang="en-US"/>
              <a:pPr/>
              <a:t>‹#›</a:t>
            </a:fld>
            <a:endParaRPr lang="en-US" altLang="en-US"/>
          </a:p>
        </p:txBody>
      </p:sp>
    </p:spTree>
    <p:extLst>
      <p:ext uri="{BB962C8B-B14F-4D97-AF65-F5344CB8AC3E}">
        <p14:creationId xmlns:p14="http://schemas.microsoft.com/office/powerpoint/2010/main" val="284592737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DFAD4371-2CE5-46CE-991F-484CD38C108C}"/>
              </a:ext>
            </a:extLst>
          </p:cNvPr>
          <p:cNvGrpSpPr>
            <a:grpSpLocks/>
          </p:cNvGrpSpPr>
          <p:nvPr/>
        </p:nvGrpSpPr>
        <p:grpSpPr bwMode="auto">
          <a:xfrm>
            <a:off x="3175" y="4267200"/>
            <a:ext cx="9140825" cy="2590800"/>
            <a:chOff x="2" y="2688"/>
            <a:chExt cx="5758" cy="1632"/>
          </a:xfrm>
        </p:grpSpPr>
        <p:sp>
          <p:nvSpPr>
            <p:cNvPr id="5" name="Freeform 3">
              <a:extLst>
                <a:ext uri="{FF2B5EF4-FFF2-40B4-BE49-F238E27FC236}">
                  <a16:creationId xmlns:a16="http://schemas.microsoft.com/office/drawing/2014/main" id="{23AB5900-C421-497A-BA49-559B8E23E36E}"/>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 name="Group 4">
              <a:extLst>
                <a:ext uri="{FF2B5EF4-FFF2-40B4-BE49-F238E27FC236}">
                  <a16:creationId xmlns:a16="http://schemas.microsoft.com/office/drawing/2014/main" id="{BFF85891-5E25-40FD-95E6-8D9856B52AF5}"/>
                </a:ext>
              </a:extLst>
            </p:cNvPr>
            <p:cNvGrpSpPr>
              <a:grpSpLocks/>
            </p:cNvGrpSpPr>
            <p:nvPr userDrawn="1"/>
          </p:nvGrpSpPr>
          <p:grpSpPr bwMode="auto">
            <a:xfrm>
              <a:off x="3528" y="3715"/>
              <a:ext cx="792" cy="521"/>
              <a:chOff x="3527" y="3715"/>
              <a:chExt cx="792" cy="521"/>
            </a:xfrm>
          </p:grpSpPr>
          <p:sp>
            <p:nvSpPr>
              <p:cNvPr id="57" name="Oval 5">
                <a:extLst>
                  <a:ext uri="{FF2B5EF4-FFF2-40B4-BE49-F238E27FC236}">
                    <a16:creationId xmlns:a16="http://schemas.microsoft.com/office/drawing/2014/main" id="{8A189F5C-367A-49E6-93CF-17DDEFD782F9}"/>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58" name="Oval 6">
                <a:extLst>
                  <a:ext uri="{FF2B5EF4-FFF2-40B4-BE49-F238E27FC236}">
                    <a16:creationId xmlns:a16="http://schemas.microsoft.com/office/drawing/2014/main" id="{780D9B37-8B81-4C39-9755-E2462C261002}"/>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59" name="Oval 7">
                <a:extLst>
                  <a:ext uri="{FF2B5EF4-FFF2-40B4-BE49-F238E27FC236}">
                    <a16:creationId xmlns:a16="http://schemas.microsoft.com/office/drawing/2014/main" id="{9A576523-2CB2-41F6-8FA7-B7875A91F4D3}"/>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0" name="Oval 8">
                <a:extLst>
                  <a:ext uri="{FF2B5EF4-FFF2-40B4-BE49-F238E27FC236}">
                    <a16:creationId xmlns:a16="http://schemas.microsoft.com/office/drawing/2014/main" id="{8A975FC1-37BD-4284-9481-8A07E09749BB}"/>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61" name="Oval 9">
                <a:extLst>
                  <a:ext uri="{FF2B5EF4-FFF2-40B4-BE49-F238E27FC236}">
                    <a16:creationId xmlns:a16="http://schemas.microsoft.com/office/drawing/2014/main" id="{4EFE1BA8-D905-4ED9-A1BE-A2DF64550000}"/>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62" name="Freeform 10">
                <a:extLst>
                  <a:ext uri="{FF2B5EF4-FFF2-40B4-BE49-F238E27FC236}">
                    <a16:creationId xmlns:a16="http://schemas.microsoft.com/office/drawing/2014/main" id="{AA9BC116-78CD-4406-85DA-9E6643FBB462}"/>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63" name="Freeform 11">
                <a:extLst>
                  <a:ext uri="{FF2B5EF4-FFF2-40B4-BE49-F238E27FC236}">
                    <a16:creationId xmlns:a16="http://schemas.microsoft.com/office/drawing/2014/main" id="{6EEEF407-CA39-4146-A791-B0F877C65FC7}"/>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64" name="Freeform 12">
                <a:extLst>
                  <a:ext uri="{FF2B5EF4-FFF2-40B4-BE49-F238E27FC236}">
                    <a16:creationId xmlns:a16="http://schemas.microsoft.com/office/drawing/2014/main" id="{E7B06690-1D92-4DCC-A5F0-3DDE1FADA954}"/>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65" name="Freeform 13">
                <a:extLst>
                  <a:ext uri="{FF2B5EF4-FFF2-40B4-BE49-F238E27FC236}">
                    <a16:creationId xmlns:a16="http://schemas.microsoft.com/office/drawing/2014/main" id="{C48A1337-8E57-4277-A6FA-E9ACAA925F47}"/>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66" name="Freeform 14">
                <a:extLst>
                  <a:ext uri="{FF2B5EF4-FFF2-40B4-BE49-F238E27FC236}">
                    <a16:creationId xmlns:a16="http://schemas.microsoft.com/office/drawing/2014/main" id="{6C3F106E-99FD-4145-A8A9-5CDCD1A735C9}"/>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67" name="Oval 15">
                <a:extLst>
                  <a:ext uri="{FF2B5EF4-FFF2-40B4-BE49-F238E27FC236}">
                    <a16:creationId xmlns:a16="http://schemas.microsoft.com/office/drawing/2014/main" id="{A1B2AC59-F471-4F45-A101-CDE7008836FD}"/>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7" name="Group 16">
              <a:extLst>
                <a:ext uri="{FF2B5EF4-FFF2-40B4-BE49-F238E27FC236}">
                  <a16:creationId xmlns:a16="http://schemas.microsoft.com/office/drawing/2014/main" id="{B0363A81-CC44-4175-AE22-C8FA73777C57}"/>
                </a:ext>
              </a:extLst>
            </p:cNvPr>
            <p:cNvGrpSpPr>
              <a:grpSpLocks/>
            </p:cNvGrpSpPr>
            <p:nvPr userDrawn="1"/>
          </p:nvGrpSpPr>
          <p:grpSpPr bwMode="auto">
            <a:xfrm>
              <a:off x="1776" y="3631"/>
              <a:ext cx="1626" cy="683"/>
              <a:chOff x="1776" y="3631"/>
              <a:chExt cx="1626" cy="683"/>
            </a:xfrm>
          </p:grpSpPr>
          <p:sp>
            <p:nvSpPr>
              <p:cNvPr id="39" name="Oval 17">
                <a:extLst>
                  <a:ext uri="{FF2B5EF4-FFF2-40B4-BE49-F238E27FC236}">
                    <a16:creationId xmlns:a16="http://schemas.microsoft.com/office/drawing/2014/main" id="{DCF38406-4BE1-4F6E-988F-D39C0839CDBA}"/>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0" name="Oval 18">
                <a:extLst>
                  <a:ext uri="{FF2B5EF4-FFF2-40B4-BE49-F238E27FC236}">
                    <a16:creationId xmlns:a16="http://schemas.microsoft.com/office/drawing/2014/main" id="{CAE8C04D-1B49-445C-A4B2-B6C93DF7AD04}"/>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41" name="Oval 19">
                <a:extLst>
                  <a:ext uri="{FF2B5EF4-FFF2-40B4-BE49-F238E27FC236}">
                    <a16:creationId xmlns:a16="http://schemas.microsoft.com/office/drawing/2014/main" id="{10215028-8FC5-4F67-BA61-F2F23AC03588}"/>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42" name="Oval 20">
                <a:extLst>
                  <a:ext uri="{FF2B5EF4-FFF2-40B4-BE49-F238E27FC236}">
                    <a16:creationId xmlns:a16="http://schemas.microsoft.com/office/drawing/2014/main" id="{912A0842-09AB-419B-A403-FB2FF766D95B}"/>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3" name="Oval 21">
                <a:extLst>
                  <a:ext uri="{FF2B5EF4-FFF2-40B4-BE49-F238E27FC236}">
                    <a16:creationId xmlns:a16="http://schemas.microsoft.com/office/drawing/2014/main" id="{91651F99-91AF-4E6A-860A-6A32BE477F9F}"/>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4" name="Oval 22">
                <a:extLst>
                  <a:ext uri="{FF2B5EF4-FFF2-40B4-BE49-F238E27FC236}">
                    <a16:creationId xmlns:a16="http://schemas.microsoft.com/office/drawing/2014/main" id="{116B460D-CB5F-4717-8676-A9E48E73B41F}"/>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45" name="Oval 23">
                <a:extLst>
                  <a:ext uri="{FF2B5EF4-FFF2-40B4-BE49-F238E27FC236}">
                    <a16:creationId xmlns:a16="http://schemas.microsoft.com/office/drawing/2014/main" id="{3C6F3AE9-3084-44FF-A41F-0737236E74BE}"/>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46" name="Oval 24">
                <a:extLst>
                  <a:ext uri="{FF2B5EF4-FFF2-40B4-BE49-F238E27FC236}">
                    <a16:creationId xmlns:a16="http://schemas.microsoft.com/office/drawing/2014/main" id="{4F7A2B67-5CDA-4903-AC0D-B4CC374A2841}"/>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47" name="Freeform 25">
                <a:extLst>
                  <a:ext uri="{FF2B5EF4-FFF2-40B4-BE49-F238E27FC236}">
                    <a16:creationId xmlns:a16="http://schemas.microsoft.com/office/drawing/2014/main" id="{A26C4355-22C7-4234-99DE-CC5D38C3699B}"/>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48" name="Freeform 26">
                <a:extLst>
                  <a:ext uri="{FF2B5EF4-FFF2-40B4-BE49-F238E27FC236}">
                    <a16:creationId xmlns:a16="http://schemas.microsoft.com/office/drawing/2014/main" id="{BDF7EE8C-ABAE-41A9-B8F6-84FF6740CB26}"/>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49" name="Freeform 27">
                <a:extLst>
                  <a:ext uri="{FF2B5EF4-FFF2-40B4-BE49-F238E27FC236}">
                    <a16:creationId xmlns:a16="http://schemas.microsoft.com/office/drawing/2014/main" id="{75F53F19-E78A-4B31-84E2-65CCF887CC06}"/>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50" name="Freeform 28">
                <a:extLst>
                  <a:ext uri="{FF2B5EF4-FFF2-40B4-BE49-F238E27FC236}">
                    <a16:creationId xmlns:a16="http://schemas.microsoft.com/office/drawing/2014/main" id="{24D14226-FDF3-4C99-BFDE-AA083AB576A1}"/>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51" name="Freeform 29">
                <a:extLst>
                  <a:ext uri="{FF2B5EF4-FFF2-40B4-BE49-F238E27FC236}">
                    <a16:creationId xmlns:a16="http://schemas.microsoft.com/office/drawing/2014/main" id="{484C51A7-E758-41FC-BB8A-3FA830A9AA0C}"/>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0">
                <a:extLst>
                  <a:ext uri="{FF2B5EF4-FFF2-40B4-BE49-F238E27FC236}">
                    <a16:creationId xmlns:a16="http://schemas.microsoft.com/office/drawing/2014/main" id="{1C92330A-72BB-4FD6-8056-26071C3A0A8A}"/>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1">
                <a:extLst>
                  <a:ext uri="{FF2B5EF4-FFF2-40B4-BE49-F238E27FC236}">
                    <a16:creationId xmlns:a16="http://schemas.microsoft.com/office/drawing/2014/main" id="{9E570E79-7A05-47EA-9E07-1FD9C59BE70D}"/>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4" name="Freeform 32">
                <a:extLst>
                  <a:ext uri="{FF2B5EF4-FFF2-40B4-BE49-F238E27FC236}">
                    <a16:creationId xmlns:a16="http://schemas.microsoft.com/office/drawing/2014/main" id="{5FDF76A2-3A72-4EEF-98D9-EED0DE23E3CF}"/>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5" name="Freeform 33">
                <a:extLst>
                  <a:ext uri="{FF2B5EF4-FFF2-40B4-BE49-F238E27FC236}">
                    <a16:creationId xmlns:a16="http://schemas.microsoft.com/office/drawing/2014/main" id="{083B268A-70F4-4990-8079-6971D96E37F1}"/>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56" name="Freeform 34">
                <a:extLst>
                  <a:ext uri="{FF2B5EF4-FFF2-40B4-BE49-F238E27FC236}">
                    <a16:creationId xmlns:a16="http://schemas.microsoft.com/office/drawing/2014/main" id="{24376287-A298-4623-A061-D76FFE8311F0}"/>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 name="Group 35">
              <a:extLst>
                <a:ext uri="{FF2B5EF4-FFF2-40B4-BE49-F238E27FC236}">
                  <a16:creationId xmlns:a16="http://schemas.microsoft.com/office/drawing/2014/main" id="{28DA2B15-2239-4C98-A411-5CF80D099B1C}"/>
                </a:ext>
              </a:extLst>
            </p:cNvPr>
            <p:cNvGrpSpPr>
              <a:grpSpLocks/>
            </p:cNvGrpSpPr>
            <p:nvPr userDrawn="1"/>
          </p:nvGrpSpPr>
          <p:grpSpPr bwMode="auto">
            <a:xfrm>
              <a:off x="4128" y="3360"/>
              <a:ext cx="1351" cy="821"/>
              <a:chOff x="4128" y="3360"/>
              <a:chExt cx="1351" cy="821"/>
            </a:xfrm>
          </p:grpSpPr>
          <p:sp>
            <p:nvSpPr>
              <p:cNvPr id="22" name="Freeform 36">
                <a:extLst>
                  <a:ext uri="{FF2B5EF4-FFF2-40B4-BE49-F238E27FC236}">
                    <a16:creationId xmlns:a16="http://schemas.microsoft.com/office/drawing/2014/main" id="{C79B7C36-5A4C-49A0-84ED-8B577D5D6AA5}"/>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3" name="Freeform 37">
                <a:extLst>
                  <a:ext uri="{FF2B5EF4-FFF2-40B4-BE49-F238E27FC236}">
                    <a16:creationId xmlns:a16="http://schemas.microsoft.com/office/drawing/2014/main" id="{E652EC29-CD08-43AB-A710-BD95EBE8262E}"/>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4" name="Freeform 38">
                <a:extLst>
                  <a:ext uri="{FF2B5EF4-FFF2-40B4-BE49-F238E27FC236}">
                    <a16:creationId xmlns:a16="http://schemas.microsoft.com/office/drawing/2014/main" id="{B0FC4A8A-09B2-463D-9643-D10C1F2BB211}"/>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25" name="Freeform 39">
                <a:extLst>
                  <a:ext uri="{FF2B5EF4-FFF2-40B4-BE49-F238E27FC236}">
                    <a16:creationId xmlns:a16="http://schemas.microsoft.com/office/drawing/2014/main" id="{4CD01498-4E2C-4A0A-8D4F-DE36571AF446}"/>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6" name="Freeform 40">
                <a:extLst>
                  <a:ext uri="{FF2B5EF4-FFF2-40B4-BE49-F238E27FC236}">
                    <a16:creationId xmlns:a16="http://schemas.microsoft.com/office/drawing/2014/main" id="{BDDBDCB7-E7D3-4D79-AB0D-702FA9FEB477}"/>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7" name="Freeform 41">
                <a:extLst>
                  <a:ext uri="{FF2B5EF4-FFF2-40B4-BE49-F238E27FC236}">
                    <a16:creationId xmlns:a16="http://schemas.microsoft.com/office/drawing/2014/main" id="{E89183D8-F5B1-48EF-9038-29C3DAAF9F81}"/>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8" name="Freeform 42">
                <a:extLst>
                  <a:ext uri="{FF2B5EF4-FFF2-40B4-BE49-F238E27FC236}">
                    <a16:creationId xmlns:a16="http://schemas.microsoft.com/office/drawing/2014/main" id="{7083F3ED-3E08-4828-A643-ABCEB2CD3B87}"/>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9" name="Freeform 43">
                <a:extLst>
                  <a:ext uri="{FF2B5EF4-FFF2-40B4-BE49-F238E27FC236}">
                    <a16:creationId xmlns:a16="http://schemas.microsoft.com/office/drawing/2014/main" id="{75D7E32B-C20A-414D-A90B-CFC9DC8B1A54}"/>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44">
                <a:extLst>
                  <a:ext uri="{FF2B5EF4-FFF2-40B4-BE49-F238E27FC236}">
                    <a16:creationId xmlns:a16="http://schemas.microsoft.com/office/drawing/2014/main" id="{1821F5B5-DF01-4811-BEE4-07302DFFEB11}"/>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31" name="Freeform 45">
                <a:extLst>
                  <a:ext uri="{FF2B5EF4-FFF2-40B4-BE49-F238E27FC236}">
                    <a16:creationId xmlns:a16="http://schemas.microsoft.com/office/drawing/2014/main" id="{D6AAF051-5F2B-411D-B609-3F4702499DCE}"/>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2" name="Freeform 46">
                <a:extLst>
                  <a:ext uri="{FF2B5EF4-FFF2-40B4-BE49-F238E27FC236}">
                    <a16:creationId xmlns:a16="http://schemas.microsoft.com/office/drawing/2014/main" id="{B563EF1F-8F15-4DDE-9AF8-8F533E001E7C}"/>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33" name="Oval 47">
                <a:extLst>
                  <a:ext uri="{FF2B5EF4-FFF2-40B4-BE49-F238E27FC236}">
                    <a16:creationId xmlns:a16="http://schemas.microsoft.com/office/drawing/2014/main" id="{992C7D7B-AC20-4DF8-8469-CA9F66188AD5}"/>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34" name="Oval 48">
                <a:extLst>
                  <a:ext uri="{FF2B5EF4-FFF2-40B4-BE49-F238E27FC236}">
                    <a16:creationId xmlns:a16="http://schemas.microsoft.com/office/drawing/2014/main" id="{AC62DCFB-0D1B-44A1-9CE4-7A7D2FA6F8A4}"/>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5" name="Oval 49">
                <a:extLst>
                  <a:ext uri="{FF2B5EF4-FFF2-40B4-BE49-F238E27FC236}">
                    <a16:creationId xmlns:a16="http://schemas.microsoft.com/office/drawing/2014/main" id="{87BAFDA9-8646-4DF0-9800-5A9B00C30D3A}"/>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6" name="Oval 50">
                <a:extLst>
                  <a:ext uri="{FF2B5EF4-FFF2-40B4-BE49-F238E27FC236}">
                    <a16:creationId xmlns:a16="http://schemas.microsoft.com/office/drawing/2014/main" id="{779C992F-493B-466D-A192-3081D8F31A35}"/>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37" name="Oval 51">
                <a:extLst>
                  <a:ext uri="{FF2B5EF4-FFF2-40B4-BE49-F238E27FC236}">
                    <a16:creationId xmlns:a16="http://schemas.microsoft.com/office/drawing/2014/main" id="{217188A7-6C62-4376-9132-6D03BB0CC167}"/>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38" name="Oval 52">
                <a:extLst>
                  <a:ext uri="{FF2B5EF4-FFF2-40B4-BE49-F238E27FC236}">
                    <a16:creationId xmlns:a16="http://schemas.microsoft.com/office/drawing/2014/main" id="{C8E74B3A-0624-49E2-96C0-2A30DD6EC41B}"/>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9" name="Group 53">
              <a:extLst>
                <a:ext uri="{FF2B5EF4-FFF2-40B4-BE49-F238E27FC236}">
                  <a16:creationId xmlns:a16="http://schemas.microsoft.com/office/drawing/2014/main" id="{453EA30B-B6A5-4B79-B5EA-DA6D51FF908C}"/>
                </a:ext>
              </a:extLst>
            </p:cNvPr>
            <p:cNvGrpSpPr>
              <a:grpSpLocks/>
            </p:cNvGrpSpPr>
            <p:nvPr userDrawn="1"/>
          </p:nvGrpSpPr>
          <p:grpSpPr bwMode="auto">
            <a:xfrm>
              <a:off x="5280" y="3024"/>
              <a:ext cx="425" cy="258"/>
              <a:chOff x="5280" y="3024"/>
              <a:chExt cx="425" cy="258"/>
            </a:xfrm>
          </p:grpSpPr>
          <p:sp>
            <p:nvSpPr>
              <p:cNvPr id="10" name="Freeform 54">
                <a:extLst>
                  <a:ext uri="{FF2B5EF4-FFF2-40B4-BE49-F238E27FC236}">
                    <a16:creationId xmlns:a16="http://schemas.microsoft.com/office/drawing/2014/main" id="{E490C2A0-5BAF-4893-9633-92BEFFDB3250}"/>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55">
                <a:extLst>
                  <a:ext uri="{FF2B5EF4-FFF2-40B4-BE49-F238E27FC236}">
                    <a16:creationId xmlns:a16="http://schemas.microsoft.com/office/drawing/2014/main" id="{BD398ACE-FD9C-4174-B258-2CB4703DC8BD}"/>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56">
                <a:extLst>
                  <a:ext uri="{FF2B5EF4-FFF2-40B4-BE49-F238E27FC236}">
                    <a16:creationId xmlns:a16="http://schemas.microsoft.com/office/drawing/2014/main" id="{B4DE0021-35D8-4070-BB91-3A5E09E28FC2}"/>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57">
                <a:extLst>
                  <a:ext uri="{FF2B5EF4-FFF2-40B4-BE49-F238E27FC236}">
                    <a16:creationId xmlns:a16="http://schemas.microsoft.com/office/drawing/2014/main" id="{52EA7325-978B-4807-8722-17E328BF8C68}"/>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58">
                <a:extLst>
                  <a:ext uri="{FF2B5EF4-FFF2-40B4-BE49-F238E27FC236}">
                    <a16:creationId xmlns:a16="http://schemas.microsoft.com/office/drawing/2014/main" id="{E0B5BBD6-ED72-4634-B735-1274A4F6BFAD}"/>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59">
                <a:extLst>
                  <a:ext uri="{FF2B5EF4-FFF2-40B4-BE49-F238E27FC236}">
                    <a16:creationId xmlns:a16="http://schemas.microsoft.com/office/drawing/2014/main" id="{E1FB5489-4012-4EB5-A3A0-5124A7DD2835}"/>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60">
                <a:extLst>
                  <a:ext uri="{FF2B5EF4-FFF2-40B4-BE49-F238E27FC236}">
                    <a16:creationId xmlns:a16="http://schemas.microsoft.com/office/drawing/2014/main" id="{A4FDD825-C12D-4EFA-BFF1-76011899D6E2}"/>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 name="Group 61">
                <a:extLst>
                  <a:ext uri="{FF2B5EF4-FFF2-40B4-BE49-F238E27FC236}">
                    <a16:creationId xmlns:a16="http://schemas.microsoft.com/office/drawing/2014/main" id="{9D80F9EF-9707-4DF0-8BE5-0F7D1F06CFF4}"/>
                  </a:ext>
                </a:extLst>
              </p:cNvPr>
              <p:cNvGrpSpPr>
                <a:grpSpLocks/>
              </p:cNvGrpSpPr>
              <p:nvPr/>
            </p:nvGrpSpPr>
            <p:grpSpPr bwMode="auto">
              <a:xfrm>
                <a:off x="5381" y="3085"/>
                <a:ext cx="227" cy="132"/>
                <a:chOff x="5381" y="3085"/>
                <a:chExt cx="227" cy="132"/>
              </a:xfrm>
            </p:grpSpPr>
            <p:sp>
              <p:nvSpPr>
                <p:cNvPr id="18" name="Oval 62">
                  <a:extLst>
                    <a:ext uri="{FF2B5EF4-FFF2-40B4-BE49-F238E27FC236}">
                      <a16:creationId xmlns:a16="http://schemas.microsoft.com/office/drawing/2014/main" id="{38F8AC99-7522-499F-9C35-66FF32A92833}"/>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 name="Oval 63">
                  <a:extLst>
                    <a:ext uri="{FF2B5EF4-FFF2-40B4-BE49-F238E27FC236}">
                      <a16:creationId xmlns:a16="http://schemas.microsoft.com/office/drawing/2014/main" id="{7908923D-51AE-4814-AB62-51D0CFBF5401}"/>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 name="Oval 64">
                  <a:extLst>
                    <a:ext uri="{FF2B5EF4-FFF2-40B4-BE49-F238E27FC236}">
                      <a16:creationId xmlns:a16="http://schemas.microsoft.com/office/drawing/2014/main" id="{AE7BF4FE-67A2-40D6-B7EE-688B87F60AFC}"/>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1" name="Oval 65">
                  <a:extLst>
                    <a:ext uri="{FF2B5EF4-FFF2-40B4-BE49-F238E27FC236}">
                      <a16:creationId xmlns:a16="http://schemas.microsoft.com/office/drawing/2014/main" id="{AB413E65-80AA-4B57-9409-BF0B3302D978}"/>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60290" name="Rectangle 66"/>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146029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noProof="0"/>
              <a:t>Click to edit Master subtitle style</a:t>
            </a:r>
          </a:p>
        </p:txBody>
      </p:sp>
      <p:sp>
        <p:nvSpPr>
          <p:cNvPr id="68" name="Rectangle 68">
            <a:extLst>
              <a:ext uri="{FF2B5EF4-FFF2-40B4-BE49-F238E27FC236}">
                <a16:creationId xmlns:a16="http://schemas.microsoft.com/office/drawing/2014/main" id="{4A74EF58-C4BE-40AB-930E-09D4BBAB18EF}"/>
              </a:ext>
            </a:extLst>
          </p:cNvPr>
          <p:cNvSpPr>
            <a:spLocks noGrp="1" noChangeArrowheads="1"/>
          </p:cNvSpPr>
          <p:nvPr>
            <p:ph type="dt" sz="quarter" idx="10"/>
          </p:nvPr>
        </p:nvSpPr>
        <p:spPr>
          <a:xfrm>
            <a:off x="457200" y="6248400"/>
            <a:ext cx="2133600" cy="457200"/>
          </a:xfrm>
        </p:spPr>
        <p:txBody>
          <a:bodyPr/>
          <a:lstStyle>
            <a:lvl1pPr>
              <a:defRPr/>
            </a:lvl1pPr>
          </a:lstStyle>
          <a:p>
            <a:pPr>
              <a:defRPr/>
            </a:pPr>
            <a:fld id="{7B987934-64DE-4514-881B-FD52D2438B87}" type="datetime1">
              <a:rPr lang="en-US" smtClean="0"/>
              <a:t>11/18/2025</a:t>
            </a:fld>
            <a:endParaRPr lang="en-US"/>
          </a:p>
        </p:txBody>
      </p:sp>
      <p:sp>
        <p:nvSpPr>
          <p:cNvPr id="69" name="Rectangle 69">
            <a:extLst>
              <a:ext uri="{FF2B5EF4-FFF2-40B4-BE49-F238E27FC236}">
                <a16:creationId xmlns:a16="http://schemas.microsoft.com/office/drawing/2014/main" id="{AD13AE85-4CD9-4B28-B03F-5FB2B2799778}"/>
              </a:ext>
            </a:extLst>
          </p:cNvPr>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70" name="Rectangle 70">
            <a:extLst>
              <a:ext uri="{FF2B5EF4-FFF2-40B4-BE49-F238E27FC236}">
                <a16:creationId xmlns:a16="http://schemas.microsoft.com/office/drawing/2014/main" id="{923C0D71-B3C8-478B-88E5-2C530690A187}"/>
              </a:ext>
            </a:extLst>
          </p:cNvPr>
          <p:cNvSpPr>
            <a:spLocks noGrp="1" noChangeArrowheads="1"/>
          </p:cNvSpPr>
          <p:nvPr>
            <p:ph type="sldNum" sz="quarter" idx="12"/>
          </p:nvPr>
        </p:nvSpPr>
        <p:spPr>
          <a:xfrm>
            <a:off x="6553200" y="6248400"/>
            <a:ext cx="2133600" cy="457200"/>
          </a:xfrm>
        </p:spPr>
        <p:txBody>
          <a:bodyPr/>
          <a:lstStyle>
            <a:lvl1pPr>
              <a:defRPr/>
            </a:lvl1pPr>
          </a:lstStyle>
          <a:p>
            <a:fld id="{BBA5018B-CD2C-4CCF-9B47-E849F51925E3}" type="slidenum">
              <a:rPr lang="en-US" altLang="en-US"/>
              <a:pPr/>
              <a:t>‹#›</a:t>
            </a:fld>
            <a:endParaRPr lang="en-US" altLang="en-US"/>
          </a:p>
        </p:txBody>
      </p:sp>
    </p:spTree>
    <p:extLst>
      <p:ext uri="{BB962C8B-B14F-4D97-AF65-F5344CB8AC3E}">
        <p14:creationId xmlns:p14="http://schemas.microsoft.com/office/powerpoint/2010/main" val="22426190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B6E970A8-82DE-479B-9C87-BF50F6D867F8}"/>
              </a:ext>
            </a:extLst>
          </p:cNvPr>
          <p:cNvSpPr>
            <a:spLocks noGrp="1" noChangeArrowheads="1"/>
          </p:cNvSpPr>
          <p:nvPr>
            <p:ph type="dt" sz="half" idx="10"/>
          </p:nvPr>
        </p:nvSpPr>
        <p:spPr>
          <a:ln/>
        </p:spPr>
        <p:txBody>
          <a:bodyPr/>
          <a:lstStyle>
            <a:lvl1pPr>
              <a:defRPr/>
            </a:lvl1pPr>
          </a:lstStyle>
          <a:p>
            <a:pPr>
              <a:defRPr/>
            </a:pPr>
            <a:fld id="{492F3D1B-1D00-4925-A078-7326488451D7}" type="datetime1">
              <a:rPr lang="en-US" smtClean="0"/>
              <a:t>11/18/2025</a:t>
            </a:fld>
            <a:endParaRPr lang="en-US"/>
          </a:p>
        </p:txBody>
      </p:sp>
      <p:sp>
        <p:nvSpPr>
          <p:cNvPr id="6" name="Rectangle 70">
            <a:extLst>
              <a:ext uri="{FF2B5EF4-FFF2-40B4-BE49-F238E27FC236}">
                <a16:creationId xmlns:a16="http://schemas.microsoft.com/office/drawing/2014/main" id="{38D59037-70EB-409E-A051-105400CE7FE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FA44A41C-CE99-4282-8C51-3522C12581DF}"/>
              </a:ext>
            </a:extLst>
          </p:cNvPr>
          <p:cNvSpPr>
            <a:spLocks noGrp="1" noChangeArrowheads="1"/>
          </p:cNvSpPr>
          <p:nvPr>
            <p:ph type="sldNum" sz="quarter" idx="12"/>
          </p:nvPr>
        </p:nvSpPr>
        <p:spPr>
          <a:ln/>
        </p:spPr>
        <p:txBody>
          <a:bodyPr/>
          <a:lstStyle>
            <a:lvl1pPr>
              <a:defRPr/>
            </a:lvl1pPr>
          </a:lstStyle>
          <a:p>
            <a:fld id="{B36601DB-3D98-4D04-9E2F-8FC2807C2C30}" type="slidenum">
              <a:rPr lang="en-US" altLang="en-US"/>
              <a:pPr/>
              <a:t>‹#›</a:t>
            </a:fld>
            <a:endParaRPr lang="en-US" altLang="en-US"/>
          </a:p>
        </p:txBody>
      </p:sp>
    </p:spTree>
    <p:extLst>
      <p:ext uri="{BB962C8B-B14F-4D97-AF65-F5344CB8AC3E}">
        <p14:creationId xmlns:p14="http://schemas.microsoft.com/office/powerpoint/2010/main" val="329832287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C9A786C5-AEE2-4838-9D5B-9A7DEB9FFB82}"/>
              </a:ext>
            </a:extLst>
          </p:cNvPr>
          <p:cNvSpPr>
            <a:spLocks noGrp="1" noChangeArrowheads="1"/>
          </p:cNvSpPr>
          <p:nvPr>
            <p:ph type="dt" sz="half" idx="10"/>
          </p:nvPr>
        </p:nvSpPr>
        <p:spPr>
          <a:ln/>
        </p:spPr>
        <p:txBody>
          <a:bodyPr/>
          <a:lstStyle>
            <a:lvl1pPr>
              <a:defRPr/>
            </a:lvl1pPr>
          </a:lstStyle>
          <a:p>
            <a:pPr>
              <a:defRPr/>
            </a:pPr>
            <a:fld id="{91530F4C-5C3C-46C9-8AFE-4FD279AF7129}" type="datetime1">
              <a:rPr lang="en-US" smtClean="0"/>
              <a:t>11/18/2025</a:t>
            </a:fld>
            <a:endParaRPr lang="en-US"/>
          </a:p>
        </p:txBody>
      </p:sp>
      <p:sp>
        <p:nvSpPr>
          <p:cNvPr id="5" name="Rectangle 70">
            <a:extLst>
              <a:ext uri="{FF2B5EF4-FFF2-40B4-BE49-F238E27FC236}">
                <a16:creationId xmlns:a16="http://schemas.microsoft.com/office/drawing/2014/main" id="{A3B677B0-A153-462F-B761-06DDAACAF2E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F6B65426-FE41-4EBA-8FC4-0D61E1833921}"/>
              </a:ext>
            </a:extLst>
          </p:cNvPr>
          <p:cNvSpPr>
            <a:spLocks noGrp="1" noChangeArrowheads="1"/>
          </p:cNvSpPr>
          <p:nvPr>
            <p:ph type="sldNum" sz="quarter" idx="12"/>
          </p:nvPr>
        </p:nvSpPr>
        <p:spPr>
          <a:ln/>
        </p:spPr>
        <p:txBody>
          <a:bodyPr/>
          <a:lstStyle>
            <a:lvl1pPr>
              <a:defRPr/>
            </a:lvl1pPr>
          </a:lstStyle>
          <a:p>
            <a:fld id="{046AD4CF-1830-4EB8-B919-8B408518AAB3}" type="slidenum">
              <a:rPr lang="en-US" altLang="en-US"/>
              <a:pPr/>
              <a:t>‹#›</a:t>
            </a:fld>
            <a:endParaRPr lang="en-US" altLang="en-US"/>
          </a:p>
        </p:txBody>
      </p:sp>
    </p:spTree>
    <p:extLst>
      <p:ext uri="{BB962C8B-B14F-4D97-AF65-F5344CB8AC3E}">
        <p14:creationId xmlns:p14="http://schemas.microsoft.com/office/powerpoint/2010/main" val="350867701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a:extLst>
              <a:ext uri="{FF2B5EF4-FFF2-40B4-BE49-F238E27FC236}">
                <a16:creationId xmlns:a16="http://schemas.microsoft.com/office/drawing/2014/main" id="{610B9B0E-0646-4E1C-8397-8DFF62A8D669}"/>
              </a:ext>
            </a:extLst>
          </p:cNvPr>
          <p:cNvSpPr>
            <a:spLocks noGrp="1" noChangeArrowheads="1"/>
          </p:cNvSpPr>
          <p:nvPr>
            <p:ph type="dt" sz="half" idx="10"/>
          </p:nvPr>
        </p:nvSpPr>
        <p:spPr>
          <a:ln/>
        </p:spPr>
        <p:txBody>
          <a:bodyPr/>
          <a:lstStyle>
            <a:lvl1pPr>
              <a:defRPr/>
            </a:lvl1pPr>
          </a:lstStyle>
          <a:p>
            <a:pPr>
              <a:defRPr/>
            </a:pPr>
            <a:fld id="{4765E034-E501-4EDB-9230-606DCFA5D024}" type="datetime1">
              <a:rPr lang="en-US" smtClean="0"/>
              <a:t>11/18/2025</a:t>
            </a:fld>
            <a:endParaRPr lang="en-US"/>
          </a:p>
        </p:txBody>
      </p:sp>
      <p:sp>
        <p:nvSpPr>
          <p:cNvPr id="5" name="Rectangle 70">
            <a:extLst>
              <a:ext uri="{FF2B5EF4-FFF2-40B4-BE49-F238E27FC236}">
                <a16:creationId xmlns:a16="http://schemas.microsoft.com/office/drawing/2014/main" id="{B47F4AD3-A788-4954-A1BC-82AC8FD7F8B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98DD8558-10A2-4BD6-AB64-BF54308F468D}"/>
              </a:ext>
            </a:extLst>
          </p:cNvPr>
          <p:cNvSpPr>
            <a:spLocks noGrp="1" noChangeArrowheads="1"/>
          </p:cNvSpPr>
          <p:nvPr>
            <p:ph type="sldNum" sz="quarter" idx="12"/>
          </p:nvPr>
        </p:nvSpPr>
        <p:spPr>
          <a:ln/>
        </p:spPr>
        <p:txBody>
          <a:bodyPr/>
          <a:lstStyle>
            <a:lvl1pPr>
              <a:defRPr/>
            </a:lvl1pPr>
          </a:lstStyle>
          <a:p>
            <a:fld id="{7A4B5F79-721A-40A8-9707-9C3AB65464F8}" type="slidenum">
              <a:rPr lang="en-US" altLang="en-US"/>
              <a:pPr/>
              <a:t>‹#›</a:t>
            </a:fld>
            <a:endParaRPr lang="en-US" altLang="en-US"/>
          </a:p>
        </p:txBody>
      </p:sp>
    </p:spTree>
    <p:extLst>
      <p:ext uri="{BB962C8B-B14F-4D97-AF65-F5344CB8AC3E}">
        <p14:creationId xmlns:p14="http://schemas.microsoft.com/office/powerpoint/2010/main" val="27881289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a:extLst>
              <a:ext uri="{FF2B5EF4-FFF2-40B4-BE49-F238E27FC236}">
                <a16:creationId xmlns:a16="http://schemas.microsoft.com/office/drawing/2014/main" id="{045968C3-98D4-4D6B-A9AF-C82104CCC821}"/>
              </a:ext>
            </a:extLst>
          </p:cNvPr>
          <p:cNvSpPr>
            <a:spLocks noGrp="1" noChangeArrowheads="1"/>
          </p:cNvSpPr>
          <p:nvPr>
            <p:ph type="dt" sz="half" idx="10"/>
          </p:nvPr>
        </p:nvSpPr>
        <p:spPr>
          <a:ln/>
        </p:spPr>
        <p:txBody>
          <a:bodyPr/>
          <a:lstStyle>
            <a:lvl1pPr>
              <a:defRPr/>
            </a:lvl1pPr>
          </a:lstStyle>
          <a:p>
            <a:pPr>
              <a:defRPr/>
            </a:pPr>
            <a:fld id="{3E00B36C-A5F9-4551-A2D1-C4D7A42F815F}" type="datetime1">
              <a:rPr lang="en-US" smtClean="0"/>
              <a:t>11/18/2025</a:t>
            </a:fld>
            <a:endParaRPr lang="en-US"/>
          </a:p>
        </p:txBody>
      </p:sp>
      <p:sp>
        <p:nvSpPr>
          <p:cNvPr id="6" name="Rectangle 70">
            <a:extLst>
              <a:ext uri="{FF2B5EF4-FFF2-40B4-BE49-F238E27FC236}">
                <a16:creationId xmlns:a16="http://schemas.microsoft.com/office/drawing/2014/main" id="{B1D8CC12-F701-42CB-8824-55403769743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617C58D3-2008-4016-98AF-1F5ECE3F6604}"/>
              </a:ext>
            </a:extLst>
          </p:cNvPr>
          <p:cNvSpPr>
            <a:spLocks noGrp="1" noChangeArrowheads="1"/>
          </p:cNvSpPr>
          <p:nvPr>
            <p:ph type="sldNum" sz="quarter" idx="12"/>
          </p:nvPr>
        </p:nvSpPr>
        <p:spPr>
          <a:ln/>
        </p:spPr>
        <p:txBody>
          <a:bodyPr/>
          <a:lstStyle>
            <a:lvl1pPr>
              <a:defRPr/>
            </a:lvl1pPr>
          </a:lstStyle>
          <a:p>
            <a:fld id="{B22996B7-21C7-4944-854D-88D8992EADEF}" type="slidenum">
              <a:rPr lang="en-US" altLang="en-US"/>
              <a:pPr/>
              <a:t>‹#›</a:t>
            </a:fld>
            <a:endParaRPr lang="en-US" altLang="en-US"/>
          </a:p>
        </p:txBody>
      </p:sp>
    </p:spTree>
    <p:extLst>
      <p:ext uri="{BB962C8B-B14F-4D97-AF65-F5344CB8AC3E}">
        <p14:creationId xmlns:p14="http://schemas.microsoft.com/office/powerpoint/2010/main" val="337545548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a:extLst>
              <a:ext uri="{FF2B5EF4-FFF2-40B4-BE49-F238E27FC236}">
                <a16:creationId xmlns:a16="http://schemas.microsoft.com/office/drawing/2014/main" id="{98B9BF0A-02B7-4601-8C3A-0E9D4DA0F4B5}"/>
              </a:ext>
            </a:extLst>
          </p:cNvPr>
          <p:cNvSpPr>
            <a:spLocks noGrp="1" noChangeArrowheads="1"/>
          </p:cNvSpPr>
          <p:nvPr>
            <p:ph type="dt" sz="half" idx="10"/>
          </p:nvPr>
        </p:nvSpPr>
        <p:spPr>
          <a:ln/>
        </p:spPr>
        <p:txBody>
          <a:bodyPr/>
          <a:lstStyle>
            <a:lvl1pPr>
              <a:defRPr/>
            </a:lvl1pPr>
          </a:lstStyle>
          <a:p>
            <a:pPr>
              <a:defRPr/>
            </a:pPr>
            <a:fld id="{CCC947AC-53E5-4BB3-B35F-B763649066FB}" type="datetime1">
              <a:rPr lang="en-US" smtClean="0"/>
              <a:t>11/18/2025</a:t>
            </a:fld>
            <a:endParaRPr lang="en-US"/>
          </a:p>
        </p:txBody>
      </p:sp>
      <p:sp>
        <p:nvSpPr>
          <p:cNvPr id="8" name="Rectangle 70">
            <a:extLst>
              <a:ext uri="{FF2B5EF4-FFF2-40B4-BE49-F238E27FC236}">
                <a16:creationId xmlns:a16="http://schemas.microsoft.com/office/drawing/2014/main" id="{C0AB0FE0-3D01-4B78-8BB1-82D948CA99A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1">
            <a:extLst>
              <a:ext uri="{FF2B5EF4-FFF2-40B4-BE49-F238E27FC236}">
                <a16:creationId xmlns:a16="http://schemas.microsoft.com/office/drawing/2014/main" id="{48D4C173-0FB1-4807-9007-77CFF8751896}"/>
              </a:ext>
            </a:extLst>
          </p:cNvPr>
          <p:cNvSpPr>
            <a:spLocks noGrp="1" noChangeArrowheads="1"/>
          </p:cNvSpPr>
          <p:nvPr>
            <p:ph type="sldNum" sz="quarter" idx="12"/>
          </p:nvPr>
        </p:nvSpPr>
        <p:spPr>
          <a:ln/>
        </p:spPr>
        <p:txBody>
          <a:bodyPr/>
          <a:lstStyle>
            <a:lvl1pPr>
              <a:defRPr/>
            </a:lvl1pPr>
          </a:lstStyle>
          <a:p>
            <a:fld id="{37F0892D-19A5-4502-92D0-E76A8B3CBB81}" type="slidenum">
              <a:rPr lang="en-US" altLang="en-US"/>
              <a:pPr/>
              <a:t>‹#›</a:t>
            </a:fld>
            <a:endParaRPr lang="en-US" altLang="en-US"/>
          </a:p>
        </p:txBody>
      </p:sp>
    </p:spTree>
    <p:extLst>
      <p:ext uri="{BB962C8B-B14F-4D97-AF65-F5344CB8AC3E}">
        <p14:creationId xmlns:p14="http://schemas.microsoft.com/office/powerpoint/2010/main" val="187082884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a:extLst>
              <a:ext uri="{FF2B5EF4-FFF2-40B4-BE49-F238E27FC236}">
                <a16:creationId xmlns:a16="http://schemas.microsoft.com/office/drawing/2014/main" id="{65028C06-9B2D-4AFD-9B62-BA1610CB84E4}"/>
              </a:ext>
            </a:extLst>
          </p:cNvPr>
          <p:cNvSpPr>
            <a:spLocks noGrp="1" noChangeArrowheads="1"/>
          </p:cNvSpPr>
          <p:nvPr>
            <p:ph type="dt" sz="half" idx="10"/>
          </p:nvPr>
        </p:nvSpPr>
        <p:spPr>
          <a:ln/>
        </p:spPr>
        <p:txBody>
          <a:bodyPr/>
          <a:lstStyle>
            <a:lvl1pPr>
              <a:defRPr/>
            </a:lvl1pPr>
          </a:lstStyle>
          <a:p>
            <a:pPr>
              <a:defRPr/>
            </a:pPr>
            <a:fld id="{6D95812D-1251-42EA-985C-FA86A022F8BF}" type="datetime1">
              <a:rPr lang="en-US" smtClean="0"/>
              <a:t>11/18/2025</a:t>
            </a:fld>
            <a:endParaRPr lang="en-US"/>
          </a:p>
        </p:txBody>
      </p:sp>
      <p:sp>
        <p:nvSpPr>
          <p:cNvPr id="4" name="Rectangle 70">
            <a:extLst>
              <a:ext uri="{FF2B5EF4-FFF2-40B4-BE49-F238E27FC236}">
                <a16:creationId xmlns:a16="http://schemas.microsoft.com/office/drawing/2014/main" id="{01751E14-F823-4B2E-B16B-699E54BD1F3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1">
            <a:extLst>
              <a:ext uri="{FF2B5EF4-FFF2-40B4-BE49-F238E27FC236}">
                <a16:creationId xmlns:a16="http://schemas.microsoft.com/office/drawing/2014/main" id="{3A9A1A97-5DD0-481D-ADCB-FCEA5E282CFF}"/>
              </a:ext>
            </a:extLst>
          </p:cNvPr>
          <p:cNvSpPr>
            <a:spLocks noGrp="1" noChangeArrowheads="1"/>
          </p:cNvSpPr>
          <p:nvPr>
            <p:ph type="sldNum" sz="quarter" idx="12"/>
          </p:nvPr>
        </p:nvSpPr>
        <p:spPr>
          <a:ln/>
        </p:spPr>
        <p:txBody>
          <a:bodyPr/>
          <a:lstStyle>
            <a:lvl1pPr>
              <a:defRPr/>
            </a:lvl1pPr>
          </a:lstStyle>
          <a:p>
            <a:fld id="{62E5BF1A-15DC-49CD-8E8E-020048B29869}" type="slidenum">
              <a:rPr lang="en-US" altLang="en-US"/>
              <a:pPr/>
              <a:t>‹#›</a:t>
            </a:fld>
            <a:endParaRPr lang="en-US" altLang="en-US"/>
          </a:p>
        </p:txBody>
      </p:sp>
    </p:spTree>
    <p:extLst>
      <p:ext uri="{BB962C8B-B14F-4D97-AF65-F5344CB8AC3E}">
        <p14:creationId xmlns:p14="http://schemas.microsoft.com/office/powerpoint/2010/main" val="101961777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a:extLst>
              <a:ext uri="{FF2B5EF4-FFF2-40B4-BE49-F238E27FC236}">
                <a16:creationId xmlns:a16="http://schemas.microsoft.com/office/drawing/2014/main" id="{85D5C372-3812-4FFC-BB89-C3CB838A9776}"/>
              </a:ext>
            </a:extLst>
          </p:cNvPr>
          <p:cNvSpPr>
            <a:spLocks noGrp="1" noChangeArrowheads="1"/>
          </p:cNvSpPr>
          <p:nvPr>
            <p:ph type="dt" sz="half" idx="10"/>
          </p:nvPr>
        </p:nvSpPr>
        <p:spPr>
          <a:ln/>
        </p:spPr>
        <p:txBody>
          <a:bodyPr/>
          <a:lstStyle>
            <a:lvl1pPr>
              <a:defRPr/>
            </a:lvl1pPr>
          </a:lstStyle>
          <a:p>
            <a:pPr>
              <a:defRPr/>
            </a:pPr>
            <a:fld id="{7F1E1B3C-721B-41CD-B3ED-E205F8E6B871}" type="datetime1">
              <a:rPr lang="en-US" smtClean="0"/>
              <a:t>11/18/2025</a:t>
            </a:fld>
            <a:endParaRPr lang="en-US"/>
          </a:p>
        </p:txBody>
      </p:sp>
      <p:sp>
        <p:nvSpPr>
          <p:cNvPr id="3" name="Rectangle 70">
            <a:extLst>
              <a:ext uri="{FF2B5EF4-FFF2-40B4-BE49-F238E27FC236}">
                <a16:creationId xmlns:a16="http://schemas.microsoft.com/office/drawing/2014/main" id="{20B65EC1-B5A7-4BA6-B218-395C134FAD1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1">
            <a:extLst>
              <a:ext uri="{FF2B5EF4-FFF2-40B4-BE49-F238E27FC236}">
                <a16:creationId xmlns:a16="http://schemas.microsoft.com/office/drawing/2014/main" id="{157589B1-69F2-4C45-8C5D-530A5C3ACA27}"/>
              </a:ext>
            </a:extLst>
          </p:cNvPr>
          <p:cNvSpPr>
            <a:spLocks noGrp="1" noChangeArrowheads="1"/>
          </p:cNvSpPr>
          <p:nvPr>
            <p:ph type="sldNum" sz="quarter" idx="12"/>
          </p:nvPr>
        </p:nvSpPr>
        <p:spPr>
          <a:ln/>
        </p:spPr>
        <p:txBody>
          <a:bodyPr/>
          <a:lstStyle>
            <a:lvl1pPr>
              <a:defRPr/>
            </a:lvl1pPr>
          </a:lstStyle>
          <a:p>
            <a:fld id="{E8E1E8C6-9757-4F29-82DA-45FC655B6942}" type="slidenum">
              <a:rPr lang="en-US" altLang="en-US"/>
              <a:pPr/>
              <a:t>‹#›</a:t>
            </a:fld>
            <a:endParaRPr lang="en-US" altLang="en-US"/>
          </a:p>
        </p:txBody>
      </p:sp>
    </p:spTree>
    <p:extLst>
      <p:ext uri="{BB962C8B-B14F-4D97-AF65-F5344CB8AC3E}">
        <p14:creationId xmlns:p14="http://schemas.microsoft.com/office/powerpoint/2010/main" val="131389338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DD810302-27EA-451D-BF5E-496958C68344}"/>
              </a:ext>
            </a:extLst>
          </p:cNvPr>
          <p:cNvSpPr>
            <a:spLocks noGrp="1" noChangeArrowheads="1"/>
          </p:cNvSpPr>
          <p:nvPr>
            <p:ph type="dt" sz="half" idx="10"/>
          </p:nvPr>
        </p:nvSpPr>
        <p:spPr>
          <a:ln/>
        </p:spPr>
        <p:txBody>
          <a:bodyPr/>
          <a:lstStyle>
            <a:lvl1pPr>
              <a:defRPr/>
            </a:lvl1pPr>
          </a:lstStyle>
          <a:p>
            <a:pPr>
              <a:defRPr/>
            </a:pPr>
            <a:fld id="{262F28D7-5562-437F-8914-BB475B4D8DB9}" type="datetime1">
              <a:rPr lang="en-US" smtClean="0"/>
              <a:t>11/18/2025</a:t>
            </a:fld>
            <a:endParaRPr lang="en-US"/>
          </a:p>
        </p:txBody>
      </p:sp>
      <p:sp>
        <p:nvSpPr>
          <p:cNvPr id="6" name="Rectangle 70">
            <a:extLst>
              <a:ext uri="{FF2B5EF4-FFF2-40B4-BE49-F238E27FC236}">
                <a16:creationId xmlns:a16="http://schemas.microsoft.com/office/drawing/2014/main" id="{B63FF08D-149E-4041-986C-28D3B2843FC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1A40B154-FA19-486F-A9D8-95EA119C25DB}"/>
              </a:ext>
            </a:extLst>
          </p:cNvPr>
          <p:cNvSpPr>
            <a:spLocks noGrp="1" noChangeArrowheads="1"/>
          </p:cNvSpPr>
          <p:nvPr>
            <p:ph type="sldNum" sz="quarter" idx="12"/>
          </p:nvPr>
        </p:nvSpPr>
        <p:spPr>
          <a:ln/>
        </p:spPr>
        <p:txBody>
          <a:bodyPr/>
          <a:lstStyle>
            <a:lvl1pPr>
              <a:defRPr/>
            </a:lvl1pPr>
          </a:lstStyle>
          <a:p>
            <a:fld id="{414B46D2-89C3-41AB-95FA-2C0443A20C84}" type="slidenum">
              <a:rPr lang="en-US" altLang="en-US"/>
              <a:pPr/>
              <a:t>‹#›</a:t>
            </a:fld>
            <a:endParaRPr lang="en-US" altLang="en-US"/>
          </a:p>
        </p:txBody>
      </p:sp>
    </p:spTree>
    <p:extLst>
      <p:ext uri="{BB962C8B-B14F-4D97-AF65-F5344CB8AC3E}">
        <p14:creationId xmlns:p14="http://schemas.microsoft.com/office/powerpoint/2010/main" val="213183944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a:extLst>
              <a:ext uri="{FF2B5EF4-FFF2-40B4-BE49-F238E27FC236}">
                <a16:creationId xmlns:a16="http://schemas.microsoft.com/office/drawing/2014/main" id="{CEF4DEC7-267F-4CD4-B9A6-8FCDFEC2F37B}"/>
              </a:ext>
            </a:extLst>
          </p:cNvPr>
          <p:cNvSpPr>
            <a:spLocks noGrp="1" noChangeArrowheads="1"/>
          </p:cNvSpPr>
          <p:nvPr>
            <p:ph type="dt" sz="half" idx="10"/>
          </p:nvPr>
        </p:nvSpPr>
        <p:spPr>
          <a:ln/>
        </p:spPr>
        <p:txBody>
          <a:bodyPr/>
          <a:lstStyle>
            <a:lvl1pPr>
              <a:defRPr/>
            </a:lvl1pPr>
          </a:lstStyle>
          <a:p>
            <a:pPr>
              <a:defRPr/>
            </a:pPr>
            <a:fld id="{0AC42D7B-E429-40CF-ADC6-DF6835043E89}" type="datetime1">
              <a:rPr lang="en-US" smtClean="0"/>
              <a:t>11/18/2025</a:t>
            </a:fld>
            <a:endParaRPr lang="en-US"/>
          </a:p>
        </p:txBody>
      </p:sp>
      <p:sp>
        <p:nvSpPr>
          <p:cNvPr id="6" name="Rectangle 70">
            <a:extLst>
              <a:ext uri="{FF2B5EF4-FFF2-40B4-BE49-F238E27FC236}">
                <a16:creationId xmlns:a16="http://schemas.microsoft.com/office/drawing/2014/main" id="{FBF5178B-F932-4FA7-9523-E46044521C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1">
            <a:extLst>
              <a:ext uri="{FF2B5EF4-FFF2-40B4-BE49-F238E27FC236}">
                <a16:creationId xmlns:a16="http://schemas.microsoft.com/office/drawing/2014/main" id="{BE7DB5DD-4CC6-41CE-8E5A-EB1890BAAF6C}"/>
              </a:ext>
            </a:extLst>
          </p:cNvPr>
          <p:cNvSpPr>
            <a:spLocks noGrp="1" noChangeArrowheads="1"/>
          </p:cNvSpPr>
          <p:nvPr>
            <p:ph type="sldNum" sz="quarter" idx="12"/>
          </p:nvPr>
        </p:nvSpPr>
        <p:spPr>
          <a:ln/>
        </p:spPr>
        <p:txBody>
          <a:bodyPr/>
          <a:lstStyle>
            <a:lvl1pPr>
              <a:defRPr/>
            </a:lvl1pPr>
          </a:lstStyle>
          <a:p>
            <a:fld id="{2F92A6F7-2196-4924-9DE5-6CEB8D3DE65A}" type="slidenum">
              <a:rPr lang="en-US" altLang="en-US"/>
              <a:pPr/>
              <a:t>‹#›</a:t>
            </a:fld>
            <a:endParaRPr lang="en-US" altLang="en-US"/>
          </a:p>
        </p:txBody>
      </p:sp>
    </p:spTree>
    <p:extLst>
      <p:ext uri="{BB962C8B-B14F-4D97-AF65-F5344CB8AC3E}">
        <p14:creationId xmlns:p14="http://schemas.microsoft.com/office/powerpoint/2010/main" val="388485089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FE18A9DE-8BAD-4F43-8B61-E76BC116B9CC}"/>
              </a:ext>
            </a:extLst>
          </p:cNvPr>
          <p:cNvSpPr>
            <a:spLocks noGrp="1" noChangeArrowheads="1"/>
          </p:cNvSpPr>
          <p:nvPr>
            <p:ph type="dt" sz="half" idx="10"/>
          </p:nvPr>
        </p:nvSpPr>
        <p:spPr>
          <a:ln/>
        </p:spPr>
        <p:txBody>
          <a:bodyPr/>
          <a:lstStyle>
            <a:lvl1pPr>
              <a:defRPr/>
            </a:lvl1pPr>
          </a:lstStyle>
          <a:p>
            <a:pPr>
              <a:defRPr/>
            </a:pPr>
            <a:fld id="{7A54B8A2-C52B-4353-926D-DF34F92BA3E6}" type="datetime1">
              <a:rPr lang="en-US" smtClean="0"/>
              <a:t>11/18/2025</a:t>
            </a:fld>
            <a:endParaRPr lang="en-US"/>
          </a:p>
        </p:txBody>
      </p:sp>
      <p:sp>
        <p:nvSpPr>
          <p:cNvPr id="5" name="Rectangle 70">
            <a:extLst>
              <a:ext uri="{FF2B5EF4-FFF2-40B4-BE49-F238E27FC236}">
                <a16:creationId xmlns:a16="http://schemas.microsoft.com/office/drawing/2014/main" id="{26265A1B-D223-49C8-A072-AB354303DB4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C04C150D-C473-4F68-BB78-9B712B71593F}"/>
              </a:ext>
            </a:extLst>
          </p:cNvPr>
          <p:cNvSpPr>
            <a:spLocks noGrp="1" noChangeArrowheads="1"/>
          </p:cNvSpPr>
          <p:nvPr>
            <p:ph type="sldNum" sz="quarter" idx="12"/>
          </p:nvPr>
        </p:nvSpPr>
        <p:spPr>
          <a:ln/>
        </p:spPr>
        <p:txBody>
          <a:bodyPr/>
          <a:lstStyle>
            <a:lvl1pPr>
              <a:defRPr/>
            </a:lvl1pPr>
          </a:lstStyle>
          <a:p>
            <a:fld id="{4F859F69-160E-4054-AF76-77417874839A}" type="slidenum">
              <a:rPr lang="en-US" altLang="en-US"/>
              <a:pPr/>
              <a:t>‹#›</a:t>
            </a:fld>
            <a:endParaRPr lang="en-US" altLang="en-US"/>
          </a:p>
        </p:txBody>
      </p:sp>
    </p:spTree>
    <p:extLst>
      <p:ext uri="{BB962C8B-B14F-4D97-AF65-F5344CB8AC3E}">
        <p14:creationId xmlns:p14="http://schemas.microsoft.com/office/powerpoint/2010/main" val="364475005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a:extLst>
              <a:ext uri="{FF2B5EF4-FFF2-40B4-BE49-F238E27FC236}">
                <a16:creationId xmlns:a16="http://schemas.microsoft.com/office/drawing/2014/main" id="{E1C3F7B6-F133-46D7-95B7-E88D883FE2BA}"/>
              </a:ext>
            </a:extLst>
          </p:cNvPr>
          <p:cNvSpPr>
            <a:spLocks noGrp="1" noChangeArrowheads="1"/>
          </p:cNvSpPr>
          <p:nvPr>
            <p:ph type="dt" sz="half" idx="10"/>
          </p:nvPr>
        </p:nvSpPr>
        <p:spPr>
          <a:ln/>
        </p:spPr>
        <p:txBody>
          <a:bodyPr/>
          <a:lstStyle>
            <a:lvl1pPr>
              <a:defRPr/>
            </a:lvl1pPr>
          </a:lstStyle>
          <a:p>
            <a:pPr>
              <a:defRPr/>
            </a:pPr>
            <a:fld id="{D7FC419A-609E-46C4-87F4-7CAE25500AB5}" type="datetime1">
              <a:rPr lang="en-US" smtClean="0"/>
              <a:t>11/18/2025</a:t>
            </a:fld>
            <a:endParaRPr lang="en-US"/>
          </a:p>
        </p:txBody>
      </p:sp>
      <p:sp>
        <p:nvSpPr>
          <p:cNvPr id="5" name="Rectangle 70">
            <a:extLst>
              <a:ext uri="{FF2B5EF4-FFF2-40B4-BE49-F238E27FC236}">
                <a16:creationId xmlns:a16="http://schemas.microsoft.com/office/drawing/2014/main" id="{19743F4B-6A07-4591-B790-076907F5D4C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1">
            <a:extLst>
              <a:ext uri="{FF2B5EF4-FFF2-40B4-BE49-F238E27FC236}">
                <a16:creationId xmlns:a16="http://schemas.microsoft.com/office/drawing/2014/main" id="{A90DADA8-8076-4D6E-B4AD-D800990A8C17}"/>
              </a:ext>
            </a:extLst>
          </p:cNvPr>
          <p:cNvSpPr>
            <a:spLocks noGrp="1" noChangeArrowheads="1"/>
          </p:cNvSpPr>
          <p:nvPr>
            <p:ph type="sldNum" sz="quarter" idx="12"/>
          </p:nvPr>
        </p:nvSpPr>
        <p:spPr>
          <a:ln/>
        </p:spPr>
        <p:txBody>
          <a:bodyPr/>
          <a:lstStyle>
            <a:lvl1pPr>
              <a:defRPr/>
            </a:lvl1pPr>
          </a:lstStyle>
          <a:p>
            <a:fld id="{B4FBB564-9EB3-4852-A891-E1BA4FD17EF2}" type="slidenum">
              <a:rPr lang="en-US" altLang="en-US"/>
              <a:pPr/>
              <a:t>‹#›</a:t>
            </a:fld>
            <a:endParaRPr lang="en-US" altLang="en-US"/>
          </a:p>
        </p:txBody>
      </p:sp>
    </p:spTree>
    <p:extLst>
      <p:ext uri="{BB962C8B-B14F-4D97-AF65-F5344CB8AC3E}">
        <p14:creationId xmlns:p14="http://schemas.microsoft.com/office/powerpoint/2010/main" val="257150735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9202" name="Freeform 2">
            <a:extLst>
              <a:ext uri="{FF2B5EF4-FFF2-40B4-BE49-F238E27FC236}">
                <a16:creationId xmlns:a16="http://schemas.microsoft.com/office/drawing/2014/main" id="{60FE4945-CFE3-4FE1-A33D-9FF76F42050C}"/>
              </a:ext>
            </a:extLst>
          </p:cNvPr>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p:spPr>
        <p:txBody>
          <a:bodyPr/>
          <a:lstStyle/>
          <a:p>
            <a:pPr>
              <a:defRPr/>
            </a:pPr>
            <a:endParaRPr lang="en-US"/>
          </a:p>
        </p:txBody>
      </p:sp>
      <p:grpSp>
        <p:nvGrpSpPr>
          <p:cNvPr id="16387" name="Group 3">
            <a:extLst>
              <a:ext uri="{FF2B5EF4-FFF2-40B4-BE49-F238E27FC236}">
                <a16:creationId xmlns:a16="http://schemas.microsoft.com/office/drawing/2014/main" id="{F71CCDC9-319E-465F-92FF-4F1364CE3327}"/>
              </a:ext>
            </a:extLst>
          </p:cNvPr>
          <p:cNvGrpSpPr>
            <a:grpSpLocks/>
          </p:cNvGrpSpPr>
          <p:nvPr/>
        </p:nvGrpSpPr>
        <p:grpSpPr bwMode="auto">
          <a:xfrm>
            <a:off x="3175" y="4267200"/>
            <a:ext cx="9140825" cy="2590800"/>
            <a:chOff x="2" y="2688"/>
            <a:chExt cx="5758" cy="1632"/>
          </a:xfrm>
        </p:grpSpPr>
        <p:sp>
          <p:nvSpPr>
            <p:cNvPr id="16393" name="Freeform 4">
              <a:extLst>
                <a:ext uri="{FF2B5EF4-FFF2-40B4-BE49-F238E27FC236}">
                  <a16:creationId xmlns:a16="http://schemas.microsoft.com/office/drawing/2014/main" id="{DA802300-1678-435C-B35B-75CD1AB58C07}"/>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394" name="Group 5">
              <a:extLst>
                <a:ext uri="{FF2B5EF4-FFF2-40B4-BE49-F238E27FC236}">
                  <a16:creationId xmlns:a16="http://schemas.microsoft.com/office/drawing/2014/main" id="{DF9BFD4E-5B0E-425C-ACB0-8F59A43B7F9F}"/>
                </a:ext>
              </a:extLst>
            </p:cNvPr>
            <p:cNvGrpSpPr>
              <a:grpSpLocks/>
            </p:cNvGrpSpPr>
            <p:nvPr userDrawn="1"/>
          </p:nvGrpSpPr>
          <p:grpSpPr bwMode="auto">
            <a:xfrm>
              <a:off x="3528" y="3715"/>
              <a:ext cx="792" cy="521"/>
              <a:chOff x="3527" y="3715"/>
              <a:chExt cx="792" cy="521"/>
            </a:xfrm>
          </p:grpSpPr>
          <p:sp>
            <p:nvSpPr>
              <p:cNvPr id="1459206" name="Oval 6">
                <a:extLst>
                  <a:ext uri="{FF2B5EF4-FFF2-40B4-BE49-F238E27FC236}">
                    <a16:creationId xmlns:a16="http://schemas.microsoft.com/office/drawing/2014/main" id="{ABA46228-D410-4642-AC40-4AD338E67758}"/>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p>
            </p:txBody>
          </p:sp>
          <p:sp>
            <p:nvSpPr>
              <p:cNvPr id="1459207" name="Oval 7">
                <a:extLst>
                  <a:ext uri="{FF2B5EF4-FFF2-40B4-BE49-F238E27FC236}">
                    <a16:creationId xmlns:a16="http://schemas.microsoft.com/office/drawing/2014/main" id="{8A762409-CEA0-4CA5-B817-4FF0CF930678}"/>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p>
            </p:txBody>
          </p:sp>
          <p:sp>
            <p:nvSpPr>
              <p:cNvPr id="1459208" name="Oval 8">
                <a:extLst>
                  <a:ext uri="{FF2B5EF4-FFF2-40B4-BE49-F238E27FC236}">
                    <a16:creationId xmlns:a16="http://schemas.microsoft.com/office/drawing/2014/main" id="{45B38442-C1C1-41DE-9D8C-38736A2813F7}"/>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p>
            </p:txBody>
          </p:sp>
          <p:sp>
            <p:nvSpPr>
              <p:cNvPr id="1459209" name="Oval 9">
                <a:extLst>
                  <a:ext uri="{FF2B5EF4-FFF2-40B4-BE49-F238E27FC236}">
                    <a16:creationId xmlns:a16="http://schemas.microsoft.com/office/drawing/2014/main" id="{2DA0321D-7B32-4220-BB37-6CC4DE1D4E46}"/>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p>
            </p:txBody>
          </p:sp>
          <p:sp>
            <p:nvSpPr>
              <p:cNvPr id="1459210" name="Oval 10">
                <a:extLst>
                  <a:ext uri="{FF2B5EF4-FFF2-40B4-BE49-F238E27FC236}">
                    <a16:creationId xmlns:a16="http://schemas.microsoft.com/office/drawing/2014/main" id="{FF21500C-983C-40FF-82AC-68D5DF7B8F97}"/>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p>
            </p:txBody>
          </p:sp>
          <p:sp>
            <p:nvSpPr>
              <p:cNvPr id="1459211" name="Freeform 11">
                <a:extLst>
                  <a:ext uri="{FF2B5EF4-FFF2-40B4-BE49-F238E27FC236}">
                    <a16:creationId xmlns:a16="http://schemas.microsoft.com/office/drawing/2014/main" id="{36C9EDA6-21E7-4343-A667-A974B6EB9186}"/>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p>
            </p:txBody>
          </p:sp>
          <p:sp>
            <p:nvSpPr>
              <p:cNvPr id="1459212" name="Freeform 12">
                <a:extLst>
                  <a:ext uri="{FF2B5EF4-FFF2-40B4-BE49-F238E27FC236}">
                    <a16:creationId xmlns:a16="http://schemas.microsoft.com/office/drawing/2014/main" id="{E4B85C62-71DB-41E5-93DA-D4465ADFC5D2}"/>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p>
            </p:txBody>
          </p:sp>
          <p:sp>
            <p:nvSpPr>
              <p:cNvPr id="1459213" name="Freeform 13">
                <a:extLst>
                  <a:ext uri="{FF2B5EF4-FFF2-40B4-BE49-F238E27FC236}">
                    <a16:creationId xmlns:a16="http://schemas.microsoft.com/office/drawing/2014/main" id="{AA485EF3-793B-4A10-845F-1D21B939B8E8}"/>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p>
            </p:txBody>
          </p:sp>
          <p:sp>
            <p:nvSpPr>
              <p:cNvPr id="1459214" name="Freeform 14">
                <a:extLst>
                  <a:ext uri="{FF2B5EF4-FFF2-40B4-BE49-F238E27FC236}">
                    <a16:creationId xmlns:a16="http://schemas.microsoft.com/office/drawing/2014/main" id="{7BDC0033-CB0D-4A6A-86F9-30945D593CC3}"/>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p>
            </p:txBody>
          </p:sp>
          <p:sp>
            <p:nvSpPr>
              <p:cNvPr id="1459215" name="Freeform 15">
                <a:extLst>
                  <a:ext uri="{FF2B5EF4-FFF2-40B4-BE49-F238E27FC236}">
                    <a16:creationId xmlns:a16="http://schemas.microsoft.com/office/drawing/2014/main" id="{12836DE3-55C7-4628-B049-D8C27B5B3AC8}"/>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p>
            </p:txBody>
          </p:sp>
          <p:sp>
            <p:nvSpPr>
              <p:cNvPr id="1459216" name="Oval 16">
                <a:extLst>
                  <a:ext uri="{FF2B5EF4-FFF2-40B4-BE49-F238E27FC236}">
                    <a16:creationId xmlns:a16="http://schemas.microsoft.com/office/drawing/2014/main" id="{AA22393D-28A4-4BA9-87C5-7BC9B9B1F9DC}"/>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p>
            </p:txBody>
          </p:sp>
        </p:grpSp>
        <p:grpSp>
          <p:nvGrpSpPr>
            <p:cNvPr id="16395" name="Group 17">
              <a:extLst>
                <a:ext uri="{FF2B5EF4-FFF2-40B4-BE49-F238E27FC236}">
                  <a16:creationId xmlns:a16="http://schemas.microsoft.com/office/drawing/2014/main" id="{5DE8F860-EEC8-422A-A88A-DC7272618ABC}"/>
                </a:ext>
              </a:extLst>
            </p:cNvPr>
            <p:cNvGrpSpPr>
              <a:grpSpLocks/>
            </p:cNvGrpSpPr>
            <p:nvPr userDrawn="1"/>
          </p:nvGrpSpPr>
          <p:grpSpPr bwMode="auto">
            <a:xfrm>
              <a:off x="1776" y="3631"/>
              <a:ext cx="1626" cy="683"/>
              <a:chOff x="1776" y="3631"/>
              <a:chExt cx="1626" cy="683"/>
            </a:xfrm>
          </p:grpSpPr>
          <p:sp>
            <p:nvSpPr>
              <p:cNvPr id="1459218" name="Oval 18">
                <a:extLst>
                  <a:ext uri="{FF2B5EF4-FFF2-40B4-BE49-F238E27FC236}">
                    <a16:creationId xmlns:a16="http://schemas.microsoft.com/office/drawing/2014/main" id="{0FCBC7C3-7565-4D25-BC1E-B62F7B5CA563}"/>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p>
            </p:txBody>
          </p:sp>
          <p:sp>
            <p:nvSpPr>
              <p:cNvPr id="1459219" name="Oval 19">
                <a:extLst>
                  <a:ext uri="{FF2B5EF4-FFF2-40B4-BE49-F238E27FC236}">
                    <a16:creationId xmlns:a16="http://schemas.microsoft.com/office/drawing/2014/main" id="{C2AFD229-5B72-407B-AD24-5EC9CA4C6BA9}"/>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p>
            </p:txBody>
          </p:sp>
          <p:sp>
            <p:nvSpPr>
              <p:cNvPr id="1459220" name="Oval 20">
                <a:extLst>
                  <a:ext uri="{FF2B5EF4-FFF2-40B4-BE49-F238E27FC236}">
                    <a16:creationId xmlns:a16="http://schemas.microsoft.com/office/drawing/2014/main" id="{54C4AE37-8678-44B6-86BC-BCACA291F637}"/>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p>
            </p:txBody>
          </p:sp>
          <p:sp>
            <p:nvSpPr>
              <p:cNvPr id="1459221" name="Oval 21">
                <a:extLst>
                  <a:ext uri="{FF2B5EF4-FFF2-40B4-BE49-F238E27FC236}">
                    <a16:creationId xmlns:a16="http://schemas.microsoft.com/office/drawing/2014/main" id="{ABFB0446-7F34-4D99-BABA-62413DAF8CCF}"/>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p>
            </p:txBody>
          </p:sp>
          <p:sp>
            <p:nvSpPr>
              <p:cNvPr id="1459222" name="Oval 22">
                <a:extLst>
                  <a:ext uri="{FF2B5EF4-FFF2-40B4-BE49-F238E27FC236}">
                    <a16:creationId xmlns:a16="http://schemas.microsoft.com/office/drawing/2014/main" id="{9C7F6026-285C-441E-A023-8725565E484F}"/>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p>
            </p:txBody>
          </p:sp>
          <p:sp>
            <p:nvSpPr>
              <p:cNvPr id="1459223" name="Oval 23">
                <a:extLst>
                  <a:ext uri="{FF2B5EF4-FFF2-40B4-BE49-F238E27FC236}">
                    <a16:creationId xmlns:a16="http://schemas.microsoft.com/office/drawing/2014/main" id="{0086C2F6-59AE-4928-9555-67C95FC6AE82}"/>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p>
            </p:txBody>
          </p:sp>
          <p:sp>
            <p:nvSpPr>
              <p:cNvPr id="1459224" name="Oval 24">
                <a:extLst>
                  <a:ext uri="{FF2B5EF4-FFF2-40B4-BE49-F238E27FC236}">
                    <a16:creationId xmlns:a16="http://schemas.microsoft.com/office/drawing/2014/main" id="{3543697B-7B3E-4CBE-AF8F-6947842AA590}"/>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p>
            </p:txBody>
          </p:sp>
          <p:sp>
            <p:nvSpPr>
              <p:cNvPr id="1459225" name="Oval 25">
                <a:extLst>
                  <a:ext uri="{FF2B5EF4-FFF2-40B4-BE49-F238E27FC236}">
                    <a16:creationId xmlns:a16="http://schemas.microsoft.com/office/drawing/2014/main" id="{78D6BD5B-1AE9-45C6-A898-2E103790E1FA}"/>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p>
            </p:txBody>
          </p:sp>
          <p:sp>
            <p:nvSpPr>
              <p:cNvPr id="1459226" name="Freeform 26">
                <a:extLst>
                  <a:ext uri="{FF2B5EF4-FFF2-40B4-BE49-F238E27FC236}">
                    <a16:creationId xmlns:a16="http://schemas.microsoft.com/office/drawing/2014/main" id="{A5852947-F86D-4B62-8A42-DF86DF4AE4AE}"/>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p>
            </p:txBody>
          </p:sp>
          <p:sp>
            <p:nvSpPr>
              <p:cNvPr id="1459227" name="Freeform 27">
                <a:extLst>
                  <a:ext uri="{FF2B5EF4-FFF2-40B4-BE49-F238E27FC236}">
                    <a16:creationId xmlns:a16="http://schemas.microsoft.com/office/drawing/2014/main" id="{6C0A0DD9-AEA8-4CB3-A098-1B4EEE3454B1}"/>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p>
            </p:txBody>
          </p:sp>
          <p:sp>
            <p:nvSpPr>
              <p:cNvPr id="1459228" name="Freeform 28">
                <a:extLst>
                  <a:ext uri="{FF2B5EF4-FFF2-40B4-BE49-F238E27FC236}">
                    <a16:creationId xmlns:a16="http://schemas.microsoft.com/office/drawing/2014/main" id="{989A33D4-0B41-450A-9C2B-7C659EB7837F}"/>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p>
            </p:txBody>
          </p:sp>
          <p:sp>
            <p:nvSpPr>
              <p:cNvPr id="1459229" name="Freeform 29">
                <a:extLst>
                  <a:ext uri="{FF2B5EF4-FFF2-40B4-BE49-F238E27FC236}">
                    <a16:creationId xmlns:a16="http://schemas.microsoft.com/office/drawing/2014/main" id="{D0C71CF2-FD63-4A72-9AC5-22AF8FABFEE0}"/>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p>
            </p:txBody>
          </p:sp>
          <p:sp>
            <p:nvSpPr>
              <p:cNvPr id="16439" name="Freeform 30">
                <a:extLst>
                  <a:ext uri="{FF2B5EF4-FFF2-40B4-BE49-F238E27FC236}">
                    <a16:creationId xmlns:a16="http://schemas.microsoft.com/office/drawing/2014/main" id="{7D8475E2-17F1-4713-A30D-ABA0E79A04D4}"/>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0" name="Freeform 31">
                <a:extLst>
                  <a:ext uri="{FF2B5EF4-FFF2-40B4-BE49-F238E27FC236}">
                    <a16:creationId xmlns:a16="http://schemas.microsoft.com/office/drawing/2014/main" id="{348C3001-F2ED-4B5E-8696-4650FA9BCF3D}"/>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32" name="Freeform 32">
                <a:extLst>
                  <a:ext uri="{FF2B5EF4-FFF2-40B4-BE49-F238E27FC236}">
                    <a16:creationId xmlns:a16="http://schemas.microsoft.com/office/drawing/2014/main" id="{A8120382-E6D7-43DE-A772-0AA009E30F63}"/>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p>
            </p:txBody>
          </p:sp>
          <p:sp>
            <p:nvSpPr>
              <p:cNvPr id="1459233" name="Freeform 33">
                <a:extLst>
                  <a:ext uri="{FF2B5EF4-FFF2-40B4-BE49-F238E27FC236}">
                    <a16:creationId xmlns:a16="http://schemas.microsoft.com/office/drawing/2014/main" id="{151C8412-5E1D-4C66-90D0-85B49AF4A656}"/>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p>
            </p:txBody>
          </p:sp>
          <p:sp>
            <p:nvSpPr>
              <p:cNvPr id="1459234" name="Freeform 34">
                <a:extLst>
                  <a:ext uri="{FF2B5EF4-FFF2-40B4-BE49-F238E27FC236}">
                    <a16:creationId xmlns:a16="http://schemas.microsoft.com/office/drawing/2014/main" id="{EA804478-8702-4B2D-862E-CFC811BD02C2}"/>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p>
            </p:txBody>
          </p:sp>
          <p:sp>
            <p:nvSpPr>
              <p:cNvPr id="16444" name="Freeform 35">
                <a:extLst>
                  <a:ext uri="{FF2B5EF4-FFF2-40B4-BE49-F238E27FC236}">
                    <a16:creationId xmlns:a16="http://schemas.microsoft.com/office/drawing/2014/main" id="{B80235EE-4404-4F37-8D9F-5895A5D41AC5}"/>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396" name="Group 36">
              <a:extLst>
                <a:ext uri="{FF2B5EF4-FFF2-40B4-BE49-F238E27FC236}">
                  <a16:creationId xmlns:a16="http://schemas.microsoft.com/office/drawing/2014/main" id="{ADE03F1A-6AF0-41DF-80ED-CCF1C0DB0AB0}"/>
                </a:ext>
              </a:extLst>
            </p:cNvPr>
            <p:cNvGrpSpPr>
              <a:grpSpLocks/>
            </p:cNvGrpSpPr>
            <p:nvPr userDrawn="1"/>
          </p:nvGrpSpPr>
          <p:grpSpPr bwMode="auto">
            <a:xfrm>
              <a:off x="4128" y="3360"/>
              <a:ext cx="1351" cy="821"/>
              <a:chOff x="4128" y="3360"/>
              <a:chExt cx="1351" cy="821"/>
            </a:xfrm>
          </p:grpSpPr>
          <p:sp>
            <p:nvSpPr>
              <p:cNvPr id="1459237" name="Freeform 37">
                <a:extLst>
                  <a:ext uri="{FF2B5EF4-FFF2-40B4-BE49-F238E27FC236}">
                    <a16:creationId xmlns:a16="http://schemas.microsoft.com/office/drawing/2014/main" id="{42C2DF67-66B1-4040-93FE-4C3A3BD1A3CA}"/>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p>
            </p:txBody>
          </p:sp>
          <p:sp>
            <p:nvSpPr>
              <p:cNvPr id="1459238" name="Freeform 38">
                <a:extLst>
                  <a:ext uri="{FF2B5EF4-FFF2-40B4-BE49-F238E27FC236}">
                    <a16:creationId xmlns:a16="http://schemas.microsoft.com/office/drawing/2014/main" id="{4C0DE164-847C-4AAF-9EC0-F7184E60B190}"/>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p>
            </p:txBody>
          </p:sp>
          <p:sp>
            <p:nvSpPr>
              <p:cNvPr id="1459239" name="Freeform 39">
                <a:extLst>
                  <a:ext uri="{FF2B5EF4-FFF2-40B4-BE49-F238E27FC236}">
                    <a16:creationId xmlns:a16="http://schemas.microsoft.com/office/drawing/2014/main" id="{0FE0395B-A6EA-4DE8-AB53-C86644574922}"/>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p>
            </p:txBody>
          </p:sp>
          <p:sp>
            <p:nvSpPr>
              <p:cNvPr id="1459240" name="Freeform 40">
                <a:extLst>
                  <a:ext uri="{FF2B5EF4-FFF2-40B4-BE49-F238E27FC236}">
                    <a16:creationId xmlns:a16="http://schemas.microsoft.com/office/drawing/2014/main" id="{22DF2C61-1B34-434E-A9D4-3AFE1D6D1AD9}"/>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p>
            </p:txBody>
          </p:sp>
          <p:sp>
            <p:nvSpPr>
              <p:cNvPr id="1459241" name="Freeform 41">
                <a:extLst>
                  <a:ext uri="{FF2B5EF4-FFF2-40B4-BE49-F238E27FC236}">
                    <a16:creationId xmlns:a16="http://schemas.microsoft.com/office/drawing/2014/main" id="{C92971E0-52DE-4C71-9943-17672E754774}"/>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p>
            </p:txBody>
          </p:sp>
          <p:sp>
            <p:nvSpPr>
              <p:cNvPr id="1459242" name="Freeform 42">
                <a:extLst>
                  <a:ext uri="{FF2B5EF4-FFF2-40B4-BE49-F238E27FC236}">
                    <a16:creationId xmlns:a16="http://schemas.microsoft.com/office/drawing/2014/main" id="{0180618B-31DA-4F0B-AF13-78A5996EB4C1}"/>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p>
            </p:txBody>
          </p:sp>
          <p:sp>
            <p:nvSpPr>
              <p:cNvPr id="1459243" name="Freeform 43">
                <a:extLst>
                  <a:ext uri="{FF2B5EF4-FFF2-40B4-BE49-F238E27FC236}">
                    <a16:creationId xmlns:a16="http://schemas.microsoft.com/office/drawing/2014/main" id="{6ED1019E-2D33-4147-983C-3CC19D940A54}"/>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p>
            </p:txBody>
          </p:sp>
          <p:sp>
            <p:nvSpPr>
              <p:cNvPr id="16417" name="Freeform 44">
                <a:extLst>
                  <a:ext uri="{FF2B5EF4-FFF2-40B4-BE49-F238E27FC236}">
                    <a16:creationId xmlns:a16="http://schemas.microsoft.com/office/drawing/2014/main" id="{400E3C4B-130F-4638-97B8-6F213217AD07}"/>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45" name="Freeform 45">
                <a:extLst>
                  <a:ext uri="{FF2B5EF4-FFF2-40B4-BE49-F238E27FC236}">
                    <a16:creationId xmlns:a16="http://schemas.microsoft.com/office/drawing/2014/main" id="{471F7712-7239-42A1-B187-5040063D6515}"/>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p>
            </p:txBody>
          </p:sp>
          <p:sp>
            <p:nvSpPr>
              <p:cNvPr id="1459246" name="Freeform 46">
                <a:extLst>
                  <a:ext uri="{FF2B5EF4-FFF2-40B4-BE49-F238E27FC236}">
                    <a16:creationId xmlns:a16="http://schemas.microsoft.com/office/drawing/2014/main" id="{75F540EF-A0CB-4782-A2B5-255A4213E528}"/>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p>
            </p:txBody>
          </p:sp>
          <p:sp>
            <p:nvSpPr>
              <p:cNvPr id="1459247" name="Freeform 47">
                <a:extLst>
                  <a:ext uri="{FF2B5EF4-FFF2-40B4-BE49-F238E27FC236}">
                    <a16:creationId xmlns:a16="http://schemas.microsoft.com/office/drawing/2014/main" id="{5349AFA3-04DD-4A5E-B659-A02A83C3B3B2}"/>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p>
            </p:txBody>
          </p:sp>
          <p:sp>
            <p:nvSpPr>
              <p:cNvPr id="1459248" name="Oval 48">
                <a:extLst>
                  <a:ext uri="{FF2B5EF4-FFF2-40B4-BE49-F238E27FC236}">
                    <a16:creationId xmlns:a16="http://schemas.microsoft.com/office/drawing/2014/main" id="{B8F732B2-043B-4444-8A26-630C7E66DC0A}"/>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p>
            </p:txBody>
          </p:sp>
          <p:sp>
            <p:nvSpPr>
              <p:cNvPr id="1459249" name="Oval 49">
                <a:extLst>
                  <a:ext uri="{FF2B5EF4-FFF2-40B4-BE49-F238E27FC236}">
                    <a16:creationId xmlns:a16="http://schemas.microsoft.com/office/drawing/2014/main" id="{C63FE266-2A71-44CB-8B8D-816AA8815BF8}"/>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p>
            </p:txBody>
          </p:sp>
          <p:sp>
            <p:nvSpPr>
              <p:cNvPr id="1459250" name="Oval 50">
                <a:extLst>
                  <a:ext uri="{FF2B5EF4-FFF2-40B4-BE49-F238E27FC236}">
                    <a16:creationId xmlns:a16="http://schemas.microsoft.com/office/drawing/2014/main" id="{D984E359-009E-41AD-8E0B-51D4EA99A72B}"/>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p>
            </p:txBody>
          </p:sp>
          <p:sp>
            <p:nvSpPr>
              <p:cNvPr id="1459251" name="Oval 51">
                <a:extLst>
                  <a:ext uri="{FF2B5EF4-FFF2-40B4-BE49-F238E27FC236}">
                    <a16:creationId xmlns:a16="http://schemas.microsoft.com/office/drawing/2014/main" id="{BB9A24D6-265B-4B4F-BDFD-7DACDE649BDF}"/>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p>
            </p:txBody>
          </p:sp>
          <p:sp>
            <p:nvSpPr>
              <p:cNvPr id="1459252" name="Oval 52">
                <a:extLst>
                  <a:ext uri="{FF2B5EF4-FFF2-40B4-BE49-F238E27FC236}">
                    <a16:creationId xmlns:a16="http://schemas.microsoft.com/office/drawing/2014/main" id="{CAC2EDA1-67A5-40BD-8AA1-C21EEC0C1258}"/>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p>
            </p:txBody>
          </p:sp>
          <p:sp>
            <p:nvSpPr>
              <p:cNvPr id="1459253" name="Oval 53">
                <a:extLst>
                  <a:ext uri="{FF2B5EF4-FFF2-40B4-BE49-F238E27FC236}">
                    <a16:creationId xmlns:a16="http://schemas.microsoft.com/office/drawing/2014/main" id="{530533A0-3725-4E82-BB31-F966895A4B45}"/>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p>
            </p:txBody>
          </p:sp>
        </p:grpSp>
        <p:grpSp>
          <p:nvGrpSpPr>
            <p:cNvPr id="16397" name="Group 54">
              <a:extLst>
                <a:ext uri="{FF2B5EF4-FFF2-40B4-BE49-F238E27FC236}">
                  <a16:creationId xmlns:a16="http://schemas.microsoft.com/office/drawing/2014/main" id="{60C3B6D6-A83B-406F-B739-8CEF39256A77}"/>
                </a:ext>
              </a:extLst>
            </p:cNvPr>
            <p:cNvGrpSpPr>
              <a:grpSpLocks/>
            </p:cNvGrpSpPr>
            <p:nvPr userDrawn="1"/>
          </p:nvGrpSpPr>
          <p:grpSpPr bwMode="auto">
            <a:xfrm>
              <a:off x="5280" y="3024"/>
              <a:ext cx="425" cy="258"/>
              <a:chOff x="5280" y="3024"/>
              <a:chExt cx="425" cy="258"/>
            </a:xfrm>
          </p:grpSpPr>
          <p:sp>
            <p:nvSpPr>
              <p:cNvPr id="16398" name="Freeform 55">
                <a:extLst>
                  <a:ext uri="{FF2B5EF4-FFF2-40B4-BE49-F238E27FC236}">
                    <a16:creationId xmlns:a16="http://schemas.microsoft.com/office/drawing/2014/main" id="{9900DA8C-6DD6-4B4A-B86C-9BB0863808DE}"/>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99" name="Freeform 56">
                <a:extLst>
                  <a:ext uri="{FF2B5EF4-FFF2-40B4-BE49-F238E27FC236}">
                    <a16:creationId xmlns:a16="http://schemas.microsoft.com/office/drawing/2014/main" id="{8C2523FA-8351-402E-ADBB-25C315C5096A}"/>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0" name="Freeform 57">
                <a:extLst>
                  <a:ext uri="{FF2B5EF4-FFF2-40B4-BE49-F238E27FC236}">
                    <a16:creationId xmlns:a16="http://schemas.microsoft.com/office/drawing/2014/main" id="{67F1EA02-D4A7-47D9-BA08-6EE345F81A2A}"/>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1" name="Freeform 58">
                <a:extLst>
                  <a:ext uri="{FF2B5EF4-FFF2-40B4-BE49-F238E27FC236}">
                    <a16:creationId xmlns:a16="http://schemas.microsoft.com/office/drawing/2014/main" id="{CBC8177A-708E-4BB8-AAAF-0E93C0712054}"/>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2" name="Freeform 59">
                <a:extLst>
                  <a:ext uri="{FF2B5EF4-FFF2-40B4-BE49-F238E27FC236}">
                    <a16:creationId xmlns:a16="http://schemas.microsoft.com/office/drawing/2014/main" id="{32EF71FF-4EBA-457F-84DF-11E641E19223}"/>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3" name="Freeform 60">
                <a:extLst>
                  <a:ext uri="{FF2B5EF4-FFF2-40B4-BE49-F238E27FC236}">
                    <a16:creationId xmlns:a16="http://schemas.microsoft.com/office/drawing/2014/main" id="{F52D284D-03AB-4375-BE4B-51424F2B70FC}"/>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4" name="Freeform 61">
                <a:extLst>
                  <a:ext uri="{FF2B5EF4-FFF2-40B4-BE49-F238E27FC236}">
                    <a16:creationId xmlns:a16="http://schemas.microsoft.com/office/drawing/2014/main" id="{A3781C43-0CCE-4837-ACFA-398080395E56}"/>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405" name="Group 62">
                <a:extLst>
                  <a:ext uri="{FF2B5EF4-FFF2-40B4-BE49-F238E27FC236}">
                    <a16:creationId xmlns:a16="http://schemas.microsoft.com/office/drawing/2014/main" id="{0EA0C717-1909-4CEB-8454-B98E6B2B6C54}"/>
                  </a:ext>
                </a:extLst>
              </p:cNvPr>
              <p:cNvGrpSpPr>
                <a:grpSpLocks/>
              </p:cNvGrpSpPr>
              <p:nvPr/>
            </p:nvGrpSpPr>
            <p:grpSpPr bwMode="auto">
              <a:xfrm>
                <a:off x="5381" y="3085"/>
                <a:ext cx="227" cy="132"/>
                <a:chOff x="5381" y="3085"/>
                <a:chExt cx="227" cy="132"/>
              </a:xfrm>
            </p:grpSpPr>
            <p:sp>
              <p:nvSpPr>
                <p:cNvPr id="16406" name="Oval 63">
                  <a:extLst>
                    <a:ext uri="{FF2B5EF4-FFF2-40B4-BE49-F238E27FC236}">
                      <a16:creationId xmlns:a16="http://schemas.microsoft.com/office/drawing/2014/main" id="{369749D7-2B0A-42A5-B5DF-FCEE373EB521}"/>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p>
              </p:txBody>
            </p:sp>
            <p:sp>
              <p:nvSpPr>
                <p:cNvPr id="16407" name="Oval 64">
                  <a:extLst>
                    <a:ext uri="{FF2B5EF4-FFF2-40B4-BE49-F238E27FC236}">
                      <a16:creationId xmlns:a16="http://schemas.microsoft.com/office/drawing/2014/main" id="{93B5B488-7FB4-4649-89B6-DF55CAC2DD7E}"/>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p>
              </p:txBody>
            </p:sp>
            <p:sp>
              <p:nvSpPr>
                <p:cNvPr id="16408" name="Oval 65">
                  <a:extLst>
                    <a:ext uri="{FF2B5EF4-FFF2-40B4-BE49-F238E27FC236}">
                      <a16:creationId xmlns:a16="http://schemas.microsoft.com/office/drawing/2014/main" id="{F2EDB78F-A543-47BF-923F-89AC20A1AB90}"/>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p>
              </p:txBody>
            </p:sp>
            <p:sp>
              <p:nvSpPr>
                <p:cNvPr id="16409" name="Oval 66">
                  <a:extLst>
                    <a:ext uri="{FF2B5EF4-FFF2-40B4-BE49-F238E27FC236}">
                      <a16:creationId xmlns:a16="http://schemas.microsoft.com/office/drawing/2014/main" id="{6656151C-11BF-48CD-AA1A-38FD80AAE656}"/>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p>
              </p:txBody>
            </p:sp>
          </p:grpSp>
        </p:grpSp>
      </p:grpSp>
      <p:sp>
        <p:nvSpPr>
          <p:cNvPr id="1459267" name="Rectangle 67">
            <a:extLst>
              <a:ext uri="{FF2B5EF4-FFF2-40B4-BE49-F238E27FC236}">
                <a16:creationId xmlns:a16="http://schemas.microsoft.com/office/drawing/2014/main" id="{BA0EF556-6C40-4FAA-95DC-AC792809DBD4}"/>
              </a:ext>
            </a:extLst>
          </p:cNvPr>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59268" name="Rectangle 68">
            <a:extLst>
              <a:ext uri="{FF2B5EF4-FFF2-40B4-BE49-F238E27FC236}">
                <a16:creationId xmlns:a16="http://schemas.microsoft.com/office/drawing/2014/main" id="{94E9A3AB-28F4-40EB-851B-8A8F97770D66}"/>
              </a:ext>
            </a:extLst>
          </p:cNvPr>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59269" name="Rectangle 69">
            <a:extLst>
              <a:ext uri="{FF2B5EF4-FFF2-40B4-BE49-F238E27FC236}">
                <a16:creationId xmlns:a16="http://schemas.microsoft.com/office/drawing/2014/main" id="{E7E27BE4-6E2D-472B-BC66-A6498AA75BF2}"/>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defRPr>
            </a:lvl1pPr>
          </a:lstStyle>
          <a:p>
            <a:pPr>
              <a:defRPr/>
            </a:pPr>
            <a:fld id="{E1210A99-FE0F-492D-BF77-32A8DD39C66C}" type="datetime1">
              <a:rPr lang="en-US" smtClean="0"/>
              <a:t>11/18/2025</a:t>
            </a:fld>
            <a:endParaRPr lang="en-US"/>
          </a:p>
        </p:txBody>
      </p:sp>
      <p:sp>
        <p:nvSpPr>
          <p:cNvPr id="1459270" name="Rectangle 70">
            <a:extLst>
              <a:ext uri="{FF2B5EF4-FFF2-40B4-BE49-F238E27FC236}">
                <a16:creationId xmlns:a16="http://schemas.microsoft.com/office/drawing/2014/main" id="{D4C649E0-3A89-49FE-ACAA-E49EA952FD54}"/>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defRPr>
            </a:lvl1pPr>
          </a:lstStyle>
          <a:p>
            <a:pPr>
              <a:defRPr/>
            </a:pPr>
            <a:endParaRPr lang="en-US"/>
          </a:p>
        </p:txBody>
      </p:sp>
      <p:sp>
        <p:nvSpPr>
          <p:cNvPr id="1459271" name="Rectangle 71">
            <a:extLst>
              <a:ext uri="{FF2B5EF4-FFF2-40B4-BE49-F238E27FC236}">
                <a16:creationId xmlns:a16="http://schemas.microsoft.com/office/drawing/2014/main" id="{0851D490-14F6-445E-A117-373E891F2739}"/>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defRPr>
            </a:lvl1pPr>
          </a:lstStyle>
          <a:p>
            <a:fld id="{8F8656AD-376E-4423-9A3A-74831B7418FC}"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505681" r:id="rId1"/>
    <p:sldLayoutId id="2147505519" r:id="rId2"/>
    <p:sldLayoutId id="2147505520" r:id="rId3"/>
    <p:sldLayoutId id="2147505521" r:id="rId4"/>
    <p:sldLayoutId id="2147505522" r:id="rId5"/>
    <p:sldLayoutId id="2147505523" r:id="rId6"/>
    <p:sldLayoutId id="2147505524" r:id="rId7"/>
    <p:sldLayoutId id="2147505525" r:id="rId8"/>
    <p:sldLayoutId id="2147505526" r:id="rId9"/>
    <p:sldLayoutId id="2147505527" r:id="rId10"/>
    <p:sldLayoutId id="2147505528" r:id="rId11"/>
  </p:sldLayoutIdLs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9202" name="Freeform 2">
            <a:extLst>
              <a:ext uri="{FF2B5EF4-FFF2-40B4-BE49-F238E27FC236}">
                <a16:creationId xmlns:a16="http://schemas.microsoft.com/office/drawing/2014/main" id="{2DEF7570-C5ED-4A03-A29A-BF4F78CA2486}"/>
              </a:ext>
            </a:extLst>
          </p:cNvPr>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p:spPr>
        <p:txBody>
          <a:bodyPr/>
          <a:lstStyle/>
          <a:p>
            <a:pPr>
              <a:defRPr/>
            </a:pPr>
            <a:endParaRPr lang="en-US">
              <a:solidFill>
                <a:srgbClr val="FFFFFF"/>
              </a:solidFill>
            </a:endParaRPr>
          </a:p>
        </p:txBody>
      </p:sp>
      <p:grpSp>
        <p:nvGrpSpPr>
          <p:cNvPr id="26627" name="Group 3">
            <a:extLst>
              <a:ext uri="{FF2B5EF4-FFF2-40B4-BE49-F238E27FC236}">
                <a16:creationId xmlns:a16="http://schemas.microsoft.com/office/drawing/2014/main" id="{4A8148E4-E955-45D8-8270-FA474F551FA2}"/>
              </a:ext>
            </a:extLst>
          </p:cNvPr>
          <p:cNvGrpSpPr>
            <a:grpSpLocks/>
          </p:cNvGrpSpPr>
          <p:nvPr/>
        </p:nvGrpSpPr>
        <p:grpSpPr bwMode="auto">
          <a:xfrm>
            <a:off x="3175" y="4267200"/>
            <a:ext cx="9140825" cy="2590800"/>
            <a:chOff x="2" y="2688"/>
            <a:chExt cx="5758" cy="1632"/>
          </a:xfrm>
        </p:grpSpPr>
        <p:sp>
          <p:nvSpPr>
            <p:cNvPr id="26633" name="Freeform 4">
              <a:extLst>
                <a:ext uri="{FF2B5EF4-FFF2-40B4-BE49-F238E27FC236}">
                  <a16:creationId xmlns:a16="http://schemas.microsoft.com/office/drawing/2014/main" id="{3EEA410C-DA55-4CC5-A0A4-C2EEF5DE9D0B}"/>
                </a:ext>
              </a:extLst>
            </p:cNvPr>
            <p:cNvSpPr>
              <a:spLocks/>
            </p:cNvSpPr>
            <p:nvPr/>
          </p:nvSpPr>
          <p:spPr bwMode="hidden">
            <a:xfrm>
              <a:off x="2" y="2688"/>
              <a:ext cx="5758" cy="1632"/>
            </a:xfrm>
            <a:custGeom>
              <a:avLst/>
              <a:gdLst>
                <a:gd name="T0" fmla="*/ 6545 w 5740"/>
                <a:gd name="T1" fmla="*/ 0 h 4316"/>
                <a:gd name="T2" fmla="*/ 0 w 5740"/>
                <a:gd name="T3" fmla="*/ 0 h 4316"/>
                <a:gd name="T4" fmla="*/ 0 w 5740"/>
                <a:gd name="T5" fmla="*/ 0 h 4316"/>
                <a:gd name="T6" fmla="*/ 6545 w 5740"/>
                <a:gd name="T7" fmla="*/ 0 h 4316"/>
                <a:gd name="T8" fmla="*/ 6545 w 5740"/>
                <a:gd name="T9" fmla="*/ 0 h 4316"/>
                <a:gd name="T10" fmla="*/ 6545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6634" name="Group 5">
              <a:extLst>
                <a:ext uri="{FF2B5EF4-FFF2-40B4-BE49-F238E27FC236}">
                  <a16:creationId xmlns:a16="http://schemas.microsoft.com/office/drawing/2014/main" id="{2CC471C8-6348-4419-ADBB-2659C2EEBC68}"/>
                </a:ext>
              </a:extLst>
            </p:cNvPr>
            <p:cNvGrpSpPr>
              <a:grpSpLocks/>
            </p:cNvGrpSpPr>
            <p:nvPr userDrawn="1"/>
          </p:nvGrpSpPr>
          <p:grpSpPr bwMode="auto">
            <a:xfrm>
              <a:off x="3528" y="3715"/>
              <a:ext cx="792" cy="521"/>
              <a:chOff x="3527" y="3715"/>
              <a:chExt cx="792" cy="521"/>
            </a:xfrm>
          </p:grpSpPr>
          <p:sp>
            <p:nvSpPr>
              <p:cNvPr id="1459206" name="Oval 6">
                <a:extLst>
                  <a:ext uri="{FF2B5EF4-FFF2-40B4-BE49-F238E27FC236}">
                    <a16:creationId xmlns:a16="http://schemas.microsoft.com/office/drawing/2014/main" id="{87922625-28F8-43AA-9E8F-4E5DFD13F81B}"/>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1459207" name="Oval 7">
                <a:extLst>
                  <a:ext uri="{FF2B5EF4-FFF2-40B4-BE49-F238E27FC236}">
                    <a16:creationId xmlns:a16="http://schemas.microsoft.com/office/drawing/2014/main" id="{0BA018B4-6293-4710-A394-8DD151D073C2}"/>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08" name="Oval 8">
                <a:extLst>
                  <a:ext uri="{FF2B5EF4-FFF2-40B4-BE49-F238E27FC236}">
                    <a16:creationId xmlns:a16="http://schemas.microsoft.com/office/drawing/2014/main" id="{AC467999-B570-4704-AA41-2895EC12CC39}"/>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09" name="Oval 9">
                <a:extLst>
                  <a:ext uri="{FF2B5EF4-FFF2-40B4-BE49-F238E27FC236}">
                    <a16:creationId xmlns:a16="http://schemas.microsoft.com/office/drawing/2014/main" id="{EED00FFA-FA7A-415A-86ED-0194F7AB40BE}"/>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10" name="Oval 10">
                <a:extLst>
                  <a:ext uri="{FF2B5EF4-FFF2-40B4-BE49-F238E27FC236}">
                    <a16:creationId xmlns:a16="http://schemas.microsoft.com/office/drawing/2014/main" id="{71584941-5D73-42B3-8EF3-EBA18291A60C}"/>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11" name="Freeform 11">
                <a:extLst>
                  <a:ext uri="{FF2B5EF4-FFF2-40B4-BE49-F238E27FC236}">
                    <a16:creationId xmlns:a16="http://schemas.microsoft.com/office/drawing/2014/main" id="{30FF8E46-F956-4FA3-8C58-8AE80B36F947}"/>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12" name="Freeform 12">
                <a:extLst>
                  <a:ext uri="{FF2B5EF4-FFF2-40B4-BE49-F238E27FC236}">
                    <a16:creationId xmlns:a16="http://schemas.microsoft.com/office/drawing/2014/main" id="{9C96B728-4E1C-4B88-AF41-95D9A2C6D581}"/>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1459213" name="Freeform 13">
                <a:extLst>
                  <a:ext uri="{FF2B5EF4-FFF2-40B4-BE49-F238E27FC236}">
                    <a16:creationId xmlns:a16="http://schemas.microsoft.com/office/drawing/2014/main" id="{B4926260-92F2-4D14-B4B4-46A310F709B5}"/>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14" name="Freeform 14">
                <a:extLst>
                  <a:ext uri="{FF2B5EF4-FFF2-40B4-BE49-F238E27FC236}">
                    <a16:creationId xmlns:a16="http://schemas.microsoft.com/office/drawing/2014/main" id="{5CF4A283-188B-45DD-A435-02ABC417F03E}"/>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1459215" name="Freeform 15">
                <a:extLst>
                  <a:ext uri="{FF2B5EF4-FFF2-40B4-BE49-F238E27FC236}">
                    <a16:creationId xmlns:a16="http://schemas.microsoft.com/office/drawing/2014/main" id="{BEF130E0-B905-4D28-8F6C-70985B668240}"/>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1459216" name="Oval 16">
                <a:extLst>
                  <a:ext uri="{FF2B5EF4-FFF2-40B4-BE49-F238E27FC236}">
                    <a16:creationId xmlns:a16="http://schemas.microsoft.com/office/drawing/2014/main" id="{51DE09B1-E157-40BE-816B-479330F5F74E}"/>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6635" name="Group 17">
              <a:extLst>
                <a:ext uri="{FF2B5EF4-FFF2-40B4-BE49-F238E27FC236}">
                  <a16:creationId xmlns:a16="http://schemas.microsoft.com/office/drawing/2014/main" id="{7A6AC531-94E7-4EFF-91C3-AB803D23F389}"/>
                </a:ext>
              </a:extLst>
            </p:cNvPr>
            <p:cNvGrpSpPr>
              <a:grpSpLocks/>
            </p:cNvGrpSpPr>
            <p:nvPr userDrawn="1"/>
          </p:nvGrpSpPr>
          <p:grpSpPr bwMode="auto">
            <a:xfrm>
              <a:off x="1776" y="3631"/>
              <a:ext cx="1626" cy="683"/>
              <a:chOff x="1776" y="3631"/>
              <a:chExt cx="1626" cy="683"/>
            </a:xfrm>
          </p:grpSpPr>
          <p:sp>
            <p:nvSpPr>
              <p:cNvPr id="1459218" name="Oval 18">
                <a:extLst>
                  <a:ext uri="{FF2B5EF4-FFF2-40B4-BE49-F238E27FC236}">
                    <a16:creationId xmlns:a16="http://schemas.microsoft.com/office/drawing/2014/main" id="{43138FA2-879D-4BD0-B0A9-7A6667D3B2EE}"/>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19" name="Oval 19">
                <a:extLst>
                  <a:ext uri="{FF2B5EF4-FFF2-40B4-BE49-F238E27FC236}">
                    <a16:creationId xmlns:a16="http://schemas.microsoft.com/office/drawing/2014/main" id="{900A8F49-7FE2-48B7-89B4-851C1BAE4C8F}"/>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1459220" name="Oval 20">
                <a:extLst>
                  <a:ext uri="{FF2B5EF4-FFF2-40B4-BE49-F238E27FC236}">
                    <a16:creationId xmlns:a16="http://schemas.microsoft.com/office/drawing/2014/main" id="{38BD35BF-C046-4D06-8268-BF3DEA7BB346}"/>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21" name="Oval 21">
                <a:extLst>
                  <a:ext uri="{FF2B5EF4-FFF2-40B4-BE49-F238E27FC236}">
                    <a16:creationId xmlns:a16="http://schemas.microsoft.com/office/drawing/2014/main" id="{94CCB27F-E5B5-4733-8A18-095D93B2E4A6}"/>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2" name="Oval 22">
                <a:extLst>
                  <a:ext uri="{FF2B5EF4-FFF2-40B4-BE49-F238E27FC236}">
                    <a16:creationId xmlns:a16="http://schemas.microsoft.com/office/drawing/2014/main" id="{E9BB1DFE-7165-4F08-ACAE-6C6D69D10501}"/>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3" name="Oval 23">
                <a:extLst>
                  <a:ext uri="{FF2B5EF4-FFF2-40B4-BE49-F238E27FC236}">
                    <a16:creationId xmlns:a16="http://schemas.microsoft.com/office/drawing/2014/main" id="{753F4880-DFCB-4BF0-80EA-E919F979A152}"/>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4" name="Oval 24">
                <a:extLst>
                  <a:ext uri="{FF2B5EF4-FFF2-40B4-BE49-F238E27FC236}">
                    <a16:creationId xmlns:a16="http://schemas.microsoft.com/office/drawing/2014/main" id="{04E9BD2A-7D9E-4535-9572-8C348DDFFAF8}"/>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1459225" name="Oval 25">
                <a:extLst>
                  <a:ext uri="{FF2B5EF4-FFF2-40B4-BE49-F238E27FC236}">
                    <a16:creationId xmlns:a16="http://schemas.microsoft.com/office/drawing/2014/main" id="{7B17BC05-1E19-47B0-99F6-5EC801AF0E13}"/>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1459226" name="Freeform 26">
                <a:extLst>
                  <a:ext uri="{FF2B5EF4-FFF2-40B4-BE49-F238E27FC236}">
                    <a16:creationId xmlns:a16="http://schemas.microsoft.com/office/drawing/2014/main" id="{3119EEF1-B3A5-4E9F-A6BB-EF9B53A11503}"/>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27" name="Freeform 27">
                <a:extLst>
                  <a:ext uri="{FF2B5EF4-FFF2-40B4-BE49-F238E27FC236}">
                    <a16:creationId xmlns:a16="http://schemas.microsoft.com/office/drawing/2014/main" id="{64537D0E-17A1-4458-A0BF-B66B24FB43E0}"/>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1459228" name="Freeform 28">
                <a:extLst>
                  <a:ext uri="{FF2B5EF4-FFF2-40B4-BE49-F238E27FC236}">
                    <a16:creationId xmlns:a16="http://schemas.microsoft.com/office/drawing/2014/main" id="{A319E610-E44F-4205-A10A-8843F6E94630}"/>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1459229" name="Freeform 29">
                <a:extLst>
                  <a:ext uri="{FF2B5EF4-FFF2-40B4-BE49-F238E27FC236}">
                    <a16:creationId xmlns:a16="http://schemas.microsoft.com/office/drawing/2014/main" id="{A38EAFA5-F500-4E06-B78C-8D33FEB48708}"/>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26679" name="Freeform 30">
                <a:extLst>
                  <a:ext uri="{FF2B5EF4-FFF2-40B4-BE49-F238E27FC236}">
                    <a16:creationId xmlns:a16="http://schemas.microsoft.com/office/drawing/2014/main" id="{253CAEB9-5283-4A08-A488-9B503F38A40E}"/>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0" name="Freeform 31">
                <a:extLst>
                  <a:ext uri="{FF2B5EF4-FFF2-40B4-BE49-F238E27FC236}">
                    <a16:creationId xmlns:a16="http://schemas.microsoft.com/office/drawing/2014/main" id="{ED137048-C661-409A-B94C-F458A726F866}"/>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32" name="Freeform 32">
                <a:extLst>
                  <a:ext uri="{FF2B5EF4-FFF2-40B4-BE49-F238E27FC236}">
                    <a16:creationId xmlns:a16="http://schemas.microsoft.com/office/drawing/2014/main" id="{D0229A1B-A90B-4A9C-837D-249D3A61007F}"/>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3" name="Freeform 33">
                <a:extLst>
                  <a:ext uri="{FF2B5EF4-FFF2-40B4-BE49-F238E27FC236}">
                    <a16:creationId xmlns:a16="http://schemas.microsoft.com/office/drawing/2014/main" id="{6E013A41-7C6F-402E-A391-AA5743270D33}"/>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4" name="Freeform 34">
                <a:extLst>
                  <a:ext uri="{FF2B5EF4-FFF2-40B4-BE49-F238E27FC236}">
                    <a16:creationId xmlns:a16="http://schemas.microsoft.com/office/drawing/2014/main" id="{CDE857A6-91ED-4330-863E-503449A1FAB4}"/>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26684" name="Freeform 35">
                <a:extLst>
                  <a:ext uri="{FF2B5EF4-FFF2-40B4-BE49-F238E27FC236}">
                    <a16:creationId xmlns:a16="http://schemas.microsoft.com/office/drawing/2014/main" id="{2EACDA98-CE79-411A-9CA0-1D2B18E09AD5}"/>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6636" name="Group 36">
              <a:extLst>
                <a:ext uri="{FF2B5EF4-FFF2-40B4-BE49-F238E27FC236}">
                  <a16:creationId xmlns:a16="http://schemas.microsoft.com/office/drawing/2014/main" id="{9213438C-4AE5-4281-B1C6-E4AD09F9AF02}"/>
                </a:ext>
              </a:extLst>
            </p:cNvPr>
            <p:cNvGrpSpPr>
              <a:grpSpLocks/>
            </p:cNvGrpSpPr>
            <p:nvPr userDrawn="1"/>
          </p:nvGrpSpPr>
          <p:grpSpPr bwMode="auto">
            <a:xfrm>
              <a:off x="4128" y="3360"/>
              <a:ext cx="1351" cy="821"/>
              <a:chOff x="4128" y="3360"/>
              <a:chExt cx="1351" cy="821"/>
            </a:xfrm>
          </p:grpSpPr>
          <p:sp>
            <p:nvSpPr>
              <p:cNvPr id="1459237" name="Freeform 37">
                <a:extLst>
                  <a:ext uri="{FF2B5EF4-FFF2-40B4-BE49-F238E27FC236}">
                    <a16:creationId xmlns:a16="http://schemas.microsoft.com/office/drawing/2014/main" id="{F1FDFAD2-62C8-460F-845B-AC3738117663}"/>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8" name="Freeform 38">
                <a:extLst>
                  <a:ext uri="{FF2B5EF4-FFF2-40B4-BE49-F238E27FC236}">
                    <a16:creationId xmlns:a16="http://schemas.microsoft.com/office/drawing/2014/main" id="{3D765BE3-DFC1-4564-A96D-7F09170A966E}"/>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9" name="Freeform 39">
                <a:extLst>
                  <a:ext uri="{FF2B5EF4-FFF2-40B4-BE49-F238E27FC236}">
                    <a16:creationId xmlns:a16="http://schemas.microsoft.com/office/drawing/2014/main" id="{20D4226F-62F1-4FE1-8840-92EE6B2C3FB0}"/>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0" name="Freeform 40">
                <a:extLst>
                  <a:ext uri="{FF2B5EF4-FFF2-40B4-BE49-F238E27FC236}">
                    <a16:creationId xmlns:a16="http://schemas.microsoft.com/office/drawing/2014/main" id="{780D156F-1709-4380-856C-C1743F0750A4}"/>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1" name="Freeform 41">
                <a:extLst>
                  <a:ext uri="{FF2B5EF4-FFF2-40B4-BE49-F238E27FC236}">
                    <a16:creationId xmlns:a16="http://schemas.microsoft.com/office/drawing/2014/main" id="{DE3825CE-9AE9-4389-A819-C9A9609398CB}"/>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2" name="Freeform 42">
                <a:extLst>
                  <a:ext uri="{FF2B5EF4-FFF2-40B4-BE49-F238E27FC236}">
                    <a16:creationId xmlns:a16="http://schemas.microsoft.com/office/drawing/2014/main" id="{3AE20A3D-286B-420C-A1B4-6605BF498F23}"/>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3" name="Freeform 43">
                <a:extLst>
                  <a:ext uri="{FF2B5EF4-FFF2-40B4-BE49-F238E27FC236}">
                    <a16:creationId xmlns:a16="http://schemas.microsoft.com/office/drawing/2014/main" id="{D93865DA-A0E6-4D17-9A68-6400416B87CB}"/>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6657" name="Freeform 44">
                <a:extLst>
                  <a:ext uri="{FF2B5EF4-FFF2-40B4-BE49-F238E27FC236}">
                    <a16:creationId xmlns:a16="http://schemas.microsoft.com/office/drawing/2014/main" id="{F949EFB1-336C-4457-96D8-4CCBBB62EE6A}"/>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45" name="Freeform 45">
                <a:extLst>
                  <a:ext uri="{FF2B5EF4-FFF2-40B4-BE49-F238E27FC236}">
                    <a16:creationId xmlns:a16="http://schemas.microsoft.com/office/drawing/2014/main" id="{13CC450D-7075-41C4-9AE6-B997C8E8CE8E}"/>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1459246" name="Freeform 46">
                <a:extLst>
                  <a:ext uri="{FF2B5EF4-FFF2-40B4-BE49-F238E27FC236}">
                    <a16:creationId xmlns:a16="http://schemas.microsoft.com/office/drawing/2014/main" id="{54C2C430-4BEC-43B0-8B29-DB72AC7CDC8D}"/>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7" name="Freeform 47">
                <a:extLst>
                  <a:ext uri="{FF2B5EF4-FFF2-40B4-BE49-F238E27FC236}">
                    <a16:creationId xmlns:a16="http://schemas.microsoft.com/office/drawing/2014/main" id="{E47B6DDD-AA89-49C9-BD5D-8A2EF73BA606}"/>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8" name="Oval 48">
                <a:extLst>
                  <a:ext uri="{FF2B5EF4-FFF2-40B4-BE49-F238E27FC236}">
                    <a16:creationId xmlns:a16="http://schemas.microsoft.com/office/drawing/2014/main" id="{27556FAD-4344-4D08-820A-93CACF4E6A1D}"/>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1459249" name="Oval 49">
                <a:extLst>
                  <a:ext uri="{FF2B5EF4-FFF2-40B4-BE49-F238E27FC236}">
                    <a16:creationId xmlns:a16="http://schemas.microsoft.com/office/drawing/2014/main" id="{4A7B8E36-325F-4ADF-9E51-5F636B88253F}"/>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0" name="Oval 50">
                <a:extLst>
                  <a:ext uri="{FF2B5EF4-FFF2-40B4-BE49-F238E27FC236}">
                    <a16:creationId xmlns:a16="http://schemas.microsoft.com/office/drawing/2014/main" id="{E0FEE6BA-CAD9-4F00-97D8-FA812CCA4C6C}"/>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1" name="Oval 51">
                <a:extLst>
                  <a:ext uri="{FF2B5EF4-FFF2-40B4-BE49-F238E27FC236}">
                    <a16:creationId xmlns:a16="http://schemas.microsoft.com/office/drawing/2014/main" id="{EC2FBCB0-A2A7-4E16-BBB4-AD96407DC60F}"/>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2" name="Oval 52">
                <a:extLst>
                  <a:ext uri="{FF2B5EF4-FFF2-40B4-BE49-F238E27FC236}">
                    <a16:creationId xmlns:a16="http://schemas.microsoft.com/office/drawing/2014/main" id="{604DEBB6-4999-4367-B0C8-708A62802C65}"/>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3" name="Oval 53">
                <a:extLst>
                  <a:ext uri="{FF2B5EF4-FFF2-40B4-BE49-F238E27FC236}">
                    <a16:creationId xmlns:a16="http://schemas.microsoft.com/office/drawing/2014/main" id="{AC13C0B5-E85C-4D25-A546-A606CAD213D7}"/>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6637" name="Group 54">
              <a:extLst>
                <a:ext uri="{FF2B5EF4-FFF2-40B4-BE49-F238E27FC236}">
                  <a16:creationId xmlns:a16="http://schemas.microsoft.com/office/drawing/2014/main" id="{5B4157F7-E464-4C33-8634-DF09105A7F2F}"/>
                </a:ext>
              </a:extLst>
            </p:cNvPr>
            <p:cNvGrpSpPr>
              <a:grpSpLocks/>
            </p:cNvGrpSpPr>
            <p:nvPr userDrawn="1"/>
          </p:nvGrpSpPr>
          <p:grpSpPr bwMode="auto">
            <a:xfrm>
              <a:off x="5280" y="3024"/>
              <a:ext cx="425" cy="258"/>
              <a:chOff x="5280" y="3024"/>
              <a:chExt cx="425" cy="258"/>
            </a:xfrm>
          </p:grpSpPr>
          <p:sp>
            <p:nvSpPr>
              <p:cNvPr id="26638" name="Freeform 55">
                <a:extLst>
                  <a:ext uri="{FF2B5EF4-FFF2-40B4-BE49-F238E27FC236}">
                    <a16:creationId xmlns:a16="http://schemas.microsoft.com/office/drawing/2014/main" id="{C15C50C7-8015-46E7-BEE4-77B2B2464FF3}"/>
                  </a:ext>
                </a:extLst>
              </p:cNvPr>
              <p:cNvSpPr>
                <a:spLocks/>
              </p:cNvSpPr>
              <p:nvPr/>
            </p:nvSpPr>
            <p:spPr bwMode="hidden">
              <a:xfrm>
                <a:off x="5280" y="3186"/>
                <a:ext cx="383" cy="96"/>
              </a:xfrm>
              <a:custGeom>
                <a:avLst/>
                <a:gdLst>
                  <a:gd name="T0" fmla="*/ 25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1 w 382"/>
                  <a:gd name="T19" fmla="*/ 96 h 96"/>
                  <a:gd name="T20" fmla="*/ 305 w 382"/>
                  <a:gd name="T21" fmla="*/ 90 h 96"/>
                  <a:gd name="T22" fmla="*/ 353 w 382"/>
                  <a:gd name="T23" fmla="*/ 84 h 96"/>
                  <a:gd name="T24" fmla="*/ 394 w 382"/>
                  <a:gd name="T25" fmla="*/ 66 h 96"/>
                  <a:gd name="T26" fmla="*/ 424 w 382"/>
                  <a:gd name="T27" fmla="*/ 42 h 96"/>
                  <a:gd name="T28" fmla="*/ 418 w 382"/>
                  <a:gd name="T29" fmla="*/ 42 h 96"/>
                  <a:gd name="T30" fmla="*/ 388 w 382"/>
                  <a:gd name="T31" fmla="*/ 66 h 96"/>
                  <a:gd name="T32" fmla="*/ 347 w 382"/>
                  <a:gd name="T33" fmla="*/ 78 h 96"/>
                  <a:gd name="T34" fmla="*/ 305 w 382"/>
                  <a:gd name="T35" fmla="*/ 90 h 96"/>
                  <a:gd name="T36" fmla="*/ 251 w 382"/>
                  <a:gd name="T37" fmla="*/ 96 h 96"/>
                  <a:gd name="T38" fmla="*/ 25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39" name="Freeform 56">
                <a:extLst>
                  <a:ext uri="{FF2B5EF4-FFF2-40B4-BE49-F238E27FC236}">
                    <a16:creationId xmlns:a16="http://schemas.microsoft.com/office/drawing/2014/main" id="{C7FB7D18-AF83-4844-B766-72775108EEA4}"/>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0" name="Freeform 57">
                <a:extLst>
                  <a:ext uri="{FF2B5EF4-FFF2-40B4-BE49-F238E27FC236}">
                    <a16:creationId xmlns:a16="http://schemas.microsoft.com/office/drawing/2014/main" id="{D2178638-A5B3-4C8A-8AD6-ED329007E5A0}"/>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1" name="Freeform 58">
                <a:extLst>
                  <a:ext uri="{FF2B5EF4-FFF2-40B4-BE49-F238E27FC236}">
                    <a16:creationId xmlns:a16="http://schemas.microsoft.com/office/drawing/2014/main" id="{FC14751E-FC3F-4DD4-A9FA-DA369AD7CFD4}"/>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2" name="Freeform 59">
                <a:extLst>
                  <a:ext uri="{FF2B5EF4-FFF2-40B4-BE49-F238E27FC236}">
                    <a16:creationId xmlns:a16="http://schemas.microsoft.com/office/drawing/2014/main" id="{A0BA632F-4B97-4279-9296-A1BC8C8DF6DB}"/>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3" name="Freeform 60">
                <a:extLst>
                  <a:ext uri="{FF2B5EF4-FFF2-40B4-BE49-F238E27FC236}">
                    <a16:creationId xmlns:a16="http://schemas.microsoft.com/office/drawing/2014/main" id="{5226DFDD-B629-4D46-97FB-F7ED115DFEA4}"/>
                  </a:ext>
                </a:extLst>
              </p:cNvPr>
              <p:cNvSpPr>
                <a:spLocks/>
              </p:cNvSpPr>
              <p:nvPr/>
            </p:nvSpPr>
            <p:spPr bwMode="hidden">
              <a:xfrm>
                <a:off x="5489" y="3042"/>
                <a:ext cx="186" cy="210"/>
              </a:xfrm>
              <a:custGeom>
                <a:avLst/>
                <a:gdLst>
                  <a:gd name="T0" fmla="*/ 0 w 185"/>
                  <a:gd name="T1" fmla="*/ 6 h 210"/>
                  <a:gd name="T2" fmla="*/ 66 w 185"/>
                  <a:gd name="T3" fmla="*/ 12 h 210"/>
                  <a:gd name="T4" fmla="*/ 161 w 185"/>
                  <a:gd name="T5" fmla="*/ 36 h 210"/>
                  <a:gd name="T6" fmla="*/ 197 w 185"/>
                  <a:gd name="T7" fmla="*/ 72 h 210"/>
                  <a:gd name="T8" fmla="*/ 203 w 185"/>
                  <a:gd name="T9" fmla="*/ 90 h 210"/>
                  <a:gd name="T10" fmla="*/ 209 w 185"/>
                  <a:gd name="T11" fmla="*/ 114 h 210"/>
                  <a:gd name="T12" fmla="*/ 203 w 185"/>
                  <a:gd name="T13" fmla="*/ 138 h 210"/>
                  <a:gd name="T14" fmla="*/ 191 w 185"/>
                  <a:gd name="T15" fmla="*/ 162 h 210"/>
                  <a:gd name="T16" fmla="*/ 161 w 185"/>
                  <a:gd name="T17" fmla="*/ 180 h 210"/>
                  <a:gd name="T18" fmla="*/ 90 w 185"/>
                  <a:gd name="T19" fmla="*/ 198 h 210"/>
                  <a:gd name="T20" fmla="*/ 138 w 185"/>
                  <a:gd name="T21" fmla="*/ 210 h 210"/>
                  <a:gd name="T22" fmla="*/ 173 w 185"/>
                  <a:gd name="T23" fmla="*/ 192 h 210"/>
                  <a:gd name="T24" fmla="*/ 203 w 185"/>
                  <a:gd name="T25" fmla="*/ 168 h 210"/>
                  <a:gd name="T26" fmla="*/ 221 w 185"/>
                  <a:gd name="T27" fmla="*/ 144 h 210"/>
                  <a:gd name="T28" fmla="*/ 227 w 185"/>
                  <a:gd name="T29" fmla="*/ 114 h 210"/>
                  <a:gd name="T30" fmla="*/ 221 w 185"/>
                  <a:gd name="T31" fmla="*/ 90 h 210"/>
                  <a:gd name="T32" fmla="*/ 215 w 185"/>
                  <a:gd name="T33" fmla="*/ 66 h 210"/>
                  <a:gd name="T34" fmla="*/ 197 w 185"/>
                  <a:gd name="T35" fmla="*/ 48 h 210"/>
                  <a:gd name="T36" fmla="*/ 17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4" name="Freeform 61">
                <a:extLst>
                  <a:ext uri="{FF2B5EF4-FFF2-40B4-BE49-F238E27FC236}">
                    <a16:creationId xmlns:a16="http://schemas.microsoft.com/office/drawing/2014/main" id="{68263BD5-A9E3-4E4D-8796-7CB9E92A4089}"/>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6645" name="Group 62">
                <a:extLst>
                  <a:ext uri="{FF2B5EF4-FFF2-40B4-BE49-F238E27FC236}">
                    <a16:creationId xmlns:a16="http://schemas.microsoft.com/office/drawing/2014/main" id="{A3EB2722-B964-4DCC-BA39-356F1E41480F}"/>
                  </a:ext>
                </a:extLst>
              </p:cNvPr>
              <p:cNvGrpSpPr>
                <a:grpSpLocks/>
              </p:cNvGrpSpPr>
              <p:nvPr/>
            </p:nvGrpSpPr>
            <p:grpSpPr bwMode="auto">
              <a:xfrm>
                <a:off x="5381" y="3085"/>
                <a:ext cx="227" cy="132"/>
                <a:chOff x="5381" y="3085"/>
                <a:chExt cx="227" cy="132"/>
              </a:xfrm>
            </p:grpSpPr>
            <p:sp>
              <p:nvSpPr>
                <p:cNvPr id="16406" name="Oval 63">
                  <a:extLst>
                    <a:ext uri="{FF2B5EF4-FFF2-40B4-BE49-F238E27FC236}">
                      <a16:creationId xmlns:a16="http://schemas.microsoft.com/office/drawing/2014/main" id="{67E56539-1CC4-42FE-9BF2-EC2909C920B8}"/>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7" name="Oval 64">
                  <a:extLst>
                    <a:ext uri="{FF2B5EF4-FFF2-40B4-BE49-F238E27FC236}">
                      <a16:creationId xmlns:a16="http://schemas.microsoft.com/office/drawing/2014/main" id="{3368A01B-65BB-4143-96DB-838134D055C8}"/>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8" name="Oval 65">
                  <a:extLst>
                    <a:ext uri="{FF2B5EF4-FFF2-40B4-BE49-F238E27FC236}">
                      <a16:creationId xmlns:a16="http://schemas.microsoft.com/office/drawing/2014/main" id="{271F4148-0E82-42B3-99D8-B0C27B993953}"/>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9" name="Oval 66">
                  <a:extLst>
                    <a:ext uri="{FF2B5EF4-FFF2-40B4-BE49-F238E27FC236}">
                      <a16:creationId xmlns:a16="http://schemas.microsoft.com/office/drawing/2014/main" id="{C05657CA-D014-44AA-95B3-55507C9B2833}"/>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59267" name="Rectangle 67">
            <a:extLst>
              <a:ext uri="{FF2B5EF4-FFF2-40B4-BE49-F238E27FC236}">
                <a16:creationId xmlns:a16="http://schemas.microsoft.com/office/drawing/2014/main" id="{FB6FACCA-2607-43C8-BF77-07F4D0FF9D2F}"/>
              </a:ext>
            </a:extLst>
          </p:cNvPr>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59268" name="Rectangle 68">
            <a:extLst>
              <a:ext uri="{FF2B5EF4-FFF2-40B4-BE49-F238E27FC236}">
                <a16:creationId xmlns:a16="http://schemas.microsoft.com/office/drawing/2014/main" id="{72C13BF0-5CBA-4EED-B3CD-523117ED6BA1}"/>
              </a:ext>
            </a:extLst>
          </p:cNvPr>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59269" name="Rectangle 69">
            <a:extLst>
              <a:ext uri="{FF2B5EF4-FFF2-40B4-BE49-F238E27FC236}">
                <a16:creationId xmlns:a16="http://schemas.microsoft.com/office/drawing/2014/main" id="{D60D24C0-A518-48B4-9076-4F0C08428D59}"/>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defRPr>
            </a:lvl1pPr>
          </a:lstStyle>
          <a:p>
            <a:pPr>
              <a:defRPr/>
            </a:pPr>
            <a:fld id="{23229B7F-9E38-449A-AB47-C2D79264EF60}" type="datetime1">
              <a:rPr lang="en-US" smtClean="0"/>
              <a:t>11/18/2025</a:t>
            </a:fld>
            <a:endParaRPr lang="en-US"/>
          </a:p>
        </p:txBody>
      </p:sp>
      <p:sp>
        <p:nvSpPr>
          <p:cNvPr id="1459270" name="Rectangle 70">
            <a:extLst>
              <a:ext uri="{FF2B5EF4-FFF2-40B4-BE49-F238E27FC236}">
                <a16:creationId xmlns:a16="http://schemas.microsoft.com/office/drawing/2014/main" id="{44B51D98-5BD3-4273-9294-A7F84AA04548}"/>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defRPr>
            </a:lvl1pPr>
          </a:lstStyle>
          <a:p>
            <a:pPr>
              <a:defRPr/>
            </a:pPr>
            <a:endParaRPr lang="en-US"/>
          </a:p>
        </p:txBody>
      </p:sp>
      <p:sp>
        <p:nvSpPr>
          <p:cNvPr id="1459271" name="Rectangle 71">
            <a:extLst>
              <a:ext uri="{FF2B5EF4-FFF2-40B4-BE49-F238E27FC236}">
                <a16:creationId xmlns:a16="http://schemas.microsoft.com/office/drawing/2014/main" id="{CAAFBC8B-3E42-4947-A17B-7F302DC12D86}"/>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defRPr>
            </a:lvl1pPr>
          </a:lstStyle>
          <a:p>
            <a:fld id="{653853E7-EE5A-46FC-AE29-E5618C3A9D32}"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505701" r:id="rId1"/>
    <p:sldLayoutId id="2147505609" r:id="rId2"/>
    <p:sldLayoutId id="2147505610" r:id="rId3"/>
    <p:sldLayoutId id="2147505611" r:id="rId4"/>
    <p:sldLayoutId id="2147505612" r:id="rId5"/>
    <p:sldLayoutId id="2147505613" r:id="rId6"/>
    <p:sldLayoutId id="2147505614" r:id="rId7"/>
    <p:sldLayoutId id="2147505615" r:id="rId8"/>
    <p:sldLayoutId id="2147505616" r:id="rId9"/>
    <p:sldLayoutId id="2147505617" r:id="rId10"/>
    <p:sldLayoutId id="2147505618" r:id="rId11"/>
  </p:sldLayoutIdLs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9202" name="Freeform 2">
            <a:extLst>
              <a:ext uri="{FF2B5EF4-FFF2-40B4-BE49-F238E27FC236}">
                <a16:creationId xmlns:a16="http://schemas.microsoft.com/office/drawing/2014/main" id="{87BBF9E9-5237-49D5-8993-C3E1942B7B28}"/>
              </a:ext>
            </a:extLst>
          </p:cNvPr>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p:spPr>
        <p:txBody>
          <a:bodyPr/>
          <a:lstStyle/>
          <a:p>
            <a:pPr>
              <a:defRPr/>
            </a:pPr>
            <a:endParaRPr lang="en-US">
              <a:solidFill>
                <a:srgbClr val="FFFFFF"/>
              </a:solidFill>
            </a:endParaRPr>
          </a:p>
        </p:txBody>
      </p:sp>
      <p:grpSp>
        <p:nvGrpSpPr>
          <p:cNvPr id="27651" name="Group 3">
            <a:extLst>
              <a:ext uri="{FF2B5EF4-FFF2-40B4-BE49-F238E27FC236}">
                <a16:creationId xmlns:a16="http://schemas.microsoft.com/office/drawing/2014/main" id="{8249507D-2E1C-4B23-95BA-076BD2003C9A}"/>
              </a:ext>
            </a:extLst>
          </p:cNvPr>
          <p:cNvGrpSpPr>
            <a:grpSpLocks/>
          </p:cNvGrpSpPr>
          <p:nvPr/>
        </p:nvGrpSpPr>
        <p:grpSpPr bwMode="auto">
          <a:xfrm>
            <a:off x="3175" y="4267200"/>
            <a:ext cx="9140825" cy="2590800"/>
            <a:chOff x="2" y="2688"/>
            <a:chExt cx="5758" cy="1632"/>
          </a:xfrm>
        </p:grpSpPr>
        <p:sp>
          <p:nvSpPr>
            <p:cNvPr id="27657" name="Freeform 4">
              <a:extLst>
                <a:ext uri="{FF2B5EF4-FFF2-40B4-BE49-F238E27FC236}">
                  <a16:creationId xmlns:a16="http://schemas.microsoft.com/office/drawing/2014/main" id="{F9813700-CCE2-44D0-98F6-300B33B18460}"/>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658" name="Group 5">
              <a:extLst>
                <a:ext uri="{FF2B5EF4-FFF2-40B4-BE49-F238E27FC236}">
                  <a16:creationId xmlns:a16="http://schemas.microsoft.com/office/drawing/2014/main" id="{E75D755E-77E8-4C86-8BD1-C40FD6BD8EDD}"/>
                </a:ext>
              </a:extLst>
            </p:cNvPr>
            <p:cNvGrpSpPr>
              <a:grpSpLocks/>
            </p:cNvGrpSpPr>
            <p:nvPr userDrawn="1"/>
          </p:nvGrpSpPr>
          <p:grpSpPr bwMode="auto">
            <a:xfrm>
              <a:off x="3528" y="3715"/>
              <a:ext cx="792" cy="521"/>
              <a:chOff x="3527" y="3715"/>
              <a:chExt cx="792" cy="521"/>
            </a:xfrm>
          </p:grpSpPr>
          <p:sp>
            <p:nvSpPr>
              <p:cNvPr id="1459206" name="Oval 6">
                <a:extLst>
                  <a:ext uri="{FF2B5EF4-FFF2-40B4-BE49-F238E27FC236}">
                    <a16:creationId xmlns:a16="http://schemas.microsoft.com/office/drawing/2014/main" id="{19947F2D-2EC7-44E3-8720-C75000150827}"/>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1459207" name="Oval 7">
                <a:extLst>
                  <a:ext uri="{FF2B5EF4-FFF2-40B4-BE49-F238E27FC236}">
                    <a16:creationId xmlns:a16="http://schemas.microsoft.com/office/drawing/2014/main" id="{47B1352F-9EC6-439F-BE9A-AAC30329D0F0}"/>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08" name="Oval 8">
                <a:extLst>
                  <a:ext uri="{FF2B5EF4-FFF2-40B4-BE49-F238E27FC236}">
                    <a16:creationId xmlns:a16="http://schemas.microsoft.com/office/drawing/2014/main" id="{F5D35DD2-E79C-4CF0-B446-5137789CB9C3}"/>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09" name="Oval 9">
                <a:extLst>
                  <a:ext uri="{FF2B5EF4-FFF2-40B4-BE49-F238E27FC236}">
                    <a16:creationId xmlns:a16="http://schemas.microsoft.com/office/drawing/2014/main" id="{09E4A840-9004-40E2-83A8-107202F3CEB0}"/>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10" name="Oval 10">
                <a:extLst>
                  <a:ext uri="{FF2B5EF4-FFF2-40B4-BE49-F238E27FC236}">
                    <a16:creationId xmlns:a16="http://schemas.microsoft.com/office/drawing/2014/main" id="{49BD0BA2-7D93-4C20-B5D8-E41534B3376A}"/>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11" name="Freeform 11">
                <a:extLst>
                  <a:ext uri="{FF2B5EF4-FFF2-40B4-BE49-F238E27FC236}">
                    <a16:creationId xmlns:a16="http://schemas.microsoft.com/office/drawing/2014/main" id="{91251873-289B-4C5E-A4B5-779F3471382B}"/>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12" name="Freeform 12">
                <a:extLst>
                  <a:ext uri="{FF2B5EF4-FFF2-40B4-BE49-F238E27FC236}">
                    <a16:creationId xmlns:a16="http://schemas.microsoft.com/office/drawing/2014/main" id="{A2A7D9BB-0207-4F0F-B0E3-AA0CCDA0C4DE}"/>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1459213" name="Freeform 13">
                <a:extLst>
                  <a:ext uri="{FF2B5EF4-FFF2-40B4-BE49-F238E27FC236}">
                    <a16:creationId xmlns:a16="http://schemas.microsoft.com/office/drawing/2014/main" id="{DFA8F45E-B347-4173-BD5C-C7FECF3BF9E8}"/>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14" name="Freeform 14">
                <a:extLst>
                  <a:ext uri="{FF2B5EF4-FFF2-40B4-BE49-F238E27FC236}">
                    <a16:creationId xmlns:a16="http://schemas.microsoft.com/office/drawing/2014/main" id="{308F9BE9-CF73-4136-A0F9-2A8AF6951F2E}"/>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1459215" name="Freeform 15">
                <a:extLst>
                  <a:ext uri="{FF2B5EF4-FFF2-40B4-BE49-F238E27FC236}">
                    <a16:creationId xmlns:a16="http://schemas.microsoft.com/office/drawing/2014/main" id="{DA507761-6334-408B-B375-D44066E52A97}"/>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1459216" name="Oval 16">
                <a:extLst>
                  <a:ext uri="{FF2B5EF4-FFF2-40B4-BE49-F238E27FC236}">
                    <a16:creationId xmlns:a16="http://schemas.microsoft.com/office/drawing/2014/main" id="{BFFB56FD-00EC-463B-91A3-8E1E584421B9}"/>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7659" name="Group 17">
              <a:extLst>
                <a:ext uri="{FF2B5EF4-FFF2-40B4-BE49-F238E27FC236}">
                  <a16:creationId xmlns:a16="http://schemas.microsoft.com/office/drawing/2014/main" id="{C6C1B674-A301-4B3E-9735-56522ED5D679}"/>
                </a:ext>
              </a:extLst>
            </p:cNvPr>
            <p:cNvGrpSpPr>
              <a:grpSpLocks/>
            </p:cNvGrpSpPr>
            <p:nvPr userDrawn="1"/>
          </p:nvGrpSpPr>
          <p:grpSpPr bwMode="auto">
            <a:xfrm>
              <a:off x="1776" y="3631"/>
              <a:ext cx="1626" cy="683"/>
              <a:chOff x="1776" y="3631"/>
              <a:chExt cx="1626" cy="683"/>
            </a:xfrm>
          </p:grpSpPr>
          <p:sp>
            <p:nvSpPr>
              <p:cNvPr id="1459218" name="Oval 18">
                <a:extLst>
                  <a:ext uri="{FF2B5EF4-FFF2-40B4-BE49-F238E27FC236}">
                    <a16:creationId xmlns:a16="http://schemas.microsoft.com/office/drawing/2014/main" id="{4A91D009-27F6-4B46-BAD1-2AEEEBAF7E3B}"/>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19" name="Oval 19">
                <a:extLst>
                  <a:ext uri="{FF2B5EF4-FFF2-40B4-BE49-F238E27FC236}">
                    <a16:creationId xmlns:a16="http://schemas.microsoft.com/office/drawing/2014/main" id="{EFA0B8FE-CA81-4444-B30B-E33CB04C2E98}"/>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1459220" name="Oval 20">
                <a:extLst>
                  <a:ext uri="{FF2B5EF4-FFF2-40B4-BE49-F238E27FC236}">
                    <a16:creationId xmlns:a16="http://schemas.microsoft.com/office/drawing/2014/main" id="{BFD5AAC8-5C29-4CA6-BDEA-6A68344512A7}"/>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21" name="Oval 21">
                <a:extLst>
                  <a:ext uri="{FF2B5EF4-FFF2-40B4-BE49-F238E27FC236}">
                    <a16:creationId xmlns:a16="http://schemas.microsoft.com/office/drawing/2014/main" id="{4177CB89-7BC0-4237-AA41-B732CE68C5AC}"/>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2" name="Oval 22">
                <a:extLst>
                  <a:ext uri="{FF2B5EF4-FFF2-40B4-BE49-F238E27FC236}">
                    <a16:creationId xmlns:a16="http://schemas.microsoft.com/office/drawing/2014/main" id="{D1E81348-57AD-43DC-854B-5A1C424EF318}"/>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3" name="Oval 23">
                <a:extLst>
                  <a:ext uri="{FF2B5EF4-FFF2-40B4-BE49-F238E27FC236}">
                    <a16:creationId xmlns:a16="http://schemas.microsoft.com/office/drawing/2014/main" id="{AF63A48F-E83A-4696-AC10-59EB429C06D3}"/>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4" name="Oval 24">
                <a:extLst>
                  <a:ext uri="{FF2B5EF4-FFF2-40B4-BE49-F238E27FC236}">
                    <a16:creationId xmlns:a16="http://schemas.microsoft.com/office/drawing/2014/main" id="{D22C3EA5-5AD2-4508-BB52-EEBE7D33F175}"/>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1459225" name="Oval 25">
                <a:extLst>
                  <a:ext uri="{FF2B5EF4-FFF2-40B4-BE49-F238E27FC236}">
                    <a16:creationId xmlns:a16="http://schemas.microsoft.com/office/drawing/2014/main" id="{EBA9FC8F-372B-40B9-8639-1A46999A98F0}"/>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1459226" name="Freeform 26">
                <a:extLst>
                  <a:ext uri="{FF2B5EF4-FFF2-40B4-BE49-F238E27FC236}">
                    <a16:creationId xmlns:a16="http://schemas.microsoft.com/office/drawing/2014/main" id="{3BC78D65-61D9-4D66-82DA-ABB32C56D44E}"/>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27" name="Freeform 27">
                <a:extLst>
                  <a:ext uri="{FF2B5EF4-FFF2-40B4-BE49-F238E27FC236}">
                    <a16:creationId xmlns:a16="http://schemas.microsoft.com/office/drawing/2014/main" id="{23FA53CE-EBAE-4373-9DE8-A34EE331E769}"/>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1459228" name="Freeform 28">
                <a:extLst>
                  <a:ext uri="{FF2B5EF4-FFF2-40B4-BE49-F238E27FC236}">
                    <a16:creationId xmlns:a16="http://schemas.microsoft.com/office/drawing/2014/main" id="{D389F903-F424-43D5-8046-9A4A3B547DD1}"/>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1459229" name="Freeform 29">
                <a:extLst>
                  <a:ext uri="{FF2B5EF4-FFF2-40B4-BE49-F238E27FC236}">
                    <a16:creationId xmlns:a16="http://schemas.microsoft.com/office/drawing/2014/main" id="{8CB56804-754A-41A1-9035-F719BB86FBDE}"/>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27703" name="Freeform 30">
                <a:extLst>
                  <a:ext uri="{FF2B5EF4-FFF2-40B4-BE49-F238E27FC236}">
                    <a16:creationId xmlns:a16="http://schemas.microsoft.com/office/drawing/2014/main" id="{8886EAF1-EA32-4420-92D7-08EDB96E5CD2}"/>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04" name="Freeform 31">
                <a:extLst>
                  <a:ext uri="{FF2B5EF4-FFF2-40B4-BE49-F238E27FC236}">
                    <a16:creationId xmlns:a16="http://schemas.microsoft.com/office/drawing/2014/main" id="{56A00E7F-83AA-4FF2-89BC-7794E4E79455}"/>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32" name="Freeform 32">
                <a:extLst>
                  <a:ext uri="{FF2B5EF4-FFF2-40B4-BE49-F238E27FC236}">
                    <a16:creationId xmlns:a16="http://schemas.microsoft.com/office/drawing/2014/main" id="{53755A8B-279C-4672-85DC-12A4418B00CA}"/>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3" name="Freeform 33">
                <a:extLst>
                  <a:ext uri="{FF2B5EF4-FFF2-40B4-BE49-F238E27FC236}">
                    <a16:creationId xmlns:a16="http://schemas.microsoft.com/office/drawing/2014/main" id="{D0EE7ECB-42DB-4840-AC6A-E46C81CF2F84}"/>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4" name="Freeform 34">
                <a:extLst>
                  <a:ext uri="{FF2B5EF4-FFF2-40B4-BE49-F238E27FC236}">
                    <a16:creationId xmlns:a16="http://schemas.microsoft.com/office/drawing/2014/main" id="{4DDE509E-CE06-4610-8D7E-FFD397EBCCD4}"/>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27708" name="Freeform 35">
                <a:extLst>
                  <a:ext uri="{FF2B5EF4-FFF2-40B4-BE49-F238E27FC236}">
                    <a16:creationId xmlns:a16="http://schemas.microsoft.com/office/drawing/2014/main" id="{4B71E290-903F-44CC-8F9E-C33B75740626}"/>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60" name="Group 36">
              <a:extLst>
                <a:ext uri="{FF2B5EF4-FFF2-40B4-BE49-F238E27FC236}">
                  <a16:creationId xmlns:a16="http://schemas.microsoft.com/office/drawing/2014/main" id="{054DBA0E-B078-44E1-B343-EBF7D470EF92}"/>
                </a:ext>
              </a:extLst>
            </p:cNvPr>
            <p:cNvGrpSpPr>
              <a:grpSpLocks/>
            </p:cNvGrpSpPr>
            <p:nvPr userDrawn="1"/>
          </p:nvGrpSpPr>
          <p:grpSpPr bwMode="auto">
            <a:xfrm>
              <a:off x="4128" y="3360"/>
              <a:ext cx="1351" cy="821"/>
              <a:chOff x="4128" y="3360"/>
              <a:chExt cx="1351" cy="821"/>
            </a:xfrm>
          </p:grpSpPr>
          <p:sp>
            <p:nvSpPr>
              <p:cNvPr id="1459237" name="Freeform 37">
                <a:extLst>
                  <a:ext uri="{FF2B5EF4-FFF2-40B4-BE49-F238E27FC236}">
                    <a16:creationId xmlns:a16="http://schemas.microsoft.com/office/drawing/2014/main" id="{AA55795A-9978-45A1-A60C-F6A2F63400AF}"/>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8" name="Freeform 38">
                <a:extLst>
                  <a:ext uri="{FF2B5EF4-FFF2-40B4-BE49-F238E27FC236}">
                    <a16:creationId xmlns:a16="http://schemas.microsoft.com/office/drawing/2014/main" id="{2AD85193-451B-4AA6-A756-E5F623C28EF6}"/>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9" name="Freeform 39">
                <a:extLst>
                  <a:ext uri="{FF2B5EF4-FFF2-40B4-BE49-F238E27FC236}">
                    <a16:creationId xmlns:a16="http://schemas.microsoft.com/office/drawing/2014/main" id="{23A810C4-E86F-422D-8037-DF46DE403C5B}"/>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0" name="Freeform 40">
                <a:extLst>
                  <a:ext uri="{FF2B5EF4-FFF2-40B4-BE49-F238E27FC236}">
                    <a16:creationId xmlns:a16="http://schemas.microsoft.com/office/drawing/2014/main" id="{6F51D6F9-3B0B-468F-84EA-30CF9575ECA4}"/>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1" name="Freeform 41">
                <a:extLst>
                  <a:ext uri="{FF2B5EF4-FFF2-40B4-BE49-F238E27FC236}">
                    <a16:creationId xmlns:a16="http://schemas.microsoft.com/office/drawing/2014/main" id="{C570BC6D-C199-4505-9881-F443ED22E6A7}"/>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2" name="Freeform 42">
                <a:extLst>
                  <a:ext uri="{FF2B5EF4-FFF2-40B4-BE49-F238E27FC236}">
                    <a16:creationId xmlns:a16="http://schemas.microsoft.com/office/drawing/2014/main" id="{6A6F3068-8792-4BD4-83D9-3F0141F299DA}"/>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3" name="Freeform 43">
                <a:extLst>
                  <a:ext uri="{FF2B5EF4-FFF2-40B4-BE49-F238E27FC236}">
                    <a16:creationId xmlns:a16="http://schemas.microsoft.com/office/drawing/2014/main" id="{674D3978-14D8-4C77-B2BA-05151F5EAE1A}"/>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7681" name="Freeform 44">
                <a:extLst>
                  <a:ext uri="{FF2B5EF4-FFF2-40B4-BE49-F238E27FC236}">
                    <a16:creationId xmlns:a16="http://schemas.microsoft.com/office/drawing/2014/main" id="{B8E8B943-6E0E-4DBC-8FA5-A1317C8E7829}"/>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45" name="Freeform 45">
                <a:extLst>
                  <a:ext uri="{FF2B5EF4-FFF2-40B4-BE49-F238E27FC236}">
                    <a16:creationId xmlns:a16="http://schemas.microsoft.com/office/drawing/2014/main" id="{0DDD5A5A-9EC6-42F2-8694-8502C63A45B4}"/>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1459246" name="Freeform 46">
                <a:extLst>
                  <a:ext uri="{FF2B5EF4-FFF2-40B4-BE49-F238E27FC236}">
                    <a16:creationId xmlns:a16="http://schemas.microsoft.com/office/drawing/2014/main" id="{3171A380-1DFB-4E76-A2D2-817C3FBEEDB6}"/>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7" name="Freeform 47">
                <a:extLst>
                  <a:ext uri="{FF2B5EF4-FFF2-40B4-BE49-F238E27FC236}">
                    <a16:creationId xmlns:a16="http://schemas.microsoft.com/office/drawing/2014/main" id="{005A9B4B-590A-4BA2-9610-5B24D4323DE3}"/>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8" name="Oval 48">
                <a:extLst>
                  <a:ext uri="{FF2B5EF4-FFF2-40B4-BE49-F238E27FC236}">
                    <a16:creationId xmlns:a16="http://schemas.microsoft.com/office/drawing/2014/main" id="{EF10798F-5834-40C1-907E-BC773A9018C0}"/>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1459249" name="Oval 49">
                <a:extLst>
                  <a:ext uri="{FF2B5EF4-FFF2-40B4-BE49-F238E27FC236}">
                    <a16:creationId xmlns:a16="http://schemas.microsoft.com/office/drawing/2014/main" id="{CF419D21-35A1-4925-AD00-47608E528118}"/>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0" name="Oval 50">
                <a:extLst>
                  <a:ext uri="{FF2B5EF4-FFF2-40B4-BE49-F238E27FC236}">
                    <a16:creationId xmlns:a16="http://schemas.microsoft.com/office/drawing/2014/main" id="{BE343678-249B-4B82-8F28-219B920D67C3}"/>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1" name="Oval 51">
                <a:extLst>
                  <a:ext uri="{FF2B5EF4-FFF2-40B4-BE49-F238E27FC236}">
                    <a16:creationId xmlns:a16="http://schemas.microsoft.com/office/drawing/2014/main" id="{622C78D9-7A62-46D8-A9A9-75051F293C82}"/>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2" name="Oval 52">
                <a:extLst>
                  <a:ext uri="{FF2B5EF4-FFF2-40B4-BE49-F238E27FC236}">
                    <a16:creationId xmlns:a16="http://schemas.microsoft.com/office/drawing/2014/main" id="{62F1E138-A4B2-4A8A-9803-7652CB539E30}"/>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3" name="Oval 53">
                <a:extLst>
                  <a:ext uri="{FF2B5EF4-FFF2-40B4-BE49-F238E27FC236}">
                    <a16:creationId xmlns:a16="http://schemas.microsoft.com/office/drawing/2014/main" id="{8BBB4BA3-9691-47D4-8C6A-3890E3E09524}"/>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7661" name="Group 54">
              <a:extLst>
                <a:ext uri="{FF2B5EF4-FFF2-40B4-BE49-F238E27FC236}">
                  <a16:creationId xmlns:a16="http://schemas.microsoft.com/office/drawing/2014/main" id="{C31700CB-F9BB-4CF9-A3D8-71F937FE5C02}"/>
                </a:ext>
              </a:extLst>
            </p:cNvPr>
            <p:cNvGrpSpPr>
              <a:grpSpLocks/>
            </p:cNvGrpSpPr>
            <p:nvPr userDrawn="1"/>
          </p:nvGrpSpPr>
          <p:grpSpPr bwMode="auto">
            <a:xfrm>
              <a:off x="5280" y="3024"/>
              <a:ext cx="425" cy="258"/>
              <a:chOff x="5280" y="3024"/>
              <a:chExt cx="425" cy="258"/>
            </a:xfrm>
          </p:grpSpPr>
          <p:sp>
            <p:nvSpPr>
              <p:cNvPr id="27662" name="Freeform 55">
                <a:extLst>
                  <a:ext uri="{FF2B5EF4-FFF2-40B4-BE49-F238E27FC236}">
                    <a16:creationId xmlns:a16="http://schemas.microsoft.com/office/drawing/2014/main" id="{13E4F9EC-DF87-4D69-ABD9-EF29A824CD44}"/>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3" name="Freeform 56">
                <a:extLst>
                  <a:ext uri="{FF2B5EF4-FFF2-40B4-BE49-F238E27FC236}">
                    <a16:creationId xmlns:a16="http://schemas.microsoft.com/office/drawing/2014/main" id="{642E3352-4417-4031-BD0B-3BDC20106077}"/>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4" name="Freeform 57">
                <a:extLst>
                  <a:ext uri="{FF2B5EF4-FFF2-40B4-BE49-F238E27FC236}">
                    <a16:creationId xmlns:a16="http://schemas.microsoft.com/office/drawing/2014/main" id="{F2BCC825-6A9E-405F-9991-3D4BEF8189E4}"/>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5" name="Freeform 58">
                <a:extLst>
                  <a:ext uri="{FF2B5EF4-FFF2-40B4-BE49-F238E27FC236}">
                    <a16:creationId xmlns:a16="http://schemas.microsoft.com/office/drawing/2014/main" id="{B42444CB-AD99-498A-8F3F-98F963FCF896}"/>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6" name="Freeform 59">
                <a:extLst>
                  <a:ext uri="{FF2B5EF4-FFF2-40B4-BE49-F238E27FC236}">
                    <a16:creationId xmlns:a16="http://schemas.microsoft.com/office/drawing/2014/main" id="{5253DE81-8FDA-43D3-B803-64EF7346C341}"/>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7" name="Freeform 60">
                <a:extLst>
                  <a:ext uri="{FF2B5EF4-FFF2-40B4-BE49-F238E27FC236}">
                    <a16:creationId xmlns:a16="http://schemas.microsoft.com/office/drawing/2014/main" id="{CB1CBA26-6CCE-4070-9F7B-CB3D44AF8CA4}"/>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8" name="Freeform 61">
                <a:extLst>
                  <a:ext uri="{FF2B5EF4-FFF2-40B4-BE49-F238E27FC236}">
                    <a16:creationId xmlns:a16="http://schemas.microsoft.com/office/drawing/2014/main" id="{59D25A84-637E-4A05-8E97-065BF25F8BFF}"/>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669" name="Group 62">
                <a:extLst>
                  <a:ext uri="{FF2B5EF4-FFF2-40B4-BE49-F238E27FC236}">
                    <a16:creationId xmlns:a16="http://schemas.microsoft.com/office/drawing/2014/main" id="{A56E291C-9178-474E-ABA3-A1046A7E35FD}"/>
                  </a:ext>
                </a:extLst>
              </p:cNvPr>
              <p:cNvGrpSpPr>
                <a:grpSpLocks/>
              </p:cNvGrpSpPr>
              <p:nvPr/>
            </p:nvGrpSpPr>
            <p:grpSpPr bwMode="auto">
              <a:xfrm>
                <a:off x="5381" y="3085"/>
                <a:ext cx="227" cy="132"/>
                <a:chOff x="5381" y="3085"/>
                <a:chExt cx="227" cy="132"/>
              </a:xfrm>
            </p:grpSpPr>
            <p:sp>
              <p:nvSpPr>
                <p:cNvPr id="16406" name="Oval 63">
                  <a:extLst>
                    <a:ext uri="{FF2B5EF4-FFF2-40B4-BE49-F238E27FC236}">
                      <a16:creationId xmlns:a16="http://schemas.microsoft.com/office/drawing/2014/main" id="{7086802B-4F2F-4058-963C-2E3727423764}"/>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7" name="Oval 64">
                  <a:extLst>
                    <a:ext uri="{FF2B5EF4-FFF2-40B4-BE49-F238E27FC236}">
                      <a16:creationId xmlns:a16="http://schemas.microsoft.com/office/drawing/2014/main" id="{C8B92528-C4BE-4084-B140-87E8BDD231BA}"/>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8" name="Oval 65">
                  <a:extLst>
                    <a:ext uri="{FF2B5EF4-FFF2-40B4-BE49-F238E27FC236}">
                      <a16:creationId xmlns:a16="http://schemas.microsoft.com/office/drawing/2014/main" id="{13794916-FCF4-4F2C-8454-528A16962940}"/>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9" name="Oval 66">
                  <a:extLst>
                    <a:ext uri="{FF2B5EF4-FFF2-40B4-BE49-F238E27FC236}">
                      <a16:creationId xmlns:a16="http://schemas.microsoft.com/office/drawing/2014/main" id="{C9E1626E-2B95-44CC-A47F-A9A275097D07}"/>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59267" name="Rectangle 67">
            <a:extLst>
              <a:ext uri="{FF2B5EF4-FFF2-40B4-BE49-F238E27FC236}">
                <a16:creationId xmlns:a16="http://schemas.microsoft.com/office/drawing/2014/main" id="{2CEF7AEA-6079-4B80-A2DF-026958CA8348}"/>
              </a:ext>
            </a:extLst>
          </p:cNvPr>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59268" name="Rectangle 68">
            <a:extLst>
              <a:ext uri="{FF2B5EF4-FFF2-40B4-BE49-F238E27FC236}">
                <a16:creationId xmlns:a16="http://schemas.microsoft.com/office/drawing/2014/main" id="{5C325C8A-6AFE-4A63-B98A-251E58F6F5E9}"/>
              </a:ext>
            </a:extLst>
          </p:cNvPr>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59269" name="Rectangle 69">
            <a:extLst>
              <a:ext uri="{FF2B5EF4-FFF2-40B4-BE49-F238E27FC236}">
                <a16:creationId xmlns:a16="http://schemas.microsoft.com/office/drawing/2014/main" id="{EC128E2A-BBC6-42AF-B358-809AA4406CBA}"/>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defRPr>
            </a:lvl1pPr>
          </a:lstStyle>
          <a:p>
            <a:pPr>
              <a:defRPr/>
            </a:pPr>
            <a:fld id="{0324E172-9F95-42A9-B158-0241BEBFD643}" type="datetime1">
              <a:rPr lang="en-US" smtClean="0"/>
              <a:t>11/18/2025</a:t>
            </a:fld>
            <a:endParaRPr lang="en-US"/>
          </a:p>
        </p:txBody>
      </p:sp>
      <p:sp>
        <p:nvSpPr>
          <p:cNvPr id="1459270" name="Rectangle 70">
            <a:extLst>
              <a:ext uri="{FF2B5EF4-FFF2-40B4-BE49-F238E27FC236}">
                <a16:creationId xmlns:a16="http://schemas.microsoft.com/office/drawing/2014/main" id="{413414B0-E9F4-4165-8CBE-9DB8C700679A}"/>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defRPr>
            </a:lvl1pPr>
          </a:lstStyle>
          <a:p>
            <a:pPr>
              <a:defRPr/>
            </a:pPr>
            <a:endParaRPr lang="en-US"/>
          </a:p>
        </p:txBody>
      </p:sp>
      <p:sp>
        <p:nvSpPr>
          <p:cNvPr id="1459271" name="Rectangle 71">
            <a:extLst>
              <a:ext uri="{FF2B5EF4-FFF2-40B4-BE49-F238E27FC236}">
                <a16:creationId xmlns:a16="http://schemas.microsoft.com/office/drawing/2014/main" id="{16A6DAFB-3B9D-4A6D-88D9-00256584B1AB}"/>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defRPr>
            </a:lvl1pPr>
          </a:lstStyle>
          <a:p>
            <a:fld id="{17EAF660-642A-45B0-8206-38C080B8DBDE}"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505702" r:id="rId1"/>
    <p:sldLayoutId id="2147505619" r:id="rId2"/>
    <p:sldLayoutId id="2147505620" r:id="rId3"/>
    <p:sldLayoutId id="2147505621" r:id="rId4"/>
    <p:sldLayoutId id="2147505622" r:id="rId5"/>
    <p:sldLayoutId id="2147505623" r:id="rId6"/>
    <p:sldLayoutId id="2147505624" r:id="rId7"/>
    <p:sldLayoutId id="2147505625" r:id="rId8"/>
    <p:sldLayoutId id="2147505626" r:id="rId9"/>
    <p:sldLayoutId id="2147505627" r:id="rId10"/>
    <p:sldLayoutId id="2147505628" r:id="rId11"/>
  </p:sldLayoutIdLs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9202" name="Freeform 2">
            <a:extLst>
              <a:ext uri="{FF2B5EF4-FFF2-40B4-BE49-F238E27FC236}">
                <a16:creationId xmlns:a16="http://schemas.microsoft.com/office/drawing/2014/main" id="{030D8415-1100-434E-A984-EA903019FB2F}"/>
              </a:ext>
            </a:extLst>
          </p:cNvPr>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p:spPr>
        <p:txBody>
          <a:bodyPr/>
          <a:lstStyle/>
          <a:p>
            <a:pPr>
              <a:defRPr/>
            </a:pPr>
            <a:endParaRPr lang="en-US">
              <a:solidFill>
                <a:srgbClr val="FFFFFF"/>
              </a:solidFill>
            </a:endParaRPr>
          </a:p>
        </p:txBody>
      </p:sp>
      <p:grpSp>
        <p:nvGrpSpPr>
          <p:cNvPr id="17411" name="Group 3">
            <a:extLst>
              <a:ext uri="{FF2B5EF4-FFF2-40B4-BE49-F238E27FC236}">
                <a16:creationId xmlns:a16="http://schemas.microsoft.com/office/drawing/2014/main" id="{89371F1D-A079-4E34-A24A-75CFAC5E21AE}"/>
              </a:ext>
            </a:extLst>
          </p:cNvPr>
          <p:cNvGrpSpPr>
            <a:grpSpLocks/>
          </p:cNvGrpSpPr>
          <p:nvPr/>
        </p:nvGrpSpPr>
        <p:grpSpPr bwMode="auto">
          <a:xfrm>
            <a:off x="3175" y="4267200"/>
            <a:ext cx="9140825" cy="2590800"/>
            <a:chOff x="2" y="2688"/>
            <a:chExt cx="5758" cy="1632"/>
          </a:xfrm>
        </p:grpSpPr>
        <p:sp>
          <p:nvSpPr>
            <p:cNvPr id="17417" name="Freeform 4">
              <a:extLst>
                <a:ext uri="{FF2B5EF4-FFF2-40B4-BE49-F238E27FC236}">
                  <a16:creationId xmlns:a16="http://schemas.microsoft.com/office/drawing/2014/main" id="{21A10C3F-B4FA-4D04-BC09-8E6293D38482}"/>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418" name="Group 5">
              <a:extLst>
                <a:ext uri="{FF2B5EF4-FFF2-40B4-BE49-F238E27FC236}">
                  <a16:creationId xmlns:a16="http://schemas.microsoft.com/office/drawing/2014/main" id="{86B775B8-C041-48D1-883F-28EC016BB725}"/>
                </a:ext>
              </a:extLst>
            </p:cNvPr>
            <p:cNvGrpSpPr>
              <a:grpSpLocks/>
            </p:cNvGrpSpPr>
            <p:nvPr userDrawn="1"/>
          </p:nvGrpSpPr>
          <p:grpSpPr bwMode="auto">
            <a:xfrm>
              <a:off x="3528" y="3715"/>
              <a:ext cx="792" cy="521"/>
              <a:chOff x="3527" y="3715"/>
              <a:chExt cx="792" cy="521"/>
            </a:xfrm>
          </p:grpSpPr>
          <p:sp>
            <p:nvSpPr>
              <p:cNvPr id="1459206" name="Oval 6">
                <a:extLst>
                  <a:ext uri="{FF2B5EF4-FFF2-40B4-BE49-F238E27FC236}">
                    <a16:creationId xmlns:a16="http://schemas.microsoft.com/office/drawing/2014/main" id="{A45A30EA-3204-460E-ADA7-D2F3DD980E54}"/>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1459207" name="Oval 7">
                <a:extLst>
                  <a:ext uri="{FF2B5EF4-FFF2-40B4-BE49-F238E27FC236}">
                    <a16:creationId xmlns:a16="http://schemas.microsoft.com/office/drawing/2014/main" id="{17610A68-0B4D-4FE8-B389-1A4AE0322E9B}"/>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08" name="Oval 8">
                <a:extLst>
                  <a:ext uri="{FF2B5EF4-FFF2-40B4-BE49-F238E27FC236}">
                    <a16:creationId xmlns:a16="http://schemas.microsoft.com/office/drawing/2014/main" id="{7A97B4CA-F904-4A5B-B698-9F74D4DFEC88}"/>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09" name="Oval 9">
                <a:extLst>
                  <a:ext uri="{FF2B5EF4-FFF2-40B4-BE49-F238E27FC236}">
                    <a16:creationId xmlns:a16="http://schemas.microsoft.com/office/drawing/2014/main" id="{C9205D25-A9C0-401A-99F7-100F90C3E3F5}"/>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10" name="Oval 10">
                <a:extLst>
                  <a:ext uri="{FF2B5EF4-FFF2-40B4-BE49-F238E27FC236}">
                    <a16:creationId xmlns:a16="http://schemas.microsoft.com/office/drawing/2014/main" id="{354C83AC-C7CC-4BB5-A56F-56F981CA093E}"/>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11" name="Freeform 11">
                <a:extLst>
                  <a:ext uri="{FF2B5EF4-FFF2-40B4-BE49-F238E27FC236}">
                    <a16:creationId xmlns:a16="http://schemas.microsoft.com/office/drawing/2014/main" id="{E1558C7D-B8B0-416A-A922-8D42A32F8D29}"/>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12" name="Freeform 12">
                <a:extLst>
                  <a:ext uri="{FF2B5EF4-FFF2-40B4-BE49-F238E27FC236}">
                    <a16:creationId xmlns:a16="http://schemas.microsoft.com/office/drawing/2014/main" id="{EB3BD1DF-1A12-492B-8894-C0634BB3B0EF}"/>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1459213" name="Freeform 13">
                <a:extLst>
                  <a:ext uri="{FF2B5EF4-FFF2-40B4-BE49-F238E27FC236}">
                    <a16:creationId xmlns:a16="http://schemas.microsoft.com/office/drawing/2014/main" id="{FD836D73-ECB6-48A3-952F-D354E692F79F}"/>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14" name="Freeform 14">
                <a:extLst>
                  <a:ext uri="{FF2B5EF4-FFF2-40B4-BE49-F238E27FC236}">
                    <a16:creationId xmlns:a16="http://schemas.microsoft.com/office/drawing/2014/main" id="{680D4ED5-E34A-46CB-BD3E-9761BEA1FC09}"/>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1459215" name="Freeform 15">
                <a:extLst>
                  <a:ext uri="{FF2B5EF4-FFF2-40B4-BE49-F238E27FC236}">
                    <a16:creationId xmlns:a16="http://schemas.microsoft.com/office/drawing/2014/main" id="{E790028A-9B8B-4B3B-9661-FF60C9CD57EE}"/>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1459216" name="Oval 16">
                <a:extLst>
                  <a:ext uri="{FF2B5EF4-FFF2-40B4-BE49-F238E27FC236}">
                    <a16:creationId xmlns:a16="http://schemas.microsoft.com/office/drawing/2014/main" id="{F06FDFCE-669E-4047-9AB9-D92C5EA1DACA}"/>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17419" name="Group 17">
              <a:extLst>
                <a:ext uri="{FF2B5EF4-FFF2-40B4-BE49-F238E27FC236}">
                  <a16:creationId xmlns:a16="http://schemas.microsoft.com/office/drawing/2014/main" id="{0E96A4DB-A85D-4096-8E72-B86B73504E3A}"/>
                </a:ext>
              </a:extLst>
            </p:cNvPr>
            <p:cNvGrpSpPr>
              <a:grpSpLocks/>
            </p:cNvGrpSpPr>
            <p:nvPr userDrawn="1"/>
          </p:nvGrpSpPr>
          <p:grpSpPr bwMode="auto">
            <a:xfrm>
              <a:off x="1776" y="3631"/>
              <a:ext cx="1626" cy="683"/>
              <a:chOff x="1776" y="3631"/>
              <a:chExt cx="1626" cy="683"/>
            </a:xfrm>
          </p:grpSpPr>
          <p:sp>
            <p:nvSpPr>
              <p:cNvPr id="1459218" name="Oval 18">
                <a:extLst>
                  <a:ext uri="{FF2B5EF4-FFF2-40B4-BE49-F238E27FC236}">
                    <a16:creationId xmlns:a16="http://schemas.microsoft.com/office/drawing/2014/main" id="{7ECD4855-9E16-4E41-BCC9-3F1104536A03}"/>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19" name="Oval 19">
                <a:extLst>
                  <a:ext uri="{FF2B5EF4-FFF2-40B4-BE49-F238E27FC236}">
                    <a16:creationId xmlns:a16="http://schemas.microsoft.com/office/drawing/2014/main" id="{DDA7BC62-FC58-4254-8BD2-8F284645FA60}"/>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1459220" name="Oval 20">
                <a:extLst>
                  <a:ext uri="{FF2B5EF4-FFF2-40B4-BE49-F238E27FC236}">
                    <a16:creationId xmlns:a16="http://schemas.microsoft.com/office/drawing/2014/main" id="{958EA0A2-B376-4F72-ABFC-299C1010C1FB}"/>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21" name="Oval 21">
                <a:extLst>
                  <a:ext uri="{FF2B5EF4-FFF2-40B4-BE49-F238E27FC236}">
                    <a16:creationId xmlns:a16="http://schemas.microsoft.com/office/drawing/2014/main" id="{8316B6C9-69E1-423C-B471-C8ACC57319F9}"/>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2" name="Oval 22">
                <a:extLst>
                  <a:ext uri="{FF2B5EF4-FFF2-40B4-BE49-F238E27FC236}">
                    <a16:creationId xmlns:a16="http://schemas.microsoft.com/office/drawing/2014/main" id="{BADB5F7E-B965-42F3-AEB4-DD026EB8C2E7}"/>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3" name="Oval 23">
                <a:extLst>
                  <a:ext uri="{FF2B5EF4-FFF2-40B4-BE49-F238E27FC236}">
                    <a16:creationId xmlns:a16="http://schemas.microsoft.com/office/drawing/2014/main" id="{62090592-A58F-4DA9-8F76-21D7D97DBE7D}"/>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4" name="Oval 24">
                <a:extLst>
                  <a:ext uri="{FF2B5EF4-FFF2-40B4-BE49-F238E27FC236}">
                    <a16:creationId xmlns:a16="http://schemas.microsoft.com/office/drawing/2014/main" id="{06F185C6-A259-412F-AE58-887733BBB69E}"/>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1459225" name="Oval 25">
                <a:extLst>
                  <a:ext uri="{FF2B5EF4-FFF2-40B4-BE49-F238E27FC236}">
                    <a16:creationId xmlns:a16="http://schemas.microsoft.com/office/drawing/2014/main" id="{AB9A2096-A41A-4C4B-89D2-1A29DC161073}"/>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1459226" name="Freeform 26">
                <a:extLst>
                  <a:ext uri="{FF2B5EF4-FFF2-40B4-BE49-F238E27FC236}">
                    <a16:creationId xmlns:a16="http://schemas.microsoft.com/office/drawing/2014/main" id="{63EB3395-CAF1-4ED2-BB89-04A311565919}"/>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27" name="Freeform 27">
                <a:extLst>
                  <a:ext uri="{FF2B5EF4-FFF2-40B4-BE49-F238E27FC236}">
                    <a16:creationId xmlns:a16="http://schemas.microsoft.com/office/drawing/2014/main" id="{703537EE-F300-4BCA-8E0B-6D5DC7D5A3FC}"/>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1459228" name="Freeform 28">
                <a:extLst>
                  <a:ext uri="{FF2B5EF4-FFF2-40B4-BE49-F238E27FC236}">
                    <a16:creationId xmlns:a16="http://schemas.microsoft.com/office/drawing/2014/main" id="{B728ED18-EDC8-4396-B3C1-DCE46E1A9B25}"/>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1459229" name="Freeform 29">
                <a:extLst>
                  <a:ext uri="{FF2B5EF4-FFF2-40B4-BE49-F238E27FC236}">
                    <a16:creationId xmlns:a16="http://schemas.microsoft.com/office/drawing/2014/main" id="{36FD4775-151F-4A6C-AD6F-A3B7D19EC59C}"/>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17463" name="Freeform 30">
                <a:extLst>
                  <a:ext uri="{FF2B5EF4-FFF2-40B4-BE49-F238E27FC236}">
                    <a16:creationId xmlns:a16="http://schemas.microsoft.com/office/drawing/2014/main" id="{BD354622-2AA6-4152-8FAF-5862C03F1CFC}"/>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64" name="Freeform 31">
                <a:extLst>
                  <a:ext uri="{FF2B5EF4-FFF2-40B4-BE49-F238E27FC236}">
                    <a16:creationId xmlns:a16="http://schemas.microsoft.com/office/drawing/2014/main" id="{8ED3F90A-A99A-4378-8052-82AC1A57CA9C}"/>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32" name="Freeform 32">
                <a:extLst>
                  <a:ext uri="{FF2B5EF4-FFF2-40B4-BE49-F238E27FC236}">
                    <a16:creationId xmlns:a16="http://schemas.microsoft.com/office/drawing/2014/main" id="{FDE395A5-9DD3-4106-8828-BEF9EE668D7D}"/>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3" name="Freeform 33">
                <a:extLst>
                  <a:ext uri="{FF2B5EF4-FFF2-40B4-BE49-F238E27FC236}">
                    <a16:creationId xmlns:a16="http://schemas.microsoft.com/office/drawing/2014/main" id="{4F402F56-F3AF-41BB-B988-E4D474E46A87}"/>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4" name="Freeform 34">
                <a:extLst>
                  <a:ext uri="{FF2B5EF4-FFF2-40B4-BE49-F238E27FC236}">
                    <a16:creationId xmlns:a16="http://schemas.microsoft.com/office/drawing/2014/main" id="{ED09CBEF-4CE2-41BE-91AD-4EF959DFB6ED}"/>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7468" name="Freeform 35">
                <a:extLst>
                  <a:ext uri="{FF2B5EF4-FFF2-40B4-BE49-F238E27FC236}">
                    <a16:creationId xmlns:a16="http://schemas.microsoft.com/office/drawing/2014/main" id="{AA945A43-8E74-4CC2-B89A-2E2E4C6EF87E}"/>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420" name="Group 36">
              <a:extLst>
                <a:ext uri="{FF2B5EF4-FFF2-40B4-BE49-F238E27FC236}">
                  <a16:creationId xmlns:a16="http://schemas.microsoft.com/office/drawing/2014/main" id="{5BFBAEDE-208A-457F-AF8E-A0DF22BA06EC}"/>
                </a:ext>
              </a:extLst>
            </p:cNvPr>
            <p:cNvGrpSpPr>
              <a:grpSpLocks/>
            </p:cNvGrpSpPr>
            <p:nvPr userDrawn="1"/>
          </p:nvGrpSpPr>
          <p:grpSpPr bwMode="auto">
            <a:xfrm>
              <a:off x="4128" y="3360"/>
              <a:ext cx="1351" cy="821"/>
              <a:chOff x="4128" y="3360"/>
              <a:chExt cx="1351" cy="821"/>
            </a:xfrm>
          </p:grpSpPr>
          <p:sp>
            <p:nvSpPr>
              <p:cNvPr id="1459237" name="Freeform 37">
                <a:extLst>
                  <a:ext uri="{FF2B5EF4-FFF2-40B4-BE49-F238E27FC236}">
                    <a16:creationId xmlns:a16="http://schemas.microsoft.com/office/drawing/2014/main" id="{26E733FC-0011-43BB-8A52-9A587323CF64}"/>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8" name="Freeform 38">
                <a:extLst>
                  <a:ext uri="{FF2B5EF4-FFF2-40B4-BE49-F238E27FC236}">
                    <a16:creationId xmlns:a16="http://schemas.microsoft.com/office/drawing/2014/main" id="{3015F0B8-E0CE-4013-AE1E-F631FDCAA775}"/>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9" name="Freeform 39">
                <a:extLst>
                  <a:ext uri="{FF2B5EF4-FFF2-40B4-BE49-F238E27FC236}">
                    <a16:creationId xmlns:a16="http://schemas.microsoft.com/office/drawing/2014/main" id="{5620687C-9614-4E82-9606-B2048A697766}"/>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0" name="Freeform 40">
                <a:extLst>
                  <a:ext uri="{FF2B5EF4-FFF2-40B4-BE49-F238E27FC236}">
                    <a16:creationId xmlns:a16="http://schemas.microsoft.com/office/drawing/2014/main" id="{4AB56CDB-4CDC-4FE6-83A5-8771364BA69B}"/>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1" name="Freeform 41">
                <a:extLst>
                  <a:ext uri="{FF2B5EF4-FFF2-40B4-BE49-F238E27FC236}">
                    <a16:creationId xmlns:a16="http://schemas.microsoft.com/office/drawing/2014/main" id="{8C980E4C-75D7-49C6-AE42-B11E794A0290}"/>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2" name="Freeform 42">
                <a:extLst>
                  <a:ext uri="{FF2B5EF4-FFF2-40B4-BE49-F238E27FC236}">
                    <a16:creationId xmlns:a16="http://schemas.microsoft.com/office/drawing/2014/main" id="{9D0BE748-63A9-4159-A6A9-9BC3A7D09A91}"/>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3" name="Freeform 43">
                <a:extLst>
                  <a:ext uri="{FF2B5EF4-FFF2-40B4-BE49-F238E27FC236}">
                    <a16:creationId xmlns:a16="http://schemas.microsoft.com/office/drawing/2014/main" id="{2B8D7D62-E914-431B-B0FA-76D62301CFBE}"/>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7441" name="Freeform 44">
                <a:extLst>
                  <a:ext uri="{FF2B5EF4-FFF2-40B4-BE49-F238E27FC236}">
                    <a16:creationId xmlns:a16="http://schemas.microsoft.com/office/drawing/2014/main" id="{03D47586-99AF-4546-BF1E-941E97A8CDA1}"/>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45" name="Freeform 45">
                <a:extLst>
                  <a:ext uri="{FF2B5EF4-FFF2-40B4-BE49-F238E27FC236}">
                    <a16:creationId xmlns:a16="http://schemas.microsoft.com/office/drawing/2014/main" id="{5757BA79-F12A-4E39-938B-4BA5A7B41431}"/>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1459246" name="Freeform 46">
                <a:extLst>
                  <a:ext uri="{FF2B5EF4-FFF2-40B4-BE49-F238E27FC236}">
                    <a16:creationId xmlns:a16="http://schemas.microsoft.com/office/drawing/2014/main" id="{A51A22AE-A4F5-4ED5-807C-7B86693DEEE6}"/>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7" name="Freeform 47">
                <a:extLst>
                  <a:ext uri="{FF2B5EF4-FFF2-40B4-BE49-F238E27FC236}">
                    <a16:creationId xmlns:a16="http://schemas.microsoft.com/office/drawing/2014/main" id="{980793D8-8835-4F38-887C-751C0819D5D2}"/>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8" name="Oval 48">
                <a:extLst>
                  <a:ext uri="{FF2B5EF4-FFF2-40B4-BE49-F238E27FC236}">
                    <a16:creationId xmlns:a16="http://schemas.microsoft.com/office/drawing/2014/main" id="{6132DD7E-90D7-48B6-9B35-74F6C23A372D}"/>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1459249" name="Oval 49">
                <a:extLst>
                  <a:ext uri="{FF2B5EF4-FFF2-40B4-BE49-F238E27FC236}">
                    <a16:creationId xmlns:a16="http://schemas.microsoft.com/office/drawing/2014/main" id="{7558F193-0A61-4D11-BADD-C9C24B8182C4}"/>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0" name="Oval 50">
                <a:extLst>
                  <a:ext uri="{FF2B5EF4-FFF2-40B4-BE49-F238E27FC236}">
                    <a16:creationId xmlns:a16="http://schemas.microsoft.com/office/drawing/2014/main" id="{75DE210A-F25E-40CB-9684-F0AFE0A78A5C}"/>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1" name="Oval 51">
                <a:extLst>
                  <a:ext uri="{FF2B5EF4-FFF2-40B4-BE49-F238E27FC236}">
                    <a16:creationId xmlns:a16="http://schemas.microsoft.com/office/drawing/2014/main" id="{86AAB093-9F84-40C6-ADEB-A697F9FA9B3A}"/>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2" name="Oval 52">
                <a:extLst>
                  <a:ext uri="{FF2B5EF4-FFF2-40B4-BE49-F238E27FC236}">
                    <a16:creationId xmlns:a16="http://schemas.microsoft.com/office/drawing/2014/main" id="{192557CF-F640-467D-B505-B6B6D26D0098}"/>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3" name="Oval 53">
                <a:extLst>
                  <a:ext uri="{FF2B5EF4-FFF2-40B4-BE49-F238E27FC236}">
                    <a16:creationId xmlns:a16="http://schemas.microsoft.com/office/drawing/2014/main" id="{8FCBA791-1624-4581-839F-E2BE3224B50B}"/>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17421" name="Group 54">
              <a:extLst>
                <a:ext uri="{FF2B5EF4-FFF2-40B4-BE49-F238E27FC236}">
                  <a16:creationId xmlns:a16="http://schemas.microsoft.com/office/drawing/2014/main" id="{AB4E482E-16EB-4A35-9880-456F12A5ACFE}"/>
                </a:ext>
              </a:extLst>
            </p:cNvPr>
            <p:cNvGrpSpPr>
              <a:grpSpLocks/>
            </p:cNvGrpSpPr>
            <p:nvPr userDrawn="1"/>
          </p:nvGrpSpPr>
          <p:grpSpPr bwMode="auto">
            <a:xfrm>
              <a:off x="5280" y="3024"/>
              <a:ext cx="425" cy="258"/>
              <a:chOff x="5280" y="3024"/>
              <a:chExt cx="425" cy="258"/>
            </a:xfrm>
          </p:grpSpPr>
          <p:sp>
            <p:nvSpPr>
              <p:cNvPr id="17422" name="Freeform 55">
                <a:extLst>
                  <a:ext uri="{FF2B5EF4-FFF2-40B4-BE49-F238E27FC236}">
                    <a16:creationId xmlns:a16="http://schemas.microsoft.com/office/drawing/2014/main" id="{9F55949D-C313-4F0E-94B9-CD97EC49D5A8}"/>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3" name="Freeform 56">
                <a:extLst>
                  <a:ext uri="{FF2B5EF4-FFF2-40B4-BE49-F238E27FC236}">
                    <a16:creationId xmlns:a16="http://schemas.microsoft.com/office/drawing/2014/main" id="{DBED71C0-E4D0-42D1-A989-806E1D65297E}"/>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4" name="Freeform 57">
                <a:extLst>
                  <a:ext uri="{FF2B5EF4-FFF2-40B4-BE49-F238E27FC236}">
                    <a16:creationId xmlns:a16="http://schemas.microsoft.com/office/drawing/2014/main" id="{9A784021-5A72-4A1B-9556-74003306BC12}"/>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5" name="Freeform 58">
                <a:extLst>
                  <a:ext uri="{FF2B5EF4-FFF2-40B4-BE49-F238E27FC236}">
                    <a16:creationId xmlns:a16="http://schemas.microsoft.com/office/drawing/2014/main" id="{0303EC35-767A-43FF-91EC-7454295D1327}"/>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6" name="Freeform 59">
                <a:extLst>
                  <a:ext uri="{FF2B5EF4-FFF2-40B4-BE49-F238E27FC236}">
                    <a16:creationId xmlns:a16="http://schemas.microsoft.com/office/drawing/2014/main" id="{F1B1F036-D720-4ADA-875B-46B0AAFBAD42}"/>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7" name="Freeform 60">
                <a:extLst>
                  <a:ext uri="{FF2B5EF4-FFF2-40B4-BE49-F238E27FC236}">
                    <a16:creationId xmlns:a16="http://schemas.microsoft.com/office/drawing/2014/main" id="{9780531A-971A-44F7-B3F6-4019FD17BF77}"/>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8" name="Freeform 61">
                <a:extLst>
                  <a:ext uri="{FF2B5EF4-FFF2-40B4-BE49-F238E27FC236}">
                    <a16:creationId xmlns:a16="http://schemas.microsoft.com/office/drawing/2014/main" id="{187905D5-4AE8-4A1C-921E-DC3C68ACB668}"/>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429" name="Group 62">
                <a:extLst>
                  <a:ext uri="{FF2B5EF4-FFF2-40B4-BE49-F238E27FC236}">
                    <a16:creationId xmlns:a16="http://schemas.microsoft.com/office/drawing/2014/main" id="{EAABC4E8-2324-4E79-86EA-F239F68A0B3C}"/>
                  </a:ext>
                </a:extLst>
              </p:cNvPr>
              <p:cNvGrpSpPr>
                <a:grpSpLocks/>
              </p:cNvGrpSpPr>
              <p:nvPr/>
            </p:nvGrpSpPr>
            <p:grpSpPr bwMode="auto">
              <a:xfrm>
                <a:off x="5381" y="3085"/>
                <a:ext cx="227" cy="132"/>
                <a:chOff x="5381" y="3085"/>
                <a:chExt cx="227" cy="132"/>
              </a:xfrm>
            </p:grpSpPr>
            <p:sp>
              <p:nvSpPr>
                <p:cNvPr id="17430" name="Oval 63">
                  <a:extLst>
                    <a:ext uri="{FF2B5EF4-FFF2-40B4-BE49-F238E27FC236}">
                      <a16:creationId xmlns:a16="http://schemas.microsoft.com/office/drawing/2014/main" id="{7F44A8BF-AE33-42B8-93C4-9ECFE8E0F265}"/>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7431" name="Oval 64">
                  <a:extLst>
                    <a:ext uri="{FF2B5EF4-FFF2-40B4-BE49-F238E27FC236}">
                      <a16:creationId xmlns:a16="http://schemas.microsoft.com/office/drawing/2014/main" id="{4CE115A8-97BA-482F-AC3E-076C7E99D805}"/>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7432" name="Oval 65">
                  <a:extLst>
                    <a:ext uri="{FF2B5EF4-FFF2-40B4-BE49-F238E27FC236}">
                      <a16:creationId xmlns:a16="http://schemas.microsoft.com/office/drawing/2014/main" id="{1685E0FF-FAE8-4764-AC30-5FDFCF0A53D2}"/>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7433" name="Oval 66">
                  <a:extLst>
                    <a:ext uri="{FF2B5EF4-FFF2-40B4-BE49-F238E27FC236}">
                      <a16:creationId xmlns:a16="http://schemas.microsoft.com/office/drawing/2014/main" id="{E829AC9F-B696-4818-BB2D-2969F15A14F7}"/>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59267" name="Rectangle 67">
            <a:extLst>
              <a:ext uri="{FF2B5EF4-FFF2-40B4-BE49-F238E27FC236}">
                <a16:creationId xmlns:a16="http://schemas.microsoft.com/office/drawing/2014/main" id="{BC7F6558-DB22-4DBC-ADEE-D57032BC2FE9}"/>
              </a:ext>
            </a:extLst>
          </p:cNvPr>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59268" name="Rectangle 68">
            <a:extLst>
              <a:ext uri="{FF2B5EF4-FFF2-40B4-BE49-F238E27FC236}">
                <a16:creationId xmlns:a16="http://schemas.microsoft.com/office/drawing/2014/main" id="{660EA1DA-20FB-451C-A115-FB207FE1635E}"/>
              </a:ext>
            </a:extLst>
          </p:cNvPr>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59269" name="Rectangle 69">
            <a:extLst>
              <a:ext uri="{FF2B5EF4-FFF2-40B4-BE49-F238E27FC236}">
                <a16:creationId xmlns:a16="http://schemas.microsoft.com/office/drawing/2014/main" id="{66FAA846-E3C0-44B2-A533-37D2E7C5FF22}"/>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defRPr>
            </a:lvl1pPr>
          </a:lstStyle>
          <a:p>
            <a:pPr>
              <a:defRPr/>
            </a:pPr>
            <a:fld id="{5F2DE2D5-DF94-4048-B5A9-FAD0C1F60F8E}" type="datetime1">
              <a:rPr lang="en-US" smtClean="0"/>
              <a:t>11/18/2025</a:t>
            </a:fld>
            <a:endParaRPr lang="en-US"/>
          </a:p>
        </p:txBody>
      </p:sp>
      <p:sp>
        <p:nvSpPr>
          <p:cNvPr id="1459270" name="Rectangle 70">
            <a:extLst>
              <a:ext uri="{FF2B5EF4-FFF2-40B4-BE49-F238E27FC236}">
                <a16:creationId xmlns:a16="http://schemas.microsoft.com/office/drawing/2014/main" id="{C62B2531-7B69-43E8-8974-333930012E8A}"/>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defRPr>
            </a:lvl1pPr>
          </a:lstStyle>
          <a:p>
            <a:pPr>
              <a:defRPr/>
            </a:pPr>
            <a:endParaRPr lang="en-US"/>
          </a:p>
        </p:txBody>
      </p:sp>
      <p:sp>
        <p:nvSpPr>
          <p:cNvPr id="1459271" name="Rectangle 71">
            <a:extLst>
              <a:ext uri="{FF2B5EF4-FFF2-40B4-BE49-F238E27FC236}">
                <a16:creationId xmlns:a16="http://schemas.microsoft.com/office/drawing/2014/main" id="{AF806A8F-96E5-4285-81AA-80686B886043}"/>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defRPr>
            </a:lvl1pPr>
          </a:lstStyle>
          <a:p>
            <a:fld id="{FA1034A6-C20C-470C-9A05-2E8967FF7958}"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505682" r:id="rId1"/>
    <p:sldLayoutId id="2147505529" r:id="rId2"/>
    <p:sldLayoutId id="2147505530" r:id="rId3"/>
    <p:sldLayoutId id="2147505531" r:id="rId4"/>
    <p:sldLayoutId id="2147505532" r:id="rId5"/>
    <p:sldLayoutId id="2147505533" r:id="rId6"/>
    <p:sldLayoutId id="2147505534" r:id="rId7"/>
    <p:sldLayoutId id="2147505535" r:id="rId8"/>
    <p:sldLayoutId id="2147505536" r:id="rId9"/>
    <p:sldLayoutId id="2147505537" r:id="rId10"/>
    <p:sldLayoutId id="2147505538" r:id="rId11"/>
  </p:sldLayoutIdLs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9202" name="Freeform 2">
            <a:extLst>
              <a:ext uri="{FF2B5EF4-FFF2-40B4-BE49-F238E27FC236}">
                <a16:creationId xmlns:a16="http://schemas.microsoft.com/office/drawing/2014/main" id="{BE756982-42C6-40A0-9789-D00154F1E365}"/>
              </a:ext>
            </a:extLst>
          </p:cNvPr>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p:spPr>
        <p:txBody>
          <a:bodyPr/>
          <a:lstStyle/>
          <a:p>
            <a:pPr>
              <a:defRPr/>
            </a:pPr>
            <a:endParaRPr lang="en-US">
              <a:solidFill>
                <a:srgbClr val="FFFFFF"/>
              </a:solidFill>
            </a:endParaRPr>
          </a:p>
        </p:txBody>
      </p:sp>
      <p:grpSp>
        <p:nvGrpSpPr>
          <p:cNvPr id="18435" name="Group 3">
            <a:extLst>
              <a:ext uri="{FF2B5EF4-FFF2-40B4-BE49-F238E27FC236}">
                <a16:creationId xmlns:a16="http://schemas.microsoft.com/office/drawing/2014/main" id="{F2EE30CE-58AA-4219-A749-4BF0E030A113}"/>
              </a:ext>
            </a:extLst>
          </p:cNvPr>
          <p:cNvGrpSpPr>
            <a:grpSpLocks/>
          </p:cNvGrpSpPr>
          <p:nvPr/>
        </p:nvGrpSpPr>
        <p:grpSpPr bwMode="auto">
          <a:xfrm>
            <a:off x="3175" y="4267200"/>
            <a:ext cx="9140825" cy="2590800"/>
            <a:chOff x="2" y="2688"/>
            <a:chExt cx="5758" cy="1632"/>
          </a:xfrm>
        </p:grpSpPr>
        <p:sp>
          <p:nvSpPr>
            <p:cNvPr id="18441" name="Freeform 4">
              <a:extLst>
                <a:ext uri="{FF2B5EF4-FFF2-40B4-BE49-F238E27FC236}">
                  <a16:creationId xmlns:a16="http://schemas.microsoft.com/office/drawing/2014/main" id="{A7BA0E4B-772D-40A9-8F64-E6AFF219C6FF}"/>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442" name="Group 5">
              <a:extLst>
                <a:ext uri="{FF2B5EF4-FFF2-40B4-BE49-F238E27FC236}">
                  <a16:creationId xmlns:a16="http://schemas.microsoft.com/office/drawing/2014/main" id="{3946F855-2F55-4468-B2FF-5D00E048C837}"/>
                </a:ext>
              </a:extLst>
            </p:cNvPr>
            <p:cNvGrpSpPr>
              <a:grpSpLocks/>
            </p:cNvGrpSpPr>
            <p:nvPr userDrawn="1"/>
          </p:nvGrpSpPr>
          <p:grpSpPr bwMode="auto">
            <a:xfrm>
              <a:off x="3528" y="3715"/>
              <a:ext cx="792" cy="521"/>
              <a:chOff x="3527" y="3715"/>
              <a:chExt cx="792" cy="521"/>
            </a:xfrm>
          </p:grpSpPr>
          <p:sp>
            <p:nvSpPr>
              <p:cNvPr id="1459206" name="Oval 6">
                <a:extLst>
                  <a:ext uri="{FF2B5EF4-FFF2-40B4-BE49-F238E27FC236}">
                    <a16:creationId xmlns:a16="http://schemas.microsoft.com/office/drawing/2014/main" id="{217CB911-A887-4653-9CA9-E5663FFFED11}"/>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1459207" name="Oval 7">
                <a:extLst>
                  <a:ext uri="{FF2B5EF4-FFF2-40B4-BE49-F238E27FC236}">
                    <a16:creationId xmlns:a16="http://schemas.microsoft.com/office/drawing/2014/main" id="{1A4D090A-0E8B-4EAC-BDDC-C852CBB0CFAA}"/>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08" name="Oval 8">
                <a:extLst>
                  <a:ext uri="{FF2B5EF4-FFF2-40B4-BE49-F238E27FC236}">
                    <a16:creationId xmlns:a16="http://schemas.microsoft.com/office/drawing/2014/main" id="{9D0A682B-8AB7-401F-996B-F6146DDD8931}"/>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09" name="Oval 9">
                <a:extLst>
                  <a:ext uri="{FF2B5EF4-FFF2-40B4-BE49-F238E27FC236}">
                    <a16:creationId xmlns:a16="http://schemas.microsoft.com/office/drawing/2014/main" id="{50E13850-2F69-448D-8A2E-508735C498DB}"/>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10" name="Oval 10">
                <a:extLst>
                  <a:ext uri="{FF2B5EF4-FFF2-40B4-BE49-F238E27FC236}">
                    <a16:creationId xmlns:a16="http://schemas.microsoft.com/office/drawing/2014/main" id="{5CFE065B-AE4D-4AE3-BBAE-2BDB6BD4AC3A}"/>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11" name="Freeform 11">
                <a:extLst>
                  <a:ext uri="{FF2B5EF4-FFF2-40B4-BE49-F238E27FC236}">
                    <a16:creationId xmlns:a16="http://schemas.microsoft.com/office/drawing/2014/main" id="{5581FA8A-0A1C-4B51-9951-45897E2DBBF5}"/>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12" name="Freeform 12">
                <a:extLst>
                  <a:ext uri="{FF2B5EF4-FFF2-40B4-BE49-F238E27FC236}">
                    <a16:creationId xmlns:a16="http://schemas.microsoft.com/office/drawing/2014/main" id="{12546222-EB26-44D3-A861-B540C414E072}"/>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1459213" name="Freeform 13">
                <a:extLst>
                  <a:ext uri="{FF2B5EF4-FFF2-40B4-BE49-F238E27FC236}">
                    <a16:creationId xmlns:a16="http://schemas.microsoft.com/office/drawing/2014/main" id="{ECCEC69E-28E4-4EE5-AC7A-60730F8942FA}"/>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14" name="Freeform 14">
                <a:extLst>
                  <a:ext uri="{FF2B5EF4-FFF2-40B4-BE49-F238E27FC236}">
                    <a16:creationId xmlns:a16="http://schemas.microsoft.com/office/drawing/2014/main" id="{9221A1F8-B219-4BFD-9C3A-F7F0F16860EF}"/>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1459215" name="Freeform 15">
                <a:extLst>
                  <a:ext uri="{FF2B5EF4-FFF2-40B4-BE49-F238E27FC236}">
                    <a16:creationId xmlns:a16="http://schemas.microsoft.com/office/drawing/2014/main" id="{727D8AC8-93EF-49D0-AC16-E1DC7E8BEB06}"/>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1459216" name="Oval 16">
                <a:extLst>
                  <a:ext uri="{FF2B5EF4-FFF2-40B4-BE49-F238E27FC236}">
                    <a16:creationId xmlns:a16="http://schemas.microsoft.com/office/drawing/2014/main" id="{B2351A7F-3936-4918-8686-DF894E2A9D36}"/>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18443" name="Group 17">
              <a:extLst>
                <a:ext uri="{FF2B5EF4-FFF2-40B4-BE49-F238E27FC236}">
                  <a16:creationId xmlns:a16="http://schemas.microsoft.com/office/drawing/2014/main" id="{83A8DEAE-0918-4665-B687-DB5A2C5B1804}"/>
                </a:ext>
              </a:extLst>
            </p:cNvPr>
            <p:cNvGrpSpPr>
              <a:grpSpLocks/>
            </p:cNvGrpSpPr>
            <p:nvPr userDrawn="1"/>
          </p:nvGrpSpPr>
          <p:grpSpPr bwMode="auto">
            <a:xfrm>
              <a:off x="1776" y="3631"/>
              <a:ext cx="1626" cy="683"/>
              <a:chOff x="1776" y="3631"/>
              <a:chExt cx="1626" cy="683"/>
            </a:xfrm>
          </p:grpSpPr>
          <p:sp>
            <p:nvSpPr>
              <p:cNvPr id="1459218" name="Oval 18">
                <a:extLst>
                  <a:ext uri="{FF2B5EF4-FFF2-40B4-BE49-F238E27FC236}">
                    <a16:creationId xmlns:a16="http://schemas.microsoft.com/office/drawing/2014/main" id="{857C99B7-DA41-49D4-B2D5-A26CC4A3356D}"/>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19" name="Oval 19">
                <a:extLst>
                  <a:ext uri="{FF2B5EF4-FFF2-40B4-BE49-F238E27FC236}">
                    <a16:creationId xmlns:a16="http://schemas.microsoft.com/office/drawing/2014/main" id="{6761E08D-79CD-4180-B137-B727AB3BF3A2}"/>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1459220" name="Oval 20">
                <a:extLst>
                  <a:ext uri="{FF2B5EF4-FFF2-40B4-BE49-F238E27FC236}">
                    <a16:creationId xmlns:a16="http://schemas.microsoft.com/office/drawing/2014/main" id="{BD34013B-0806-40AA-90BE-B33278D4A7EB}"/>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21" name="Oval 21">
                <a:extLst>
                  <a:ext uri="{FF2B5EF4-FFF2-40B4-BE49-F238E27FC236}">
                    <a16:creationId xmlns:a16="http://schemas.microsoft.com/office/drawing/2014/main" id="{A3697707-0DAF-4835-9747-0DC3BA1F273E}"/>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2" name="Oval 22">
                <a:extLst>
                  <a:ext uri="{FF2B5EF4-FFF2-40B4-BE49-F238E27FC236}">
                    <a16:creationId xmlns:a16="http://schemas.microsoft.com/office/drawing/2014/main" id="{A9C75A2E-3B43-4AD2-B982-41415E148BCD}"/>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3" name="Oval 23">
                <a:extLst>
                  <a:ext uri="{FF2B5EF4-FFF2-40B4-BE49-F238E27FC236}">
                    <a16:creationId xmlns:a16="http://schemas.microsoft.com/office/drawing/2014/main" id="{947C343D-B9D0-49FA-84A9-FCB3237E1ABD}"/>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4" name="Oval 24">
                <a:extLst>
                  <a:ext uri="{FF2B5EF4-FFF2-40B4-BE49-F238E27FC236}">
                    <a16:creationId xmlns:a16="http://schemas.microsoft.com/office/drawing/2014/main" id="{42893208-8604-4D1A-9DF1-C49136EB3E73}"/>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1459225" name="Oval 25">
                <a:extLst>
                  <a:ext uri="{FF2B5EF4-FFF2-40B4-BE49-F238E27FC236}">
                    <a16:creationId xmlns:a16="http://schemas.microsoft.com/office/drawing/2014/main" id="{3CDC0C18-9AF1-4056-A5F7-8448BD8E4128}"/>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1459226" name="Freeform 26">
                <a:extLst>
                  <a:ext uri="{FF2B5EF4-FFF2-40B4-BE49-F238E27FC236}">
                    <a16:creationId xmlns:a16="http://schemas.microsoft.com/office/drawing/2014/main" id="{42C48D93-4F9E-4A31-89DA-9C12360990B7}"/>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27" name="Freeform 27">
                <a:extLst>
                  <a:ext uri="{FF2B5EF4-FFF2-40B4-BE49-F238E27FC236}">
                    <a16:creationId xmlns:a16="http://schemas.microsoft.com/office/drawing/2014/main" id="{20C36A7E-3FA7-4E2C-A757-2B2BF3C213AB}"/>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1459228" name="Freeform 28">
                <a:extLst>
                  <a:ext uri="{FF2B5EF4-FFF2-40B4-BE49-F238E27FC236}">
                    <a16:creationId xmlns:a16="http://schemas.microsoft.com/office/drawing/2014/main" id="{688E9BB3-EDA7-4FBC-AD08-E8014918DBEE}"/>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1459229" name="Freeform 29">
                <a:extLst>
                  <a:ext uri="{FF2B5EF4-FFF2-40B4-BE49-F238E27FC236}">
                    <a16:creationId xmlns:a16="http://schemas.microsoft.com/office/drawing/2014/main" id="{FF5AD1EE-8C1D-4387-81CD-AD0890EA86EF}"/>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18487" name="Freeform 30">
                <a:extLst>
                  <a:ext uri="{FF2B5EF4-FFF2-40B4-BE49-F238E27FC236}">
                    <a16:creationId xmlns:a16="http://schemas.microsoft.com/office/drawing/2014/main" id="{F653EA38-4918-4CCB-8995-08F54D8C00EE}"/>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8" name="Freeform 31">
                <a:extLst>
                  <a:ext uri="{FF2B5EF4-FFF2-40B4-BE49-F238E27FC236}">
                    <a16:creationId xmlns:a16="http://schemas.microsoft.com/office/drawing/2014/main" id="{1E74B867-A6DF-4986-BAB0-22521BDD9278}"/>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32" name="Freeform 32">
                <a:extLst>
                  <a:ext uri="{FF2B5EF4-FFF2-40B4-BE49-F238E27FC236}">
                    <a16:creationId xmlns:a16="http://schemas.microsoft.com/office/drawing/2014/main" id="{27477A09-FEE0-4E23-8679-C6970B5487CF}"/>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3" name="Freeform 33">
                <a:extLst>
                  <a:ext uri="{FF2B5EF4-FFF2-40B4-BE49-F238E27FC236}">
                    <a16:creationId xmlns:a16="http://schemas.microsoft.com/office/drawing/2014/main" id="{C086CD73-E313-4244-9DA9-79C6D060133A}"/>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4" name="Freeform 34">
                <a:extLst>
                  <a:ext uri="{FF2B5EF4-FFF2-40B4-BE49-F238E27FC236}">
                    <a16:creationId xmlns:a16="http://schemas.microsoft.com/office/drawing/2014/main" id="{088F6B10-C28A-4C96-8908-3D9D512ED9A6}"/>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8492" name="Freeform 35">
                <a:extLst>
                  <a:ext uri="{FF2B5EF4-FFF2-40B4-BE49-F238E27FC236}">
                    <a16:creationId xmlns:a16="http://schemas.microsoft.com/office/drawing/2014/main" id="{346986AC-8D49-4E04-AAFD-4101247D3F33}"/>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8444" name="Group 36">
              <a:extLst>
                <a:ext uri="{FF2B5EF4-FFF2-40B4-BE49-F238E27FC236}">
                  <a16:creationId xmlns:a16="http://schemas.microsoft.com/office/drawing/2014/main" id="{4BB88CD5-DFFC-4803-BD68-E10EA38560A9}"/>
                </a:ext>
              </a:extLst>
            </p:cNvPr>
            <p:cNvGrpSpPr>
              <a:grpSpLocks/>
            </p:cNvGrpSpPr>
            <p:nvPr userDrawn="1"/>
          </p:nvGrpSpPr>
          <p:grpSpPr bwMode="auto">
            <a:xfrm>
              <a:off x="4128" y="3360"/>
              <a:ext cx="1351" cy="821"/>
              <a:chOff x="4128" y="3360"/>
              <a:chExt cx="1351" cy="821"/>
            </a:xfrm>
          </p:grpSpPr>
          <p:sp>
            <p:nvSpPr>
              <p:cNvPr id="1459237" name="Freeform 37">
                <a:extLst>
                  <a:ext uri="{FF2B5EF4-FFF2-40B4-BE49-F238E27FC236}">
                    <a16:creationId xmlns:a16="http://schemas.microsoft.com/office/drawing/2014/main" id="{4FE0D952-D105-417F-A6F4-F573F956B037}"/>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8" name="Freeform 38">
                <a:extLst>
                  <a:ext uri="{FF2B5EF4-FFF2-40B4-BE49-F238E27FC236}">
                    <a16:creationId xmlns:a16="http://schemas.microsoft.com/office/drawing/2014/main" id="{A4FC4C13-8755-4051-8437-EE050B68B0F2}"/>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9" name="Freeform 39">
                <a:extLst>
                  <a:ext uri="{FF2B5EF4-FFF2-40B4-BE49-F238E27FC236}">
                    <a16:creationId xmlns:a16="http://schemas.microsoft.com/office/drawing/2014/main" id="{97E80007-29D9-47AC-8856-224A7C9F8DFE}"/>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0" name="Freeform 40">
                <a:extLst>
                  <a:ext uri="{FF2B5EF4-FFF2-40B4-BE49-F238E27FC236}">
                    <a16:creationId xmlns:a16="http://schemas.microsoft.com/office/drawing/2014/main" id="{97308B4F-B34B-452E-B16B-FC27DD0488C7}"/>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1" name="Freeform 41">
                <a:extLst>
                  <a:ext uri="{FF2B5EF4-FFF2-40B4-BE49-F238E27FC236}">
                    <a16:creationId xmlns:a16="http://schemas.microsoft.com/office/drawing/2014/main" id="{779A328B-F915-45D9-B659-01A53101A8D5}"/>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2" name="Freeform 42">
                <a:extLst>
                  <a:ext uri="{FF2B5EF4-FFF2-40B4-BE49-F238E27FC236}">
                    <a16:creationId xmlns:a16="http://schemas.microsoft.com/office/drawing/2014/main" id="{D1F5051B-2131-4CE6-8DD9-EEC5C567C216}"/>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3" name="Freeform 43">
                <a:extLst>
                  <a:ext uri="{FF2B5EF4-FFF2-40B4-BE49-F238E27FC236}">
                    <a16:creationId xmlns:a16="http://schemas.microsoft.com/office/drawing/2014/main" id="{AB01524E-B068-460F-BF30-65825AC463C3}"/>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8465" name="Freeform 44">
                <a:extLst>
                  <a:ext uri="{FF2B5EF4-FFF2-40B4-BE49-F238E27FC236}">
                    <a16:creationId xmlns:a16="http://schemas.microsoft.com/office/drawing/2014/main" id="{7398274B-E906-411B-BC2A-281F2CF639C7}"/>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45" name="Freeform 45">
                <a:extLst>
                  <a:ext uri="{FF2B5EF4-FFF2-40B4-BE49-F238E27FC236}">
                    <a16:creationId xmlns:a16="http://schemas.microsoft.com/office/drawing/2014/main" id="{5C8EA5BD-AB2E-49F0-9974-63FF423FAB0C}"/>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1459246" name="Freeform 46">
                <a:extLst>
                  <a:ext uri="{FF2B5EF4-FFF2-40B4-BE49-F238E27FC236}">
                    <a16:creationId xmlns:a16="http://schemas.microsoft.com/office/drawing/2014/main" id="{5ADF4B60-7D72-4CD8-9D67-A760F4B79C1E}"/>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7" name="Freeform 47">
                <a:extLst>
                  <a:ext uri="{FF2B5EF4-FFF2-40B4-BE49-F238E27FC236}">
                    <a16:creationId xmlns:a16="http://schemas.microsoft.com/office/drawing/2014/main" id="{6A9DE536-68A6-4B0C-9962-ADD171CDF4DE}"/>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8" name="Oval 48">
                <a:extLst>
                  <a:ext uri="{FF2B5EF4-FFF2-40B4-BE49-F238E27FC236}">
                    <a16:creationId xmlns:a16="http://schemas.microsoft.com/office/drawing/2014/main" id="{687B35A7-700E-4914-94C5-9576BA6BA647}"/>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1459249" name="Oval 49">
                <a:extLst>
                  <a:ext uri="{FF2B5EF4-FFF2-40B4-BE49-F238E27FC236}">
                    <a16:creationId xmlns:a16="http://schemas.microsoft.com/office/drawing/2014/main" id="{3985BD1B-BDC2-41FC-8266-10F48218D272}"/>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0" name="Oval 50">
                <a:extLst>
                  <a:ext uri="{FF2B5EF4-FFF2-40B4-BE49-F238E27FC236}">
                    <a16:creationId xmlns:a16="http://schemas.microsoft.com/office/drawing/2014/main" id="{7C7C9690-A208-4E95-942B-3B72C1D023D9}"/>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1" name="Oval 51">
                <a:extLst>
                  <a:ext uri="{FF2B5EF4-FFF2-40B4-BE49-F238E27FC236}">
                    <a16:creationId xmlns:a16="http://schemas.microsoft.com/office/drawing/2014/main" id="{5DEE27FC-F3E7-4CCA-86D9-71B867D6CEEB}"/>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2" name="Oval 52">
                <a:extLst>
                  <a:ext uri="{FF2B5EF4-FFF2-40B4-BE49-F238E27FC236}">
                    <a16:creationId xmlns:a16="http://schemas.microsoft.com/office/drawing/2014/main" id="{4BEE9B33-BEAB-455D-A4DD-50B39B705A48}"/>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3" name="Oval 53">
                <a:extLst>
                  <a:ext uri="{FF2B5EF4-FFF2-40B4-BE49-F238E27FC236}">
                    <a16:creationId xmlns:a16="http://schemas.microsoft.com/office/drawing/2014/main" id="{55542684-CCCD-49A8-A9C4-54E38A20C9A6}"/>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18445" name="Group 54">
              <a:extLst>
                <a:ext uri="{FF2B5EF4-FFF2-40B4-BE49-F238E27FC236}">
                  <a16:creationId xmlns:a16="http://schemas.microsoft.com/office/drawing/2014/main" id="{627ECB84-ABFD-4F82-8FDA-851CD892624C}"/>
                </a:ext>
              </a:extLst>
            </p:cNvPr>
            <p:cNvGrpSpPr>
              <a:grpSpLocks/>
            </p:cNvGrpSpPr>
            <p:nvPr userDrawn="1"/>
          </p:nvGrpSpPr>
          <p:grpSpPr bwMode="auto">
            <a:xfrm>
              <a:off x="5280" y="3024"/>
              <a:ext cx="425" cy="258"/>
              <a:chOff x="5280" y="3024"/>
              <a:chExt cx="425" cy="258"/>
            </a:xfrm>
          </p:grpSpPr>
          <p:sp>
            <p:nvSpPr>
              <p:cNvPr id="18446" name="Freeform 55">
                <a:extLst>
                  <a:ext uri="{FF2B5EF4-FFF2-40B4-BE49-F238E27FC236}">
                    <a16:creationId xmlns:a16="http://schemas.microsoft.com/office/drawing/2014/main" id="{41558924-6B00-4606-825E-7D96CC8FEFFF}"/>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7" name="Freeform 56">
                <a:extLst>
                  <a:ext uri="{FF2B5EF4-FFF2-40B4-BE49-F238E27FC236}">
                    <a16:creationId xmlns:a16="http://schemas.microsoft.com/office/drawing/2014/main" id="{1DC4958C-E148-4592-844C-C1488F50F969}"/>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8" name="Freeform 57">
                <a:extLst>
                  <a:ext uri="{FF2B5EF4-FFF2-40B4-BE49-F238E27FC236}">
                    <a16:creationId xmlns:a16="http://schemas.microsoft.com/office/drawing/2014/main" id="{8BD43C7D-CB95-4EAB-84E2-BBCC3DE84D6F}"/>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9" name="Freeform 58">
                <a:extLst>
                  <a:ext uri="{FF2B5EF4-FFF2-40B4-BE49-F238E27FC236}">
                    <a16:creationId xmlns:a16="http://schemas.microsoft.com/office/drawing/2014/main" id="{4EC2DE03-21E4-4FB6-9185-73878BD05387}"/>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0" name="Freeform 59">
                <a:extLst>
                  <a:ext uri="{FF2B5EF4-FFF2-40B4-BE49-F238E27FC236}">
                    <a16:creationId xmlns:a16="http://schemas.microsoft.com/office/drawing/2014/main" id="{22923EB7-0B6F-4DD7-A457-C46FFC7DD5EC}"/>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1" name="Freeform 60">
                <a:extLst>
                  <a:ext uri="{FF2B5EF4-FFF2-40B4-BE49-F238E27FC236}">
                    <a16:creationId xmlns:a16="http://schemas.microsoft.com/office/drawing/2014/main" id="{9429F5C6-B40A-49C1-B9FD-86BD18260761}"/>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2" name="Freeform 61">
                <a:extLst>
                  <a:ext uri="{FF2B5EF4-FFF2-40B4-BE49-F238E27FC236}">
                    <a16:creationId xmlns:a16="http://schemas.microsoft.com/office/drawing/2014/main" id="{1AE5BA54-8156-4B4C-B623-510E9B54049F}"/>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453" name="Group 62">
                <a:extLst>
                  <a:ext uri="{FF2B5EF4-FFF2-40B4-BE49-F238E27FC236}">
                    <a16:creationId xmlns:a16="http://schemas.microsoft.com/office/drawing/2014/main" id="{7FA1C050-7906-4F30-A9BA-06484AB7D2F7}"/>
                  </a:ext>
                </a:extLst>
              </p:cNvPr>
              <p:cNvGrpSpPr>
                <a:grpSpLocks/>
              </p:cNvGrpSpPr>
              <p:nvPr/>
            </p:nvGrpSpPr>
            <p:grpSpPr bwMode="auto">
              <a:xfrm>
                <a:off x="5381" y="3085"/>
                <a:ext cx="227" cy="132"/>
                <a:chOff x="5381" y="3085"/>
                <a:chExt cx="227" cy="132"/>
              </a:xfrm>
            </p:grpSpPr>
            <p:sp>
              <p:nvSpPr>
                <p:cNvPr id="18454" name="Oval 63">
                  <a:extLst>
                    <a:ext uri="{FF2B5EF4-FFF2-40B4-BE49-F238E27FC236}">
                      <a16:creationId xmlns:a16="http://schemas.microsoft.com/office/drawing/2014/main" id="{0803580E-9E64-46C5-91CB-1711415415AA}"/>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8455" name="Oval 64">
                  <a:extLst>
                    <a:ext uri="{FF2B5EF4-FFF2-40B4-BE49-F238E27FC236}">
                      <a16:creationId xmlns:a16="http://schemas.microsoft.com/office/drawing/2014/main" id="{E158FE4C-A2E5-4A72-A90A-373EBD1DD4C6}"/>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8456" name="Oval 65">
                  <a:extLst>
                    <a:ext uri="{FF2B5EF4-FFF2-40B4-BE49-F238E27FC236}">
                      <a16:creationId xmlns:a16="http://schemas.microsoft.com/office/drawing/2014/main" id="{83E849AA-64FE-4C8C-9F17-9481FE424375}"/>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8457" name="Oval 66">
                  <a:extLst>
                    <a:ext uri="{FF2B5EF4-FFF2-40B4-BE49-F238E27FC236}">
                      <a16:creationId xmlns:a16="http://schemas.microsoft.com/office/drawing/2014/main" id="{985E460B-B173-41F5-9799-9F30CFBF9AF8}"/>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59267" name="Rectangle 67">
            <a:extLst>
              <a:ext uri="{FF2B5EF4-FFF2-40B4-BE49-F238E27FC236}">
                <a16:creationId xmlns:a16="http://schemas.microsoft.com/office/drawing/2014/main" id="{082DCCB5-0384-40BD-8304-F3F15945EB9B}"/>
              </a:ext>
            </a:extLst>
          </p:cNvPr>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59268" name="Rectangle 68">
            <a:extLst>
              <a:ext uri="{FF2B5EF4-FFF2-40B4-BE49-F238E27FC236}">
                <a16:creationId xmlns:a16="http://schemas.microsoft.com/office/drawing/2014/main" id="{2DF271AC-F258-4077-B7ED-D7C3CD658452}"/>
              </a:ext>
            </a:extLst>
          </p:cNvPr>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59269" name="Rectangle 69">
            <a:extLst>
              <a:ext uri="{FF2B5EF4-FFF2-40B4-BE49-F238E27FC236}">
                <a16:creationId xmlns:a16="http://schemas.microsoft.com/office/drawing/2014/main" id="{44ED3CC9-1E40-4259-B900-433502F9C90A}"/>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defRPr>
            </a:lvl1pPr>
          </a:lstStyle>
          <a:p>
            <a:pPr>
              <a:defRPr/>
            </a:pPr>
            <a:fld id="{4CD127F0-4F0E-48E9-BB85-C69811DF058A}" type="datetime1">
              <a:rPr lang="en-US" smtClean="0"/>
              <a:t>11/18/2025</a:t>
            </a:fld>
            <a:endParaRPr lang="en-US"/>
          </a:p>
        </p:txBody>
      </p:sp>
      <p:sp>
        <p:nvSpPr>
          <p:cNvPr id="1459270" name="Rectangle 70">
            <a:extLst>
              <a:ext uri="{FF2B5EF4-FFF2-40B4-BE49-F238E27FC236}">
                <a16:creationId xmlns:a16="http://schemas.microsoft.com/office/drawing/2014/main" id="{F353CFCC-EA1F-4A50-A44D-B76C55CAB2B1}"/>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defRPr>
            </a:lvl1pPr>
          </a:lstStyle>
          <a:p>
            <a:pPr>
              <a:defRPr/>
            </a:pPr>
            <a:endParaRPr lang="en-US"/>
          </a:p>
        </p:txBody>
      </p:sp>
      <p:sp>
        <p:nvSpPr>
          <p:cNvPr id="1459271" name="Rectangle 71">
            <a:extLst>
              <a:ext uri="{FF2B5EF4-FFF2-40B4-BE49-F238E27FC236}">
                <a16:creationId xmlns:a16="http://schemas.microsoft.com/office/drawing/2014/main" id="{AF024A93-7B9C-4B01-8AB0-A0262ED37B4B}"/>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defRPr>
            </a:lvl1pPr>
          </a:lstStyle>
          <a:p>
            <a:fld id="{002B908D-EB51-49EF-9F69-1874CA936C56}"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505683" r:id="rId1"/>
    <p:sldLayoutId id="2147505539" r:id="rId2"/>
    <p:sldLayoutId id="2147505540" r:id="rId3"/>
    <p:sldLayoutId id="2147505541" r:id="rId4"/>
    <p:sldLayoutId id="2147505542" r:id="rId5"/>
    <p:sldLayoutId id="2147505543" r:id="rId6"/>
    <p:sldLayoutId id="2147505544" r:id="rId7"/>
    <p:sldLayoutId id="2147505545" r:id="rId8"/>
    <p:sldLayoutId id="2147505546" r:id="rId9"/>
    <p:sldLayoutId id="2147505547" r:id="rId10"/>
    <p:sldLayoutId id="2147505548" r:id="rId11"/>
  </p:sldLayoutIdLs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9202" name="Freeform 2">
            <a:extLst>
              <a:ext uri="{FF2B5EF4-FFF2-40B4-BE49-F238E27FC236}">
                <a16:creationId xmlns:a16="http://schemas.microsoft.com/office/drawing/2014/main" id="{EFDA329F-EDCB-4174-8969-E29CBD054714}"/>
              </a:ext>
            </a:extLst>
          </p:cNvPr>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p:spPr>
        <p:txBody>
          <a:bodyPr/>
          <a:lstStyle/>
          <a:p>
            <a:pPr>
              <a:defRPr/>
            </a:pPr>
            <a:endParaRPr lang="en-US">
              <a:solidFill>
                <a:srgbClr val="FFFFFF"/>
              </a:solidFill>
            </a:endParaRPr>
          </a:p>
        </p:txBody>
      </p:sp>
      <p:grpSp>
        <p:nvGrpSpPr>
          <p:cNvPr id="19459" name="Group 3">
            <a:extLst>
              <a:ext uri="{FF2B5EF4-FFF2-40B4-BE49-F238E27FC236}">
                <a16:creationId xmlns:a16="http://schemas.microsoft.com/office/drawing/2014/main" id="{AC0E096F-792A-4618-9156-87D0C36DDC8B}"/>
              </a:ext>
            </a:extLst>
          </p:cNvPr>
          <p:cNvGrpSpPr>
            <a:grpSpLocks/>
          </p:cNvGrpSpPr>
          <p:nvPr/>
        </p:nvGrpSpPr>
        <p:grpSpPr bwMode="auto">
          <a:xfrm>
            <a:off x="3175" y="4267200"/>
            <a:ext cx="9140825" cy="2590800"/>
            <a:chOff x="2" y="2688"/>
            <a:chExt cx="5758" cy="1632"/>
          </a:xfrm>
        </p:grpSpPr>
        <p:sp>
          <p:nvSpPr>
            <p:cNvPr id="19465" name="Freeform 4">
              <a:extLst>
                <a:ext uri="{FF2B5EF4-FFF2-40B4-BE49-F238E27FC236}">
                  <a16:creationId xmlns:a16="http://schemas.microsoft.com/office/drawing/2014/main" id="{D7EB6C8B-1F38-4E72-A18A-4FFF723C9F26}"/>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9466" name="Group 5">
              <a:extLst>
                <a:ext uri="{FF2B5EF4-FFF2-40B4-BE49-F238E27FC236}">
                  <a16:creationId xmlns:a16="http://schemas.microsoft.com/office/drawing/2014/main" id="{8037D114-4A02-423A-B677-6E1EAA8C18C0}"/>
                </a:ext>
              </a:extLst>
            </p:cNvPr>
            <p:cNvGrpSpPr>
              <a:grpSpLocks/>
            </p:cNvGrpSpPr>
            <p:nvPr userDrawn="1"/>
          </p:nvGrpSpPr>
          <p:grpSpPr bwMode="auto">
            <a:xfrm>
              <a:off x="3528" y="3715"/>
              <a:ext cx="792" cy="521"/>
              <a:chOff x="3527" y="3715"/>
              <a:chExt cx="792" cy="521"/>
            </a:xfrm>
          </p:grpSpPr>
          <p:sp>
            <p:nvSpPr>
              <p:cNvPr id="1459206" name="Oval 6">
                <a:extLst>
                  <a:ext uri="{FF2B5EF4-FFF2-40B4-BE49-F238E27FC236}">
                    <a16:creationId xmlns:a16="http://schemas.microsoft.com/office/drawing/2014/main" id="{65939D79-9968-4B10-AF6B-EBBABEB122B8}"/>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1459207" name="Oval 7">
                <a:extLst>
                  <a:ext uri="{FF2B5EF4-FFF2-40B4-BE49-F238E27FC236}">
                    <a16:creationId xmlns:a16="http://schemas.microsoft.com/office/drawing/2014/main" id="{B5009AE1-260F-4A30-B711-0DE0001EE0FF}"/>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08" name="Oval 8">
                <a:extLst>
                  <a:ext uri="{FF2B5EF4-FFF2-40B4-BE49-F238E27FC236}">
                    <a16:creationId xmlns:a16="http://schemas.microsoft.com/office/drawing/2014/main" id="{3DA936D7-A609-436F-8E64-636A7E39B450}"/>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09" name="Oval 9">
                <a:extLst>
                  <a:ext uri="{FF2B5EF4-FFF2-40B4-BE49-F238E27FC236}">
                    <a16:creationId xmlns:a16="http://schemas.microsoft.com/office/drawing/2014/main" id="{A6A30934-FA36-4AA1-A2A2-42C9C829B6C7}"/>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10" name="Oval 10">
                <a:extLst>
                  <a:ext uri="{FF2B5EF4-FFF2-40B4-BE49-F238E27FC236}">
                    <a16:creationId xmlns:a16="http://schemas.microsoft.com/office/drawing/2014/main" id="{EBE3CAC2-D727-4645-81DC-DE05BF20A9B9}"/>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11" name="Freeform 11">
                <a:extLst>
                  <a:ext uri="{FF2B5EF4-FFF2-40B4-BE49-F238E27FC236}">
                    <a16:creationId xmlns:a16="http://schemas.microsoft.com/office/drawing/2014/main" id="{6766CADB-BAB9-46E7-9036-18CF1A9F16F2}"/>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12" name="Freeform 12">
                <a:extLst>
                  <a:ext uri="{FF2B5EF4-FFF2-40B4-BE49-F238E27FC236}">
                    <a16:creationId xmlns:a16="http://schemas.microsoft.com/office/drawing/2014/main" id="{D8094264-E563-42D9-A0DD-466E99CC9E22}"/>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1459213" name="Freeform 13">
                <a:extLst>
                  <a:ext uri="{FF2B5EF4-FFF2-40B4-BE49-F238E27FC236}">
                    <a16:creationId xmlns:a16="http://schemas.microsoft.com/office/drawing/2014/main" id="{F8C967E0-5ACF-4AFB-85AB-7CBB7895B949}"/>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14" name="Freeform 14">
                <a:extLst>
                  <a:ext uri="{FF2B5EF4-FFF2-40B4-BE49-F238E27FC236}">
                    <a16:creationId xmlns:a16="http://schemas.microsoft.com/office/drawing/2014/main" id="{0193EF34-E8E8-4AAE-BB10-0A8B03918B8B}"/>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1459215" name="Freeform 15">
                <a:extLst>
                  <a:ext uri="{FF2B5EF4-FFF2-40B4-BE49-F238E27FC236}">
                    <a16:creationId xmlns:a16="http://schemas.microsoft.com/office/drawing/2014/main" id="{A90C6F0E-167A-4391-98F4-7C9DEB49F451}"/>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1459216" name="Oval 16">
                <a:extLst>
                  <a:ext uri="{FF2B5EF4-FFF2-40B4-BE49-F238E27FC236}">
                    <a16:creationId xmlns:a16="http://schemas.microsoft.com/office/drawing/2014/main" id="{95BB9AF5-4BB9-4FEF-94FD-82191DBDA0CB}"/>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19467" name="Group 17">
              <a:extLst>
                <a:ext uri="{FF2B5EF4-FFF2-40B4-BE49-F238E27FC236}">
                  <a16:creationId xmlns:a16="http://schemas.microsoft.com/office/drawing/2014/main" id="{906F4743-99B4-48EC-B218-E328B69AADB4}"/>
                </a:ext>
              </a:extLst>
            </p:cNvPr>
            <p:cNvGrpSpPr>
              <a:grpSpLocks/>
            </p:cNvGrpSpPr>
            <p:nvPr userDrawn="1"/>
          </p:nvGrpSpPr>
          <p:grpSpPr bwMode="auto">
            <a:xfrm>
              <a:off x="1776" y="3631"/>
              <a:ext cx="1626" cy="683"/>
              <a:chOff x="1776" y="3631"/>
              <a:chExt cx="1626" cy="683"/>
            </a:xfrm>
          </p:grpSpPr>
          <p:sp>
            <p:nvSpPr>
              <p:cNvPr id="1459218" name="Oval 18">
                <a:extLst>
                  <a:ext uri="{FF2B5EF4-FFF2-40B4-BE49-F238E27FC236}">
                    <a16:creationId xmlns:a16="http://schemas.microsoft.com/office/drawing/2014/main" id="{9D8FE3CA-1C5E-44BE-8067-43DD27946BE1}"/>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19" name="Oval 19">
                <a:extLst>
                  <a:ext uri="{FF2B5EF4-FFF2-40B4-BE49-F238E27FC236}">
                    <a16:creationId xmlns:a16="http://schemas.microsoft.com/office/drawing/2014/main" id="{5E9CAE61-4C05-4C87-A267-C0AFF8ECD88D}"/>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1459220" name="Oval 20">
                <a:extLst>
                  <a:ext uri="{FF2B5EF4-FFF2-40B4-BE49-F238E27FC236}">
                    <a16:creationId xmlns:a16="http://schemas.microsoft.com/office/drawing/2014/main" id="{9ACD1750-D9D2-4403-8AFC-E63B25076FC6}"/>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21" name="Oval 21">
                <a:extLst>
                  <a:ext uri="{FF2B5EF4-FFF2-40B4-BE49-F238E27FC236}">
                    <a16:creationId xmlns:a16="http://schemas.microsoft.com/office/drawing/2014/main" id="{FF3798D3-9E1E-4754-950F-8FA354C83893}"/>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2" name="Oval 22">
                <a:extLst>
                  <a:ext uri="{FF2B5EF4-FFF2-40B4-BE49-F238E27FC236}">
                    <a16:creationId xmlns:a16="http://schemas.microsoft.com/office/drawing/2014/main" id="{FD1C7B97-8FFA-450A-95AC-274847F94B00}"/>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3" name="Oval 23">
                <a:extLst>
                  <a:ext uri="{FF2B5EF4-FFF2-40B4-BE49-F238E27FC236}">
                    <a16:creationId xmlns:a16="http://schemas.microsoft.com/office/drawing/2014/main" id="{92E70094-528E-4334-B8AC-30288118813A}"/>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4" name="Oval 24">
                <a:extLst>
                  <a:ext uri="{FF2B5EF4-FFF2-40B4-BE49-F238E27FC236}">
                    <a16:creationId xmlns:a16="http://schemas.microsoft.com/office/drawing/2014/main" id="{1B028C48-7F06-4195-AC36-AF199F3EAAF1}"/>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1459225" name="Oval 25">
                <a:extLst>
                  <a:ext uri="{FF2B5EF4-FFF2-40B4-BE49-F238E27FC236}">
                    <a16:creationId xmlns:a16="http://schemas.microsoft.com/office/drawing/2014/main" id="{DEBF830D-F02C-4505-A416-BFAF8FC470AA}"/>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1459226" name="Freeform 26">
                <a:extLst>
                  <a:ext uri="{FF2B5EF4-FFF2-40B4-BE49-F238E27FC236}">
                    <a16:creationId xmlns:a16="http://schemas.microsoft.com/office/drawing/2014/main" id="{01EE9ADB-AFB2-4870-9D2E-4883D1E9DF6F}"/>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27" name="Freeform 27">
                <a:extLst>
                  <a:ext uri="{FF2B5EF4-FFF2-40B4-BE49-F238E27FC236}">
                    <a16:creationId xmlns:a16="http://schemas.microsoft.com/office/drawing/2014/main" id="{9D7AC718-2B86-4652-9359-0C9E919A65C6}"/>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1459228" name="Freeform 28">
                <a:extLst>
                  <a:ext uri="{FF2B5EF4-FFF2-40B4-BE49-F238E27FC236}">
                    <a16:creationId xmlns:a16="http://schemas.microsoft.com/office/drawing/2014/main" id="{274E0162-9CAF-4AD1-8257-9837318C293F}"/>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1459229" name="Freeform 29">
                <a:extLst>
                  <a:ext uri="{FF2B5EF4-FFF2-40B4-BE49-F238E27FC236}">
                    <a16:creationId xmlns:a16="http://schemas.microsoft.com/office/drawing/2014/main" id="{A9F4899E-40B6-4BD0-91B4-7D623689405B}"/>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19511" name="Freeform 30">
                <a:extLst>
                  <a:ext uri="{FF2B5EF4-FFF2-40B4-BE49-F238E27FC236}">
                    <a16:creationId xmlns:a16="http://schemas.microsoft.com/office/drawing/2014/main" id="{CD700DE5-7EDB-47AB-9619-80EE0CE52F17}"/>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12" name="Freeform 31">
                <a:extLst>
                  <a:ext uri="{FF2B5EF4-FFF2-40B4-BE49-F238E27FC236}">
                    <a16:creationId xmlns:a16="http://schemas.microsoft.com/office/drawing/2014/main" id="{BD7E044E-23BD-488E-8802-E7C4BD4C38F4}"/>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32" name="Freeform 32">
                <a:extLst>
                  <a:ext uri="{FF2B5EF4-FFF2-40B4-BE49-F238E27FC236}">
                    <a16:creationId xmlns:a16="http://schemas.microsoft.com/office/drawing/2014/main" id="{DD2DF5F6-CFE8-42E6-B7B5-221B60751503}"/>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3" name="Freeform 33">
                <a:extLst>
                  <a:ext uri="{FF2B5EF4-FFF2-40B4-BE49-F238E27FC236}">
                    <a16:creationId xmlns:a16="http://schemas.microsoft.com/office/drawing/2014/main" id="{0D681C2A-C10E-4F24-9F3D-94DAB6CB39DA}"/>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4" name="Freeform 34">
                <a:extLst>
                  <a:ext uri="{FF2B5EF4-FFF2-40B4-BE49-F238E27FC236}">
                    <a16:creationId xmlns:a16="http://schemas.microsoft.com/office/drawing/2014/main" id="{F313695B-5EBC-4818-B687-F2E90202E961}"/>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9516" name="Freeform 35">
                <a:extLst>
                  <a:ext uri="{FF2B5EF4-FFF2-40B4-BE49-F238E27FC236}">
                    <a16:creationId xmlns:a16="http://schemas.microsoft.com/office/drawing/2014/main" id="{F91D6D20-9B4F-423D-8E87-E6CD7ABF102A}"/>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9468" name="Group 36">
              <a:extLst>
                <a:ext uri="{FF2B5EF4-FFF2-40B4-BE49-F238E27FC236}">
                  <a16:creationId xmlns:a16="http://schemas.microsoft.com/office/drawing/2014/main" id="{9991523C-3DF1-43AC-9D92-99E1D5480116}"/>
                </a:ext>
              </a:extLst>
            </p:cNvPr>
            <p:cNvGrpSpPr>
              <a:grpSpLocks/>
            </p:cNvGrpSpPr>
            <p:nvPr userDrawn="1"/>
          </p:nvGrpSpPr>
          <p:grpSpPr bwMode="auto">
            <a:xfrm>
              <a:off x="4128" y="3360"/>
              <a:ext cx="1351" cy="821"/>
              <a:chOff x="4128" y="3360"/>
              <a:chExt cx="1351" cy="821"/>
            </a:xfrm>
          </p:grpSpPr>
          <p:sp>
            <p:nvSpPr>
              <p:cNvPr id="1459237" name="Freeform 37">
                <a:extLst>
                  <a:ext uri="{FF2B5EF4-FFF2-40B4-BE49-F238E27FC236}">
                    <a16:creationId xmlns:a16="http://schemas.microsoft.com/office/drawing/2014/main" id="{403C6E7E-1B1B-4098-B79F-69F2D4DBA16F}"/>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8" name="Freeform 38">
                <a:extLst>
                  <a:ext uri="{FF2B5EF4-FFF2-40B4-BE49-F238E27FC236}">
                    <a16:creationId xmlns:a16="http://schemas.microsoft.com/office/drawing/2014/main" id="{9349BB50-B842-4030-B48D-760DAF2B4079}"/>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9" name="Freeform 39">
                <a:extLst>
                  <a:ext uri="{FF2B5EF4-FFF2-40B4-BE49-F238E27FC236}">
                    <a16:creationId xmlns:a16="http://schemas.microsoft.com/office/drawing/2014/main" id="{A891DD17-2DD5-4919-AFF8-E8677BB2263F}"/>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0" name="Freeform 40">
                <a:extLst>
                  <a:ext uri="{FF2B5EF4-FFF2-40B4-BE49-F238E27FC236}">
                    <a16:creationId xmlns:a16="http://schemas.microsoft.com/office/drawing/2014/main" id="{76E7A97C-9F1C-445A-A495-1F114CD982F8}"/>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1" name="Freeform 41">
                <a:extLst>
                  <a:ext uri="{FF2B5EF4-FFF2-40B4-BE49-F238E27FC236}">
                    <a16:creationId xmlns:a16="http://schemas.microsoft.com/office/drawing/2014/main" id="{0E483C87-CA9F-4BFB-BB8C-C986DC3E24F2}"/>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2" name="Freeform 42">
                <a:extLst>
                  <a:ext uri="{FF2B5EF4-FFF2-40B4-BE49-F238E27FC236}">
                    <a16:creationId xmlns:a16="http://schemas.microsoft.com/office/drawing/2014/main" id="{E1683A52-AF36-4DAD-B9B9-C44732CB1AED}"/>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3" name="Freeform 43">
                <a:extLst>
                  <a:ext uri="{FF2B5EF4-FFF2-40B4-BE49-F238E27FC236}">
                    <a16:creationId xmlns:a16="http://schemas.microsoft.com/office/drawing/2014/main" id="{016142DF-38F5-4319-86D4-6E3E3E7D333E}"/>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9489" name="Freeform 44">
                <a:extLst>
                  <a:ext uri="{FF2B5EF4-FFF2-40B4-BE49-F238E27FC236}">
                    <a16:creationId xmlns:a16="http://schemas.microsoft.com/office/drawing/2014/main" id="{48F0229D-7061-4378-939C-02D7DF5A1E2E}"/>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45" name="Freeform 45">
                <a:extLst>
                  <a:ext uri="{FF2B5EF4-FFF2-40B4-BE49-F238E27FC236}">
                    <a16:creationId xmlns:a16="http://schemas.microsoft.com/office/drawing/2014/main" id="{336D9F84-1240-4536-A768-B01FCBC1C3D9}"/>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1459246" name="Freeform 46">
                <a:extLst>
                  <a:ext uri="{FF2B5EF4-FFF2-40B4-BE49-F238E27FC236}">
                    <a16:creationId xmlns:a16="http://schemas.microsoft.com/office/drawing/2014/main" id="{0573BC15-68D9-4497-92D9-60A304A824D2}"/>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7" name="Freeform 47">
                <a:extLst>
                  <a:ext uri="{FF2B5EF4-FFF2-40B4-BE49-F238E27FC236}">
                    <a16:creationId xmlns:a16="http://schemas.microsoft.com/office/drawing/2014/main" id="{31F93D9D-1C08-4D3E-A5A7-F188F5B23D19}"/>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8" name="Oval 48">
                <a:extLst>
                  <a:ext uri="{FF2B5EF4-FFF2-40B4-BE49-F238E27FC236}">
                    <a16:creationId xmlns:a16="http://schemas.microsoft.com/office/drawing/2014/main" id="{A65A3D09-2D35-4E60-B47F-A5A1FD4DCE47}"/>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1459249" name="Oval 49">
                <a:extLst>
                  <a:ext uri="{FF2B5EF4-FFF2-40B4-BE49-F238E27FC236}">
                    <a16:creationId xmlns:a16="http://schemas.microsoft.com/office/drawing/2014/main" id="{EF2F3CE4-9507-494A-B7C7-3357B470C6ED}"/>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0" name="Oval 50">
                <a:extLst>
                  <a:ext uri="{FF2B5EF4-FFF2-40B4-BE49-F238E27FC236}">
                    <a16:creationId xmlns:a16="http://schemas.microsoft.com/office/drawing/2014/main" id="{5EC411C5-50C5-438D-B901-376B9A208B2B}"/>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1" name="Oval 51">
                <a:extLst>
                  <a:ext uri="{FF2B5EF4-FFF2-40B4-BE49-F238E27FC236}">
                    <a16:creationId xmlns:a16="http://schemas.microsoft.com/office/drawing/2014/main" id="{69A6B9C1-BBD1-42EF-B37B-2FA31D8D5EB3}"/>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2" name="Oval 52">
                <a:extLst>
                  <a:ext uri="{FF2B5EF4-FFF2-40B4-BE49-F238E27FC236}">
                    <a16:creationId xmlns:a16="http://schemas.microsoft.com/office/drawing/2014/main" id="{136F50E8-9B19-48BF-8F39-265D97A1F2C4}"/>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3" name="Oval 53">
                <a:extLst>
                  <a:ext uri="{FF2B5EF4-FFF2-40B4-BE49-F238E27FC236}">
                    <a16:creationId xmlns:a16="http://schemas.microsoft.com/office/drawing/2014/main" id="{FD7860BD-A467-4F34-B088-C6B8AA1B315C}"/>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19469" name="Group 54">
              <a:extLst>
                <a:ext uri="{FF2B5EF4-FFF2-40B4-BE49-F238E27FC236}">
                  <a16:creationId xmlns:a16="http://schemas.microsoft.com/office/drawing/2014/main" id="{FA5AABDF-4714-4C55-A18C-6283ED1CE319}"/>
                </a:ext>
              </a:extLst>
            </p:cNvPr>
            <p:cNvGrpSpPr>
              <a:grpSpLocks/>
            </p:cNvGrpSpPr>
            <p:nvPr userDrawn="1"/>
          </p:nvGrpSpPr>
          <p:grpSpPr bwMode="auto">
            <a:xfrm>
              <a:off x="5280" y="3024"/>
              <a:ext cx="425" cy="258"/>
              <a:chOff x="5280" y="3024"/>
              <a:chExt cx="425" cy="258"/>
            </a:xfrm>
          </p:grpSpPr>
          <p:sp>
            <p:nvSpPr>
              <p:cNvPr id="19470" name="Freeform 55">
                <a:extLst>
                  <a:ext uri="{FF2B5EF4-FFF2-40B4-BE49-F238E27FC236}">
                    <a16:creationId xmlns:a16="http://schemas.microsoft.com/office/drawing/2014/main" id="{5C056F0D-A379-4F37-B4B9-E30F9D32E1C9}"/>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1" name="Freeform 56">
                <a:extLst>
                  <a:ext uri="{FF2B5EF4-FFF2-40B4-BE49-F238E27FC236}">
                    <a16:creationId xmlns:a16="http://schemas.microsoft.com/office/drawing/2014/main" id="{B77F8DBB-3FD2-433C-8520-1AE38ADB9E16}"/>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2" name="Freeform 57">
                <a:extLst>
                  <a:ext uri="{FF2B5EF4-FFF2-40B4-BE49-F238E27FC236}">
                    <a16:creationId xmlns:a16="http://schemas.microsoft.com/office/drawing/2014/main" id="{5542C340-5D77-4635-89A9-B1793943F16E}"/>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3" name="Freeform 58">
                <a:extLst>
                  <a:ext uri="{FF2B5EF4-FFF2-40B4-BE49-F238E27FC236}">
                    <a16:creationId xmlns:a16="http://schemas.microsoft.com/office/drawing/2014/main" id="{1516E514-FD7F-4697-B678-FB509A153477}"/>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4" name="Freeform 59">
                <a:extLst>
                  <a:ext uri="{FF2B5EF4-FFF2-40B4-BE49-F238E27FC236}">
                    <a16:creationId xmlns:a16="http://schemas.microsoft.com/office/drawing/2014/main" id="{B632BFF6-EA00-40ED-82BD-927DE6BF129F}"/>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5" name="Freeform 60">
                <a:extLst>
                  <a:ext uri="{FF2B5EF4-FFF2-40B4-BE49-F238E27FC236}">
                    <a16:creationId xmlns:a16="http://schemas.microsoft.com/office/drawing/2014/main" id="{766FE6AC-414F-431C-BD15-1C937178D35A}"/>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6" name="Freeform 61">
                <a:extLst>
                  <a:ext uri="{FF2B5EF4-FFF2-40B4-BE49-F238E27FC236}">
                    <a16:creationId xmlns:a16="http://schemas.microsoft.com/office/drawing/2014/main" id="{0DB6CCC2-3F61-4ED1-B060-79AEF38F532B}"/>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9477" name="Group 62">
                <a:extLst>
                  <a:ext uri="{FF2B5EF4-FFF2-40B4-BE49-F238E27FC236}">
                    <a16:creationId xmlns:a16="http://schemas.microsoft.com/office/drawing/2014/main" id="{46CCB627-516B-4899-B7E7-4685F96FC901}"/>
                  </a:ext>
                </a:extLst>
              </p:cNvPr>
              <p:cNvGrpSpPr>
                <a:grpSpLocks/>
              </p:cNvGrpSpPr>
              <p:nvPr/>
            </p:nvGrpSpPr>
            <p:grpSpPr bwMode="auto">
              <a:xfrm>
                <a:off x="5381" y="3085"/>
                <a:ext cx="227" cy="132"/>
                <a:chOff x="5381" y="3085"/>
                <a:chExt cx="227" cy="132"/>
              </a:xfrm>
            </p:grpSpPr>
            <p:sp>
              <p:nvSpPr>
                <p:cNvPr id="19478" name="Oval 63">
                  <a:extLst>
                    <a:ext uri="{FF2B5EF4-FFF2-40B4-BE49-F238E27FC236}">
                      <a16:creationId xmlns:a16="http://schemas.microsoft.com/office/drawing/2014/main" id="{316D6266-A9E6-4243-A348-D9AFC0F7FB3C}"/>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479" name="Oval 64">
                  <a:extLst>
                    <a:ext uri="{FF2B5EF4-FFF2-40B4-BE49-F238E27FC236}">
                      <a16:creationId xmlns:a16="http://schemas.microsoft.com/office/drawing/2014/main" id="{CB196B90-A910-4231-8B1A-96A130B2450E}"/>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480" name="Oval 65">
                  <a:extLst>
                    <a:ext uri="{FF2B5EF4-FFF2-40B4-BE49-F238E27FC236}">
                      <a16:creationId xmlns:a16="http://schemas.microsoft.com/office/drawing/2014/main" id="{D341CE81-FA11-4B03-B289-E41D686BA2E2}"/>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9481" name="Oval 66">
                  <a:extLst>
                    <a:ext uri="{FF2B5EF4-FFF2-40B4-BE49-F238E27FC236}">
                      <a16:creationId xmlns:a16="http://schemas.microsoft.com/office/drawing/2014/main" id="{0D73DBEF-A31B-48C6-A63F-F4458894C502}"/>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59267" name="Rectangle 67">
            <a:extLst>
              <a:ext uri="{FF2B5EF4-FFF2-40B4-BE49-F238E27FC236}">
                <a16:creationId xmlns:a16="http://schemas.microsoft.com/office/drawing/2014/main" id="{FBEDA4F1-E9DC-4A5D-B4B8-C45F3F9E3077}"/>
              </a:ext>
            </a:extLst>
          </p:cNvPr>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59268" name="Rectangle 68">
            <a:extLst>
              <a:ext uri="{FF2B5EF4-FFF2-40B4-BE49-F238E27FC236}">
                <a16:creationId xmlns:a16="http://schemas.microsoft.com/office/drawing/2014/main" id="{861FF2F1-A12A-4EF3-A071-F6D0A198E5CA}"/>
              </a:ext>
            </a:extLst>
          </p:cNvPr>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59269" name="Rectangle 69">
            <a:extLst>
              <a:ext uri="{FF2B5EF4-FFF2-40B4-BE49-F238E27FC236}">
                <a16:creationId xmlns:a16="http://schemas.microsoft.com/office/drawing/2014/main" id="{281A214F-C8F1-4329-AF8D-4499BB28C43E}"/>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defRPr>
            </a:lvl1pPr>
          </a:lstStyle>
          <a:p>
            <a:pPr>
              <a:defRPr/>
            </a:pPr>
            <a:fld id="{36ED18F0-6630-43B7-87BE-F5D1D595DB41}" type="datetime1">
              <a:rPr lang="en-US" smtClean="0"/>
              <a:t>11/18/2025</a:t>
            </a:fld>
            <a:endParaRPr lang="en-US"/>
          </a:p>
        </p:txBody>
      </p:sp>
      <p:sp>
        <p:nvSpPr>
          <p:cNvPr id="1459270" name="Rectangle 70">
            <a:extLst>
              <a:ext uri="{FF2B5EF4-FFF2-40B4-BE49-F238E27FC236}">
                <a16:creationId xmlns:a16="http://schemas.microsoft.com/office/drawing/2014/main" id="{C1F1BF8C-ABF9-4D45-9300-0F2734D9F15F}"/>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defRPr>
            </a:lvl1pPr>
          </a:lstStyle>
          <a:p>
            <a:pPr>
              <a:defRPr/>
            </a:pPr>
            <a:endParaRPr lang="en-US"/>
          </a:p>
        </p:txBody>
      </p:sp>
      <p:sp>
        <p:nvSpPr>
          <p:cNvPr id="1459271" name="Rectangle 71">
            <a:extLst>
              <a:ext uri="{FF2B5EF4-FFF2-40B4-BE49-F238E27FC236}">
                <a16:creationId xmlns:a16="http://schemas.microsoft.com/office/drawing/2014/main" id="{516F483E-4B9A-46A6-9E93-785EC7E8E2D7}"/>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defRPr>
            </a:lvl1pPr>
          </a:lstStyle>
          <a:p>
            <a:fld id="{DABBD162-9B7D-4583-BEF8-2634ADA816F0}"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505684" r:id="rId1"/>
    <p:sldLayoutId id="2147505549" r:id="rId2"/>
    <p:sldLayoutId id="2147505550" r:id="rId3"/>
    <p:sldLayoutId id="2147505551" r:id="rId4"/>
    <p:sldLayoutId id="2147505552" r:id="rId5"/>
    <p:sldLayoutId id="2147505553" r:id="rId6"/>
    <p:sldLayoutId id="2147505554" r:id="rId7"/>
    <p:sldLayoutId id="2147505555" r:id="rId8"/>
    <p:sldLayoutId id="2147505556" r:id="rId9"/>
    <p:sldLayoutId id="2147505557" r:id="rId10"/>
    <p:sldLayoutId id="2147505558" r:id="rId11"/>
  </p:sldLayoutIdLs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9202" name="Freeform 2">
            <a:extLst>
              <a:ext uri="{FF2B5EF4-FFF2-40B4-BE49-F238E27FC236}">
                <a16:creationId xmlns:a16="http://schemas.microsoft.com/office/drawing/2014/main" id="{9855592E-C1DA-47D8-956A-DEC27DB7703B}"/>
              </a:ext>
            </a:extLst>
          </p:cNvPr>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p:spPr>
        <p:txBody>
          <a:bodyPr/>
          <a:lstStyle/>
          <a:p>
            <a:pPr>
              <a:defRPr/>
            </a:pPr>
            <a:endParaRPr lang="en-US">
              <a:solidFill>
                <a:srgbClr val="FFFFFF"/>
              </a:solidFill>
            </a:endParaRPr>
          </a:p>
        </p:txBody>
      </p:sp>
      <p:grpSp>
        <p:nvGrpSpPr>
          <p:cNvPr id="20483" name="Group 3">
            <a:extLst>
              <a:ext uri="{FF2B5EF4-FFF2-40B4-BE49-F238E27FC236}">
                <a16:creationId xmlns:a16="http://schemas.microsoft.com/office/drawing/2014/main" id="{5AD47F7D-21EB-4EA4-9D2D-6DC75D4653E3}"/>
              </a:ext>
            </a:extLst>
          </p:cNvPr>
          <p:cNvGrpSpPr>
            <a:grpSpLocks/>
          </p:cNvGrpSpPr>
          <p:nvPr/>
        </p:nvGrpSpPr>
        <p:grpSpPr bwMode="auto">
          <a:xfrm>
            <a:off x="3175" y="4267200"/>
            <a:ext cx="9140825" cy="2590800"/>
            <a:chOff x="2" y="2688"/>
            <a:chExt cx="5758" cy="1632"/>
          </a:xfrm>
        </p:grpSpPr>
        <p:sp>
          <p:nvSpPr>
            <p:cNvPr id="20489" name="Freeform 4">
              <a:extLst>
                <a:ext uri="{FF2B5EF4-FFF2-40B4-BE49-F238E27FC236}">
                  <a16:creationId xmlns:a16="http://schemas.microsoft.com/office/drawing/2014/main" id="{19519FBB-12D4-43EE-9B74-7230FEAFB7CF}"/>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0490" name="Group 5">
              <a:extLst>
                <a:ext uri="{FF2B5EF4-FFF2-40B4-BE49-F238E27FC236}">
                  <a16:creationId xmlns:a16="http://schemas.microsoft.com/office/drawing/2014/main" id="{C23D1A46-A1D1-445D-BE1D-2A87A0B0DD36}"/>
                </a:ext>
              </a:extLst>
            </p:cNvPr>
            <p:cNvGrpSpPr>
              <a:grpSpLocks/>
            </p:cNvGrpSpPr>
            <p:nvPr userDrawn="1"/>
          </p:nvGrpSpPr>
          <p:grpSpPr bwMode="auto">
            <a:xfrm>
              <a:off x="3528" y="3715"/>
              <a:ext cx="792" cy="521"/>
              <a:chOff x="3527" y="3715"/>
              <a:chExt cx="792" cy="521"/>
            </a:xfrm>
          </p:grpSpPr>
          <p:sp>
            <p:nvSpPr>
              <p:cNvPr id="1459206" name="Oval 6">
                <a:extLst>
                  <a:ext uri="{FF2B5EF4-FFF2-40B4-BE49-F238E27FC236}">
                    <a16:creationId xmlns:a16="http://schemas.microsoft.com/office/drawing/2014/main" id="{52B4F415-A389-44DE-AFED-AF752AFFAB3C}"/>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1459207" name="Oval 7">
                <a:extLst>
                  <a:ext uri="{FF2B5EF4-FFF2-40B4-BE49-F238E27FC236}">
                    <a16:creationId xmlns:a16="http://schemas.microsoft.com/office/drawing/2014/main" id="{1FF8BAAE-9AFA-42A4-976B-BBF122208EF3}"/>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08" name="Oval 8">
                <a:extLst>
                  <a:ext uri="{FF2B5EF4-FFF2-40B4-BE49-F238E27FC236}">
                    <a16:creationId xmlns:a16="http://schemas.microsoft.com/office/drawing/2014/main" id="{2A1B1108-5729-4EDF-952B-75E0E1212DC0}"/>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09" name="Oval 9">
                <a:extLst>
                  <a:ext uri="{FF2B5EF4-FFF2-40B4-BE49-F238E27FC236}">
                    <a16:creationId xmlns:a16="http://schemas.microsoft.com/office/drawing/2014/main" id="{F262086D-28D3-4969-BCD3-7CB8B4BF9AE8}"/>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10" name="Oval 10">
                <a:extLst>
                  <a:ext uri="{FF2B5EF4-FFF2-40B4-BE49-F238E27FC236}">
                    <a16:creationId xmlns:a16="http://schemas.microsoft.com/office/drawing/2014/main" id="{2CCF8D54-778D-4F78-AC0A-F5FCDF597246}"/>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11" name="Freeform 11">
                <a:extLst>
                  <a:ext uri="{FF2B5EF4-FFF2-40B4-BE49-F238E27FC236}">
                    <a16:creationId xmlns:a16="http://schemas.microsoft.com/office/drawing/2014/main" id="{952DEB3F-2D7A-4315-A99D-CC67657F15DD}"/>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12" name="Freeform 12">
                <a:extLst>
                  <a:ext uri="{FF2B5EF4-FFF2-40B4-BE49-F238E27FC236}">
                    <a16:creationId xmlns:a16="http://schemas.microsoft.com/office/drawing/2014/main" id="{6CDB6895-B4D2-4B53-9521-8C873C94F7C9}"/>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1459213" name="Freeform 13">
                <a:extLst>
                  <a:ext uri="{FF2B5EF4-FFF2-40B4-BE49-F238E27FC236}">
                    <a16:creationId xmlns:a16="http://schemas.microsoft.com/office/drawing/2014/main" id="{C6731623-CD01-44D3-ADE3-B91E42A0216F}"/>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14" name="Freeform 14">
                <a:extLst>
                  <a:ext uri="{FF2B5EF4-FFF2-40B4-BE49-F238E27FC236}">
                    <a16:creationId xmlns:a16="http://schemas.microsoft.com/office/drawing/2014/main" id="{228EB578-A151-4AA9-9ED0-F3C49F34AF3C}"/>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1459215" name="Freeform 15">
                <a:extLst>
                  <a:ext uri="{FF2B5EF4-FFF2-40B4-BE49-F238E27FC236}">
                    <a16:creationId xmlns:a16="http://schemas.microsoft.com/office/drawing/2014/main" id="{771275FC-8045-4013-A4F8-E9DC39A24A42}"/>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1459216" name="Oval 16">
                <a:extLst>
                  <a:ext uri="{FF2B5EF4-FFF2-40B4-BE49-F238E27FC236}">
                    <a16:creationId xmlns:a16="http://schemas.microsoft.com/office/drawing/2014/main" id="{9B62CB12-C910-4860-AB5F-40C2BD4E5F38}"/>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0491" name="Group 17">
              <a:extLst>
                <a:ext uri="{FF2B5EF4-FFF2-40B4-BE49-F238E27FC236}">
                  <a16:creationId xmlns:a16="http://schemas.microsoft.com/office/drawing/2014/main" id="{77DCED9D-516F-4425-BEAD-3B142311D290}"/>
                </a:ext>
              </a:extLst>
            </p:cNvPr>
            <p:cNvGrpSpPr>
              <a:grpSpLocks/>
            </p:cNvGrpSpPr>
            <p:nvPr userDrawn="1"/>
          </p:nvGrpSpPr>
          <p:grpSpPr bwMode="auto">
            <a:xfrm>
              <a:off x="1776" y="3631"/>
              <a:ext cx="1626" cy="683"/>
              <a:chOff x="1776" y="3631"/>
              <a:chExt cx="1626" cy="683"/>
            </a:xfrm>
          </p:grpSpPr>
          <p:sp>
            <p:nvSpPr>
              <p:cNvPr id="1459218" name="Oval 18">
                <a:extLst>
                  <a:ext uri="{FF2B5EF4-FFF2-40B4-BE49-F238E27FC236}">
                    <a16:creationId xmlns:a16="http://schemas.microsoft.com/office/drawing/2014/main" id="{E248ED61-676A-46F7-91F5-BA3179E88829}"/>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19" name="Oval 19">
                <a:extLst>
                  <a:ext uri="{FF2B5EF4-FFF2-40B4-BE49-F238E27FC236}">
                    <a16:creationId xmlns:a16="http://schemas.microsoft.com/office/drawing/2014/main" id="{DA47FBB9-1CCD-4EA5-A4CC-4E94132873DA}"/>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1459220" name="Oval 20">
                <a:extLst>
                  <a:ext uri="{FF2B5EF4-FFF2-40B4-BE49-F238E27FC236}">
                    <a16:creationId xmlns:a16="http://schemas.microsoft.com/office/drawing/2014/main" id="{F24A7D26-69C3-4FD7-9E04-07A03B97FFA6}"/>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21" name="Oval 21">
                <a:extLst>
                  <a:ext uri="{FF2B5EF4-FFF2-40B4-BE49-F238E27FC236}">
                    <a16:creationId xmlns:a16="http://schemas.microsoft.com/office/drawing/2014/main" id="{5A2E22D9-A213-45D4-91A1-C69407202F7C}"/>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2" name="Oval 22">
                <a:extLst>
                  <a:ext uri="{FF2B5EF4-FFF2-40B4-BE49-F238E27FC236}">
                    <a16:creationId xmlns:a16="http://schemas.microsoft.com/office/drawing/2014/main" id="{4C1D31B6-ABF3-42F2-A21F-DD81F21F3A7C}"/>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3" name="Oval 23">
                <a:extLst>
                  <a:ext uri="{FF2B5EF4-FFF2-40B4-BE49-F238E27FC236}">
                    <a16:creationId xmlns:a16="http://schemas.microsoft.com/office/drawing/2014/main" id="{611C0DF0-D602-4DE7-9655-E9E025C59663}"/>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4" name="Oval 24">
                <a:extLst>
                  <a:ext uri="{FF2B5EF4-FFF2-40B4-BE49-F238E27FC236}">
                    <a16:creationId xmlns:a16="http://schemas.microsoft.com/office/drawing/2014/main" id="{E161B9FD-ABEB-465D-B55E-C5BD4B245379}"/>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1459225" name="Oval 25">
                <a:extLst>
                  <a:ext uri="{FF2B5EF4-FFF2-40B4-BE49-F238E27FC236}">
                    <a16:creationId xmlns:a16="http://schemas.microsoft.com/office/drawing/2014/main" id="{B9E567FA-1099-4324-9815-C38C62DF0808}"/>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1459226" name="Freeform 26">
                <a:extLst>
                  <a:ext uri="{FF2B5EF4-FFF2-40B4-BE49-F238E27FC236}">
                    <a16:creationId xmlns:a16="http://schemas.microsoft.com/office/drawing/2014/main" id="{71F634D7-3363-480C-A479-3E54802D4455}"/>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27" name="Freeform 27">
                <a:extLst>
                  <a:ext uri="{FF2B5EF4-FFF2-40B4-BE49-F238E27FC236}">
                    <a16:creationId xmlns:a16="http://schemas.microsoft.com/office/drawing/2014/main" id="{A7F45B8F-3F5D-40F2-8A44-A9DD598672DB}"/>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1459228" name="Freeform 28">
                <a:extLst>
                  <a:ext uri="{FF2B5EF4-FFF2-40B4-BE49-F238E27FC236}">
                    <a16:creationId xmlns:a16="http://schemas.microsoft.com/office/drawing/2014/main" id="{76FDB48E-AC9C-4FAE-982D-736E5FDF9954}"/>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1459229" name="Freeform 29">
                <a:extLst>
                  <a:ext uri="{FF2B5EF4-FFF2-40B4-BE49-F238E27FC236}">
                    <a16:creationId xmlns:a16="http://schemas.microsoft.com/office/drawing/2014/main" id="{8D5CC816-9EA8-4416-A238-06DDBA9544B5}"/>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20535" name="Freeform 30">
                <a:extLst>
                  <a:ext uri="{FF2B5EF4-FFF2-40B4-BE49-F238E27FC236}">
                    <a16:creationId xmlns:a16="http://schemas.microsoft.com/office/drawing/2014/main" id="{1DF191D1-C425-43DB-A528-C411AA5DDEC1}"/>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6" name="Freeform 31">
                <a:extLst>
                  <a:ext uri="{FF2B5EF4-FFF2-40B4-BE49-F238E27FC236}">
                    <a16:creationId xmlns:a16="http://schemas.microsoft.com/office/drawing/2014/main" id="{141DE2F5-9750-42E5-91C7-8AD54EA07431}"/>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32" name="Freeform 32">
                <a:extLst>
                  <a:ext uri="{FF2B5EF4-FFF2-40B4-BE49-F238E27FC236}">
                    <a16:creationId xmlns:a16="http://schemas.microsoft.com/office/drawing/2014/main" id="{BDC055E6-E4FD-4111-98F1-BD5192EBCC66}"/>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3" name="Freeform 33">
                <a:extLst>
                  <a:ext uri="{FF2B5EF4-FFF2-40B4-BE49-F238E27FC236}">
                    <a16:creationId xmlns:a16="http://schemas.microsoft.com/office/drawing/2014/main" id="{852F0999-6D5E-45EF-8B0A-CF0AA657F1EB}"/>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4" name="Freeform 34">
                <a:extLst>
                  <a:ext uri="{FF2B5EF4-FFF2-40B4-BE49-F238E27FC236}">
                    <a16:creationId xmlns:a16="http://schemas.microsoft.com/office/drawing/2014/main" id="{60812D3A-0EEE-4875-94B9-96C3656924B3}"/>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20540" name="Freeform 35">
                <a:extLst>
                  <a:ext uri="{FF2B5EF4-FFF2-40B4-BE49-F238E27FC236}">
                    <a16:creationId xmlns:a16="http://schemas.microsoft.com/office/drawing/2014/main" id="{3AF81D2E-9A23-4F49-8ECF-AC286B0F3349}"/>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0492" name="Group 36">
              <a:extLst>
                <a:ext uri="{FF2B5EF4-FFF2-40B4-BE49-F238E27FC236}">
                  <a16:creationId xmlns:a16="http://schemas.microsoft.com/office/drawing/2014/main" id="{B2A2A1B4-37FD-4006-8DCF-A6B6C571C6CD}"/>
                </a:ext>
              </a:extLst>
            </p:cNvPr>
            <p:cNvGrpSpPr>
              <a:grpSpLocks/>
            </p:cNvGrpSpPr>
            <p:nvPr userDrawn="1"/>
          </p:nvGrpSpPr>
          <p:grpSpPr bwMode="auto">
            <a:xfrm>
              <a:off x="4128" y="3360"/>
              <a:ext cx="1351" cy="821"/>
              <a:chOff x="4128" y="3360"/>
              <a:chExt cx="1351" cy="821"/>
            </a:xfrm>
          </p:grpSpPr>
          <p:sp>
            <p:nvSpPr>
              <p:cNvPr id="1459237" name="Freeform 37">
                <a:extLst>
                  <a:ext uri="{FF2B5EF4-FFF2-40B4-BE49-F238E27FC236}">
                    <a16:creationId xmlns:a16="http://schemas.microsoft.com/office/drawing/2014/main" id="{2879D439-5CB9-4A96-8F43-3B995D9120C3}"/>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8" name="Freeform 38">
                <a:extLst>
                  <a:ext uri="{FF2B5EF4-FFF2-40B4-BE49-F238E27FC236}">
                    <a16:creationId xmlns:a16="http://schemas.microsoft.com/office/drawing/2014/main" id="{38C1FB1B-9608-4744-BF10-9AA841A60C12}"/>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9" name="Freeform 39">
                <a:extLst>
                  <a:ext uri="{FF2B5EF4-FFF2-40B4-BE49-F238E27FC236}">
                    <a16:creationId xmlns:a16="http://schemas.microsoft.com/office/drawing/2014/main" id="{3945D484-CB29-43EE-961A-61EE7E8AFC6D}"/>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0" name="Freeform 40">
                <a:extLst>
                  <a:ext uri="{FF2B5EF4-FFF2-40B4-BE49-F238E27FC236}">
                    <a16:creationId xmlns:a16="http://schemas.microsoft.com/office/drawing/2014/main" id="{9843EFA7-088B-4524-9233-5B8E5C491FC8}"/>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1" name="Freeform 41">
                <a:extLst>
                  <a:ext uri="{FF2B5EF4-FFF2-40B4-BE49-F238E27FC236}">
                    <a16:creationId xmlns:a16="http://schemas.microsoft.com/office/drawing/2014/main" id="{727EA799-89B4-4AAE-ABB5-B1B196703994}"/>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2" name="Freeform 42">
                <a:extLst>
                  <a:ext uri="{FF2B5EF4-FFF2-40B4-BE49-F238E27FC236}">
                    <a16:creationId xmlns:a16="http://schemas.microsoft.com/office/drawing/2014/main" id="{7E65985D-51B5-4D01-9F3D-28F39590C9CE}"/>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3" name="Freeform 43">
                <a:extLst>
                  <a:ext uri="{FF2B5EF4-FFF2-40B4-BE49-F238E27FC236}">
                    <a16:creationId xmlns:a16="http://schemas.microsoft.com/office/drawing/2014/main" id="{9105F3CC-E726-40FB-B38C-78A3F66BB579}"/>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0513" name="Freeform 44">
                <a:extLst>
                  <a:ext uri="{FF2B5EF4-FFF2-40B4-BE49-F238E27FC236}">
                    <a16:creationId xmlns:a16="http://schemas.microsoft.com/office/drawing/2014/main" id="{87389167-BB48-48F4-B8F8-38EB388D5916}"/>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45" name="Freeform 45">
                <a:extLst>
                  <a:ext uri="{FF2B5EF4-FFF2-40B4-BE49-F238E27FC236}">
                    <a16:creationId xmlns:a16="http://schemas.microsoft.com/office/drawing/2014/main" id="{EC5E47F1-9FBA-409D-81EC-369658CA66A6}"/>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1459246" name="Freeform 46">
                <a:extLst>
                  <a:ext uri="{FF2B5EF4-FFF2-40B4-BE49-F238E27FC236}">
                    <a16:creationId xmlns:a16="http://schemas.microsoft.com/office/drawing/2014/main" id="{BFFA1E73-3738-4CEA-B2D5-08FBE1A33480}"/>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7" name="Freeform 47">
                <a:extLst>
                  <a:ext uri="{FF2B5EF4-FFF2-40B4-BE49-F238E27FC236}">
                    <a16:creationId xmlns:a16="http://schemas.microsoft.com/office/drawing/2014/main" id="{A0A0686C-D28A-4ED4-A05F-CB9171287473}"/>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8" name="Oval 48">
                <a:extLst>
                  <a:ext uri="{FF2B5EF4-FFF2-40B4-BE49-F238E27FC236}">
                    <a16:creationId xmlns:a16="http://schemas.microsoft.com/office/drawing/2014/main" id="{42ABC2C8-60E0-4945-B17F-E5DE1759F7CF}"/>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1459249" name="Oval 49">
                <a:extLst>
                  <a:ext uri="{FF2B5EF4-FFF2-40B4-BE49-F238E27FC236}">
                    <a16:creationId xmlns:a16="http://schemas.microsoft.com/office/drawing/2014/main" id="{8CBD4E08-4A21-4EAF-AA4B-BE2DB6E797AD}"/>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0" name="Oval 50">
                <a:extLst>
                  <a:ext uri="{FF2B5EF4-FFF2-40B4-BE49-F238E27FC236}">
                    <a16:creationId xmlns:a16="http://schemas.microsoft.com/office/drawing/2014/main" id="{F82CF31F-126E-41DD-9789-775B0EAD75C1}"/>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1" name="Oval 51">
                <a:extLst>
                  <a:ext uri="{FF2B5EF4-FFF2-40B4-BE49-F238E27FC236}">
                    <a16:creationId xmlns:a16="http://schemas.microsoft.com/office/drawing/2014/main" id="{F72F0A28-BE0B-4BF0-A32B-6CA18CF6859F}"/>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2" name="Oval 52">
                <a:extLst>
                  <a:ext uri="{FF2B5EF4-FFF2-40B4-BE49-F238E27FC236}">
                    <a16:creationId xmlns:a16="http://schemas.microsoft.com/office/drawing/2014/main" id="{DFEE7FAE-106E-407B-BCE7-319E2419F7E6}"/>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3" name="Oval 53">
                <a:extLst>
                  <a:ext uri="{FF2B5EF4-FFF2-40B4-BE49-F238E27FC236}">
                    <a16:creationId xmlns:a16="http://schemas.microsoft.com/office/drawing/2014/main" id="{E734C812-A90E-4B31-92AA-22DF11331589}"/>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0493" name="Group 54">
              <a:extLst>
                <a:ext uri="{FF2B5EF4-FFF2-40B4-BE49-F238E27FC236}">
                  <a16:creationId xmlns:a16="http://schemas.microsoft.com/office/drawing/2014/main" id="{ADFA65C8-F6BA-48B0-B29F-3916AA3CD0B3}"/>
                </a:ext>
              </a:extLst>
            </p:cNvPr>
            <p:cNvGrpSpPr>
              <a:grpSpLocks/>
            </p:cNvGrpSpPr>
            <p:nvPr userDrawn="1"/>
          </p:nvGrpSpPr>
          <p:grpSpPr bwMode="auto">
            <a:xfrm>
              <a:off x="5280" y="3024"/>
              <a:ext cx="425" cy="258"/>
              <a:chOff x="5280" y="3024"/>
              <a:chExt cx="425" cy="258"/>
            </a:xfrm>
          </p:grpSpPr>
          <p:sp>
            <p:nvSpPr>
              <p:cNvPr id="20494" name="Freeform 55">
                <a:extLst>
                  <a:ext uri="{FF2B5EF4-FFF2-40B4-BE49-F238E27FC236}">
                    <a16:creationId xmlns:a16="http://schemas.microsoft.com/office/drawing/2014/main" id="{2877D253-3B96-4C0E-BF36-48641C7103D1}"/>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5" name="Freeform 56">
                <a:extLst>
                  <a:ext uri="{FF2B5EF4-FFF2-40B4-BE49-F238E27FC236}">
                    <a16:creationId xmlns:a16="http://schemas.microsoft.com/office/drawing/2014/main" id="{CDFDA63C-6679-4C56-AA27-3E24234B1946}"/>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6" name="Freeform 57">
                <a:extLst>
                  <a:ext uri="{FF2B5EF4-FFF2-40B4-BE49-F238E27FC236}">
                    <a16:creationId xmlns:a16="http://schemas.microsoft.com/office/drawing/2014/main" id="{94C8625F-2F6E-4FC3-A789-499CF7BF3558}"/>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7" name="Freeform 58">
                <a:extLst>
                  <a:ext uri="{FF2B5EF4-FFF2-40B4-BE49-F238E27FC236}">
                    <a16:creationId xmlns:a16="http://schemas.microsoft.com/office/drawing/2014/main" id="{4B94A191-7DA4-406B-B278-CB33FFCDF56C}"/>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8" name="Freeform 59">
                <a:extLst>
                  <a:ext uri="{FF2B5EF4-FFF2-40B4-BE49-F238E27FC236}">
                    <a16:creationId xmlns:a16="http://schemas.microsoft.com/office/drawing/2014/main" id="{FFF70488-4A6A-4123-B1E7-7C36F2E56977}"/>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499" name="Freeform 60">
                <a:extLst>
                  <a:ext uri="{FF2B5EF4-FFF2-40B4-BE49-F238E27FC236}">
                    <a16:creationId xmlns:a16="http://schemas.microsoft.com/office/drawing/2014/main" id="{DCB718BD-8102-4C9B-A6D4-10358F320AE0}"/>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0" name="Freeform 61">
                <a:extLst>
                  <a:ext uri="{FF2B5EF4-FFF2-40B4-BE49-F238E27FC236}">
                    <a16:creationId xmlns:a16="http://schemas.microsoft.com/office/drawing/2014/main" id="{26805BA9-979D-441F-80DF-4FE1B922090F}"/>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0501" name="Group 62">
                <a:extLst>
                  <a:ext uri="{FF2B5EF4-FFF2-40B4-BE49-F238E27FC236}">
                    <a16:creationId xmlns:a16="http://schemas.microsoft.com/office/drawing/2014/main" id="{2804C64A-9A66-4633-930B-49E783063996}"/>
                  </a:ext>
                </a:extLst>
              </p:cNvPr>
              <p:cNvGrpSpPr>
                <a:grpSpLocks/>
              </p:cNvGrpSpPr>
              <p:nvPr/>
            </p:nvGrpSpPr>
            <p:grpSpPr bwMode="auto">
              <a:xfrm>
                <a:off x="5381" y="3085"/>
                <a:ext cx="227" cy="132"/>
                <a:chOff x="5381" y="3085"/>
                <a:chExt cx="227" cy="132"/>
              </a:xfrm>
            </p:grpSpPr>
            <p:sp>
              <p:nvSpPr>
                <p:cNvPr id="20502" name="Oval 63">
                  <a:extLst>
                    <a:ext uri="{FF2B5EF4-FFF2-40B4-BE49-F238E27FC236}">
                      <a16:creationId xmlns:a16="http://schemas.microsoft.com/office/drawing/2014/main" id="{6D0F16FD-A2AF-4FA0-B1FB-E46B5476EBCC}"/>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503" name="Oval 64">
                  <a:extLst>
                    <a:ext uri="{FF2B5EF4-FFF2-40B4-BE49-F238E27FC236}">
                      <a16:creationId xmlns:a16="http://schemas.microsoft.com/office/drawing/2014/main" id="{D554343E-9FA2-46D0-8F10-3553D35399BF}"/>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504" name="Oval 65">
                  <a:extLst>
                    <a:ext uri="{FF2B5EF4-FFF2-40B4-BE49-F238E27FC236}">
                      <a16:creationId xmlns:a16="http://schemas.microsoft.com/office/drawing/2014/main" id="{91014C1D-1F42-413A-96B4-4BF7B7DC5E40}"/>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0505" name="Oval 66">
                  <a:extLst>
                    <a:ext uri="{FF2B5EF4-FFF2-40B4-BE49-F238E27FC236}">
                      <a16:creationId xmlns:a16="http://schemas.microsoft.com/office/drawing/2014/main" id="{319E9341-A793-4AF5-8EA9-D74B48399F1F}"/>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59267" name="Rectangle 67">
            <a:extLst>
              <a:ext uri="{FF2B5EF4-FFF2-40B4-BE49-F238E27FC236}">
                <a16:creationId xmlns:a16="http://schemas.microsoft.com/office/drawing/2014/main" id="{0E6C0B4C-0191-4888-B15E-9598BE39BA33}"/>
              </a:ext>
            </a:extLst>
          </p:cNvPr>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59268" name="Rectangle 68">
            <a:extLst>
              <a:ext uri="{FF2B5EF4-FFF2-40B4-BE49-F238E27FC236}">
                <a16:creationId xmlns:a16="http://schemas.microsoft.com/office/drawing/2014/main" id="{5F2A9725-7BA6-454B-80B8-5A801CCD7D76}"/>
              </a:ext>
            </a:extLst>
          </p:cNvPr>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59269" name="Rectangle 69">
            <a:extLst>
              <a:ext uri="{FF2B5EF4-FFF2-40B4-BE49-F238E27FC236}">
                <a16:creationId xmlns:a16="http://schemas.microsoft.com/office/drawing/2014/main" id="{2E27D494-A29F-4EF3-8783-56B3CF8ABA7D}"/>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defRPr>
            </a:lvl1pPr>
          </a:lstStyle>
          <a:p>
            <a:pPr>
              <a:defRPr/>
            </a:pPr>
            <a:fld id="{2C7C98D3-FCE7-4C71-86D9-8F6CB712A71B}" type="datetime1">
              <a:rPr lang="en-US" smtClean="0"/>
              <a:t>11/18/2025</a:t>
            </a:fld>
            <a:endParaRPr lang="en-US"/>
          </a:p>
        </p:txBody>
      </p:sp>
      <p:sp>
        <p:nvSpPr>
          <p:cNvPr id="1459270" name="Rectangle 70">
            <a:extLst>
              <a:ext uri="{FF2B5EF4-FFF2-40B4-BE49-F238E27FC236}">
                <a16:creationId xmlns:a16="http://schemas.microsoft.com/office/drawing/2014/main" id="{D2F1D803-E939-4E25-BD66-20C7389BD0A6}"/>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defRPr>
            </a:lvl1pPr>
          </a:lstStyle>
          <a:p>
            <a:pPr>
              <a:defRPr/>
            </a:pPr>
            <a:endParaRPr lang="en-US"/>
          </a:p>
        </p:txBody>
      </p:sp>
      <p:sp>
        <p:nvSpPr>
          <p:cNvPr id="1459271" name="Rectangle 71">
            <a:extLst>
              <a:ext uri="{FF2B5EF4-FFF2-40B4-BE49-F238E27FC236}">
                <a16:creationId xmlns:a16="http://schemas.microsoft.com/office/drawing/2014/main" id="{C25C5192-9B00-4838-876E-397FC37EA745}"/>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defRPr>
            </a:lvl1pPr>
          </a:lstStyle>
          <a:p>
            <a:fld id="{ABCB709A-96F2-4361-ACBC-D28C64207798}"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505685" r:id="rId1"/>
    <p:sldLayoutId id="2147505559" r:id="rId2"/>
    <p:sldLayoutId id="2147505560" r:id="rId3"/>
    <p:sldLayoutId id="2147505561" r:id="rId4"/>
    <p:sldLayoutId id="2147505562" r:id="rId5"/>
    <p:sldLayoutId id="2147505563" r:id="rId6"/>
    <p:sldLayoutId id="2147505564" r:id="rId7"/>
    <p:sldLayoutId id="2147505565" r:id="rId8"/>
    <p:sldLayoutId id="2147505566" r:id="rId9"/>
    <p:sldLayoutId id="2147505567" r:id="rId10"/>
    <p:sldLayoutId id="2147505568" r:id="rId11"/>
  </p:sldLayoutIdLs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9202" name="Freeform 2">
            <a:extLst>
              <a:ext uri="{FF2B5EF4-FFF2-40B4-BE49-F238E27FC236}">
                <a16:creationId xmlns:a16="http://schemas.microsoft.com/office/drawing/2014/main" id="{AAFEECC3-AD9C-4E0F-9094-B2264EFD8A13}"/>
              </a:ext>
            </a:extLst>
          </p:cNvPr>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p:spPr>
        <p:txBody>
          <a:bodyPr/>
          <a:lstStyle/>
          <a:p>
            <a:pPr>
              <a:defRPr/>
            </a:pPr>
            <a:endParaRPr lang="en-US">
              <a:solidFill>
                <a:srgbClr val="FFFFFF"/>
              </a:solidFill>
            </a:endParaRPr>
          </a:p>
        </p:txBody>
      </p:sp>
      <p:grpSp>
        <p:nvGrpSpPr>
          <p:cNvPr id="22531" name="Group 3">
            <a:extLst>
              <a:ext uri="{FF2B5EF4-FFF2-40B4-BE49-F238E27FC236}">
                <a16:creationId xmlns:a16="http://schemas.microsoft.com/office/drawing/2014/main" id="{56790062-F885-415A-87A5-8B4F57780D52}"/>
              </a:ext>
            </a:extLst>
          </p:cNvPr>
          <p:cNvGrpSpPr>
            <a:grpSpLocks/>
          </p:cNvGrpSpPr>
          <p:nvPr/>
        </p:nvGrpSpPr>
        <p:grpSpPr bwMode="auto">
          <a:xfrm>
            <a:off x="3175" y="4267200"/>
            <a:ext cx="9140825" cy="2590800"/>
            <a:chOff x="2" y="2688"/>
            <a:chExt cx="5758" cy="1632"/>
          </a:xfrm>
        </p:grpSpPr>
        <p:sp>
          <p:nvSpPr>
            <p:cNvPr id="22537" name="Freeform 4">
              <a:extLst>
                <a:ext uri="{FF2B5EF4-FFF2-40B4-BE49-F238E27FC236}">
                  <a16:creationId xmlns:a16="http://schemas.microsoft.com/office/drawing/2014/main" id="{9E051036-F370-44C7-97D6-F42EE4F91238}"/>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2538" name="Group 5">
              <a:extLst>
                <a:ext uri="{FF2B5EF4-FFF2-40B4-BE49-F238E27FC236}">
                  <a16:creationId xmlns:a16="http://schemas.microsoft.com/office/drawing/2014/main" id="{838BD213-705F-4D2E-8C69-685BF5E1EF48}"/>
                </a:ext>
              </a:extLst>
            </p:cNvPr>
            <p:cNvGrpSpPr>
              <a:grpSpLocks/>
            </p:cNvGrpSpPr>
            <p:nvPr userDrawn="1"/>
          </p:nvGrpSpPr>
          <p:grpSpPr bwMode="auto">
            <a:xfrm>
              <a:off x="3528" y="3715"/>
              <a:ext cx="792" cy="521"/>
              <a:chOff x="3527" y="3715"/>
              <a:chExt cx="792" cy="521"/>
            </a:xfrm>
          </p:grpSpPr>
          <p:sp>
            <p:nvSpPr>
              <p:cNvPr id="1459206" name="Oval 6">
                <a:extLst>
                  <a:ext uri="{FF2B5EF4-FFF2-40B4-BE49-F238E27FC236}">
                    <a16:creationId xmlns:a16="http://schemas.microsoft.com/office/drawing/2014/main" id="{3B56ED4A-C17E-4C20-959B-3074569120DF}"/>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1459207" name="Oval 7">
                <a:extLst>
                  <a:ext uri="{FF2B5EF4-FFF2-40B4-BE49-F238E27FC236}">
                    <a16:creationId xmlns:a16="http://schemas.microsoft.com/office/drawing/2014/main" id="{D3A66B70-C10E-48C9-BC9E-758E910242BE}"/>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08" name="Oval 8">
                <a:extLst>
                  <a:ext uri="{FF2B5EF4-FFF2-40B4-BE49-F238E27FC236}">
                    <a16:creationId xmlns:a16="http://schemas.microsoft.com/office/drawing/2014/main" id="{55FBD362-AC0B-48E9-8DBE-409CE482DBF2}"/>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09" name="Oval 9">
                <a:extLst>
                  <a:ext uri="{FF2B5EF4-FFF2-40B4-BE49-F238E27FC236}">
                    <a16:creationId xmlns:a16="http://schemas.microsoft.com/office/drawing/2014/main" id="{4164A5DE-6D03-4453-A4A1-9DF646031A90}"/>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10" name="Oval 10">
                <a:extLst>
                  <a:ext uri="{FF2B5EF4-FFF2-40B4-BE49-F238E27FC236}">
                    <a16:creationId xmlns:a16="http://schemas.microsoft.com/office/drawing/2014/main" id="{85A8DD38-47F6-4646-9EB8-A2E974A15F66}"/>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11" name="Freeform 11">
                <a:extLst>
                  <a:ext uri="{FF2B5EF4-FFF2-40B4-BE49-F238E27FC236}">
                    <a16:creationId xmlns:a16="http://schemas.microsoft.com/office/drawing/2014/main" id="{7B86DCFC-7CA3-4B2B-814F-014A9C3B4C41}"/>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12" name="Freeform 12">
                <a:extLst>
                  <a:ext uri="{FF2B5EF4-FFF2-40B4-BE49-F238E27FC236}">
                    <a16:creationId xmlns:a16="http://schemas.microsoft.com/office/drawing/2014/main" id="{717FAF9E-033E-4594-A87A-DAA3BE8A18C2}"/>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1459213" name="Freeform 13">
                <a:extLst>
                  <a:ext uri="{FF2B5EF4-FFF2-40B4-BE49-F238E27FC236}">
                    <a16:creationId xmlns:a16="http://schemas.microsoft.com/office/drawing/2014/main" id="{5382DEF4-476A-4F9E-B250-FE5A43AD614C}"/>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14" name="Freeform 14">
                <a:extLst>
                  <a:ext uri="{FF2B5EF4-FFF2-40B4-BE49-F238E27FC236}">
                    <a16:creationId xmlns:a16="http://schemas.microsoft.com/office/drawing/2014/main" id="{69D12782-0CEA-40EB-92B0-0371E53ADAD8}"/>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1459215" name="Freeform 15">
                <a:extLst>
                  <a:ext uri="{FF2B5EF4-FFF2-40B4-BE49-F238E27FC236}">
                    <a16:creationId xmlns:a16="http://schemas.microsoft.com/office/drawing/2014/main" id="{CF3B0527-A960-4E17-868D-BEA1C4D03DAA}"/>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1459216" name="Oval 16">
                <a:extLst>
                  <a:ext uri="{FF2B5EF4-FFF2-40B4-BE49-F238E27FC236}">
                    <a16:creationId xmlns:a16="http://schemas.microsoft.com/office/drawing/2014/main" id="{3ABD989E-A680-496D-B3E9-D07F938BF6BE}"/>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2539" name="Group 17">
              <a:extLst>
                <a:ext uri="{FF2B5EF4-FFF2-40B4-BE49-F238E27FC236}">
                  <a16:creationId xmlns:a16="http://schemas.microsoft.com/office/drawing/2014/main" id="{0D874BAE-6D7F-413F-92C2-D2DCE2F64F34}"/>
                </a:ext>
              </a:extLst>
            </p:cNvPr>
            <p:cNvGrpSpPr>
              <a:grpSpLocks/>
            </p:cNvGrpSpPr>
            <p:nvPr userDrawn="1"/>
          </p:nvGrpSpPr>
          <p:grpSpPr bwMode="auto">
            <a:xfrm>
              <a:off x="1776" y="3631"/>
              <a:ext cx="1626" cy="683"/>
              <a:chOff x="1776" y="3631"/>
              <a:chExt cx="1626" cy="683"/>
            </a:xfrm>
          </p:grpSpPr>
          <p:sp>
            <p:nvSpPr>
              <p:cNvPr id="1459218" name="Oval 18">
                <a:extLst>
                  <a:ext uri="{FF2B5EF4-FFF2-40B4-BE49-F238E27FC236}">
                    <a16:creationId xmlns:a16="http://schemas.microsoft.com/office/drawing/2014/main" id="{5F475513-A2A3-489A-930F-D09806265375}"/>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19" name="Oval 19">
                <a:extLst>
                  <a:ext uri="{FF2B5EF4-FFF2-40B4-BE49-F238E27FC236}">
                    <a16:creationId xmlns:a16="http://schemas.microsoft.com/office/drawing/2014/main" id="{F0BF37C1-A69C-451F-906F-D958FE212D76}"/>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1459220" name="Oval 20">
                <a:extLst>
                  <a:ext uri="{FF2B5EF4-FFF2-40B4-BE49-F238E27FC236}">
                    <a16:creationId xmlns:a16="http://schemas.microsoft.com/office/drawing/2014/main" id="{8E7847D0-883F-48EC-9428-12C608B824EC}"/>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21" name="Oval 21">
                <a:extLst>
                  <a:ext uri="{FF2B5EF4-FFF2-40B4-BE49-F238E27FC236}">
                    <a16:creationId xmlns:a16="http://schemas.microsoft.com/office/drawing/2014/main" id="{2A9DCD2A-A951-456F-B8C4-BFF5F4E89982}"/>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2" name="Oval 22">
                <a:extLst>
                  <a:ext uri="{FF2B5EF4-FFF2-40B4-BE49-F238E27FC236}">
                    <a16:creationId xmlns:a16="http://schemas.microsoft.com/office/drawing/2014/main" id="{4016DB4D-BCA8-4CE2-BED8-FAF7247D3A6E}"/>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3" name="Oval 23">
                <a:extLst>
                  <a:ext uri="{FF2B5EF4-FFF2-40B4-BE49-F238E27FC236}">
                    <a16:creationId xmlns:a16="http://schemas.microsoft.com/office/drawing/2014/main" id="{AD714451-95DB-4C3D-B4BB-FBEB29ABB213}"/>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4" name="Oval 24">
                <a:extLst>
                  <a:ext uri="{FF2B5EF4-FFF2-40B4-BE49-F238E27FC236}">
                    <a16:creationId xmlns:a16="http://schemas.microsoft.com/office/drawing/2014/main" id="{27418471-C9C1-4FC4-B5B4-1FC6F2A961BE}"/>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1459225" name="Oval 25">
                <a:extLst>
                  <a:ext uri="{FF2B5EF4-FFF2-40B4-BE49-F238E27FC236}">
                    <a16:creationId xmlns:a16="http://schemas.microsoft.com/office/drawing/2014/main" id="{F3CCB2FC-6E08-49E3-B748-39A8D67F9369}"/>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1459226" name="Freeform 26">
                <a:extLst>
                  <a:ext uri="{FF2B5EF4-FFF2-40B4-BE49-F238E27FC236}">
                    <a16:creationId xmlns:a16="http://schemas.microsoft.com/office/drawing/2014/main" id="{9A82CEB0-A429-49C2-B06E-5E5E1C8D1043}"/>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27" name="Freeform 27">
                <a:extLst>
                  <a:ext uri="{FF2B5EF4-FFF2-40B4-BE49-F238E27FC236}">
                    <a16:creationId xmlns:a16="http://schemas.microsoft.com/office/drawing/2014/main" id="{C074424D-93C3-4229-BD62-E2A0E347768C}"/>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1459228" name="Freeform 28">
                <a:extLst>
                  <a:ext uri="{FF2B5EF4-FFF2-40B4-BE49-F238E27FC236}">
                    <a16:creationId xmlns:a16="http://schemas.microsoft.com/office/drawing/2014/main" id="{5E345162-A9F6-4125-88D1-4EFFB017ADBE}"/>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1459229" name="Freeform 29">
                <a:extLst>
                  <a:ext uri="{FF2B5EF4-FFF2-40B4-BE49-F238E27FC236}">
                    <a16:creationId xmlns:a16="http://schemas.microsoft.com/office/drawing/2014/main" id="{E87DC643-32B0-4AC3-82E9-492D77C6483A}"/>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22583" name="Freeform 30">
                <a:extLst>
                  <a:ext uri="{FF2B5EF4-FFF2-40B4-BE49-F238E27FC236}">
                    <a16:creationId xmlns:a16="http://schemas.microsoft.com/office/drawing/2014/main" id="{191D5FB3-65D1-4816-839B-15D488E8EEE1}"/>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4" name="Freeform 31">
                <a:extLst>
                  <a:ext uri="{FF2B5EF4-FFF2-40B4-BE49-F238E27FC236}">
                    <a16:creationId xmlns:a16="http://schemas.microsoft.com/office/drawing/2014/main" id="{2DB9240D-7227-4208-A3C7-99388F30549F}"/>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32" name="Freeform 32">
                <a:extLst>
                  <a:ext uri="{FF2B5EF4-FFF2-40B4-BE49-F238E27FC236}">
                    <a16:creationId xmlns:a16="http://schemas.microsoft.com/office/drawing/2014/main" id="{C8093FE3-37CF-4C84-9F23-AF0F9B37FBE5}"/>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3" name="Freeform 33">
                <a:extLst>
                  <a:ext uri="{FF2B5EF4-FFF2-40B4-BE49-F238E27FC236}">
                    <a16:creationId xmlns:a16="http://schemas.microsoft.com/office/drawing/2014/main" id="{98F267B2-3256-492C-852F-81ACA78A0A09}"/>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4" name="Freeform 34">
                <a:extLst>
                  <a:ext uri="{FF2B5EF4-FFF2-40B4-BE49-F238E27FC236}">
                    <a16:creationId xmlns:a16="http://schemas.microsoft.com/office/drawing/2014/main" id="{1CB270C5-E147-444B-AD43-3B091FF4C24D}"/>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22588" name="Freeform 35">
                <a:extLst>
                  <a:ext uri="{FF2B5EF4-FFF2-40B4-BE49-F238E27FC236}">
                    <a16:creationId xmlns:a16="http://schemas.microsoft.com/office/drawing/2014/main" id="{0DE408C5-C7C1-47EE-88D6-2DCCFE01CA1C}"/>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2540" name="Group 36">
              <a:extLst>
                <a:ext uri="{FF2B5EF4-FFF2-40B4-BE49-F238E27FC236}">
                  <a16:creationId xmlns:a16="http://schemas.microsoft.com/office/drawing/2014/main" id="{54E88A63-FB46-4D8B-B36F-F335B48CB783}"/>
                </a:ext>
              </a:extLst>
            </p:cNvPr>
            <p:cNvGrpSpPr>
              <a:grpSpLocks/>
            </p:cNvGrpSpPr>
            <p:nvPr userDrawn="1"/>
          </p:nvGrpSpPr>
          <p:grpSpPr bwMode="auto">
            <a:xfrm>
              <a:off x="4128" y="3360"/>
              <a:ext cx="1351" cy="821"/>
              <a:chOff x="4128" y="3360"/>
              <a:chExt cx="1351" cy="821"/>
            </a:xfrm>
          </p:grpSpPr>
          <p:sp>
            <p:nvSpPr>
              <p:cNvPr id="1459237" name="Freeform 37">
                <a:extLst>
                  <a:ext uri="{FF2B5EF4-FFF2-40B4-BE49-F238E27FC236}">
                    <a16:creationId xmlns:a16="http://schemas.microsoft.com/office/drawing/2014/main" id="{A86CF354-07B1-402B-B4CC-132A691ECDCD}"/>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8" name="Freeform 38">
                <a:extLst>
                  <a:ext uri="{FF2B5EF4-FFF2-40B4-BE49-F238E27FC236}">
                    <a16:creationId xmlns:a16="http://schemas.microsoft.com/office/drawing/2014/main" id="{23A8EC83-F2B0-4631-9CA4-6AA415E47C95}"/>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9" name="Freeform 39">
                <a:extLst>
                  <a:ext uri="{FF2B5EF4-FFF2-40B4-BE49-F238E27FC236}">
                    <a16:creationId xmlns:a16="http://schemas.microsoft.com/office/drawing/2014/main" id="{32360A41-CF68-4FFF-AEEA-9905C851D57B}"/>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0" name="Freeform 40">
                <a:extLst>
                  <a:ext uri="{FF2B5EF4-FFF2-40B4-BE49-F238E27FC236}">
                    <a16:creationId xmlns:a16="http://schemas.microsoft.com/office/drawing/2014/main" id="{A97AEA4E-5455-436E-8BE8-D8D255E294BE}"/>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1" name="Freeform 41">
                <a:extLst>
                  <a:ext uri="{FF2B5EF4-FFF2-40B4-BE49-F238E27FC236}">
                    <a16:creationId xmlns:a16="http://schemas.microsoft.com/office/drawing/2014/main" id="{78AB5ADB-F22C-4A81-929A-5603119D963E}"/>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2" name="Freeform 42">
                <a:extLst>
                  <a:ext uri="{FF2B5EF4-FFF2-40B4-BE49-F238E27FC236}">
                    <a16:creationId xmlns:a16="http://schemas.microsoft.com/office/drawing/2014/main" id="{0B2DBD1F-6F7A-410B-9B45-5A1F3D259746}"/>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3" name="Freeform 43">
                <a:extLst>
                  <a:ext uri="{FF2B5EF4-FFF2-40B4-BE49-F238E27FC236}">
                    <a16:creationId xmlns:a16="http://schemas.microsoft.com/office/drawing/2014/main" id="{1D3122B1-9FDC-45D1-BE5D-00F735605B89}"/>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2561" name="Freeform 44">
                <a:extLst>
                  <a:ext uri="{FF2B5EF4-FFF2-40B4-BE49-F238E27FC236}">
                    <a16:creationId xmlns:a16="http://schemas.microsoft.com/office/drawing/2014/main" id="{E6F16141-8F65-4102-908C-61436D1E32AF}"/>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45" name="Freeform 45">
                <a:extLst>
                  <a:ext uri="{FF2B5EF4-FFF2-40B4-BE49-F238E27FC236}">
                    <a16:creationId xmlns:a16="http://schemas.microsoft.com/office/drawing/2014/main" id="{B96DE9E0-4DE1-4C34-8957-7E6194271FF7}"/>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1459246" name="Freeform 46">
                <a:extLst>
                  <a:ext uri="{FF2B5EF4-FFF2-40B4-BE49-F238E27FC236}">
                    <a16:creationId xmlns:a16="http://schemas.microsoft.com/office/drawing/2014/main" id="{D9935C89-108C-4F62-9C3D-621F961D01B3}"/>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7" name="Freeform 47">
                <a:extLst>
                  <a:ext uri="{FF2B5EF4-FFF2-40B4-BE49-F238E27FC236}">
                    <a16:creationId xmlns:a16="http://schemas.microsoft.com/office/drawing/2014/main" id="{237ADB5A-E86E-4FDD-B2E8-8F1377815841}"/>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8" name="Oval 48">
                <a:extLst>
                  <a:ext uri="{FF2B5EF4-FFF2-40B4-BE49-F238E27FC236}">
                    <a16:creationId xmlns:a16="http://schemas.microsoft.com/office/drawing/2014/main" id="{CBDAD59C-E13D-474A-9170-1DA22A2F32D8}"/>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1459249" name="Oval 49">
                <a:extLst>
                  <a:ext uri="{FF2B5EF4-FFF2-40B4-BE49-F238E27FC236}">
                    <a16:creationId xmlns:a16="http://schemas.microsoft.com/office/drawing/2014/main" id="{0D9C39CC-0E2D-4467-A991-5BB84CD2F00D}"/>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0" name="Oval 50">
                <a:extLst>
                  <a:ext uri="{FF2B5EF4-FFF2-40B4-BE49-F238E27FC236}">
                    <a16:creationId xmlns:a16="http://schemas.microsoft.com/office/drawing/2014/main" id="{2877FC26-6302-49A9-96D1-4C171FE8EF32}"/>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1" name="Oval 51">
                <a:extLst>
                  <a:ext uri="{FF2B5EF4-FFF2-40B4-BE49-F238E27FC236}">
                    <a16:creationId xmlns:a16="http://schemas.microsoft.com/office/drawing/2014/main" id="{217AC567-D5B9-4D71-8671-6B487781553A}"/>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2" name="Oval 52">
                <a:extLst>
                  <a:ext uri="{FF2B5EF4-FFF2-40B4-BE49-F238E27FC236}">
                    <a16:creationId xmlns:a16="http://schemas.microsoft.com/office/drawing/2014/main" id="{29DE0423-7BBF-4BCD-A0D4-53A053F15416}"/>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3" name="Oval 53">
                <a:extLst>
                  <a:ext uri="{FF2B5EF4-FFF2-40B4-BE49-F238E27FC236}">
                    <a16:creationId xmlns:a16="http://schemas.microsoft.com/office/drawing/2014/main" id="{383C044E-1D3D-434F-A6D5-2DD02BFF8525}"/>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2541" name="Group 54">
              <a:extLst>
                <a:ext uri="{FF2B5EF4-FFF2-40B4-BE49-F238E27FC236}">
                  <a16:creationId xmlns:a16="http://schemas.microsoft.com/office/drawing/2014/main" id="{E150CB39-B472-4E87-8701-414D17D5BF3A}"/>
                </a:ext>
              </a:extLst>
            </p:cNvPr>
            <p:cNvGrpSpPr>
              <a:grpSpLocks/>
            </p:cNvGrpSpPr>
            <p:nvPr userDrawn="1"/>
          </p:nvGrpSpPr>
          <p:grpSpPr bwMode="auto">
            <a:xfrm>
              <a:off x="5280" y="3024"/>
              <a:ext cx="425" cy="258"/>
              <a:chOff x="5280" y="3024"/>
              <a:chExt cx="425" cy="258"/>
            </a:xfrm>
          </p:grpSpPr>
          <p:sp>
            <p:nvSpPr>
              <p:cNvPr id="22542" name="Freeform 55">
                <a:extLst>
                  <a:ext uri="{FF2B5EF4-FFF2-40B4-BE49-F238E27FC236}">
                    <a16:creationId xmlns:a16="http://schemas.microsoft.com/office/drawing/2014/main" id="{9B14BDD9-9977-4CFB-BFF9-9F4842252524}"/>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3" name="Freeform 56">
                <a:extLst>
                  <a:ext uri="{FF2B5EF4-FFF2-40B4-BE49-F238E27FC236}">
                    <a16:creationId xmlns:a16="http://schemas.microsoft.com/office/drawing/2014/main" id="{0F7BE633-5356-4F6E-BF93-13398741D56C}"/>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4" name="Freeform 57">
                <a:extLst>
                  <a:ext uri="{FF2B5EF4-FFF2-40B4-BE49-F238E27FC236}">
                    <a16:creationId xmlns:a16="http://schemas.microsoft.com/office/drawing/2014/main" id="{DB5FED9E-F1A8-4970-B115-C6BAAA12CDF2}"/>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5" name="Freeform 58">
                <a:extLst>
                  <a:ext uri="{FF2B5EF4-FFF2-40B4-BE49-F238E27FC236}">
                    <a16:creationId xmlns:a16="http://schemas.microsoft.com/office/drawing/2014/main" id="{192B5A5F-0816-4EF1-8540-B503FFB7401D}"/>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6" name="Freeform 59">
                <a:extLst>
                  <a:ext uri="{FF2B5EF4-FFF2-40B4-BE49-F238E27FC236}">
                    <a16:creationId xmlns:a16="http://schemas.microsoft.com/office/drawing/2014/main" id="{2494A0E9-0E8D-45DD-863C-B6BAB0563A54}"/>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7" name="Freeform 60">
                <a:extLst>
                  <a:ext uri="{FF2B5EF4-FFF2-40B4-BE49-F238E27FC236}">
                    <a16:creationId xmlns:a16="http://schemas.microsoft.com/office/drawing/2014/main" id="{429F1F54-7C2F-4E3D-B78B-A0DADCB744A6}"/>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8" name="Freeform 61">
                <a:extLst>
                  <a:ext uri="{FF2B5EF4-FFF2-40B4-BE49-F238E27FC236}">
                    <a16:creationId xmlns:a16="http://schemas.microsoft.com/office/drawing/2014/main" id="{A9565B19-A9A4-4492-A793-0C4461B72CB6}"/>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2549" name="Group 62">
                <a:extLst>
                  <a:ext uri="{FF2B5EF4-FFF2-40B4-BE49-F238E27FC236}">
                    <a16:creationId xmlns:a16="http://schemas.microsoft.com/office/drawing/2014/main" id="{B613BCCF-5714-4270-9010-00178FE85B39}"/>
                  </a:ext>
                </a:extLst>
              </p:cNvPr>
              <p:cNvGrpSpPr>
                <a:grpSpLocks/>
              </p:cNvGrpSpPr>
              <p:nvPr/>
            </p:nvGrpSpPr>
            <p:grpSpPr bwMode="auto">
              <a:xfrm>
                <a:off x="5381" y="3085"/>
                <a:ext cx="227" cy="132"/>
                <a:chOff x="5381" y="3085"/>
                <a:chExt cx="227" cy="132"/>
              </a:xfrm>
            </p:grpSpPr>
            <p:sp>
              <p:nvSpPr>
                <p:cNvPr id="22550" name="Oval 63">
                  <a:extLst>
                    <a:ext uri="{FF2B5EF4-FFF2-40B4-BE49-F238E27FC236}">
                      <a16:creationId xmlns:a16="http://schemas.microsoft.com/office/drawing/2014/main" id="{9816AF79-F3E8-426D-BC89-B174706B431D}"/>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2551" name="Oval 64">
                  <a:extLst>
                    <a:ext uri="{FF2B5EF4-FFF2-40B4-BE49-F238E27FC236}">
                      <a16:creationId xmlns:a16="http://schemas.microsoft.com/office/drawing/2014/main" id="{5E763EAB-A4AA-4834-BE23-F3BC18B8AF80}"/>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2552" name="Oval 65">
                  <a:extLst>
                    <a:ext uri="{FF2B5EF4-FFF2-40B4-BE49-F238E27FC236}">
                      <a16:creationId xmlns:a16="http://schemas.microsoft.com/office/drawing/2014/main" id="{0C8C3D27-82FA-4D92-9386-455A5481B3E2}"/>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2553" name="Oval 66">
                  <a:extLst>
                    <a:ext uri="{FF2B5EF4-FFF2-40B4-BE49-F238E27FC236}">
                      <a16:creationId xmlns:a16="http://schemas.microsoft.com/office/drawing/2014/main" id="{B4B44DB8-CAE6-4FA7-B1CF-EF15103BA073}"/>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59267" name="Rectangle 67">
            <a:extLst>
              <a:ext uri="{FF2B5EF4-FFF2-40B4-BE49-F238E27FC236}">
                <a16:creationId xmlns:a16="http://schemas.microsoft.com/office/drawing/2014/main" id="{03BC0114-691E-4BC8-A81B-BE8DB176F66E}"/>
              </a:ext>
            </a:extLst>
          </p:cNvPr>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59268" name="Rectangle 68">
            <a:extLst>
              <a:ext uri="{FF2B5EF4-FFF2-40B4-BE49-F238E27FC236}">
                <a16:creationId xmlns:a16="http://schemas.microsoft.com/office/drawing/2014/main" id="{53D945D3-AC56-4797-96AE-5FF4B05618B6}"/>
              </a:ext>
            </a:extLst>
          </p:cNvPr>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59269" name="Rectangle 69">
            <a:extLst>
              <a:ext uri="{FF2B5EF4-FFF2-40B4-BE49-F238E27FC236}">
                <a16:creationId xmlns:a16="http://schemas.microsoft.com/office/drawing/2014/main" id="{29BF9DB0-D55B-424F-A8F0-7B58B99EA507}"/>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defRPr>
            </a:lvl1pPr>
          </a:lstStyle>
          <a:p>
            <a:pPr>
              <a:defRPr/>
            </a:pPr>
            <a:fld id="{FF9E5808-10DF-40C4-AB42-786A1523291B}" type="datetime1">
              <a:rPr lang="en-US" smtClean="0"/>
              <a:t>11/18/2025</a:t>
            </a:fld>
            <a:endParaRPr lang="en-US"/>
          </a:p>
        </p:txBody>
      </p:sp>
      <p:sp>
        <p:nvSpPr>
          <p:cNvPr id="1459270" name="Rectangle 70">
            <a:extLst>
              <a:ext uri="{FF2B5EF4-FFF2-40B4-BE49-F238E27FC236}">
                <a16:creationId xmlns:a16="http://schemas.microsoft.com/office/drawing/2014/main" id="{0D097F6A-25EA-4320-8698-7FA3D5ED4E1B}"/>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defRPr>
            </a:lvl1pPr>
          </a:lstStyle>
          <a:p>
            <a:pPr>
              <a:defRPr/>
            </a:pPr>
            <a:endParaRPr lang="en-US"/>
          </a:p>
        </p:txBody>
      </p:sp>
      <p:sp>
        <p:nvSpPr>
          <p:cNvPr id="1459271" name="Rectangle 71">
            <a:extLst>
              <a:ext uri="{FF2B5EF4-FFF2-40B4-BE49-F238E27FC236}">
                <a16:creationId xmlns:a16="http://schemas.microsoft.com/office/drawing/2014/main" id="{F0CE6356-5DD7-44E5-B5A4-7B56B68DB432}"/>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defRPr>
            </a:lvl1pPr>
          </a:lstStyle>
          <a:p>
            <a:fld id="{09BA848A-ED40-4EE6-BB78-CE40056CE44E}"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505687" r:id="rId1"/>
    <p:sldLayoutId id="2147505579" r:id="rId2"/>
    <p:sldLayoutId id="2147505580" r:id="rId3"/>
    <p:sldLayoutId id="2147505581" r:id="rId4"/>
    <p:sldLayoutId id="2147505582" r:id="rId5"/>
    <p:sldLayoutId id="2147505583" r:id="rId6"/>
    <p:sldLayoutId id="2147505584" r:id="rId7"/>
    <p:sldLayoutId id="2147505585" r:id="rId8"/>
    <p:sldLayoutId id="2147505586" r:id="rId9"/>
    <p:sldLayoutId id="2147505587" r:id="rId10"/>
    <p:sldLayoutId id="2147505588" r:id="rId11"/>
  </p:sldLayoutIdLs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9202" name="Freeform 2">
            <a:extLst>
              <a:ext uri="{FF2B5EF4-FFF2-40B4-BE49-F238E27FC236}">
                <a16:creationId xmlns:a16="http://schemas.microsoft.com/office/drawing/2014/main" id="{DC04D0FA-BAD7-4CB2-9DCB-1C1663217FD9}"/>
              </a:ext>
            </a:extLst>
          </p:cNvPr>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p:spPr>
        <p:txBody>
          <a:bodyPr/>
          <a:lstStyle/>
          <a:p>
            <a:pPr>
              <a:defRPr/>
            </a:pPr>
            <a:endParaRPr lang="en-US">
              <a:solidFill>
                <a:srgbClr val="FFFFFF"/>
              </a:solidFill>
            </a:endParaRPr>
          </a:p>
        </p:txBody>
      </p:sp>
      <p:grpSp>
        <p:nvGrpSpPr>
          <p:cNvPr id="23555" name="Group 3">
            <a:extLst>
              <a:ext uri="{FF2B5EF4-FFF2-40B4-BE49-F238E27FC236}">
                <a16:creationId xmlns:a16="http://schemas.microsoft.com/office/drawing/2014/main" id="{33243595-2C36-4552-950B-12157C0F6B56}"/>
              </a:ext>
            </a:extLst>
          </p:cNvPr>
          <p:cNvGrpSpPr>
            <a:grpSpLocks/>
          </p:cNvGrpSpPr>
          <p:nvPr/>
        </p:nvGrpSpPr>
        <p:grpSpPr bwMode="auto">
          <a:xfrm>
            <a:off x="3175" y="4267200"/>
            <a:ext cx="9140825" cy="2590800"/>
            <a:chOff x="2" y="2688"/>
            <a:chExt cx="5758" cy="1632"/>
          </a:xfrm>
        </p:grpSpPr>
        <p:sp>
          <p:nvSpPr>
            <p:cNvPr id="23561" name="Freeform 4">
              <a:extLst>
                <a:ext uri="{FF2B5EF4-FFF2-40B4-BE49-F238E27FC236}">
                  <a16:creationId xmlns:a16="http://schemas.microsoft.com/office/drawing/2014/main" id="{6852643C-77EE-4415-958D-5551CE34C52B}"/>
                </a:ext>
              </a:extLst>
            </p:cNvPr>
            <p:cNvSpPr>
              <a:spLocks/>
            </p:cNvSpPr>
            <p:nvPr/>
          </p:nvSpPr>
          <p:spPr bwMode="hidden">
            <a:xfrm>
              <a:off x="2" y="2688"/>
              <a:ext cx="5758" cy="1632"/>
            </a:xfrm>
            <a:custGeom>
              <a:avLst/>
              <a:gdLst>
                <a:gd name="T0" fmla="*/ 6608 w 5740"/>
                <a:gd name="T1" fmla="*/ 0 h 4316"/>
                <a:gd name="T2" fmla="*/ 0 w 5740"/>
                <a:gd name="T3" fmla="*/ 0 h 4316"/>
                <a:gd name="T4" fmla="*/ 0 w 5740"/>
                <a:gd name="T5" fmla="*/ 0 h 4316"/>
                <a:gd name="T6" fmla="*/ 6608 w 5740"/>
                <a:gd name="T7" fmla="*/ 0 h 4316"/>
                <a:gd name="T8" fmla="*/ 6608 w 5740"/>
                <a:gd name="T9" fmla="*/ 0 h 4316"/>
                <a:gd name="T10" fmla="*/ 6608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3562" name="Group 5">
              <a:extLst>
                <a:ext uri="{FF2B5EF4-FFF2-40B4-BE49-F238E27FC236}">
                  <a16:creationId xmlns:a16="http://schemas.microsoft.com/office/drawing/2014/main" id="{6E9ACECE-0BFB-46A8-AC63-77FA734C3942}"/>
                </a:ext>
              </a:extLst>
            </p:cNvPr>
            <p:cNvGrpSpPr>
              <a:grpSpLocks/>
            </p:cNvGrpSpPr>
            <p:nvPr userDrawn="1"/>
          </p:nvGrpSpPr>
          <p:grpSpPr bwMode="auto">
            <a:xfrm>
              <a:off x="3528" y="3715"/>
              <a:ext cx="792" cy="521"/>
              <a:chOff x="3527" y="3715"/>
              <a:chExt cx="792" cy="521"/>
            </a:xfrm>
          </p:grpSpPr>
          <p:sp>
            <p:nvSpPr>
              <p:cNvPr id="1459206" name="Oval 6">
                <a:extLst>
                  <a:ext uri="{FF2B5EF4-FFF2-40B4-BE49-F238E27FC236}">
                    <a16:creationId xmlns:a16="http://schemas.microsoft.com/office/drawing/2014/main" id="{6333223F-E7A3-4F10-B69B-CC51A9463F0E}"/>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1459207" name="Oval 7">
                <a:extLst>
                  <a:ext uri="{FF2B5EF4-FFF2-40B4-BE49-F238E27FC236}">
                    <a16:creationId xmlns:a16="http://schemas.microsoft.com/office/drawing/2014/main" id="{3F58844D-B7FE-4BA4-9855-E17C8CD151DB}"/>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08" name="Oval 8">
                <a:extLst>
                  <a:ext uri="{FF2B5EF4-FFF2-40B4-BE49-F238E27FC236}">
                    <a16:creationId xmlns:a16="http://schemas.microsoft.com/office/drawing/2014/main" id="{268E8673-327C-46A5-B813-13A7AB3C8C4D}"/>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09" name="Oval 9">
                <a:extLst>
                  <a:ext uri="{FF2B5EF4-FFF2-40B4-BE49-F238E27FC236}">
                    <a16:creationId xmlns:a16="http://schemas.microsoft.com/office/drawing/2014/main" id="{EC69AE72-31CC-43D4-BD45-7754E230FE93}"/>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10" name="Oval 10">
                <a:extLst>
                  <a:ext uri="{FF2B5EF4-FFF2-40B4-BE49-F238E27FC236}">
                    <a16:creationId xmlns:a16="http://schemas.microsoft.com/office/drawing/2014/main" id="{A81539FB-5DA0-4B1B-ADDD-93B9245675CF}"/>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11" name="Freeform 11">
                <a:extLst>
                  <a:ext uri="{FF2B5EF4-FFF2-40B4-BE49-F238E27FC236}">
                    <a16:creationId xmlns:a16="http://schemas.microsoft.com/office/drawing/2014/main" id="{151793F2-39E8-450A-9109-4086B0481889}"/>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12" name="Freeform 12">
                <a:extLst>
                  <a:ext uri="{FF2B5EF4-FFF2-40B4-BE49-F238E27FC236}">
                    <a16:creationId xmlns:a16="http://schemas.microsoft.com/office/drawing/2014/main" id="{390628DC-B35F-4B21-9DC0-0CF42B4985A4}"/>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1459213" name="Freeform 13">
                <a:extLst>
                  <a:ext uri="{FF2B5EF4-FFF2-40B4-BE49-F238E27FC236}">
                    <a16:creationId xmlns:a16="http://schemas.microsoft.com/office/drawing/2014/main" id="{13DF2C68-89AD-4773-BDD6-DA57EA4E066C}"/>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14" name="Freeform 14">
                <a:extLst>
                  <a:ext uri="{FF2B5EF4-FFF2-40B4-BE49-F238E27FC236}">
                    <a16:creationId xmlns:a16="http://schemas.microsoft.com/office/drawing/2014/main" id="{12CDCE1E-77BE-4A07-BE4D-EBF1DC125913}"/>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1459215" name="Freeform 15">
                <a:extLst>
                  <a:ext uri="{FF2B5EF4-FFF2-40B4-BE49-F238E27FC236}">
                    <a16:creationId xmlns:a16="http://schemas.microsoft.com/office/drawing/2014/main" id="{B07FCF84-833B-48C1-8521-43D0B7A0B2B4}"/>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1459216" name="Oval 16">
                <a:extLst>
                  <a:ext uri="{FF2B5EF4-FFF2-40B4-BE49-F238E27FC236}">
                    <a16:creationId xmlns:a16="http://schemas.microsoft.com/office/drawing/2014/main" id="{2FC71228-2155-4036-B9E3-649E6D222465}"/>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3563" name="Group 17">
              <a:extLst>
                <a:ext uri="{FF2B5EF4-FFF2-40B4-BE49-F238E27FC236}">
                  <a16:creationId xmlns:a16="http://schemas.microsoft.com/office/drawing/2014/main" id="{F17FE13D-83F1-4540-A804-17F9022CA2A7}"/>
                </a:ext>
              </a:extLst>
            </p:cNvPr>
            <p:cNvGrpSpPr>
              <a:grpSpLocks/>
            </p:cNvGrpSpPr>
            <p:nvPr userDrawn="1"/>
          </p:nvGrpSpPr>
          <p:grpSpPr bwMode="auto">
            <a:xfrm>
              <a:off x="1776" y="3631"/>
              <a:ext cx="1626" cy="683"/>
              <a:chOff x="1776" y="3631"/>
              <a:chExt cx="1626" cy="683"/>
            </a:xfrm>
          </p:grpSpPr>
          <p:sp>
            <p:nvSpPr>
              <p:cNvPr id="1459218" name="Oval 18">
                <a:extLst>
                  <a:ext uri="{FF2B5EF4-FFF2-40B4-BE49-F238E27FC236}">
                    <a16:creationId xmlns:a16="http://schemas.microsoft.com/office/drawing/2014/main" id="{025E714D-CA9F-4B1E-9445-422676DAD3EC}"/>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19" name="Oval 19">
                <a:extLst>
                  <a:ext uri="{FF2B5EF4-FFF2-40B4-BE49-F238E27FC236}">
                    <a16:creationId xmlns:a16="http://schemas.microsoft.com/office/drawing/2014/main" id="{291F2AA9-15A0-4B67-9147-5EF62899B934}"/>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1459220" name="Oval 20">
                <a:extLst>
                  <a:ext uri="{FF2B5EF4-FFF2-40B4-BE49-F238E27FC236}">
                    <a16:creationId xmlns:a16="http://schemas.microsoft.com/office/drawing/2014/main" id="{2DCA0B8D-A802-431F-B524-860B68FD8B4F}"/>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21" name="Oval 21">
                <a:extLst>
                  <a:ext uri="{FF2B5EF4-FFF2-40B4-BE49-F238E27FC236}">
                    <a16:creationId xmlns:a16="http://schemas.microsoft.com/office/drawing/2014/main" id="{3AA948C3-7C4B-439C-A133-7656F5D6A2B7}"/>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2" name="Oval 22">
                <a:extLst>
                  <a:ext uri="{FF2B5EF4-FFF2-40B4-BE49-F238E27FC236}">
                    <a16:creationId xmlns:a16="http://schemas.microsoft.com/office/drawing/2014/main" id="{71A46713-91A9-49FE-B1EA-F6B92ADEE7ED}"/>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3" name="Oval 23">
                <a:extLst>
                  <a:ext uri="{FF2B5EF4-FFF2-40B4-BE49-F238E27FC236}">
                    <a16:creationId xmlns:a16="http://schemas.microsoft.com/office/drawing/2014/main" id="{B256FB4E-16DD-46A3-86CF-4B7109513523}"/>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4" name="Oval 24">
                <a:extLst>
                  <a:ext uri="{FF2B5EF4-FFF2-40B4-BE49-F238E27FC236}">
                    <a16:creationId xmlns:a16="http://schemas.microsoft.com/office/drawing/2014/main" id="{3BBA81FB-E659-4227-A64F-CC79027D7F0A}"/>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1459225" name="Oval 25">
                <a:extLst>
                  <a:ext uri="{FF2B5EF4-FFF2-40B4-BE49-F238E27FC236}">
                    <a16:creationId xmlns:a16="http://schemas.microsoft.com/office/drawing/2014/main" id="{F59ED848-7DE8-4822-A68D-938087B6B9FE}"/>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1459226" name="Freeform 26">
                <a:extLst>
                  <a:ext uri="{FF2B5EF4-FFF2-40B4-BE49-F238E27FC236}">
                    <a16:creationId xmlns:a16="http://schemas.microsoft.com/office/drawing/2014/main" id="{DB9ACBF6-54B7-446C-B11D-21CDA9F43B55}"/>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27" name="Freeform 27">
                <a:extLst>
                  <a:ext uri="{FF2B5EF4-FFF2-40B4-BE49-F238E27FC236}">
                    <a16:creationId xmlns:a16="http://schemas.microsoft.com/office/drawing/2014/main" id="{013828F3-92A9-4810-B9FE-0EC5D73A495E}"/>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1459228" name="Freeform 28">
                <a:extLst>
                  <a:ext uri="{FF2B5EF4-FFF2-40B4-BE49-F238E27FC236}">
                    <a16:creationId xmlns:a16="http://schemas.microsoft.com/office/drawing/2014/main" id="{AEFBA104-C0D9-4F66-95E4-48605A86B82F}"/>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1459229" name="Freeform 29">
                <a:extLst>
                  <a:ext uri="{FF2B5EF4-FFF2-40B4-BE49-F238E27FC236}">
                    <a16:creationId xmlns:a16="http://schemas.microsoft.com/office/drawing/2014/main" id="{98A8C306-DA08-44B7-8709-583EDCE501FE}"/>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23607" name="Freeform 30">
                <a:extLst>
                  <a:ext uri="{FF2B5EF4-FFF2-40B4-BE49-F238E27FC236}">
                    <a16:creationId xmlns:a16="http://schemas.microsoft.com/office/drawing/2014/main" id="{E124AC80-4904-4DB5-AAAB-C34C15A52FB9}"/>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08" name="Freeform 31">
                <a:extLst>
                  <a:ext uri="{FF2B5EF4-FFF2-40B4-BE49-F238E27FC236}">
                    <a16:creationId xmlns:a16="http://schemas.microsoft.com/office/drawing/2014/main" id="{68923717-0532-4932-BEF1-7C4B23895078}"/>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32" name="Freeform 32">
                <a:extLst>
                  <a:ext uri="{FF2B5EF4-FFF2-40B4-BE49-F238E27FC236}">
                    <a16:creationId xmlns:a16="http://schemas.microsoft.com/office/drawing/2014/main" id="{0F96A1E6-3FB4-4F5D-9334-84BE7DD7D447}"/>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3" name="Freeform 33">
                <a:extLst>
                  <a:ext uri="{FF2B5EF4-FFF2-40B4-BE49-F238E27FC236}">
                    <a16:creationId xmlns:a16="http://schemas.microsoft.com/office/drawing/2014/main" id="{8D513432-239B-4C5A-B880-CAD7E00950B9}"/>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4" name="Freeform 34">
                <a:extLst>
                  <a:ext uri="{FF2B5EF4-FFF2-40B4-BE49-F238E27FC236}">
                    <a16:creationId xmlns:a16="http://schemas.microsoft.com/office/drawing/2014/main" id="{529222A0-3283-4353-97AB-216F0C09D1E0}"/>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23612" name="Freeform 35">
                <a:extLst>
                  <a:ext uri="{FF2B5EF4-FFF2-40B4-BE49-F238E27FC236}">
                    <a16:creationId xmlns:a16="http://schemas.microsoft.com/office/drawing/2014/main" id="{EB0F7E9D-44F0-48E4-B74A-63A62C5505BF}"/>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64" name="Group 36">
              <a:extLst>
                <a:ext uri="{FF2B5EF4-FFF2-40B4-BE49-F238E27FC236}">
                  <a16:creationId xmlns:a16="http://schemas.microsoft.com/office/drawing/2014/main" id="{C12E0C47-2152-4D6E-AF9D-515BBDD148A7}"/>
                </a:ext>
              </a:extLst>
            </p:cNvPr>
            <p:cNvGrpSpPr>
              <a:grpSpLocks/>
            </p:cNvGrpSpPr>
            <p:nvPr userDrawn="1"/>
          </p:nvGrpSpPr>
          <p:grpSpPr bwMode="auto">
            <a:xfrm>
              <a:off x="4128" y="3360"/>
              <a:ext cx="1351" cy="821"/>
              <a:chOff x="4128" y="3360"/>
              <a:chExt cx="1351" cy="821"/>
            </a:xfrm>
          </p:grpSpPr>
          <p:sp>
            <p:nvSpPr>
              <p:cNvPr id="1459237" name="Freeform 37">
                <a:extLst>
                  <a:ext uri="{FF2B5EF4-FFF2-40B4-BE49-F238E27FC236}">
                    <a16:creationId xmlns:a16="http://schemas.microsoft.com/office/drawing/2014/main" id="{7ACEA10E-6FFB-46EF-B230-41C9F036DF7F}"/>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8" name="Freeform 38">
                <a:extLst>
                  <a:ext uri="{FF2B5EF4-FFF2-40B4-BE49-F238E27FC236}">
                    <a16:creationId xmlns:a16="http://schemas.microsoft.com/office/drawing/2014/main" id="{5FF802C3-D6D4-4038-B169-B1415913C258}"/>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9" name="Freeform 39">
                <a:extLst>
                  <a:ext uri="{FF2B5EF4-FFF2-40B4-BE49-F238E27FC236}">
                    <a16:creationId xmlns:a16="http://schemas.microsoft.com/office/drawing/2014/main" id="{48FE5A8E-7771-4C74-9B00-3DA65638C39E}"/>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0" name="Freeform 40">
                <a:extLst>
                  <a:ext uri="{FF2B5EF4-FFF2-40B4-BE49-F238E27FC236}">
                    <a16:creationId xmlns:a16="http://schemas.microsoft.com/office/drawing/2014/main" id="{375805BB-E047-497E-AB65-CAAB60C93ABE}"/>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1" name="Freeform 41">
                <a:extLst>
                  <a:ext uri="{FF2B5EF4-FFF2-40B4-BE49-F238E27FC236}">
                    <a16:creationId xmlns:a16="http://schemas.microsoft.com/office/drawing/2014/main" id="{981E680D-C8D9-428E-816E-C26F4A8C0403}"/>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2" name="Freeform 42">
                <a:extLst>
                  <a:ext uri="{FF2B5EF4-FFF2-40B4-BE49-F238E27FC236}">
                    <a16:creationId xmlns:a16="http://schemas.microsoft.com/office/drawing/2014/main" id="{F3944936-0DD6-4BD7-923D-D6DD987A4E09}"/>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3" name="Freeform 43">
                <a:extLst>
                  <a:ext uri="{FF2B5EF4-FFF2-40B4-BE49-F238E27FC236}">
                    <a16:creationId xmlns:a16="http://schemas.microsoft.com/office/drawing/2014/main" id="{022D6482-0286-425C-9309-8D1BEC8D80C3}"/>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3585" name="Freeform 44">
                <a:extLst>
                  <a:ext uri="{FF2B5EF4-FFF2-40B4-BE49-F238E27FC236}">
                    <a16:creationId xmlns:a16="http://schemas.microsoft.com/office/drawing/2014/main" id="{4F7A91B0-F4E7-4A19-8CBF-FAD972147F93}"/>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45" name="Freeform 45">
                <a:extLst>
                  <a:ext uri="{FF2B5EF4-FFF2-40B4-BE49-F238E27FC236}">
                    <a16:creationId xmlns:a16="http://schemas.microsoft.com/office/drawing/2014/main" id="{FCFD0D00-B284-4AE8-B4DF-822FE574D904}"/>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1459246" name="Freeform 46">
                <a:extLst>
                  <a:ext uri="{FF2B5EF4-FFF2-40B4-BE49-F238E27FC236}">
                    <a16:creationId xmlns:a16="http://schemas.microsoft.com/office/drawing/2014/main" id="{DF8E1DA7-BFB4-4ECB-9DD0-09A66CCF307F}"/>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7" name="Freeform 47">
                <a:extLst>
                  <a:ext uri="{FF2B5EF4-FFF2-40B4-BE49-F238E27FC236}">
                    <a16:creationId xmlns:a16="http://schemas.microsoft.com/office/drawing/2014/main" id="{B410E93B-B7FD-4DC3-BFB1-D61DC1DC619F}"/>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8" name="Oval 48">
                <a:extLst>
                  <a:ext uri="{FF2B5EF4-FFF2-40B4-BE49-F238E27FC236}">
                    <a16:creationId xmlns:a16="http://schemas.microsoft.com/office/drawing/2014/main" id="{2F60851D-2CBD-4C03-8C8B-A7B07EFFF142}"/>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1459249" name="Oval 49">
                <a:extLst>
                  <a:ext uri="{FF2B5EF4-FFF2-40B4-BE49-F238E27FC236}">
                    <a16:creationId xmlns:a16="http://schemas.microsoft.com/office/drawing/2014/main" id="{5BBE9984-3A9D-4D15-91EA-86517C630801}"/>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0" name="Oval 50">
                <a:extLst>
                  <a:ext uri="{FF2B5EF4-FFF2-40B4-BE49-F238E27FC236}">
                    <a16:creationId xmlns:a16="http://schemas.microsoft.com/office/drawing/2014/main" id="{051A4C7A-9D05-42C8-8B6A-4164FCA99D3E}"/>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1" name="Oval 51">
                <a:extLst>
                  <a:ext uri="{FF2B5EF4-FFF2-40B4-BE49-F238E27FC236}">
                    <a16:creationId xmlns:a16="http://schemas.microsoft.com/office/drawing/2014/main" id="{61088874-A586-4B6D-8CB0-C59BF69713DC}"/>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2" name="Oval 52">
                <a:extLst>
                  <a:ext uri="{FF2B5EF4-FFF2-40B4-BE49-F238E27FC236}">
                    <a16:creationId xmlns:a16="http://schemas.microsoft.com/office/drawing/2014/main" id="{1331E640-4603-4069-B265-EF10E4CAB3AD}"/>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3" name="Oval 53">
                <a:extLst>
                  <a:ext uri="{FF2B5EF4-FFF2-40B4-BE49-F238E27FC236}">
                    <a16:creationId xmlns:a16="http://schemas.microsoft.com/office/drawing/2014/main" id="{F78588E7-0819-42AD-B9F9-CB0A2DC9A134}"/>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3565" name="Group 54">
              <a:extLst>
                <a:ext uri="{FF2B5EF4-FFF2-40B4-BE49-F238E27FC236}">
                  <a16:creationId xmlns:a16="http://schemas.microsoft.com/office/drawing/2014/main" id="{6D21C01A-0F4A-49B9-8E78-70C0378C3996}"/>
                </a:ext>
              </a:extLst>
            </p:cNvPr>
            <p:cNvGrpSpPr>
              <a:grpSpLocks/>
            </p:cNvGrpSpPr>
            <p:nvPr userDrawn="1"/>
          </p:nvGrpSpPr>
          <p:grpSpPr bwMode="auto">
            <a:xfrm>
              <a:off x="5280" y="3024"/>
              <a:ext cx="425" cy="258"/>
              <a:chOff x="5280" y="3024"/>
              <a:chExt cx="425" cy="258"/>
            </a:xfrm>
          </p:grpSpPr>
          <p:sp>
            <p:nvSpPr>
              <p:cNvPr id="23566" name="Freeform 55">
                <a:extLst>
                  <a:ext uri="{FF2B5EF4-FFF2-40B4-BE49-F238E27FC236}">
                    <a16:creationId xmlns:a16="http://schemas.microsoft.com/office/drawing/2014/main" id="{3B3A723F-E89D-49CF-A097-12CEBD946E4A}"/>
                  </a:ext>
                </a:extLst>
              </p:cNvPr>
              <p:cNvSpPr>
                <a:spLocks/>
              </p:cNvSpPr>
              <p:nvPr/>
            </p:nvSpPr>
            <p:spPr bwMode="hidden">
              <a:xfrm>
                <a:off x="5280" y="3186"/>
                <a:ext cx="383" cy="96"/>
              </a:xfrm>
              <a:custGeom>
                <a:avLst/>
                <a:gdLst>
                  <a:gd name="T0" fmla="*/ 254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4 w 382"/>
                  <a:gd name="T19" fmla="*/ 96 h 96"/>
                  <a:gd name="T20" fmla="*/ 308 w 382"/>
                  <a:gd name="T21" fmla="*/ 90 h 96"/>
                  <a:gd name="T22" fmla="*/ 356 w 382"/>
                  <a:gd name="T23" fmla="*/ 84 h 96"/>
                  <a:gd name="T24" fmla="*/ 397 w 382"/>
                  <a:gd name="T25" fmla="*/ 66 h 96"/>
                  <a:gd name="T26" fmla="*/ 427 w 382"/>
                  <a:gd name="T27" fmla="*/ 42 h 96"/>
                  <a:gd name="T28" fmla="*/ 421 w 382"/>
                  <a:gd name="T29" fmla="*/ 42 h 96"/>
                  <a:gd name="T30" fmla="*/ 391 w 382"/>
                  <a:gd name="T31" fmla="*/ 66 h 96"/>
                  <a:gd name="T32" fmla="*/ 350 w 382"/>
                  <a:gd name="T33" fmla="*/ 78 h 96"/>
                  <a:gd name="T34" fmla="*/ 308 w 382"/>
                  <a:gd name="T35" fmla="*/ 90 h 96"/>
                  <a:gd name="T36" fmla="*/ 254 w 382"/>
                  <a:gd name="T37" fmla="*/ 96 h 96"/>
                  <a:gd name="T38" fmla="*/ 254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7" name="Freeform 56">
                <a:extLst>
                  <a:ext uri="{FF2B5EF4-FFF2-40B4-BE49-F238E27FC236}">
                    <a16:creationId xmlns:a16="http://schemas.microsoft.com/office/drawing/2014/main" id="{39B843F2-CCB3-49E7-A88C-450DD8A9FEFA}"/>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8" name="Freeform 57">
                <a:extLst>
                  <a:ext uri="{FF2B5EF4-FFF2-40B4-BE49-F238E27FC236}">
                    <a16:creationId xmlns:a16="http://schemas.microsoft.com/office/drawing/2014/main" id="{D1CBA4FD-519C-4380-A3DA-ABBFF47AEB8D}"/>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69" name="Freeform 58">
                <a:extLst>
                  <a:ext uri="{FF2B5EF4-FFF2-40B4-BE49-F238E27FC236}">
                    <a16:creationId xmlns:a16="http://schemas.microsoft.com/office/drawing/2014/main" id="{761DED71-5A7D-4CDC-BCBE-4E09F3C84275}"/>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0" name="Freeform 59">
                <a:extLst>
                  <a:ext uri="{FF2B5EF4-FFF2-40B4-BE49-F238E27FC236}">
                    <a16:creationId xmlns:a16="http://schemas.microsoft.com/office/drawing/2014/main" id="{A526AD19-3AD8-43B2-9132-415082D192CD}"/>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1" name="Freeform 60">
                <a:extLst>
                  <a:ext uri="{FF2B5EF4-FFF2-40B4-BE49-F238E27FC236}">
                    <a16:creationId xmlns:a16="http://schemas.microsoft.com/office/drawing/2014/main" id="{88AB24D8-6897-4D5B-9A24-20AC7D6F92E7}"/>
                  </a:ext>
                </a:extLst>
              </p:cNvPr>
              <p:cNvSpPr>
                <a:spLocks/>
              </p:cNvSpPr>
              <p:nvPr/>
            </p:nvSpPr>
            <p:spPr bwMode="hidden">
              <a:xfrm>
                <a:off x="5489" y="3042"/>
                <a:ext cx="186" cy="210"/>
              </a:xfrm>
              <a:custGeom>
                <a:avLst/>
                <a:gdLst>
                  <a:gd name="T0" fmla="*/ 0 w 185"/>
                  <a:gd name="T1" fmla="*/ 6 h 210"/>
                  <a:gd name="T2" fmla="*/ 66 w 185"/>
                  <a:gd name="T3" fmla="*/ 12 h 210"/>
                  <a:gd name="T4" fmla="*/ 164 w 185"/>
                  <a:gd name="T5" fmla="*/ 36 h 210"/>
                  <a:gd name="T6" fmla="*/ 200 w 185"/>
                  <a:gd name="T7" fmla="*/ 72 h 210"/>
                  <a:gd name="T8" fmla="*/ 206 w 185"/>
                  <a:gd name="T9" fmla="*/ 90 h 210"/>
                  <a:gd name="T10" fmla="*/ 212 w 185"/>
                  <a:gd name="T11" fmla="*/ 114 h 210"/>
                  <a:gd name="T12" fmla="*/ 206 w 185"/>
                  <a:gd name="T13" fmla="*/ 138 h 210"/>
                  <a:gd name="T14" fmla="*/ 194 w 185"/>
                  <a:gd name="T15" fmla="*/ 162 h 210"/>
                  <a:gd name="T16" fmla="*/ 164 w 185"/>
                  <a:gd name="T17" fmla="*/ 180 h 210"/>
                  <a:gd name="T18" fmla="*/ 90 w 185"/>
                  <a:gd name="T19" fmla="*/ 198 h 210"/>
                  <a:gd name="T20" fmla="*/ 141 w 185"/>
                  <a:gd name="T21" fmla="*/ 210 h 210"/>
                  <a:gd name="T22" fmla="*/ 176 w 185"/>
                  <a:gd name="T23" fmla="*/ 192 h 210"/>
                  <a:gd name="T24" fmla="*/ 206 w 185"/>
                  <a:gd name="T25" fmla="*/ 168 h 210"/>
                  <a:gd name="T26" fmla="*/ 224 w 185"/>
                  <a:gd name="T27" fmla="*/ 144 h 210"/>
                  <a:gd name="T28" fmla="*/ 230 w 185"/>
                  <a:gd name="T29" fmla="*/ 114 h 210"/>
                  <a:gd name="T30" fmla="*/ 224 w 185"/>
                  <a:gd name="T31" fmla="*/ 90 h 210"/>
                  <a:gd name="T32" fmla="*/ 218 w 185"/>
                  <a:gd name="T33" fmla="*/ 66 h 210"/>
                  <a:gd name="T34" fmla="*/ 200 w 185"/>
                  <a:gd name="T35" fmla="*/ 48 h 210"/>
                  <a:gd name="T36" fmla="*/ 176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2" name="Freeform 61">
                <a:extLst>
                  <a:ext uri="{FF2B5EF4-FFF2-40B4-BE49-F238E27FC236}">
                    <a16:creationId xmlns:a16="http://schemas.microsoft.com/office/drawing/2014/main" id="{B363A4B5-B4DD-4F42-A368-8C62B85C7F94}"/>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3573" name="Group 62">
                <a:extLst>
                  <a:ext uri="{FF2B5EF4-FFF2-40B4-BE49-F238E27FC236}">
                    <a16:creationId xmlns:a16="http://schemas.microsoft.com/office/drawing/2014/main" id="{E88E6684-274C-49A8-9FA1-92D9919DCA70}"/>
                  </a:ext>
                </a:extLst>
              </p:cNvPr>
              <p:cNvGrpSpPr>
                <a:grpSpLocks/>
              </p:cNvGrpSpPr>
              <p:nvPr/>
            </p:nvGrpSpPr>
            <p:grpSpPr bwMode="auto">
              <a:xfrm>
                <a:off x="5381" y="3085"/>
                <a:ext cx="227" cy="132"/>
                <a:chOff x="5381" y="3085"/>
                <a:chExt cx="227" cy="132"/>
              </a:xfrm>
            </p:grpSpPr>
            <p:sp>
              <p:nvSpPr>
                <p:cNvPr id="16406" name="Oval 63">
                  <a:extLst>
                    <a:ext uri="{FF2B5EF4-FFF2-40B4-BE49-F238E27FC236}">
                      <a16:creationId xmlns:a16="http://schemas.microsoft.com/office/drawing/2014/main" id="{745FFB6E-1BF5-4613-B034-E5D12A75CFF5}"/>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7" name="Oval 64">
                  <a:extLst>
                    <a:ext uri="{FF2B5EF4-FFF2-40B4-BE49-F238E27FC236}">
                      <a16:creationId xmlns:a16="http://schemas.microsoft.com/office/drawing/2014/main" id="{3D94D6AE-970A-4204-A174-4AED101D1AF4}"/>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8" name="Oval 65">
                  <a:extLst>
                    <a:ext uri="{FF2B5EF4-FFF2-40B4-BE49-F238E27FC236}">
                      <a16:creationId xmlns:a16="http://schemas.microsoft.com/office/drawing/2014/main" id="{0347906E-147B-4C9F-A05C-4D4DA40C4994}"/>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9" name="Oval 66">
                  <a:extLst>
                    <a:ext uri="{FF2B5EF4-FFF2-40B4-BE49-F238E27FC236}">
                      <a16:creationId xmlns:a16="http://schemas.microsoft.com/office/drawing/2014/main" id="{8904FD03-F02B-4BD4-9D1A-57FF214A0F45}"/>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59267" name="Rectangle 67">
            <a:extLst>
              <a:ext uri="{FF2B5EF4-FFF2-40B4-BE49-F238E27FC236}">
                <a16:creationId xmlns:a16="http://schemas.microsoft.com/office/drawing/2014/main" id="{A474BF57-EA23-4079-A4BD-ACA266499620}"/>
              </a:ext>
            </a:extLst>
          </p:cNvPr>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59268" name="Rectangle 68">
            <a:extLst>
              <a:ext uri="{FF2B5EF4-FFF2-40B4-BE49-F238E27FC236}">
                <a16:creationId xmlns:a16="http://schemas.microsoft.com/office/drawing/2014/main" id="{913501E0-7BC7-4E59-A2EA-636CF923B372}"/>
              </a:ext>
            </a:extLst>
          </p:cNvPr>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59269" name="Rectangle 69">
            <a:extLst>
              <a:ext uri="{FF2B5EF4-FFF2-40B4-BE49-F238E27FC236}">
                <a16:creationId xmlns:a16="http://schemas.microsoft.com/office/drawing/2014/main" id="{017C85F4-0044-4A7D-9CF2-E3DC09781AB5}"/>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defRPr>
            </a:lvl1pPr>
          </a:lstStyle>
          <a:p>
            <a:pPr>
              <a:defRPr/>
            </a:pPr>
            <a:fld id="{631933E7-FE66-44D5-B3C8-AA366F1C0097}" type="datetime1">
              <a:rPr lang="en-US" smtClean="0"/>
              <a:t>11/18/2025</a:t>
            </a:fld>
            <a:endParaRPr lang="en-US"/>
          </a:p>
        </p:txBody>
      </p:sp>
      <p:sp>
        <p:nvSpPr>
          <p:cNvPr id="1459270" name="Rectangle 70">
            <a:extLst>
              <a:ext uri="{FF2B5EF4-FFF2-40B4-BE49-F238E27FC236}">
                <a16:creationId xmlns:a16="http://schemas.microsoft.com/office/drawing/2014/main" id="{BDDF4DA1-4453-49DB-91A3-20B3B9D064DD}"/>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defRPr>
            </a:lvl1pPr>
          </a:lstStyle>
          <a:p>
            <a:pPr>
              <a:defRPr/>
            </a:pPr>
            <a:endParaRPr lang="en-US"/>
          </a:p>
        </p:txBody>
      </p:sp>
      <p:sp>
        <p:nvSpPr>
          <p:cNvPr id="1459271" name="Rectangle 71">
            <a:extLst>
              <a:ext uri="{FF2B5EF4-FFF2-40B4-BE49-F238E27FC236}">
                <a16:creationId xmlns:a16="http://schemas.microsoft.com/office/drawing/2014/main" id="{C686B9A3-311D-43A5-80AE-0CE5706B2D1F}"/>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defRPr>
            </a:lvl1pPr>
          </a:lstStyle>
          <a:p>
            <a:fld id="{9F7BADAE-9055-414A-AEEF-EE03695B5B4B}"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505688" r:id="rId1"/>
    <p:sldLayoutId id="2147505589" r:id="rId2"/>
    <p:sldLayoutId id="2147505590" r:id="rId3"/>
    <p:sldLayoutId id="2147505591" r:id="rId4"/>
    <p:sldLayoutId id="2147505592" r:id="rId5"/>
    <p:sldLayoutId id="2147505593" r:id="rId6"/>
    <p:sldLayoutId id="2147505594" r:id="rId7"/>
    <p:sldLayoutId id="2147505595" r:id="rId8"/>
    <p:sldLayoutId id="2147505596" r:id="rId9"/>
    <p:sldLayoutId id="2147505597" r:id="rId10"/>
    <p:sldLayoutId id="2147505598" r:id="rId11"/>
  </p:sldLayoutIdLs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9202" name="Freeform 2">
            <a:extLst>
              <a:ext uri="{FF2B5EF4-FFF2-40B4-BE49-F238E27FC236}">
                <a16:creationId xmlns:a16="http://schemas.microsoft.com/office/drawing/2014/main" id="{F8423E89-F869-42A6-BDC1-1002C77BA72E}"/>
              </a:ext>
            </a:extLst>
          </p:cNvPr>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grpSp>
        <p:nvGrpSpPr>
          <p:cNvPr id="24579" name="Group 3">
            <a:extLst>
              <a:ext uri="{FF2B5EF4-FFF2-40B4-BE49-F238E27FC236}">
                <a16:creationId xmlns:a16="http://schemas.microsoft.com/office/drawing/2014/main" id="{1DA82F3C-329C-409E-BE85-CB1BD1DEACE1}"/>
              </a:ext>
            </a:extLst>
          </p:cNvPr>
          <p:cNvGrpSpPr>
            <a:grpSpLocks/>
          </p:cNvGrpSpPr>
          <p:nvPr/>
        </p:nvGrpSpPr>
        <p:grpSpPr bwMode="auto">
          <a:xfrm>
            <a:off x="3175" y="4267200"/>
            <a:ext cx="9140825" cy="2590800"/>
            <a:chOff x="2" y="2688"/>
            <a:chExt cx="5758" cy="1632"/>
          </a:xfrm>
        </p:grpSpPr>
        <p:sp>
          <p:nvSpPr>
            <p:cNvPr id="24585" name="Freeform 4">
              <a:extLst>
                <a:ext uri="{FF2B5EF4-FFF2-40B4-BE49-F238E27FC236}">
                  <a16:creationId xmlns:a16="http://schemas.microsoft.com/office/drawing/2014/main" id="{68AA5FA8-4FA2-4B15-A87A-93645FD632E8}"/>
                </a:ext>
              </a:extLst>
            </p:cNvPr>
            <p:cNvSpPr>
              <a:spLocks/>
            </p:cNvSpPr>
            <p:nvPr/>
          </p:nvSpPr>
          <p:spPr bwMode="hidden">
            <a:xfrm>
              <a:off x="2" y="2688"/>
              <a:ext cx="5758" cy="1632"/>
            </a:xfrm>
            <a:custGeom>
              <a:avLst/>
              <a:gdLst>
                <a:gd name="T0" fmla="*/ 6485 w 5740"/>
                <a:gd name="T1" fmla="*/ 0 h 4316"/>
                <a:gd name="T2" fmla="*/ 0 w 5740"/>
                <a:gd name="T3" fmla="*/ 0 h 4316"/>
                <a:gd name="T4" fmla="*/ 0 w 5740"/>
                <a:gd name="T5" fmla="*/ 0 h 4316"/>
                <a:gd name="T6" fmla="*/ 6485 w 5740"/>
                <a:gd name="T7" fmla="*/ 0 h 4316"/>
                <a:gd name="T8" fmla="*/ 6485 w 5740"/>
                <a:gd name="T9" fmla="*/ 0 h 4316"/>
                <a:gd name="T10" fmla="*/ 6485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4586" name="Group 5">
              <a:extLst>
                <a:ext uri="{FF2B5EF4-FFF2-40B4-BE49-F238E27FC236}">
                  <a16:creationId xmlns:a16="http://schemas.microsoft.com/office/drawing/2014/main" id="{71959221-4B99-48D3-835D-8B2AE74C895F}"/>
                </a:ext>
              </a:extLst>
            </p:cNvPr>
            <p:cNvGrpSpPr>
              <a:grpSpLocks/>
            </p:cNvGrpSpPr>
            <p:nvPr userDrawn="1"/>
          </p:nvGrpSpPr>
          <p:grpSpPr bwMode="auto">
            <a:xfrm>
              <a:off x="3528" y="3715"/>
              <a:ext cx="792" cy="521"/>
              <a:chOff x="3527" y="3715"/>
              <a:chExt cx="792" cy="521"/>
            </a:xfrm>
          </p:grpSpPr>
          <p:sp>
            <p:nvSpPr>
              <p:cNvPr id="1459206" name="Oval 6">
                <a:extLst>
                  <a:ext uri="{FF2B5EF4-FFF2-40B4-BE49-F238E27FC236}">
                    <a16:creationId xmlns:a16="http://schemas.microsoft.com/office/drawing/2014/main" id="{F04105E6-E548-4E4E-A500-7788DE54FB58}"/>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07" name="Oval 7">
                <a:extLst>
                  <a:ext uri="{FF2B5EF4-FFF2-40B4-BE49-F238E27FC236}">
                    <a16:creationId xmlns:a16="http://schemas.microsoft.com/office/drawing/2014/main" id="{5177DD61-2519-4C90-AC9F-B70CB41739BC}"/>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08" name="Oval 8">
                <a:extLst>
                  <a:ext uri="{FF2B5EF4-FFF2-40B4-BE49-F238E27FC236}">
                    <a16:creationId xmlns:a16="http://schemas.microsoft.com/office/drawing/2014/main" id="{24B278CF-B04E-4B11-AB17-F75E0F2FBA7D}"/>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09" name="Oval 9">
                <a:extLst>
                  <a:ext uri="{FF2B5EF4-FFF2-40B4-BE49-F238E27FC236}">
                    <a16:creationId xmlns:a16="http://schemas.microsoft.com/office/drawing/2014/main" id="{EDC8E157-DB64-4A81-BE6E-9C070469766A}"/>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10" name="Oval 10">
                <a:extLst>
                  <a:ext uri="{FF2B5EF4-FFF2-40B4-BE49-F238E27FC236}">
                    <a16:creationId xmlns:a16="http://schemas.microsoft.com/office/drawing/2014/main" id="{3973F568-2DD8-4CB4-BCF0-E73E9F35481C}"/>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11" name="Freeform 11">
                <a:extLst>
                  <a:ext uri="{FF2B5EF4-FFF2-40B4-BE49-F238E27FC236}">
                    <a16:creationId xmlns:a16="http://schemas.microsoft.com/office/drawing/2014/main" id="{9AE2FC9A-7B8E-4A41-A12F-B9B4CE468B4D}"/>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12" name="Freeform 12">
                <a:extLst>
                  <a:ext uri="{FF2B5EF4-FFF2-40B4-BE49-F238E27FC236}">
                    <a16:creationId xmlns:a16="http://schemas.microsoft.com/office/drawing/2014/main" id="{FD9098A8-510E-40D0-B940-1442DEFEA50A}"/>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13" name="Freeform 13">
                <a:extLst>
                  <a:ext uri="{FF2B5EF4-FFF2-40B4-BE49-F238E27FC236}">
                    <a16:creationId xmlns:a16="http://schemas.microsoft.com/office/drawing/2014/main" id="{CD5C4B5D-90DA-4DD3-9E1A-7BE0BCDD3FA8}"/>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14" name="Freeform 14">
                <a:extLst>
                  <a:ext uri="{FF2B5EF4-FFF2-40B4-BE49-F238E27FC236}">
                    <a16:creationId xmlns:a16="http://schemas.microsoft.com/office/drawing/2014/main" id="{2F189F99-739C-46CC-893A-F85AE422467D}"/>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15" name="Freeform 15">
                <a:extLst>
                  <a:ext uri="{FF2B5EF4-FFF2-40B4-BE49-F238E27FC236}">
                    <a16:creationId xmlns:a16="http://schemas.microsoft.com/office/drawing/2014/main" id="{389C3EFC-DB57-4991-BA89-28C5E0D77331}"/>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16" name="Oval 16">
                <a:extLst>
                  <a:ext uri="{FF2B5EF4-FFF2-40B4-BE49-F238E27FC236}">
                    <a16:creationId xmlns:a16="http://schemas.microsoft.com/office/drawing/2014/main" id="{D3B73B6D-5120-4FAB-8633-8D63C6811D14}"/>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grpSp>
        <p:grpSp>
          <p:nvGrpSpPr>
            <p:cNvPr id="24587" name="Group 17">
              <a:extLst>
                <a:ext uri="{FF2B5EF4-FFF2-40B4-BE49-F238E27FC236}">
                  <a16:creationId xmlns:a16="http://schemas.microsoft.com/office/drawing/2014/main" id="{CECD809C-2800-4171-B3FA-C09FA94C499A}"/>
                </a:ext>
              </a:extLst>
            </p:cNvPr>
            <p:cNvGrpSpPr>
              <a:grpSpLocks/>
            </p:cNvGrpSpPr>
            <p:nvPr userDrawn="1"/>
          </p:nvGrpSpPr>
          <p:grpSpPr bwMode="auto">
            <a:xfrm>
              <a:off x="1776" y="3631"/>
              <a:ext cx="1626" cy="683"/>
              <a:chOff x="1776" y="3631"/>
              <a:chExt cx="1626" cy="683"/>
            </a:xfrm>
          </p:grpSpPr>
          <p:sp>
            <p:nvSpPr>
              <p:cNvPr id="1459218" name="Oval 18">
                <a:extLst>
                  <a:ext uri="{FF2B5EF4-FFF2-40B4-BE49-F238E27FC236}">
                    <a16:creationId xmlns:a16="http://schemas.microsoft.com/office/drawing/2014/main" id="{D89B9A47-5F23-4258-8C2E-57118121DBF2}"/>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19" name="Oval 19">
                <a:extLst>
                  <a:ext uri="{FF2B5EF4-FFF2-40B4-BE49-F238E27FC236}">
                    <a16:creationId xmlns:a16="http://schemas.microsoft.com/office/drawing/2014/main" id="{298B4CA0-18E8-46D6-AB46-F9551952EF82}"/>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20" name="Oval 20">
                <a:extLst>
                  <a:ext uri="{FF2B5EF4-FFF2-40B4-BE49-F238E27FC236}">
                    <a16:creationId xmlns:a16="http://schemas.microsoft.com/office/drawing/2014/main" id="{BE884D6B-E373-4489-9CFA-842EEA21C861}"/>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21" name="Oval 21">
                <a:extLst>
                  <a:ext uri="{FF2B5EF4-FFF2-40B4-BE49-F238E27FC236}">
                    <a16:creationId xmlns:a16="http://schemas.microsoft.com/office/drawing/2014/main" id="{F7D51AD4-0FAC-4835-95A3-467BCD50A706}"/>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22" name="Oval 22">
                <a:extLst>
                  <a:ext uri="{FF2B5EF4-FFF2-40B4-BE49-F238E27FC236}">
                    <a16:creationId xmlns:a16="http://schemas.microsoft.com/office/drawing/2014/main" id="{1E986222-2C1F-4B56-B1F7-75C914126595}"/>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23" name="Oval 23">
                <a:extLst>
                  <a:ext uri="{FF2B5EF4-FFF2-40B4-BE49-F238E27FC236}">
                    <a16:creationId xmlns:a16="http://schemas.microsoft.com/office/drawing/2014/main" id="{8088A7B8-A1CD-4375-BF30-F17AC3FC6C6B}"/>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24" name="Oval 24">
                <a:extLst>
                  <a:ext uri="{FF2B5EF4-FFF2-40B4-BE49-F238E27FC236}">
                    <a16:creationId xmlns:a16="http://schemas.microsoft.com/office/drawing/2014/main" id="{16BFCDB0-56D9-4F31-97FF-65FF377A2D87}"/>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25" name="Oval 25">
                <a:extLst>
                  <a:ext uri="{FF2B5EF4-FFF2-40B4-BE49-F238E27FC236}">
                    <a16:creationId xmlns:a16="http://schemas.microsoft.com/office/drawing/2014/main" id="{38274D2C-8D2F-4001-9B62-2D5418F28B46}"/>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26" name="Freeform 26">
                <a:extLst>
                  <a:ext uri="{FF2B5EF4-FFF2-40B4-BE49-F238E27FC236}">
                    <a16:creationId xmlns:a16="http://schemas.microsoft.com/office/drawing/2014/main" id="{DFAF7B74-0689-45CC-9A39-B7E04992E549}"/>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27" name="Freeform 27">
                <a:extLst>
                  <a:ext uri="{FF2B5EF4-FFF2-40B4-BE49-F238E27FC236}">
                    <a16:creationId xmlns:a16="http://schemas.microsoft.com/office/drawing/2014/main" id="{F17FCC4C-F3D3-433D-B627-2EF9DF1A6F6B}"/>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28" name="Freeform 28">
                <a:extLst>
                  <a:ext uri="{FF2B5EF4-FFF2-40B4-BE49-F238E27FC236}">
                    <a16:creationId xmlns:a16="http://schemas.microsoft.com/office/drawing/2014/main" id="{9DA7C6FF-7065-4F3E-A003-2F4A144DAC1D}"/>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29" name="Freeform 29">
                <a:extLst>
                  <a:ext uri="{FF2B5EF4-FFF2-40B4-BE49-F238E27FC236}">
                    <a16:creationId xmlns:a16="http://schemas.microsoft.com/office/drawing/2014/main" id="{EFFA08DB-887D-4301-815E-19B273548695}"/>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24631" name="Freeform 30">
                <a:extLst>
                  <a:ext uri="{FF2B5EF4-FFF2-40B4-BE49-F238E27FC236}">
                    <a16:creationId xmlns:a16="http://schemas.microsoft.com/office/drawing/2014/main" id="{E0F83EF5-9A8E-4880-B140-BF9A38C62E2D}"/>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2" name="Freeform 31">
                <a:extLst>
                  <a:ext uri="{FF2B5EF4-FFF2-40B4-BE49-F238E27FC236}">
                    <a16:creationId xmlns:a16="http://schemas.microsoft.com/office/drawing/2014/main" id="{9AA5A00B-2216-4E48-B74D-6EE92452AC43}"/>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32" name="Freeform 32">
                <a:extLst>
                  <a:ext uri="{FF2B5EF4-FFF2-40B4-BE49-F238E27FC236}">
                    <a16:creationId xmlns:a16="http://schemas.microsoft.com/office/drawing/2014/main" id="{07EA99AD-C3FD-4F4C-82A4-738E03B78772}"/>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33" name="Freeform 33">
                <a:extLst>
                  <a:ext uri="{FF2B5EF4-FFF2-40B4-BE49-F238E27FC236}">
                    <a16:creationId xmlns:a16="http://schemas.microsoft.com/office/drawing/2014/main" id="{FE77A2E9-2045-4113-B880-AC5424CE4800}"/>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34" name="Freeform 34">
                <a:extLst>
                  <a:ext uri="{FF2B5EF4-FFF2-40B4-BE49-F238E27FC236}">
                    <a16:creationId xmlns:a16="http://schemas.microsoft.com/office/drawing/2014/main" id="{C457F62E-20E3-4EB3-92DA-26B79869A1E0}"/>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24636" name="Freeform 35">
                <a:extLst>
                  <a:ext uri="{FF2B5EF4-FFF2-40B4-BE49-F238E27FC236}">
                    <a16:creationId xmlns:a16="http://schemas.microsoft.com/office/drawing/2014/main" id="{3A587F28-7D00-4EFE-AC96-03FBBB45A65A}"/>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4588" name="Group 36">
              <a:extLst>
                <a:ext uri="{FF2B5EF4-FFF2-40B4-BE49-F238E27FC236}">
                  <a16:creationId xmlns:a16="http://schemas.microsoft.com/office/drawing/2014/main" id="{34F6F8F3-BA50-4863-8477-48C6849F42FF}"/>
                </a:ext>
              </a:extLst>
            </p:cNvPr>
            <p:cNvGrpSpPr>
              <a:grpSpLocks/>
            </p:cNvGrpSpPr>
            <p:nvPr userDrawn="1"/>
          </p:nvGrpSpPr>
          <p:grpSpPr bwMode="auto">
            <a:xfrm>
              <a:off x="4128" y="3360"/>
              <a:ext cx="1351" cy="821"/>
              <a:chOff x="4128" y="3360"/>
              <a:chExt cx="1351" cy="821"/>
            </a:xfrm>
          </p:grpSpPr>
          <p:sp>
            <p:nvSpPr>
              <p:cNvPr id="1459237" name="Freeform 37">
                <a:extLst>
                  <a:ext uri="{FF2B5EF4-FFF2-40B4-BE49-F238E27FC236}">
                    <a16:creationId xmlns:a16="http://schemas.microsoft.com/office/drawing/2014/main" id="{0A239D73-E201-4EAA-A0AE-F0C5BC816330}"/>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38" name="Freeform 38">
                <a:extLst>
                  <a:ext uri="{FF2B5EF4-FFF2-40B4-BE49-F238E27FC236}">
                    <a16:creationId xmlns:a16="http://schemas.microsoft.com/office/drawing/2014/main" id="{7DD647FC-2ECD-4B92-B635-BE0A6AA095A9}"/>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39" name="Freeform 39">
                <a:extLst>
                  <a:ext uri="{FF2B5EF4-FFF2-40B4-BE49-F238E27FC236}">
                    <a16:creationId xmlns:a16="http://schemas.microsoft.com/office/drawing/2014/main" id="{9D0A3C05-06E4-4777-93AE-BE6626665C1F}"/>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40" name="Freeform 40">
                <a:extLst>
                  <a:ext uri="{FF2B5EF4-FFF2-40B4-BE49-F238E27FC236}">
                    <a16:creationId xmlns:a16="http://schemas.microsoft.com/office/drawing/2014/main" id="{AFE3FC0D-3E74-445A-AB1A-374AF08B5C96}"/>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41" name="Freeform 41">
                <a:extLst>
                  <a:ext uri="{FF2B5EF4-FFF2-40B4-BE49-F238E27FC236}">
                    <a16:creationId xmlns:a16="http://schemas.microsoft.com/office/drawing/2014/main" id="{058FA5D0-A884-42C8-8E1E-77D0CFB3271E}"/>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42" name="Freeform 42">
                <a:extLst>
                  <a:ext uri="{FF2B5EF4-FFF2-40B4-BE49-F238E27FC236}">
                    <a16:creationId xmlns:a16="http://schemas.microsoft.com/office/drawing/2014/main" id="{580E70DC-B68C-4F5D-B564-05953A076720}"/>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43" name="Freeform 43">
                <a:extLst>
                  <a:ext uri="{FF2B5EF4-FFF2-40B4-BE49-F238E27FC236}">
                    <a16:creationId xmlns:a16="http://schemas.microsoft.com/office/drawing/2014/main" id="{54B62719-012C-4BC5-8220-8F6CE3A5D8F5}"/>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24609" name="Freeform 44">
                <a:extLst>
                  <a:ext uri="{FF2B5EF4-FFF2-40B4-BE49-F238E27FC236}">
                    <a16:creationId xmlns:a16="http://schemas.microsoft.com/office/drawing/2014/main" id="{8AFC990F-3626-486D-9365-974B430D82BB}"/>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45" name="Freeform 45">
                <a:extLst>
                  <a:ext uri="{FF2B5EF4-FFF2-40B4-BE49-F238E27FC236}">
                    <a16:creationId xmlns:a16="http://schemas.microsoft.com/office/drawing/2014/main" id="{9B90C0DF-FA61-43EC-A556-3A06E359A10F}"/>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46" name="Freeform 46">
                <a:extLst>
                  <a:ext uri="{FF2B5EF4-FFF2-40B4-BE49-F238E27FC236}">
                    <a16:creationId xmlns:a16="http://schemas.microsoft.com/office/drawing/2014/main" id="{D8141B1B-1671-4075-9C85-CAAB8613161D}"/>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47" name="Freeform 47">
                <a:extLst>
                  <a:ext uri="{FF2B5EF4-FFF2-40B4-BE49-F238E27FC236}">
                    <a16:creationId xmlns:a16="http://schemas.microsoft.com/office/drawing/2014/main" id="{926F7162-EBFE-4D11-A439-35244CB62744}"/>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a:solidFill>
                    <a:srgbClr val="FFFFFF"/>
                  </a:solidFill>
                  <a:latin typeface="Arial"/>
                </a:endParaRPr>
              </a:p>
            </p:txBody>
          </p:sp>
          <p:sp>
            <p:nvSpPr>
              <p:cNvPr id="1459248" name="Oval 48">
                <a:extLst>
                  <a:ext uri="{FF2B5EF4-FFF2-40B4-BE49-F238E27FC236}">
                    <a16:creationId xmlns:a16="http://schemas.microsoft.com/office/drawing/2014/main" id="{07A1DB97-C7B7-46F6-BF3C-F5976698C256}"/>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49" name="Oval 49">
                <a:extLst>
                  <a:ext uri="{FF2B5EF4-FFF2-40B4-BE49-F238E27FC236}">
                    <a16:creationId xmlns:a16="http://schemas.microsoft.com/office/drawing/2014/main" id="{BF5975A2-1822-4187-870F-97F0B4E5F582}"/>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50" name="Oval 50">
                <a:extLst>
                  <a:ext uri="{FF2B5EF4-FFF2-40B4-BE49-F238E27FC236}">
                    <a16:creationId xmlns:a16="http://schemas.microsoft.com/office/drawing/2014/main" id="{6B7E58B9-0F29-412D-B87C-F7350F226912}"/>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51" name="Oval 51">
                <a:extLst>
                  <a:ext uri="{FF2B5EF4-FFF2-40B4-BE49-F238E27FC236}">
                    <a16:creationId xmlns:a16="http://schemas.microsoft.com/office/drawing/2014/main" id="{93379C06-8290-4FB4-885E-446D7CE0D731}"/>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52" name="Oval 52">
                <a:extLst>
                  <a:ext uri="{FF2B5EF4-FFF2-40B4-BE49-F238E27FC236}">
                    <a16:creationId xmlns:a16="http://schemas.microsoft.com/office/drawing/2014/main" id="{1D3276AA-EEDC-428A-8388-45A1F4611467}"/>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sp>
            <p:nvSpPr>
              <p:cNvPr id="1459253" name="Oval 53">
                <a:extLst>
                  <a:ext uri="{FF2B5EF4-FFF2-40B4-BE49-F238E27FC236}">
                    <a16:creationId xmlns:a16="http://schemas.microsoft.com/office/drawing/2014/main" id="{2EE132DC-C121-46AC-ABCC-2D298D50F180}"/>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defRPr/>
                </a:pPr>
                <a:endParaRPr lang="en-US">
                  <a:solidFill>
                    <a:srgbClr val="FFFFFF"/>
                  </a:solidFill>
                  <a:latin typeface="Arial"/>
                </a:endParaRPr>
              </a:p>
            </p:txBody>
          </p:sp>
        </p:grpSp>
        <p:grpSp>
          <p:nvGrpSpPr>
            <p:cNvPr id="24589" name="Group 54">
              <a:extLst>
                <a:ext uri="{FF2B5EF4-FFF2-40B4-BE49-F238E27FC236}">
                  <a16:creationId xmlns:a16="http://schemas.microsoft.com/office/drawing/2014/main" id="{7D3607CD-C098-497E-96C8-1633FE8803B2}"/>
                </a:ext>
              </a:extLst>
            </p:cNvPr>
            <p:cNvGrpSpPr>
              <a:grpSpLocks/>
            </p:cNvGrpSpPr>
            <p:nvPr userDrawn="1"/>
          </p:nvGrpSpPr>
          <p:grpSpPr bwMode="auto">
            <a:xfrm>
              <a:off x="5280" y="3024"/>
              <a:ext cx="425" cy="258"/>
              <a:chOff x="5280" y="3024"/>
              <a:chExt cx="425" cy="258"/>
            </a:xfrm>
          </p:grpSpPr>
          <p:sp>
            <p:nvSpPr>
              <p:cNvPr id="24590" name="Freeform 55">
                <a:extLst>
                  <a:ext uri="{FF2B5EF4-FFF2-40B4-BE49-F238E27FC236}">
                    <a16:creationId xmlns:a16="http://schemas.microsoft.com/office/drawing/2014/main" id="{D97B5A5A-2455-4D40-9CDC-22D08A80C8F7}"/>
                  </a:ext>
                </a:extLst>
              </p:cNvPr>
              <p:cNvSpPr>
                <a:spLocks/>
              </p:cNvSpPr>
              <p:nvPr/>
            </p:nvSpPr>
            <p:spPr bwMode="hidden">
              <a:xfrm>
                <a:off x="5280" y="3186"/>
                <a:ext cx="383" cy="96"/>
              </a:xfrm>
              <a:custGeom>
                <a:avLst/>
                <a:gdLst>
                  <a:gd name="T0" fmla="*/ 248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48 w 382"/>
                  <a:gd name="T19" fmla="*/ 96 h 96"/>
                  <a:gd name="T20" fmla="*/ 302 w 382"/>
                  <a:gd name="T21" fmla="*/ 90 h 96"/>
                  <a:gd name="T22" fmla="*/ 350 w 382"/>
                  <a:gd name="T23" fmla="*/ 84 h 96"/>
                  <a:gd name="T24" fmla="*/ 391 w 382"/>
                  <a:gd name="T25" fmla="*/ 66 h 96"/>
                  <a:gd name="T26" fmla="*/ 421 w 382"/>
                  <a:gd name="T27" fmla="*/ 42 h 96"/>
                  <a:gd name="T28" fmla="*/ 415 w 382"/>
                  <a:gd name="T29" fmla="*/ 42 h 96"/>
                  <a:gd name="T30" fmla="*/ 385 w 382"/>
                  <a:gd name="T31" fmla="*/ 66 h 96"/>
                  <a:gd name="T32" fmla="*/ 344 w 382"/>
                  <a:gd name="T33" fmla="*/ 78 h 96"/>
                  <a:gd name="T34" fmla="*/ 302 w 382"/>
                  <a:gd name="T35" fmla="*/ 90 h 96"/>
                  <a:gd name="T36" fmla="*/ 248 w 382"/>
                  <a:gd name="T37" fmla="*/ 96 h 96"/>
                  <a:gd name="T38" fmla="*/ 248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1" name="Freeform 56">
                <a:extLst>
                  <a:ext uri="{FF2B5EF4-FFF2-40B4-BE49-F238E27FC236}">
                    <a16:creationId xmlns:a16="http://schemas.microsoft.com/office/drawing/2014/main" id="{56DD9DAC-ADC7-48B3-B152-EF5E9CA81B58}"/>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2" name="Freeform 57">
                <a:extLst>
                  <a:ext uri="{FF2B5EF4-FFF2-40B4-BE49-F238E27FC236}">
                    <a16:creationId xmlns:a16="http://schemas.microsoft.com/office/drawing/2014/main" id="{66854FB0-CFC5-44FE-A4A6-DACC524E3285}"/>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3" name="Freeform 58">
                <a:extLst>
                  <a:ext uri="{FF2B5EF4-FFF2-40B4-BE49-F238E27FC236}">
                    <a16:creationId xmlns:a16="http://schemas.microsoft.com/office/drawing/2014/main" id="{3342EEAC-447C-47F2-ABBB-B8C5D89AB9F8}"/>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4" name="Freeform 59">
                <a:extLst>
                  <a:ext uri="{FF2B5EF4-FFF2-40B4-BE49-F238E27FC236}">
                    <a16:creationId xmlns:a16="http://schemas.microsoft.com/office/drawing/2014/main" id="{0F0D1DA3-5832-4F7E-A345-39C484EFB7D5}"/>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5" name="Freeform 60">
                <a:extLst>
                  <a:ext uri="{FF2B5EF4-FFF2-40B4-BE49-F238E27FC236}">
                    <a16:creationId xmlns:a16="http://schemas.microsoft.com/office/drawing/2014/main" id="{343ACEE7-33A6-434D-9317-8F9F40D126F7}"/>
                  </a:ext>
                </a:extLst>
              </p:cNvPr>
              <p:cNvSpPr>
                <a:spLocks/>
              </p:cNvSpPr>
              <p:nvPr/>
            </p:nvSpPr>
            <p:spPr bwMode="hidden">
              <a:xfrm>
                <a:off x="5489" y="3042"/>
                <a:ext cx="186" cy="210"/>
              </a:xfrm>
              <a:custGeom>
                <a:avLst/>
                <a:gdLst>
                  <a:gd name="T0" fmla="*/ 0 w 185"/>
                  <a:gd name="T1" fmla="*/ 6 h 210"/>
                  <a:gd name="T2" fmla="*/ 66 w 185"/>
                  <a:gd name="T3" fmla="*/ 12 h 210"/>
                  <a:gd name="T4" fmla="*/ 158 w 185"/>
                  <a:gd name="T5" fmla="*/ 36 h 210"/>
                  <a:gd name="T6" fmla="*/ 194 w 185"/>
                  <a:gd name="T7" fmla="*/ 72 h 210"/>
                  <a:gd name="T8" fmla="*/ 200 w 185"/>
                  <a:gd name="T9" fmla="*/ 90 h 210"/>
                  <a:gd name="T10" fmla="*/ 206 w 185"/>
                  <a:gd name="T11" fmla="*/ 114 h 210"/>
                  <a:gd name="T12" fmla="*/ 200 w 185"/>
                  <a:gd name="T13" fmla="*/ 138 h 210"/>
                  <a:gd name="T14" fmla="*/ 188 w 185"/>
                  <a:gd name="T15" fmla="*/ 162 h 210"/>
                  <a:gd name="T16" fmla="*/ 158 w 185"/>
                  <a:gd name="T17" fmla="*/ 180 h 210"/>
                  <a:gd name="T18" fmla="*/ 90 w 185"/>
                  <a:gd name="T19" fmla="*/ 198 h 210"/>
                  <a:gd name="T20" fmla="*/ 135 w 185"/>
                  <a:gd name="T21" fmla="*/ 210 h 210"/>
                  <a:gd name="T22" fmla="*/ 170 w 185"/>
                  <a:gd name="T23" fmla="*/ 192 h 210"/>
                  <a:gd name="T24" fmla="*/ 200 w 185"/>
                  <a:gd name="T25" fmla="*/ 168 h 210"/>
                  <a:gd name="T26" fmla="*/ 218 w 185"/>
                  <a:gd name="T27" fmla="*/ 144 h 210"/>
                  <a:gd name="T28" fmla="*/ 224 w 185"/>
                  <a:gd name="T29" fmla="*/ 114 h 210"/>
                  <a:gd name="T30" fmla="*/ 218 w 185"/>
                  <a:gd name="T31" fmla="*/ 90 h 210"/>
                  <a:gd name="T32" fmla="*/ 212 w 185"/>
                  <a:gd name="T33" fmla="*/ 66 h 210"/>
                  <a:gd name="T34" fmla="*/ 194 w 185"/>
                  <a:gd name="T35" fmla="*/ 48 h 210"/>
                  <a:gd name="T36" fmla="*/ 170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6" name="Freeform 61">
                <a:extLst>
                  <a:ext uri="{FF2B5EF4-FFF2-40B4-BE49-F238E27FC236}">
                    <a16:creationId xmlns:a16="http://schemas.microsoft.com/office/drawing/2014/main" id="{761BA92C-3577-4414-8A8E-E31D8802C537}"/>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4597" name="Group 62">
                <a:extLst>
                  <a:ext uri="{FF2B5EF4-FFF2-40B4-BE49-F238E27FC236}">
                    <a16:creationId xmlns:a16="http://schemas.microsoft.com/office/drawing/2014/main" id="{AA6F396D-E048-4F3A-97CF-1FB5BE06FD02}"/>
                  </a:ext>
                </a:extLst>
              </p:cNvPr>
              <p:cNvGrpSpPr>
                <a:grpSpLocks/>
              </p:cNvGrpSpPr>
              <p:nvPr/>
            </p:nvGrpSpPr>
            <p:grpSpPr bwMode="auto">
              <a:xfrm>
                <a:off x="5381" y="3085"/>
                <a:ext cx="227" cy="132"/>
                <a:chOff x="5381" y="3085"/>
                <a:chExt cx="227" cy="132"/>
              </a:xfrm>
            </p:grpSpPr>
            <p:sp>
              <p:nvSpPr>
                <p:cNvPr id="25622" name="Oval 63">
                  <a:extLst>
                    <a:ext uri="{FF2B5EF4-FFF2-40B4-BE49-F238E27FC236}">
                      <a16:creationId xmlns:a16="http://schemas.microsoft.com/office/drawing/2014/main" id="{DC3BE3BC-3907-47D0-8472-1036CBA8CE98}"/>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5623" name="Oval 64">
                  <a:extLst>
                    <a:ext uri="{FF2B5EF4-FFF2-40B4-BE49-F238E27FC236}">
                      <a16:creationId xmlns:a16="http://schemas.microsoft.com/office/drawing/2014/main" id="{4522A578-4131-4EF6-B402-B0B05735E3EA}"/>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5624" name="Oval 65">
                  <a:extLst>
                    <a:ext uri="{FF2B5EF4-FFF2-40B4-BE49-F238E27FC236}">
                      <a16:creationId xmlns:a16="http://schemas.microsoft.com/office/drawing/2014/main" id="{4CA59504-8599-4D9D-8625-F5AC8EB5C893}"/>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25625" name="Oval 66">
                  <a:extLst>
                    <a:ext uri="{FF2B5EF4-FFF2-40B4-BE49-F238E27FC236}">
                      <a16:creationId xmlns:a16="http://schemas.microsoft.com/office/drawing/2014/main" id="{6C08E0BE-5962-443B-8646-E55F92D726F8}"/>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59267" name="Rectangle 67">
            <a:extLst>
              <a:ext uri="{FF2B5EF4-FFF2-40B4-BE49-F238E27FC236}">
                <a16:creationId xmlns:a16="http://schemas.microsoft.com/office/drawing/2014/main" id="{14030735-B52B-43DC-9E12-CA21340AB086}"/>
              </a:ext>
            </a:extLst>
          </p:cNvPr>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1" compatLnSpc="1">
            <a:prstTxWarp prst="textNoShape">
              <a:avLst/>
            </a:prstTxWarp>
          </a:bodyPr>
          <a:lstStyle/>
          <a:p>
            <a:pPr lvl="0"/>
            <a:r>
              <a:rPr lang="en-US" altLang="en-US"/>
              <a:t>Click to edit Master title style</a:t>
            </a:r>
          </a:p>
        </p:txBody>
      </p:sp>
      <p:sp>
        <p:nvSpPr>
          <p:cNvPr id="1459268" name="Rectangle 68">
            <a:extLst>
              <a:ext uri="{FF2B5EF4-FFF2-40B4-BE49-F238E27FC236}">
                <a16:creationId xmlns:a16="http://schemas.microsoft.com/office/drawing/2014/main" id="{44723FFC-A3FE-4A51-9108-B7071E3EA008}"/>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59269" name="Rectangle 69">
            <a:extLst>
              <a:ext uri="{FF2B5EF4-FFF2-40B4-BE49-F238E27FC236}">
                <a16:creationId xmlns:a16="http://schemas.microsoft.com/office/drawing/2014/main" id="{70B3F660-F1A1-48D4-ADD4-51E3AD05BB29}"/>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latin typeface="Arial"/>
              </a:defRPr>
            </a:lvl1pPr>
          </a:lstStyle>
          <a:p>
            <a:pPr>
              <a:defRPr/>
            </a:pPr>
            <a:fld id="{528B1063-3A1E-42BE-895B-4D37CB368A03}" type="datetime1">
              <a:rPr lang="en-US" altLang="en-US" smtClean="0"/>
              <a:t>11/18/2025</a:t>
            </a:fld>
            <a:endParaRPr lang="en-US" altLang="en-US"/>
          </a:p>
        </p:txBody>
      </p:sp>
      <p:sp>
        <p:nvSpPr>
          <p:cNvPr id="1459270" name="Rectangle 70">
            <a:extLst>
              <a:ext uri="{FF2B5EF4-FFF2-40B4-BE49-F238E27FC236}">
                <a16:creationId xmlns:a16="http://schemas.microsoft.com/office/drawing/2014/main" id="{445D938E-5CCB-488B-B877-7DE12C089591}"/>
              </a:ext>
            </a:extLst>
          </p:cNvPr>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latin typeface="Arial"/>
              </a:defRPr>
            </a:lvl1pPr>
          </a:lstStyle>
          <a:p>
            <a:pPr>
              <a:defRPr/>
            </a:pPr>
            <a:endParaRPr lang="en-US" altLang="en-US"/>
          </a:p>
        </p:txBody>
      </p:sp>
      <p:sp>
        <p:nvSpPr>
          <p:cNvPr id="1459271" name="Rectangle 71">
            <a:extLst>
              <a:ext uri="{FF2B5EF4-FFF2-40B4-BE49-F238E27FC236}">
                <a16:creationId xmlns:a16="http://schemas.microsoft.com/office/drawing/2014/main" id="{D9294D06-543A-4A8E-8149-EF9C33005EE2}"/>
              </a:ext>
            </a:extLst>
          </p:cNvPr>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defRPr>
            </a:lvl1pPr>
          </a:lstStyle>
          <a:p>
            <a:fld id="{FE4A797D-4DB7-4BC8-BC4B-09A30C77D471}"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505689" r:id="rId1"/>
    <p:sldLayoutId id="2147505690" r:id="rId2"/>
    <p:sldLayoutId id="2147505691" r:id="rId3"/>
    <p:sldLayoutId id="2147505692" r:id="rId4"/>
    <p:sldLayoutId id="2147505693" r:id="rId5"/>
    <p:sldLayoutId id="2147505694" r:id="rId6"/>
    <p:sldLayoutId id="2147505695" r:id="rId7"/>
    <p:sldLayoutId id="2147505696" r:id="rId8"/>
    <p:sldLayoutId id="2147505697" r:id="rId9"/>
    <p:sldLayoutId id="2147505698" r:id="rId10"/>
    <p:sldLayoutId id="2147505699" r:id="rId11"/>
  </p:sldLayoutIdLs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9202" name="Freeform 2">
            <a:extLst>
              <a:ext uri="{FF2B5EF4-FFF2-40B4-BE49-F238E27FC236}">
                <a16:creationId xmlns:a16="http://schemas.microsoft.com/office/drawing/2014/main" id="{1AC844C2-6882-4956-B5F9-24F21EB909E6}"/>
              </a:ext>
            </a:extLst>
          </p:cNvPr>
          <p:cNvSpPr>
            <a:spLocks/>
          </p:cNvSpPr>
          <p:nvPr/>
        </p:nvSpPr>
        <p:spPr bwMode="hidden">
          <a:xfrm>
            <a:off x="6627813" y="6429375"/>
            <a:ext cx="285750" cy="209550"/>
          </a:xfrm>
          <a:custGeom>
            <a:avLst/>
            <a:gdLst>
              <a:gd name="T0" fmla="*/ 0 w 179"/>
              <a:gd name="T1" fmla="*/ 132 h 132"/>
              <a:gd name="T2" fmla="*/ 29 w 179"/>
              <a:gd name="T3" fmla="*/ 132 h 132"/>
              <a:gd name="T4" fmla="*/ 77 w 179"/>
              <a:gd name="T5" fmla="*/ 108 h 132"/>
              <a:gd name="T6" fmla="*/ 119 w 179"/>
              <a:gd name="T7" fmla="*/ 78 h 132"/>
              <a:gd name="T8" fmla="*/ 155 w 179"/>
              <a:gd name="T9" fmla="*/ 48 h 132"/>
              <a:gd name="T10" fmla="*/ 179 w 179"/>
              <a:gd name="T11" fmla="*/ 12 h 132"/>
              <a:gd name="T12" fmla="*/ 173 w 179"/>
              <a:gd name="T13" fmla="*/ 6 h 132"/>
              <a:gd name="T14" fmla="*/ 167 w 179"/>
              <a:gd name="T15" fmla="*/ 0 h 132"/>
              <a:gd name="T16" fmla="*/ 137 w 179"/>
              <a:gd name="T17" fmla="*/ 42 h 132"/>
              <a:gd name="T18" fmla="*/ 101 w 179"/>
              <a:gd name="T19" fmla="*/ 78 h 132"/>
              <a:gd name="T20" fmla="*/ 53 w 179"/>
              <a:gd name="T21" fmla="*/ 108 h 132"/>
              <a:gd name="T22" fmla="*/ 0 w 179"/>
              <a:gd name="T23" fmla="*/ 132 h 132"/>
              <a:gd name="T24" fmla="*/ 0 w 179"/>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a:noFill/>
          </a:ln>
        </p:spPr>
        <p:txBody>
          <a:bodyPr/>
          <a:lstStyle/>
          <a:p>
            <a:pPr>
              <a:defRPr/>
            </a:pPr>
            <a:endParaRPr lang="en-US">
              <a:solidFill>
                <a:srgbClr val="FFFFFF"/>
              </a:solidFill>
            </a:endParaRPr>
          </a:p>
        </p:txBody>
      </p:sp>
      <p:grpSp>
        <p:nvGrpSpPr>
          <p:cNvPr id="25603" name="Group 3">
            <a:extLst>
              <a:ext uri="{FF2B5EF4-FFF2-40B4-BE49-F238E27FC236}">
                <a16:creationId xmlns:a16="http://schemas.microsoft.com/office/drawing/2014/main" id="{E0564C8A-C874-4862-84A2-73D5BE3E154E}"/>
              </a:ext>
            </a:extLst>
          </p:cNvPr>
          <p:cNvGrpSpPr>
            <a:grpSpLocks/>
          </p:cNvGrpSpPr>
          <p:nvPr/>
        </p:nvGrpSpPr>
        <p:grpSpPr bwMode="auto">
          <a:xfrm>
            <a:off x="3175" y="4267200"/>
            <a:ext cx="9140825" cy="2590800"/>
            <a:chOff x="2" y="2688"/>
            <a:chExt cx="5758" cy="1632"/>
          </a:xfrm>
        </p:grpSpPr>
        <p:sp>
          <p:nvSpPr>
            <p:cNvPr id="25609" name="Freeform 4">
              <a:extLst>
                <a:ext uri="{FF2B5EF4-FFF2-40B4-BE49-F238E27FC236}">
                  <a16:creationId xmlns:a16="http://schemas.microsoft.com/office/drawing/2014/main" id="{7E60312A-3139-42BA-B7E6-6C31235D5213}"/>
                </a:ext>
              </a:extLst>
            </p:cNvPr>
            <p:cNvSpPr>
              <a:spLocks/>
            </p:cNvSpPr>
            <p:nvPr/>
          </p:nvSpPr>
          <p:spPr bwMode="hidden">
            <a:xfrm>
              <a:off x="2" y="2688"/>
              <a:ext cx="5758" cy="1632"/>
            </a:xfrm>
            <a:custGeom>
              <a:avLst/>
              <a:gdLst>
                <a:gd name="T0" fmla="*/ 6629 w 5740"/>
                <a:gd name="T1" fmla="*/ 0 h 4316"/>
                <a:gd name="T2" fmla="*/ 0 w 5740"/>
                <a:gd name="T3" fmla="*/ 0 h 4316"/>
                <a:gd name="T4" fmla="*/ 0 w 5740"/>
                <a:gd name="T5" fmla="*/ 0 h 4316"/>
                <a:gd name="T6" fmla="*/ 6629 w 5740"/>
                <a:gd name="T7" fmla="*/ 0 h 4316"/>
                <a:gd name="T8" fmla="*/ 6629 w 5740"/>
                <a:gd name="T9" fmla="*/ 0 h 4316"/>
                <a:gd name="T10" fmla="*/ 662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610" name="Group 5">
              <a:extLst>
                <a:ext uri="{FF2B5EF4-FFF2-40B4-BE49-F238E27FC236}">
                  <a16:creationId xmlns:a16="http://schemas.microsoft.com/office/drawing/2014/main" id="{7D57C519-6900-4F4A-A41F-336A86220112}"/>
                </a:ext>
              </a:extLst>
            </p:cNvPr>
            <p:cNvGrpSpPr>
              <a:grpSpLocks/>
            </p:cNvGrpSpPr>
            <p:nvPr userDrawn="1"/>
          </p:nvGrpSpPr>
          <p:grpSpPr bwMode="auto">
            <a:xfrm>
              <a:off x="3528" y="3715"/>
              <a:ext cx="792" cy="521"/>
              <a:chOff x="3527" y="3715"/>
              <a:chExt cx="792" cy="521"/>
            </a:xfrm>
          </p:grpSpPr>
          <p:sp>
            <p:nvSpPr>
              <p:cNvPr id="1459206" name="Oval 6">
                <a:extLst>
                  <a:ext uri="{FF2B5EF4-FFF2-40B4-BE49-F238E27FC236}">
                    <a16:creationId xmlns:a16="http://schemas.microsoft.com/office/drawing/2014/main" id="{EE7AB1B3-698B-449C-B6B6-8800CB7C3723}"/>
                  </a:ext>
                </a:extLst>
              </p:cNvPr>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a:noFill/>
              </a:ln>
              <a:effectLst/>
            </p:spPr>
            <p:txBody>
              <a:bodyPr/>
              <a:lstStyle/>
              <a:p>
                <a:pPr>
                  <a:defRPr/>
                </a:pPr>
                <a:endParaRPr lang="en-US">
                  <a:solidFill>
                    <a:srgbClr val="FFFFFF"/>
                  </a:solidFill>
                </a:endParaRPr>
              </a:p>
            </p:txBody>
          </p:sp>
          <p:sp>
            <p:nvSpPr>
              <p:cNvPr id="1459207" name="Oval 7">
                <a:extLst>
                  <a:ext uri="{FF2B5EF4-FFF2-40B4-BE49-F238E27FC236}">
                    <a16:creationId xmlns:a16="http://schemas.microsoft.com/office/drawing/2014/main" id="{70F3AA65-A3D4-411A-BC3F-B9065A38B3C9}"/>
                  </a:ext>
                </a:extLst>
              </p:cNvPr>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08" name="Oval 8">
                <a:extLst>
                  <a:ext uri="{FF2B5EF4-FFF2-40B4-BE49-F238E27FC236}">
                    <a16:creationId xmlns:a16="http://schemas.microsoft.com/office/drawing/2014/main" id="{A62E7E9D-8AE9-498B-8660-702ED6B75589}"/>
                  </a:ext>
                </a:extLst>
              </p:cNvPr>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09" name="Oval 9">
                <a:extLst>
                  <a:ext uri="{FF2B5EF4-FFF2-40B4-BE49-F238E27FC236}">
                    <a16:creationId xmlns:a16="http://schemas.microsoft.com/office/drawing/2014/main" id="{327B7F7C-19E8-47B7-B9F8-5F2330CC881D}"/>
                  </a:ext>
                </a:extLst>
              </p:cNvPr>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10" name="Oval 10">
                <a:extLst>
                  <a:ext uri="{FF2B5EF4-FFF2-40B4-BE49-F238E27FC236}">
                    <a16:creationId xmlns:a16="http://schemas.microsoft.com/office/drawing/2014/main" id="{AF9DB189-9BBF-4B60-8A91-B39A4FC3085C}"/>
                  </a:ext>
                </a:extLst>
              </p:cNvPr>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11" name="Freeform 11">
                <a:extLst>
                  <a:ext uri="{FF2B5EF4-FFF2-40B4-BE49-F238E27FC236}">
                    <a16:creationId xmlns:a16="http://schemas.microsoft.com/office/drawing/2014/main" id="{51A8CEF9-1B12-4D95-BE9A-67BFD6FB8115}"/>
                  </a:ext>
                </a:extLst>
              </p:cNvPr>
              <p:cNvSpPr>
                <a:spLocks/>
              </p:cNvSpPr>
              <p:nvPr/>
            </p:nvSpPr>
            <p:spPr bwMode="hidden">
              <a:xfrm>
                <a:off x="3575" y="3715"/>
                <a:ext cx="383" cy="161"/>
              </a:xfrm>
              <a:custGeom>
                <a:avLst/>
                <a:gdLst>
                  <a:gd name="T0" fmla="*/ 376 w 382"/>
                  <a:gd name="T1" fmla="*/ 12 h 161"/>
                  <a:gd name="T2" fmla="*/ 257 w 382"/>
                  <a:gd name="T3" fmla="*/ 24 h 161"/>
                  <a:gd name="T4" fmla="*/ 149 w 382"/>
                  <a:gd name="T5" fmla="*/ 54 h 161"/>
                  <a:gd name="T6" fmla="*/ 101 w 382"/>
                  <a:gd name="T7" fmla="*/ 77 h 161"/>
                  <a:gd name="T8" fmla="*/ 59 w 382"/>
                  <a:gd name="T9" fmla="*/ 101 h 161"/>
                  <a:gd name="T10" fmla="*/ 24 w 382"/>
                  <a:gd name="T11" fmla="*/ 131 h 161"/>
                  <a:gd name="T12" fmla="*/ 0 w 382"/>
                  <a:gd name="T13" fmla="*/ 161 h 161"/>
                  <a:gd name="T14" fmla="*/ 0 w 382"/>
                  <a:gd name="T15" fmla="*/ 137 h 161"/>
                  <a:gd name="T16" fmla="*/ 29 w 382"/>
                  <a:gd name="T17" fmla="*/ 107 h 161"/>
                  <a:gd name="T18" fmla="*/ 65 w 382"/>
                  <a:gd name="T19" fmla="*/ 83 h 161"/>
                  <a:gd name="T20" fmla="*/ 155 w 382"/>
                  <a:gd name="T21" fmla="*/ 36 h 161"/>
                  <a:gd name="T22" fmla="*/ 257 w 382"/>
                  <a:gd name="T23" fmla="*/ 12 h 161"/>
                  <a:gd name="T24" fmla="*/ 376 w 382"/>
                  <a:gd name="T25" fmla="*/ 0 h 161"/>
                  <a:gd name="T26" fmla="*/ 376 w 382"/>
                  <a:gd name="T27" fmla="*/ 0 h 161"/>
                  <a:gd name="T28" fmla="*/ 382 w 382"/>
                  <a:gd name="T29" fmla="*/ 0 h 161"/>
                  <a:gd name="T30" fmla="*/ 382 w 382"/>
                  <a:gd name="T31" fmla="*/ 12 h 161"/>
                  <a:gd name="T32" fmla="*/ 376 w 382"/>
                  <a:gd name="T33" fmla="*/ 12 h 161"/>
                  <a:gd name="T34" fmla="*/ 376 w 382"/>
                  <a:gd name="T35" fmla="*/ 12 h 161"/>
                  <a:gd name="T36" fmla="*/ 376 w 382"/>
                  <a:gd name="T37" fmla="*/ 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12" name="Freeform 12">
                <a:extLst>
                  <a:ext uri="{FF2B5EF4-FFF2-40B4-BE49-F238E27FC236}">
                    <a16:creationId xmlns:a16="http://schemas.microsoft.com/office/drawing/2014/main" id="{B463BCF4-B7C6-4323-8091-FCB78F68CDAA}"/>
                  </a:ext>
                </a:extLst>
              </p:cNvPr>
              <p:cNvSpPr>
                <a:spLocks/>
              </p:cNvSpPr>
              <p:nvPr/>
            </p:nvSpPr>
            <p:spPr bwMode="hidden">
              <a:xfrm>
                <a:off x="3695" y="4170"/>
                <a:ext cx="444" cy="66"/>
              </a:xfrm>
              <a:custGeom>
                <a:avLst/>
                <a:gdLst>
                  <a:gd name="T0" fmla="*/ 257 w 443"/>
                  <a:gd name="T1" fmla="*/ 54 h 66"/>
                  <a:gd name="T2" fmla="*/ 353 w 443"/>
                  <a:gd name="T3" fmla="*/ 48 h 66"/>
                  <a:gd name="T4" fmla="*/ 443 w 443"/>
                  <a:gd name="T5" fmla="*/ 24 h 66"/>
                  <a:gd name="T6" fmla="*/ 443 w 443"/>
                  <a:gd name="T7" fmla="*/ 36 h 66"/>
                  <a:gd name="T8" fmla="*/ 353 w 443"/>
                  <a:gd name="T9" fmla="*/ 60 h 66"/>
                  <a:gd name="T10" fmla="*/ 257 w 443"/>
                  <a:gd name="T11" fmla="*/ 66 h 66"/>
                  <a:gd name="T12" fmla="*/ 186 w 443"/>
                  <a:gd name="T13" fmla="*/ 60 h 66"/>
                  <a:gd name="T14" fmla="*/ 120 w 443"/>
                  <a:gd name="T15" fmla="*/ 48 h 66"/>
                  <a:gd name="T16" fmla="*/ 60 w 443"/>
                  <a:gd name="T17" fmla="*/ 36 h 66"/>
                  <a:gd name="T18" fmla="*/ 0 w 443"/>
                  <a:gd name="T19" fmla="*/ 12 h 66"/>
                  <a:gd name="T20" fmla="*/ 0 w 443"/>
                  <a:gd name="T21" fmla="*/ 0 h 66"/>
                  <a:gd name="T22" fmla="*/ 54 w 443"/>
                  <a:gd name="T23" fmla="*/ 24 h 66"/>
                  <a:gd name="T24" fmla="*/ 120 w 443"/>
                  <a:gd name="T25" fmla="*/ 36 h 66"/>
                  <a:gd name="T26" fmla="*/ 186 w 443"/>
                  <a:gd name="T27" fmla="*/ 48 h 66"/>
                  <a:gd name="T28" fmla="*/ 257 w 443"/>
                  <a:gd name="T29" fmla="*/ 54 h 66"/>
                  <a:gd name="T30" fmla="*/ 257 w 443"/>
                  <a:gd name="T31"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a:noFill/>
              </a:ln>
            </p:spPr>
            <p:txBody>
              <a:bodyPr/>
              <a:lstStyle/>
              <a:p>
                <a:pPr>
                  <a:defRPr/>
                </a:pPr>
                <a:endParaRPr lang="en-US">
                  <a:solidFill>
                    <a:srgbClr val="FFFFFF"/>
                  </a:solidFill>
                </a:endParaRPr>
              </a:p>
            </p:txBody>
          </p:sp>
          <p:sp>
            <p:nvSpPr>
              <p:cNvPr id="1459213" name="Freeform 13">
                <a:extLst>
                  <a:ext uri="{FF2B5EF4-FFF2-40B4-BE49-F238E27FC236}">
                    <a16:creationId xmlns:a16="http://schemas.microsoft.com/office/drawing/2014/main" id="{44764091-2A3D-45A6-ABDF-4677D396B50E}"/>
                  </a:ext>
                </a:extLst>
              </p:cNvPr>
              <p:cNvSpPr>
                <a:spLocks/>
              </p:cNvSpPr>
              <p:nvPr/>
            </p:nvSpPr>
            <p:spPr bwMode="hidden">
              <a:xfrm>
                <a:off x="3527" y="3906"/>
                <a:ext cx="89" cy="216"/>
              </a:xfrm>
              <a:custGeom>
                <a:avLst/>
                <a:gdLst>
                  <a:gd name="T0" fmla="*/ 12 w 89"/>
                  <a:gd name="T1" fmla="*/ 66 h 216"/>
                  <a:gd name="T2" fmla="*/ 18 w 89"/>
                  <a:gd name="T3" fmla="*/ 108 h 216"/>
                  <a:gd name="T4" fmla="*/ 36 w 89"/>
                  <a:gd name="T5" fmla="*/ 144 h 216"/>
                  <a:gd name="T6" fmla="*/ 60 w 89"/>
                  <a:gd name="T7" fmla="*/ 180 h 216"/>
                  <a:gd name="T8" fmla="*/ 89 w 89"/>
                  <a:gd name="T9" fmla="*/ 216 h 216"/>
                  <a:gd name="T10" fmla="*/ 72 w 89"/>
                  <a:gd name="T11" fmla="*/ 216 h 216"/>
                  <a:gd name="T12" fmla="*/ 42 w 89"/>
                  <a:gd name="T13" fmla="*/ 180 h 216"/>
                  <a:gd name="T14" fmla="*/ 18 w 89"/>
                  <a:gd name="T15" fmla="*/ 144 h 216"/>
                  <a:gd name="T16" fmla="*/ 6 w 89"/>
                  <a:gd name="T17" fmla="*/ 108 h 216"/>
                  <a:gd name="T18" fmla="*/ 0 w 89"/>
                  <a:gd name="T19" fmla="*/ 66 h 216"/>
                  <a:gd name="T20" fmla="*/ 0 w 89"/>
                  <a:gd name="T21" fmla="*/ 30 h 216"/>
                  <a:gd name="T22" fmla="*/ 12 w 89"/>
                  <a:gd name="T23" fmla="*/ 0 h 216"/>
                  <a:gd name="T24" fmla="*/ 30 w 89"/>
                  <a:gd name="T25" fmla="*/ 0 h 216"/>
                  <a:gd name="T26" fmla="*/ 18 w 89"/>
                  <a:gd name="T27" fmla="*/ 30 h 216"/>
                  <a:gd name="T28" fmla="*/ 12 w 89"/>
                  <a:gd name="T29" fmla="*/ 66 h 216"/>
                  <a:gd name="T30" fmla="*/ 12 w 89"/>
                  <a:gd name="T31" fmla="*/ 6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14" name="Freeform 14">
                <a:extLst>
                  <a:ext uri="{FF2B5EF4-FFF2-40B4-BE49-F238E27FC236}">
                    <a16:creationId xmlns:a16="http://schemas.microsoft.com/office/drawing/2014/main" id="{03661929-DC9B-49D8-A34D-467091B23B45}"/>
                  </a:ext>
                </a:extLst>
              </p:cNvPr>
              <p:cNvSpPr>
                <a:spLocks/>
              </p:cNvSpPr>
              <p:nvPr/>
            </p:nvSpPr>
            <p:spPr bwMode="hidden">
              <a:xfrm>
                <a:off x="3569" y="3745"/>
                <a:ext cx="750" cy="461"/>
              </a:xfrm>
              <a:custGeom>
                <a:avLst/>
                <a:gdLst>
                  <a:gd name="T0" fmla="*/ 382 w 747"/>
                  <a:gd name="T1" fmla="*/ 443 h 461"/>
                  <a:gd name="T2" fmla="*/ 311 w 747"/>
                  <a:gd name="T3" fmla="*/ 437 h 461"/>
                  <a:gd name="T4" fmla="*/ 245 w 747"/>
                  <a:gd name="T5" fmla="*/ 425 h 461"/>
                  <a:gd name="T6" fmla="*/ 185 w 747"/>
                  <a:gd name="T7" fmla="*/ 407 h 461"/>
                  <a:gd name="T8" fmla="*/ 131 w 747"/>
                  <a:gd name="T9" fmla="*/ 383 h 461"/>
                  <a:gd name="T10" fmla="*/ 83 w 747"/>
                  <a:gd name="T11" fmla="*/ 347 h 461"/>
                  <a:gd name="T12" fmla="*/ 53 w 747"/>
                  <a:gd name="T13" fmla="*/ 311 h 461"/>
                  <a:gd name="T14" fmla="*/ 30 w 747"/>
                  <a:gd name="T15" fmla="*/ 269 h 461"/>
                  <a:gd name="T16" fmla="*/ 24 w 747"/>
                  <a:gd name="T17" fmla="*/ 227 h 461"/>
                  <a:gd name="T18" fmla="*/ 30 w 747"/>
                  <a:gd name="T19" fmla="*/ 185 h 461"/>
                  <a:gd name="T20" fmla="*/ 53 w 747"/>
                  <a:gd name="T21" fmla="*/ 143 h 461"/>
                  <a:gd name="T22" fmla="*/ 83 w 747"/>
                  <a:gd name="T23" fmla="*/ 107 h 461"/>
                  <a:gd name="T24" fmla="*/ 131 w 747"/>
                  <a:gd name="T25" fmla="*/ 77 h 461"/>
                  <a:gd name="T26" fmla="*/ 185 w 747"/>
                  <a:gd name="T27" fmla="*/ 47 h 461"/>
                  <a:gd name="T28" fmla="*/ 245 w 747"/>
                  <a:gd name="T29" fmla="*/ 30 h 461"/>
                  <a:gd name="T30" fmla="*/ 311 w 747"/>
                  <a:gd name="T31" fmla="*/ 18 h 461"/>
                  <a:gd name="T32" fmla="*/ 382 w 747"/>
                  <a:gd name="T33" fmla="*/ 12 h 461"/>
                  <a:gd name="T34" fmla="*/ 478 w 747"/>
                  <a:gd name="T35" fmla="*/ 18 h 461"/>
                  <a:gd name="T36" fmla="*/ 562 w 747"/>
                  <a:gd name="T37" fmla="*/ 41 h 461"/>
                  <a:gd name="T38" fmla="*/ 562 w 747"/>
                  <a:gd name="T39" fmla="*/ 36 h 461"/>
                  <a:gd name="T40" fmla="*/ 562 w 747"/>
                  <a:gd name="T41" fmla="*/ 30 h 461"/>
                  <a:gd name="T42" fmla="*/ 478 w 747"/>
                  <a:gd name="T43" fmla="*/ 6 h 461"/>
                  <a:gd name="T44" fmla="*/ 382 w 747"/>
                  <a:gd name="T45" fmla="*/ 0 h 461"/>
                  <a:gd name="T46" fmla="*/ 305 w 747"/>
                  <a:gd name="T47" fmla="*/ 6 h 461"/>
                  <a:gd name="T48" fmla="*/ 233 w 747"/>
                  <a:gd name="T49" fmla="*/ 18 h 461"/>
                  <a:gd name="T50" fmla="*/ 167 w 747"/>
                  <a:gd name="T51" fmla="*/ 41 h 461"/>
                  <a:gd name="T52" fmla="*/ 113 w 747"/>
                  <a:gd name="T53" fmla="*/ 65 h 461"/>
                  <a:gd name="T54" fmla="*/ 65 w 747"/>
                  <a:gd name="T55" fmla="*/ 101 h 461"/>
                  <a:gd name="T56" fmla="*/ 30 w 747"/>
                  <a:gd name="T57" fmla="*/ 137 h 461"/>
                  <a:gd name="T58" fmla="*/ 6 w 747"/>
                  <a:gd name="T59" fmla="*/ 179 h 461"/>
                  <a:gd name="T60" fmla="*/ 0 w 747"/>
                  <a:gd name="T61" fmla="*/ 227 h 461"/>
                  <a:gd name="T62" fmla="*/ 6 w 747"/>
                  <a:gd name="T63" fmla="*/ 275 h 461"/>
                  <a:gd name="T64" fmla="*/ 30 w 747"/>
                  <a:gd name="T65" fmla="*/ 317 h 461"/>
                  <a:gd name="T66" fmla="*/ 65 w 747"/>
                  <a:gd name="T67" fmla="*/ 359 h 461"/>
                  <a:gd name="T68" fmla="*/ 113 w 747"/>
                  <a:gd name="T69" fmla="*/ 395 h 461"/>
                  <a:gd name="T70" fmla="*/ 167 w 747"/>
                  <a:gd name="T71" fmla="*/ 419 h 461"/>
                  <a:gd name="T72" fmla="*/ 233 w 747"/>
                  <a:gd name="T73" fmla="*/ 443 h 461"/>
                  <a:gd name="T74" fmla="*/ 305 w 747"/>
                  <a:gd name="T75" fmla="*/ 455 h 461"/>
                  <a:gd name="T76" fmla="*/ 382 w 747"/>
                  <a:gd name="T77" fmla="*/ 461 h 461"/>
                  <a:gd name="T78" fmla="*/ 448 w 747"/>
                  <a:gd name="T79" fmla="*/ 455 h 461"/>
                  <a:gd name="T80" fmla="*/ 508 w 747"/>
                  <a:gd name="T81" fmla="*/ 449 h 461"/>
                  <a:gd name="T82" fmla="*/ 609 w 747"/>
                  <a:gd name="T83" fmla="*/ 413 h 461"/>
                  <a:gd name="T84" fmla="*/ 657 w 747"/>
                  <a:gd name="T85" fmla="*/ 389 h 461"/>
                  <a:gd name="T86" fmla="*/ 693 w 747"/>
                  <a:gd name="T87" fmla="*/ 359 h 461"/>
                  <a:gd name="T88" fmla="*/ 723 w 747"/>
                  <a:gd name="T89" fmla="*/ 329 h 461"/>
                  <a:gd name="T90" fmla="*/ 747 w 747"/>
                  <a:gd name="T91" fmla="*/ 293 h 461"/>
                  <a:gd name="T92" fmla="*/ 741 w 747"/>
                  <a:gd name="T93" fmla="*/ 287 h 461"/>
                  <a:gd name="T94" fmla="*/ 729 w 747"/>
                  <a:gd name="T95" fmla="*/ 281 h 461"/>
                  <a:gd name="T96" fmla="*/ 711 w 747"/>
                  <a:gd name="T97" fmla="*/ 317 h 461"/>
                  <a:gd name="T98" fmla="*/ 681 w 747"/>
                  <a:gd name="T99" fmla="*/ 347 h 461"/>
                  <a:gd name="T100" fmla="*/ 645 w 747"/>
                  <a:gd name="T101" fmla="*/ 377 h 461"/>
                  <a:gd name="T102" fmla="*/ 604 w 747"/>
                  <a:gd name="T103" fmla="*/ 401 h 461"/>
                  <a:gd name="T104" fmla="*/ 502 w 747"/>
                  <a:gd name="T105" fmla="*/ 431 h 461"/>
                  <a:gd name="T106" fmla="*/ 442 w 747"/>
                  <a:gd name="T107" fmla="*/ 443 h 461"/>
                  <a:gd name="T108" fmla="*/ 382 w 747"/>
                  <a:gd name="T109" fmla="*/ 443 h 461"/>
                  <a:gd name="T110" fmla="*/ 382 w 747"/>
                  <a:gd name="T111" fmla="*/ 44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a:noFill/>
              </a:ln>
            </p:spPr>
            <p:txBody>
              <a:bodyPr/>
              <a:lstStyle/>
              <a:p>
                <a:pPr>
                  <a:defRPr/>
                </a:pPr>
                <a:endParaRPr lang="en-US">
                  <a:solidFill>
                    <a:srgbClr val="FFFFFF"/>
                  </a:solidFill>
                </a:endParaRPr>
              </a:p>
            </p:txBody>
          </p:sp>
          <p:sp>
            <p:nvSpPr>
              <p:cNvPr id="1459215" name="Freeform 15">
                <a:extLst>
                  <a:ext uri="{FF2B5EF4-FFF2-40B4-BE49-F238E27FC236}">
                    <a16:creationId xmlns:a16="http://schemas.microsoft.com/office/drawing/2014/main" id="{4C7AD33E-0FF6-4F9A-BB2A-210490003355}"/>
                  </a:ext>
                </a:extLst>
              </p:cNvPr>
              <p:cNvSpPr>
                <a:spLocks/>
              </p:cNvSpPr>
              <p:nvPr/>
            </p:nvSpPr>
            <p:spPr bwMode="hidden">
              <a:xfrm>
                <a:off x="4037" y="3721"/>
                <a:ext cx="96" cy="30"/>
              </a:xfrm>
              <a:custGeom>
                <a:avLst/>
                <a:gdLst>
                  <a:gd name="T0" fmla="*/ 0 w 96"/>
                  <a:gd name="T1" fmla="*/ 0 h 30"/>
                  <a:gd name="T2" fmla="*/ 0 w 96"/>
                  <a:gd name="T3" fmla="*/ 12 h 30"/>
                  <a:gd name="T4" fmla="*/ 48 w 96"/>
                  <a:gd name="T5" fmla="*/ 18 h 30"/>
                  <a:gd name="T6" fmla="*/ 96 w 96"/>
                  <a:gd name="T7" fmla="*/ 30 h 30"/>
                  <a:gd name="T8" fmla="*/ 96 w 96"/>
                  <a:gd name="T9" fmla="*/ 24 h 30"/>
                  <a:gd name="T10" fmla="*/ 96 w 96"/>
                  <a:gd name="T11" fmla="*/ 18 h 30"/>
                  <a:gd name="T12" fmla="*/ 48 w 96"/>
                  <a:gd name="T13" fmla="*/ 12 h 30"/>
                  <a:gd name="T14" fmla="*/ 0 w 96"/>
                  <a:gd name="T15" fmla="*/ 0 h 30"/>
                  <a:gd name="T16" fmla="*/ 0 w 9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a:noFill/>
              </a:ln>
            </p:spPr>
            <p:txBody>
              <a:bodyPr/>
              <a:lstStyle/>
              <a:p>
                <a:pPr>
                  <a:defRPr/>
                </a:pPr>
                <a:endParaRPr lang="en-US">
                  <a:solidFill>
                    <a:srgbClr val="FFFFFF"/>
                  </a:solidFill>
                </a:endParaRPr>
              </a:p>
            </p:txBody>
          </p:sp>
          <p:sp>
            <p:nvSpPr>
              <p:cNvPr id="1459216" name="Oval 16">
                <a:extLst>
                  <a:ext uri="{FF2B5EF4-FFF2-40B4-BE49-F238E27FC236}">
                    <a16:creationId xmlns:a16="http://schemas.microsoft.com/office/drawing/2014/main" id="{2EE2633C-E939-4C6D-8496-D972771E464C}"/>
                  </a:ext>
                </a:extLst>
              </p:cNvPr>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5611" name="Group 17">
              <a:extLst>
                <a:ext uri="{FF2B5EF4-FFF2-40B4-BE49-F238E27FC236}">
                  <a16:creationId xmlns:a16="http://schemas.microsoft.com/office/drawing/2014/main" id="{7731F906-2CF0-4C7C-9E99-D47E382314B7}"/>
                </a:ext>
              </a:extLst>
            </p:cNvPr>
            <p:cNvGrpSpPr>
              <a:grpSpLocks/>
            </p:cNvGrpSpPr>
            <p:nvPr userDrawn="1"/>
          </p:nvGrpSpPr>
          <p:grpSpPr bwMode="auto">
            <a:xfrm>
              <a:off x="1776" y="3631"/>
              <a:ext cx="1626" cy="683"/>
              <a:chOff x="1776" y="3631"/>
              <a:chExt cx="1626" cy="683"/>
            </a:xfrm>
          </p:grpSpPr>
          <p:sp>
            <p:nvSpPr>
              <p:cNvPr id="1459218" name="Oval 18">
                <a:extLst>
                  <a:ext uri="{FF2B5EF4-FFF2-40B4-BE49-F238E27FC236}">
                    <a16:creationId xmlns:a16="http://schemas.microsoft.com/office/drawing/2014/main" id="{7D155FAB-C338-4028-A25D-45CFB0425E78}"/>
                  </a:ext>
                </a:extLst>
              </p:cNvPr>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19" name="Oval 19">
                <a:extLst>
                  <a:ext uri="{FF2B5EF4-FFF2-40B4-BE49-F238E27FC236}">
                    <a16:creationId xmlns:a16="http://schemas.microsoft.com/office/drawing/2014/main" id="{7AFA17BE-8A39-49D2-A70A-9D2E4C3ED477}"/>
                  </a:ext>
                </a:extLst>
              </p:cNvPr>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a:noFill/>
              </a:ln>
              <a:effectLst/>
            </p:spPr>
            <p:txBody>
              <a:bodyPr/>
              <a:lstStyle/>
              <a:p>
                <a:pPr>
                  <a:defRPr/>
                </a:pPr>
                <a:endParaRPr lang="en-US">
                  <a:solidFill>
                    <a:srgbClr val="FFFFFF"/>
                  </a:solidFill>
                </a:endParaRPr>
              </a:p>
            </p:txBody>
          </p:sp>
          <p:sp>
            <p:nvSpPr>
              <p:cNvPr id="1459220" name="Oval 20">
                <a:extLst>
                  <a:ext uri="{FF2B5EF4-FFF2-40B4-BE49-F238E27FC236}">
                    <a16:creationId xmlns:a16="http://schemas.microsoft.com/office/drawing/2014/main" id="{CCAC97D0-16FD-40D5-931E-2470863AEF6D}"/>
                  </a:ext>
                </a:extLst>
              </p:cNvPr>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a:noFill/>
              </a:ln>
              <a:effectLst/>
            </p:spPr>
            <p:txBody>
              <a:bodyPr/>
              <a:lstStyle/>
              <a:p>
                <a:pPr>
                  <a:defRPr/>
                </a:pPr>
                <a:endParaRPr lang="en-US">
                  <a:solidFill>
                    <a:srgbClr val="FFFFFF"/>
                  </a:solidFill>
                </a:endParaRPr>
              </a:p>
            </p:txBody>
          </p:sp>
          <p:sp>
            <p:nvSpPr>
              <p:cNvPr id="1459221" name="Oval 21">
                <a:extLst>
                  <a:ext uri="{FF2B5EF4-FFF2-40B4-BE49-F238E27FC236}">
                    <a16:creationId xmlns:a16="http://schemas.microsoft.com/office/drawing/2014/main" id="{6A5E9749-121C-4A93-8E15-3D8EFDB9FB00}"/>
                  </a:ext>
                </a:extLst>
              </p:cNvPr>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2" name="Oval 22">
                <a:extLst>
                  <a:ext uri="{FF2B5EF4-FFF2-40B4-BE49-F238E27FC236}">
                    <a16:creationId xmlns:a16="http://schemas.microsoft.com/office/drawing/2014/main" id="{6E444AC2-1C0E-4CDE-9505-320E20B17D92}"/>
                  </a:ext>
                </a:extLst>
              </p:cNvPr>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3" name="Oval 23">
                <a:extLst>
                  <a:ext uri="{FF2B5EF4-FFF2-40B4-BE49-F238E27FC236}">
                    <a16:creationId xmlns:a16="http://schemas.microsoft.com/office/drawing/2014/main" id="{EA9C4EF1-9682-49BB-9437-0CD4E40C9A60}"/>
                  </a:ext>
                </a:extLst>
              </p:cNvPr>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24" name="Oval 24">
                <a:extLst>
                  <a:ext uri="{FF2B5EF4-FFF2-40B4-BE49-F238E27FC236}">
                    <a16:creationId xmlns:a16="http://schemas.microsoft.com/office/drawing/2014/main" id="{8CC64231-0395-4208-86B7-10147DD88AD1}"/>
                  </a:ext>
                </a:extLst>
              </p:cNvPr>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a:noFill/>
              </a:ln>
              <a:effectLst/>
            </p:spPr>
            <p:txBody>
              <a:bodyPr/>
              <a:lstStyle/>
              <a:p>
                <a:pPr>
                  <a:defRPr/>
                </a:pPr>
                <a:endParaRPr lang="en-US">
                  <a:solidFill>
                    <a:srgbClr val="FFFFFF"/>
                  </a:solidFill>
                </a:endParaRPr>
              </a:p>
            </p:txBody>
          </p:sp>
          <p:sp>
            <p:nvSpPr>
              <p:cNvPr id="1459225" name="Oval 25">
                <a:extLst>
                  <a:ext uri="{FF2B5EF4-FFF2-40B4-BE49-F238E27FC236}">
                    <a16:creationId xmlns:a16="http://schemas.microsoft.com/office/drawing/2014/main" id="{BD9116E7-D56E-46E6-BAFB-1AD4D8FD466E}"/>
                  </a:ext>
                </a:extLst>
              </p:cNvPr>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a:noFill/>
              </a:ln>
              <a:effectLst/>
            </p:spPr>
            <p:txBody>
              <a:bodyPr/>
              <a:lstStyle/>
              <a:p>
                <a:pPr>
                  <a:defRPr/>
                </a:pPr>
                <a:endParaRPr lang="en-US">
                  <a:solidFill>
                    <a:srgbClr val="FFFFFF"/>
                  </a:solidFill>
                </a:endParaRPr>
              </a:p>
            </p:txBody>
          </p:sp>
          <p:sp>
            <p:nvSpPr>
              <p:cNvPr id="1459226" name="Freeform 26">
                <a:extLst>
                  <a:ext uri="{FF2B5EF4-FFF2-40B4-BE49-F238E27FC236}">
                    <a16:creationId xmlns:a16="http://schemas.microsoft.com/office/drawing/2014/main" id="{0814BD43-4003-4DE9-9133-AD496A851FEB}"/>
                  </a:ext>
                </a:extLst>
              </p:cNvPr>
              <p:cNvSpPr>
                <a:spLocks/>
              </p:cNvSpPr>
              <p:nvPr/>
            </p:nvSpPr>
            <p:spPr bwMode="hidden">
              <a:xfrm>
                <a:off x="2585" y="3822"/>
                <a:ext cx="449" cy="186"/>
              </a:xfrm>
              <a:custGeom>
                <a:avLst/>
                <a:gdLst>
                  <a:gd name="T0" fmla="*/ 6 w 448"/>
                  <a:gd name="T1" fmla="*/ 6 h 186"/>
                  <a:gd name="T2" fmla="*/ 78 w 448"/>
                  <a:gd name="T3" fmla="*/ 12 h 186"/>
                  <a:gd name="T4" fmla="*/ 150 w 448"/>
                  <a:gd name="T5" fmla="*/ 18 h 186"/>
                  <a:gd name="T6" fmla="*/ 215 w 448"/>
                  <a:gd name="T7" fmla="*/ 36 h 186"/>
                  <a:gd name="T8" fmla="*/ 275 w 448"/>
                  <a:gd name="T9" fmla="*/ 60 h 186"/>
                  <a:gd name="T10" fmla="*/ 329 w 448"/>
                  <a:gd name="T11" fmla="*/ 84 h 186"/>
                  <a:gd name="T12" fmla="*/ 377 w 448"/>
                  <a:gd name="T13" fmla="*/ 114 h 186"/>
                  <a:gd name="T14" fmla="*/ 419 w 448"/>
                  <a:gd name="T15" fmla="*/ 150 h 186"/>
                  <a:gd name="T16" fmla="*/ 448 w 448"/>
                  <a:gd name="T17" fmla="*/ 186 h 186"/>
                  <a:gd name="T18" fmla="*/ 448 w 448"/>
                  <a:gd name="T19" fmla="*/ 162 h 186"/>
                  <a:gd name="T20" fmla="*/ 413 w 448"/>
                  <a:gd name="T21" fmla="*/ 126 h 186"/>
                  <a:gd name="T22" fmla="*/ 371 w 448"/>
                  <a:gd name="T23" fmla="*/ 96 h 186"/>
                  <a:gd name="T24" fmla="*/ 323 w 448"/>
                  <a:gd name="T25" fmla="*/ 66 h 186"/>
                  <a:gd name="T26" fmla="*/ 269 w 448"/>
                  <a:gd name="T27" fmla="*/ 48 h 186"/>
                  <a:gd name="T28" fmla="*/ 144 w 448"/>
                  <a:gd name="T29" fmla="*/ 12 h 186"/>
                  <a:gd name="T30" fmla="*/ 78 w 448"/>
                  <a:gd name="T31" fmla="*/ 6 h 186"/>
                  <a:gd name="T32" fmla="*/ 6 w 448"/>
                  <a:gd name="T33" fmla="*/ 0 h 186"/>
                  <a:gd name="T34" fmla="*/ 0 w 448"/>
                  <a:gd name="T35" fmla="*/ 0 h 186"/>
                  <a:gd name="T36" fmla="*/ 0 w 448"/>
                  <a:gd name="T37" fmla="*/ 0 h 186"/>
                  <a:gd name="T38" fmla="*/ 0 w 448"/>
                  <a:gd name="T39" fmla="*/ 6 h 186"/>
                  <a:gd name="T40" fmla="*/ 0 w 448"/>
                  <a:gd name="T41" fmla="*/ 6 h 186"/>
                  <a:gd name="T42" fmla="*/ 6 w 448"/>
                  <a:gd name="T43" fmla="*/ 6 h 186"/>
                  <a:gd name="T44" fmla="*/ 6 w 448"/>
                  <a:gd name="T45" fmla="*/ 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27" name="Freeform 27">
                <a:extLst>
                  <a:ext uri="{FF2B5EF4-FFF2-40B4-BE49-F238E27FC236}">
                    <a16:creationId xmlns:a16="http://schemas.microsoft.com/office/drawing/2014/main" id="{4FCC1D93-013A-4F26-B62E-E093627E8388}"/>
                  </a:ext>
                </a:extLst>
              </p:cNvPr>
              <p:cNvSpPr>
                <a:spLocks/>
              </p:cNvSpPr>
              <p:nvPr/>
            </p:nvSpPr>
            <p:spPr bwMode="hidden">
              <a:xfrm>
                <a:off x="2142" y="3852"/>
                <a:ext cx="892" cy="462"/>
              </a:xfrm>
              <a:custGeom>
                <a:avLst/>
                <a:gdLst>
                  <a:gd name="T0" fmla="*/ 23 w 890"/>
                  <a:gd name="T1" fmla="*/ 276 h 462"/>
                  <a:gd name="T2" fmla="*/ 29 w 890"/>
                  <a:gd name="T3" fmla="*/ 222 h 462"/>
                  <a:gd name="T4" fmla="*/ 59 w 890"/>
                  <a:gd name="T5" fmla="*/ 174 h 462"/>
                  <a:gd name="T6" fmla="*/ 95 w 890"/>
                  <a:gd name="T7" fmla="*/ 132 h 462"/>
                  <a:gd name="T8" fmla="*/ 149 w 890"/>
                  <a:gd name="T9" fmla="*/ 96 h 462"/>
                  <a:gd name="T10" fmla="*/ 209 w 890"/>
                  <a:gd name="T11" fmla="*/ 60 h 462"/>
                  <a:gd name="T12" fmla="*/ 281 w 890"/>
                  <a:gd name="T13" fmla="*/ 36 h 462"/>
                  <a:gd name="T14" fmla="*/ 364 w 890"/>
                  <a:gd name="T15" fmla="*/ 24 h 462"/>
                  <a:gd name="T16" fmla="*/ 448 w 890"/>
                  <a:gd name="T17" fmla="*/ 18 h 462"/>
                  <a:gd name="T18" fmla="*/ 532 w 890"/>
                  <a:gd name="T19" fmla="*/ 24 h 462"/>
                  <a:gd name="T20" fmla="*/ 609 w 890"/>
                  <a:gd name="T21" fmla="*/ 36 h 462"/>
                  <a:gd name="T22" fmla="*/ 681 w 890"/>
                  <a:gd name="T23" fmla="*/ 60 h 462"/>
                  <a:gd name="T24" fmla="*/ 741 w 890"/>
                  <a:gd name="T25" fmla="*/ 96 h 462"/>
                  <a:gd name="T26" fmla="*/ 795 w 890"/>
                  <a:gd name="T27" fmla="*/ 132 h 462"/>
                  <a:gd name="T28" fmla="*/ 831 w 890"/>
                  <a:gd name="T29" fmla="*/ 174 h 462"/>
                  <a:gd name="T30" fmla="*/ 861 w 890"/>
                  <a:gd name="T31" fmla="*/ 222 h 462"/>
                  <a:gd name="T32" fmla="*/ 867 w 890"/>
                  <a:gd name="T33" fmla="*/ 276 h 462"/>
                  <a:gd name="T34" fmla="*/ 855 w 890"/>
                  <a:gd name="T35" fmla="*/ 330 h 462"/>
                  <a:gd name="T36" fmla="*/ 831 w 890"/>
                  <a:gd name="T37" fmla="*/ 378 h 462"/>
                  <a:gd name="T38" fmla="*/ 783 w 890"/>
                  <a:gd name="T39" fmla="*/ 426 h 462"/>
                  <a:gd name="T40" fmla="*/ 723 w 890"/>
                  <a:gd name="T41" fmla="*/ 462 h 462"/>
                  <a:gd name="T42" fmla="*/ 765 w 890"/>
                  <a:gd name="T43" fmla="*/ 462 h 462"/>
                  <a:gd name="T44" fmla="*/ 819 w 890"/>
                  <a:gd name="T45" fmla="*/ 426 h 462"/>
                  <a:gd name="T46" fmla="*/ 855 w 890"/>
                  <a:gd name="T47" fmla="*/ 378 h 462"/>
                  <a:gd name="T48" fmla="*/ 884 w 890"/>
                  <a:gd name="T49" fmla="*/ 330 h 462"/>
                  <a:gd name="T50" fmla="*/ 890 w 890"/>
                  <a:gd name="T51" fmla="*/ 276 h 462"/>
                  <a:gd name="T52" fmla="*/ 884 w 890"/>
                  <a:gd name="T53" fmla="*/ 222 h 462"/>
                  <a:gd name="T54" fmla="*/ 855 w 890"/>
                  <a:gd name="T55" fmla="*/ 168 h 462"/>
                  <a:gd name="T56" fmla="*/ 813 w 890"/>
                  <a:gd name="T57" fmla="*/ 120 h 462"/>
                  <a:gd name="T58" fmla="*/ 759 w 890"/>
                  <a:gd name="T59" fmla="*/ 84 h 462"/>
                  <a:gd name="T60" fmla="*/ 693 w 890"/>
                  <a:gd name="T61" fmla="*/ 48 h 462"/>
                  <a:gd name="T62" fmla="*/ 621 w 890"/>
                  <a:gd name="T63" fmla="*/ 24 h 462"/>
                  <a:gd name="T64" fmla="*/ 538 w 890"/>
                  <a:gd name="T65" fmla="*/ 6 h 462"/>
                  <a:gd name="T66" fmla="*/ 448 w 890"/>
                  <a:gd name="T67" fmla="*/ 0 h 462"/>
                  <a:gd name="T68" fmla="*/ 358 w 890"/>
                  <a:gd name="T69" fmla="*/ 6 h 462"/>
                  <a:gd name="T70" fmla="*/ 275 w 890"/>
                  <a:gd name="T71" fmla="*/ 24 h 462"/>
                  <a:gd name="T72" fmla="*/ 197 w 890"/>
                  <a:gd name="T73" fmla="*/ 48 h 462"/>
                  <a:gd name="T74" fmla="*/ 131 w 890"/>
                  <a:gd name="T75" fmla="*/ 84 h 462"/>
                  <a:gd name="T76" fmla="*/ 77 w 890"/>
                  <a:gd name="T77" fmla="*/ 120 h 462"/>
                  <a:gd name="T78" fmla="*/ 35 w 890"/>
                  <a:gd name="T79" fmla="*/ 168 h 462"/>
                  <a:gd name="T80" fmla="*/ 12 w 890"/>
                  <a:gd name="T81" fmla="*/ 222 h 462"/>
                  <a:gd name="T82" fmla="*/ 0 w 890"/>
                  <a:gd name="T83" fmla="*/ 276 h 462"/>
                  <a:gd name="T84" fmla="*/ 6 w 890"/>
                  <a:gd name="T85" fmla="*/ 330 h 462"/>
                  <a:gd name="T86" fmla="*/ 35 w 890"/>
                  <a:gd name="T87" fmla="*/ 378 h 462"/>
                  <a:gd name="T88" fmla="*/ 71 w 890"/>
                  <a:gd name="T89" fmla="*/ 426 h 462"/>
                  <a:gd name="T90" fmla="*/ 125 w 890"/>
                  <a:gd name="T91" fmla="*/ 462 h 462"/>
                  <a:gd name="T92" fmla="*/ 167 w 890"/>
                  <a:gd name="T93" fmla="*/ 462 h 462"/>
                  <a:gd name="T94" fmla="*/ 107 w 890"/>
                  <a:gd name="T95" fmla="*/ 426 h 462"/>
                  <a:gd name="T96" fmla="*/ 59 w 890"/>
                  <a:gd name="T97" fmla="*/ 378 h 462"/>
                  <a:gd name="T98" fmla="*/ 35 w 890"/>
                  <a:gd name="T99" fmla="*/ 330 h 462"/>
                  <a:gd name="T100" fmla="*/ 23 w 890"/>
                  <a:gd name="T101" fmla="*/ 276 h 462"/>
                  <a:gd name="T102" fmla="*/ 23 w 890"/>
                  <a:gd name="T103" fmla="*/ 27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a:noFill/>
              </a:ln>
            </p:spPr>
            <p:txBody>
              <a:bodyPr/>
              <a:lstStyle/>
              <a:p>
                <a:pPr>
                  <a:defRPr/>
                </a:pPr>
                <a:endParaRPr lang="en-US">
                  <a:solidFill>
                    <a:srgbClr val="FFFFFF"/>
                  </a:solidFill>
                </a:endParaRPr>
              </a:p>
            </p:txBody>
          </p:sp>
          <p:sp>
            <p:nvSpPr>
              <p:cNvPr id="1459228" name="Freeform 28">
                <a:extLst>
                  <a:ext uri="{FF2B5EF4-FFF2-40B4-BE49-F238E27FC236}">
                    <a16:creationId xmlns:a16="http://schemas.microsoft.com/office/drawing/2014/main" id="{9D182143-46AC-4835-93E0-F6B0F86C4138}"/>
                  </a:ext>
                </a:extLst>
              </p:cNvPr>
              <p:cNvSpPr>
                <a:spLocks/>
              </p:cNvSpPr>
              <p:nvPr/>
            </p:nvSpPr>
            <p:spPr bwMode="hidden">
              <a:xfrm>
                <a:off x="2082" y="3828"/>
                <a:ext cx="407" cy="486"/>
              </a:xfrm>
              <a:custGeom>
                <a:avLst/>
                <a:gdLst>
                  <a:gd name="T0" fmla="*/ 18 w 406"/>
                  <a:gd name="T1" fmla="*/ 300 h 486"/>
                  <a:gd name="T2" fmla="*/ 24 w 406"/>
                  <a:gd name="T3" fmla="*/ 246 h 486"/>
                  <a:gd name="T4" fmla="*/ 48 w 406"/>
                  <a:gd name="T5" fmla="*/ 198 h 486"/>
                  <a:gd name="T6" fmla="*/ 83 w 406"/>
                  <a:gd name="T7" fmla="*/ 150 h 486"/>
                  <a:gd name="T8" fmla="*/ 131 w 406"/>
                  <a:gd name="T9" fmla="*/ 108 h 486"/>
                  <a:gd name="T10" fmla="*/ 185 w 406"/>
                  <a:gd name="T11" fmla="*/ 72 h 486"/>
                  <a:gd name="T12" fmla="*/ 251 w 406"/>
                  <a:gd name="T13" fmla="*/ 42 h 486"/>
                  <a:gd name="T14" fmla="*/ 329 w 406"/>
                  <a:gd name="T15" fmla="*/ 24 h 486"/>
                  <a:gd name="T16" fmla="*/ 406 w 406"/>
                  <a:gd name="T17" fmla="*/ 6 h 486"/>
                  <a:gd name="T18" fmla="*/ 406 w 406"/>
                  <a:gd name="T19" fmla="*/ 0 h 486"/>
                  <a:gd name="T20" fmla="*/ 323 w 406"/>
                  <a:gd name="T21" fmla="*/ 12 h 486"/>
                  <a:gd name="T22" fmla="*/ 245 w 406"/>
                  <a:gd name="T23" fmla="*/ 36 h 486"/>
                  <a:gd name="T24" fmla="*/ 179 w 406"/>
                  <a:gd name="T25" fmla="*/ 66 h 486"/>
                  <a:gd name="T26" fmla="*/ 119 w 406"/>
                  <a:gd name="T27" fmla="*/ 102 h 486"/>
                  <a:gd name="T28" fmla="*/ 72 w 406"/>
                  <a:gd name="T29" fmla="*/ 144 h 486"/>
                  <a:gd name="T30" fmla="*/ 30 w 406"/>
                  <a:gd name="T31" fmla="*/ 192 h 486"/>
                  <a:gd name="T32" fmla="*/ 6 w 406"/>
                  <a:gd name="T33" fmla="*/ 246 h 486"/>
                  <a:gd name="T34" fmla="*/ 0 w 406"/>
                  <a:gd name="T35" fmla="*/ 300 h 486"/>
                  <a:gd name="T36" fmla="*/ 6 w 406"/>
                  <a:gd name="T37" fmla="*/ 348 h 486"/>
                  <a:gd name="T38" fmla="*/ 30 w 406"/>
                  <a:gd name="T39" fmla="*/ 396 h 486"/>
                  <a:gd name="T40" fmla="*/ 66 w 406"/>
                  <a:gd name="T41" fmla="*/ 444 h 486"/>
                  <a:gd name="T42" fmla="*/ 107 w 406"/>
                  <a:gd name="T43" fmla="*/ 486 h 486"/>
                  <a:gd name="T44" fmla="*/ 131 w 406"/>
                  <a:gd name="T45" fmla="*/ 486 h 486"/>
                  <a:gd name="T46" fmla="*/ 83 w 406"/>
                  <a:gd name="T47" fmla="*/ 450 h 486"/>
                  <a:gd name="T48" fmla="*/ 48 w 406"/>
                  <a:gd name="T49" fmla="*/ 402 h 486"/>
                  <a:gd name="T50" fmla="*/ 24 w 406"/>
                  <a:gd name="T51" fmla="*/ 354 h 486"/>
                  <a:gd name="T52" fmla="*/ 18 w 406"/>
                  <a:gd name="T53" fmla="*/ 300 h 486"/>
                  <a:gd name="T54" fmla="*/ 18 w 406"/>
                  <a:gd name="T55" fmla="*/ 30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a:noFill/>
              </a:ln>
            </p:spPr>
            <p:txBody>
              <a:bodyPr/>
              <a:lstStyle/>
              <a:p>
                <a:pPr>
                  <a:defRPr/>
                </a:pPr>
                <a:endParaRPr lang="en-US">
                  <a:solidFill>
                    <a:srgbClr val="FFFFFF"/>
                  </a:solidFill>
                </a:endParaRPr>
              </a:p>
            </p:txBody>
          </p:sp>
          <p:sp>
            <p:nvSpPr>
              <p:cNvPr id="1459229" name="Freeform 29">
                <a:extLst>
                  <a:ext uri="{FF2B5EF4-FFF2-40B4-BE49-F238E27FC236}">
                    <a16:creationId xmlns:a16="http://schemas.microsoft.com/office/drawing/2014/main" id="{376F1565-0D48-4CEC-821B-782083DB138E}"/>
                  </a:ext>
                </a:extLst>
              </p:cNvPr>
              <p:cNvSpPr>
                <a:spLocks/>
              </p:cNvSpPr>
              <p:nvPr/>
            </p:nvSpPr>
            <p:spPr bwMode="hidden">
              <a:xfrm>
                <a:off x="2987" y="4044"/>
                <a:ext cx="108" cy="252"/>
              </a:xfrm>
              <a:custGeom>
                <a:avLst/>
                <a:gdLst>
                  <a:gd name="T0" fmla="*/ 89 w 107"/>
                  <a:gd name="T1" fmla="*/ 84 h 252"/>
                  <a:gd name="T2" fmla="*/ 83 w 107"/>
                  <a:gd name="T3" fmla="*/ 132 h 252"/>
                  <a:gd name="T4" fmla="*/ 65 w 107"/>
                  <a:gd name="T5" fmla="*/ 174 h 252"/>
                  <a:gd name="T6" fmla="*/ 36 w 107"/>
                  <a:gd name="T7" fmla="*/ 216 h 252"/>
                  <a:gd name="T8" fmla="*/ 0 w 107"/>
                  <a:gd name="T9" fmla="*/ 252 h 252"/>
                  <a:gd name="T10" fmla="*/ 18 w 107"/>
                  <a:gd name="T11" fmla="*/ 252 h 252"/>
                  <a:gd name="T12" fmla="*/ 53 w 107"/>
                  <a:gd name="T13" fmla="*/ 216 h 252"/>
                  <a:gd name="T14" fmla="*/ 83 w 107"/>
                  <a:gd name="T15" fmla="*/ 174 h 252"/>
                  <a:gd name="T16" fmla="*/ 101 w 107"/>
                  <a:gd name="T17" fmla="*/ 132 h 252"/>
                  <a:gd name="T18" fmla="*/ 107 w 107"/>
                  <a:gd name="T19" fmla="*/ 84 h 252"/>
                  <a:gd name="T20" fmla="*/ 101 w 107"/>
                  <a:gd name="T21" fmla="*/ 42 h 252"/>
                  <a:gd name="T22" fmla="*/ 89 w 107"/>
                  <a:gd name="T23" fmla="*/ 0 h 252"/>
                  <a:gd name="T24" fmla="*/ 65 w 107"/>
                  <a:gd name="T25" fmla="*/ 0 h 252"/>
                  <a:gd name="T26" fmla="*/ 83 w 107"/>
                  <a:gd name="T27" fmla="*/ 42 h 252"/>
                  <a:gd name="T28" fmla="*/ 89 w 107"/>
                  <a:gd name="T29" fmla="*/ 84 h 252"/>
                  <a:gd name="T30" fmla="*/ 89 w 107"/>
                  <a:gd name="T31" fmla="*/ 8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a:noFill/>
              </a:ln>
            </p:spPr>
            <p:txBody>
              <a:bodyPr/>
              <a:lstStyle/>
              <a:p>
                <a:pPr>
                  <a:defRPr/>
                </a:pPr>
                <a:endParaRPr lang="en-US">
                  <a:solidFill>
                    <a:srgbClr val="FFFFFF"/>
                  </a:solidFill>
                </a:endParaRPr>
              </a:p>
            </p:txBody>
          </p:sp>
          <p:sp>
            <p:nvSpPr>
              <p:cNvPr id="25655" name="Freeform 30">
                <a:extLst>
                  <a:ext uri="{FF2B5EF4-FFF2-40B4-BE49-F238E27FC236}">
                    <a16:creationId xmlns:a16="http://schemas.microsoft.com/office/drawing/2014/main" id="{01BD1D4E-C604-449E-8741-67D1CB586980}"/>
                  </a:ext>
                </a:extLst>
              </p:cNvPr>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56" name="Freeform 31">
                <a:extLst>
                  <a:ext uri="{FF2B5EF4-FFF2-40B4-BE49-F238E27FC236}">
                    <a16:creationId xmlns:a16="http://schemas.microsoft.com/office/drawing/2014/main" id="{BA10A89A-5780-446D-8F21-F7A85A9F8ED2}"/>
                  </a:ext>
                </a:extLst>
              </p:cNvPr>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32" name="Freeform 32">
                <a:extLst>
                  <a:ext uri="{FF2B5EF4-FFF2-40B4-BE49-F238E27FC236}">
                    <a16:creationId xmlns:a16="http://schemas.microsoft.com/office/drawing/2014/main" id="{D989CC72-5C64-47FB-BBAD-E78CC0E9A218}"/>
                  </a:ext>
                </a:extLst>
              </p:cNvPr>
              <p:cNvSpPr>
                <a:spLocks/>
              </p:cNvSpPr>
              <p:nvPr/>
            </p:nvSpPr>
            <p:spPr bwMode="hidden">
              <a:xfrm>
                <a:off x="2951" y="3751"/>
                <a:ext cx="360" cy="563"/>
              </a:xfrm>
              <a:custGeom>
                <a:avLst/>
                <a:gdLst>
                  <a:gd name="T0" fmla="*/ 360 w 360"/>
                  <a:gd name="T1" fmla="*/ 365 h 563"/>
                  <a:gd name="T2" fmla="*/ 353 w 360"/>
                  <a:gd name="T3" fmla="*/ 305 h 563"/>
                  <a:gd name="T4" fmla="*/ 335 w 360"/>
                  <a:gd name="T5" fmla="*/ 251 h 563"/>
                  <a:gd name="T6" fmla="*/ 305 w 360"/>
                  <a:gd name="T7" fmla="*/ 204 h 563"/>
                  <a:gd name="T8" fmla="*/ 262 w 360"/>
                  <a:gd name="T9" fmla="*/ 156 h 563"/>
                  <a:gd name="T10" fmla="*/ 213 w 360"/>
                  <a:gd name="T11" fmla="*/ 108 h 563"/>
                  <a:gd name="T12" fmla="*/ 159 w 360"/>
                  <a:gd name="T13" fmla="*/ 66 h 563"/>
                  <a:gd name="T14" fmla="*/ 92 w 360"/>
                  <a:gd name="T15" fmla="*/ 30 h 563"/>
                  <a:gd name="T16" fmla="*/ 19 w 360"/>
                  <a:gd name="T17" fmla="*/ 0 h 563"/>
                  <a:gd name="T18" fmla="*/ 0 w 360"/>
                  <a:gd name="T19" fmla="*/ 12 h 563"/>
                  <a:gd name="T20" fmla="*/ 67 w 360"/>
                  <a:gd name="T21" fmla="*/ 42 h 563"/>
                  <a:gd name="T22" fmla="*/ 134 w 360"/>
                  <a:gd name="T23" fmla="*/ 78 h 563"/>
                  <a:gd name="T24" fmla="*/ 189 w 360"/>
                  <a:gd name="T25" fmla="*/ 114 h 563"/>
                  <a:gd name="T26" fmla="*/ 238 w 360"/>
                  <a:gd name="T27" fmla="*/ 162 h 563"/>
                  <a:gd name="T28" fmla="*/ 274 w 360"/>
                  <a:gd name="T29" fmla="*/ 210 h 563"/>
                  <a:gd name="T30" fmla="*/ 299 w 360"/>
                  <a:gd name="T31" fmla="*/ 257 h 563"/>
                  <a:gd name="T32" fmla="*/ 317 w 360"/>
                  <a:gd name="T33" fmla="*/ 311 h 563"/>
                  <a:gd name="T34" fmla="*/ 323 w 360"/>
                  <a:gd name="T35" fmla="*/ 365 h 563"/>
                  <a:gd name="T36" fmla="*/ 317 w 360"/>
                  <a:gd name="T37" fmla="*/ 419 h 563"/>
                  <a:gd name="T38" fmla="*/ 299 w 360"/>
                  <a:gd name="T39" fmla="*/ 467 h 563"/>
                  <a:gd name="T40" fmla="*/ 274 w 360"/>
                  <a:gd name="T41" fmla="*/ 515 h 563"/>
                  <a:gd name="T42" fmla="*/ 238 w 360"/>
                  <a:gd name="T43" fmla="*/ 563 h 563"/>
                  <a:gd name="T44" fmla="*/ 268 w 360"/>
                  <a:gd name="T45" fmla="*/ 563 h 563"/>
                  <a:gd name="T46" fmla="*/ 311 w 360"/>
                  <a:gd name="T47" fmla="*/ 515 h 563"/>
                  <a:gd name="T48" fmla="*/ 335 w 360"/>
                  <a:gd name="T49" fmla="*/ 467 h 563"/>
                  <a:gd name="T50" fmla="*/ 353 w 360"/>
                  <a:gd name="T51" fmla="*/ 419 h 563"/>
                  <a:gd name="T52" fmla="*/ 360 w 360"/>
                  <a:gd name="T53" fmla="*/ 365 h 563"/>
                  <a:gd name="T54" fmla="*/ 360 w 360"/>
                  <a:gd name="T55" fmla="*/ 365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3" name="Freeform 33">
                <a:extLst>
                  <a:ext uri="{FF2B5EF4-FFF2-40B4-BE49-F238E27FC236}">
                    <a16:creationId xmlns:a16="http://schemas.microsoft.com/office/drawing/2014/main" id="{D7FCFF74-3A50-4D7B-94E9-E1E93402F912}"/>
                  </a:ext>
                </a:extLst>
              </p:cNvPr>
              <p:cNvSpPr>
                <a:spLocks/>
              </p:cNvSpPr>
              <p:nvPr/>
            </p:nvSpPr>
            <p:spPr bwMode="hidden">
              <a:xfrm>
                <a:off x="2318" y="3631"/>
                <a:ext cx="1078" cy="425"/>
              </a:xfrm>
              <a:custGeom>
                <a:avLst/>
                <a:gdLst>
                  <a:gd name="T0" fmla="*/ 1053 w 1078"/>
                  <a:gd name="T1" fmla="*/ 425 h 425"/>
                  <a:gd name="T2" fmla="*/ 1078 w 1078"/>
                  <a:gd name="T3" fmla="*/ 419 h 425"/>
                  <a:gd name="T4" fmla="*/ 1066 w 1078"/>
                  <a:gd name="T5" fmla="*/ 377 h 425"/>
                  <a:gd name="T6" fmla="*/ 1047 w 1078"/>
                  <a:gd name="T7" fmla="*/ 336 h 425"/>
                  <a:gd name="T8" fmla="*/ 986 w 1078"/>
                  <a:gd name="T9" fmla="*/ 252 h 425"/>
                  <a:gd name="T10" fmla="*/ 907 w 1078"/>
                  <a:gd name="T11" fmla="*/ 180 h 425"/>
                  <a:gd name="T12" fmla="*/ 810 w 1078"/>
                  <a:gd name="T13" fmla="*/ 120 h 425"/>
                  <a:gd name="T14" fmla="*/ 694 w 1078"/>
                  <a:gd name="T15" fmla="*/ 72 h 425"/>
                  <a:gd name="T16" fmla="*/ 560 w 1078"/>
                  <a:gd name="T17" fmla="*/ 30 h 425"/>
                  <a:gd name="T18" fmla="*/ 420 w 1078"/>
                  <a:gd name="T19" fmla="*/ 6 h 425"/>
                  <a:gd name="T20" fmla="*/ 268 w 1078"/>
                  <a:gd name="T21" fmla="*/ 0 h 425"/>
                  <a:gd name="T22" fmla="*/ 134 w 1078"/>
                  <a:gd name="T23" fmla="*/ 6 h 425"/>
                  <a:gd name="T24" fmla="*/ 0 w 1078"/>
                  <a:gd name="T25" fmla="*/ 24 h 425"/>
                  <a:gd name="T26" fmla="*/ 12 w 1078"/>
                  <a:gd name="T27" fmla="*/ 36 h 425"/>
                  <a:gd name="T28" fmla="*/ 134 w 1078"/>
                  <a:gd name="T29" fmla="*/ 18 h 425"/>
                  <a:gd name="T30" fmla="*/ 268 w 1078"/>
                  <a:gd name="T31" fmla="*/ 12 h 425"/>
                  <a:gd name="T32" fmla="*/ 420 w 1078"/>
                  <a:gd name="T33" fmla="*/ 18 h 425"/>
                  <a:gd name="T34" fmla="*/ 554 w 1078"/>
                  <a:gd name="T35" fmla="*/ 42 h 425"/>
                  <a:gd name="T36" fmla="*/ 682 w 1078"/>
                  <a:gd name="T37" fmla="*/ 84 h 425"/>
                  <a:gd name="T38" fmla="*/ 798 w 1078"/>
                  <a:gd name="T39" fmla="*/ 132 h 425"/>
                  <a:gd name="T40" fmla="*/ 895 w 1078"/>
                  <a:gd name="T41" fmla="*/ 192 h 425"/>
                  <a:gd name="T42" fmla="*/ 968 w 1078"/>
                  <a:gd name="T43" fmla="*/ 264 h 425"/>
                  <a:gd name="T44" fmla="*/ 999 w 1078"/>
                  <a:gd name="T45" fmla="*/ 300 h 425"/>
                  <a:gd name="T46" fmla="*/ 1023 w 1078"/>
                  <a:gd name="T47" fmla="*/ 342 h 425"/>
                  <a:gd name="T48" fmla="*/ 1041 w 1078"/>
                  <a:gd name="T49" fmla="*/ 383 h 425"/>
                  <a:gd name="T50" fmla="*/ 1053 w 1078"/>
                  <a:gd name="T51" fmla="*/ 425 h 425"/>
                  <a:gd name="T52" fmla="*/ 1053 w 1078"/>
                  <a:gd name="T5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1459234" name="Freeform 34">
                <a:extLst>
                  <a:ext uri="{FF2B5EF4-FFF2-40B4-BE49-F238E27FC236}">
                    <a16:creationId xmlns:a16="http://schemas.microsoft.com/office/drawing/2014/main" id="{7B7DEB08-F6E1-4158-8A56-F68F3070F53D}"/>
                  </a:ext>
                </a:extLst>
              </p:cNvPr>
              <p:cNvSpPr>
                <a:spLocks/>
              </p:cNvSpPr>
              <p:nvPr/>
            </p:nvSpPr>
            <p:spPr bwMode="hidden">
              <a:xfrm>
                <a:off x="3304" y="4080"/>
                <a:ext cx="98" cy="234"/>
              </a:xfrm>
              <a:custGeom>
                <a:avLst/>
                <a:gdLst>
                  <a:gd name="T0" fmla="*/ 0 w 98"/>
                  <a:gd name="T1" fmla="*/ 234 h 234"/>
                  <a:gd name="T2" fmla="*/ 25 w 98"/>
                  <a:gd name="T3" fmla="*/ 234 h 234"/>
                  <a:gd name="T4" fmla="*/ 55 w 98"/>
                  <a:gd name="T5" fmla="*/ 186 h 234"/>
                  <a:gd name="T6" fmla="*/ 80 w 98"/>
                  <a:gd name="T7" fmla="*/ 138 h 234"/>
                  <a:gd name="T8" fmla="*/ 92 w 98"/>
                  <a:gd name="T9" fmla="*/ 90 h 234"/>
                  <a:gd name="T10" fmla="*/ 98 w 98"/>
                  <a:gd name="T11" fmla="*/ 36 h 234"/>
                  <a:gd name="T12" fmla="*/ 98 w 98"/>
                  <a:gd name="T13" fmla="*/ 0 h 234"/>
                  <a:gd name="T14" fmla="*/ 74 w 98"/>
                  <a:gd name="T15" fmla="*/ 0 h 234"/>
                  <a:gd name="T16" fmla="*/ 74 w 98"/>
                  <a:gd name="T17" fmla="*/ 36 h 234"/>
                  <a:gd name="T18" fmla="*/ 67 w 98"/>
                  <a:gd name="T19" fmla="*/ 90 h 234"/>
                  <a:gd name="T20" fmla="*/ 55 w 98"/>
                  <a:gd name="T21" fmla="*/ 138 h 234"/>
                  <a:gd name="T22" fmla="*/ 31 w 98"/>
                  <a:gd name="T23" fmla="*/ 186 h 234"/>
                  <a:gd name="T24" fmla="*/ 0 w 98"/>
                  <a:gd name="T25" fmla="*/ 234 h 234"/>
                  <a:gd name="T26" fmla="*/ 0 w 9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a:noFill/>
              </a:ln>
            </p:spPr>
            <p:txBody>
              <a:bodyPr/>
              <a:lstStyle/>
              <a:p>
                <a:pPr>
                  <a:defRPr/>
                </a:pPr>
                <a:endParaRPr lang="en-US">
                  <a:solidFill>
                    <a:srgbClr val="FFFFFF"/>
                  </a:solidFill>
                </a:endParaRPr>
              </a:p>
            </p:txBody>
          </p:sp>
          <p:sp>
            <p:nvSpPr>
              <p:cNvPr id="25660" name="Freeform 35">
                <a:extLst>
                  <a:ext uri="{FF2B5EF4-FFF2-40B4-BE49-F238E27FC236}">
                    <a16:creationId xmlns:a16="http://schemas.microsoft.com/office/drawing/2014/main" id="{8BB05C9B-88D0-4919-97F6-60F5A6C51D87}"/>
                  </a:ext>
                </a:extLst>
              </p:cNvPr>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12" name="Group 36">
              <a:extLst>
                <a:ext uri="{FF2B5EF4-FFF2-40B4-BE49-F238E27FC236}">
                  <a16:creationId xmlns:a16="http://schemas.microsoft.com/office/drawing/2014/main" id="{E9CA60C5-7075-48E1-B9A5-DB3C9F805078}"/>
                </a:ext>
              </a:extLst>
            </p:cNvPr>
            <p:cNvGrpSpPr>
              <a:grpSpLocks/>
            </p:cNvGrpSpPr>
            <p:nvPr userDrawn="1"/>
          </p:nvGrpSpPr>
          <p:grpSpPr bwMode="auto">
            <a:xfrm>
              <a:off x="4128" y="3360"/>
              <a:ext cx="1351" cy="821"/>
              <a:chOff x="4128" y="3360"/>
              <a:chExt cx="1351" cy="821"/>
            </a:xfrm>
          </p:grpSpPr>
          <p:sp>
            <p:nvSpPr>
              <p:cNvPr id="1459237" name="Freeform 37">
                <a:extLst>
                  <a:ext uri="{FF2B5EF4-FFF2-40B4-BE49-F238E27FC236}">
                    <a16:creationId xmlns:a16="http://schemas.microsoft.com/office/drawing/2014/main" id="{78E39663-2017-4558-8D16-A61D2A3FC2EC}"/>
                  </a:ext>
                </a:extLst>
              </p:cNvPr>
              <p:cNvSpPr>
                <a:spLocks noEditPoints="1"/>
              </p:cNvSpPr>
              <p:nvPr/>
            </p:nvSpPr>
            <p:spPr bwMode="hidden">
              <a:xfrm>
                <a:off x="4200" y="3402"/>
                <a:ext cx="1201" cy="731"/>
              </a:xfrm>
              <a:custGeom>
                <a:avLst/>
                <a:gdLst>
                  <a:gd name="T0" fmla="*/ 484 w 1201"/>
                  <a:gd name="T1" fmla="*/ 6 h 731"/>
                  <a:gd name="T2" fmla="*/ 263 w 1201"/>
                  <a:gd name="T3" fmla="*/ 60 h 731"/>
                  <a:gd name="T4" fmla="*/ 101 w 1201"/>
                  <a:gd name="T5" fmla="*/ 162 h 731"/>
                  <a:gd name="T6" fmla="*/ 12 w 1201"/>
                  <a:gd name="T7" fmla="*/ 294 h 731"/>
                  <a:gd name="T8" fmla="*/ 0 w 1201"/>
                  <a:gd name="T9" fmla="*/ 366 h 731"/>
                  <a:gd name="T10" fmla="*/ 12 w 1201"/>
                  <a:gd name="T11" fmla="*/ 437 h 731"/>
                  <a:gd name="T12" fmla="*/ 101 w 1201"/>
                  <a:gd name="T13" fmla="*/ 569 h 731"/>
                  <a:gd name="T14" fmla="*/ 263 w 1201"/>
                  <a:gd name="T15" fmla="*/ 671 h 731"/>
                  <a:gd name="T16" fmla="*/ 484 w 1201"/>
                  <a:gd name="T17" fmla="*/ 725 h 731"/>
                  <a:gd name="T18" fmla="*/ 723 w 1201"/>
                  <a:gd name="T19" fmla="*/ 725 h 731"/>
                  <a:gd name="T20" fmla="*/ 938 w 1201"/>
                  <a:gd name="T21" fmla="*/ 671 h 731"/>
                  <a:gd name="T22" fmla="*/ 1100 w 1201"/>
                  <a:gd name="T23" fmla="*/ 569 h 731"/>
                  <a:gd name="T24" fmla="*/ 1189 w 1201"/>
                  <a:gd name="T25" fmla="*/ 437 h 731"/>
                  <a:gd name="T26" fmla="*/ 1201 w 1201"/>
                  <a:gd name="T27" fmla="*/ 366 h 731"/>
                  <a:gd name="T28" fmla="*/ 1189 w 1201"/>
                  <a:gd name="T29" fmla="*/ 294 h 731"/>
                  <a:gd name="T30" fmla="*/ 1100 w 1201"/>
                  <a:gd name="T31" fmla="*/ 162 h 731"/>
                  <a:gd name="T32" fmla="*/ 938 w 1201"/>
                  <a:gd name="T33" fmla="*/ 60 h 731"/>
                  <a:gd name="T34" fmla="*/ 723 w 1201"/>
                  <a:gd name="T35" fmla="*/ 6 h 731"/>
                  <a:gd name="T36" fmla="*/ 604 w 1201"/>
                  <a:gd name="T37" fmla="*/ 0 h 731"/>
                  <a:gd name="T38" fmla="*/ 490 w 1201"/>
                  <a:gd name="T39" fmla="*/ 701 h 731"/>
                  <a:gd name="T40" fmla="*/ 287 w 1201"/>
                  <a:gd name="T41" fmla="*/ 647 h 731"/>
                  <a:gd name="T42" fmla="*/ 131 w 1201"/>
                  <a:gd name="T43" fmla="*/ 557 h 731"/>
                  <a:gd name="T44" fmla="*/ 48 w 1201"/>
                  <a:gd name="T45" fmla="*/ 437 h 731"/>
                  <a:gd name="T46" fmla="*/ 36 w 1201"/>
                  <a:gd name="T47" fmla="*/ 366 h 731"/>
                  <a:gd name="T48" fmla="*/ 48 w 1201"/>
                  <a:gd name="T49" fmla="*/ 300 h 731"/>
                  <a:gd name="T50" fmla="*/ 131 w 1201"/>
                  <a:gd name="T51" fmla="*/ 174 h 731"/>
                  <a:gd name="T52" fmla="*/ 287 w 1201"/>
                  <a:gd name="T53" fmla="*/ 84 h 731"/>
                  <a:gd name="T54" fmla="*/ 490 w 1201"/>
                  <a:gd name="T55" fmla="*/ 30 h 731"/>
                  <a:gd name="T56" fmla="*/ 717 w 1201"/>
                  <a:gd name="T57" fmla="*/ 30 h 731"/>
                  <a:gd name="T58" fmla="*/ 920 w 1201"/>
                  <a:gd name="T59" fmla="*/ 84 h 731"/>
                  <a:gd name="T60" fmla="*/ 1070 w 1201"/>
                  <a:gd name="T61" fmla="*/ 174 h 731"/>
                  <a:gd name="T62" fmla="*/ 1153 w 1201"/>
                  <a:gd name="T63" fmla="*/ 300 h 731"/>
                  <a:gd name="T64" fmla="*/ 1153 w 1201"/>
                  <a:gd name="T65" fmla="*/ 437 h 731"/>
                  <a:gd name="T66" fmla="*/ 1070 w 1201"/>
                  <a:gd name="T67" fmla="*/ 557 h 731"/>
                  <a:gd name="T68" fmla="*/ 920 w 1201"/>
                  <a:gd name="T69" fmla="*/ 647 h 731"/>
                  <a:gd name="T70" fmla="*/ 717 w 1201"/>
                  <a:gd name="T71" fmla="*/ 701 h 731"/>
                  <a:gd name="T72" fmla="*/ 604 w 1201"/>
                  <a:gd name="T73" fmla="*/ 7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8" name="Freeform 38">
                <a:extLst>
                  <a:ext uri="{FF2B5EF4-FFF2-40B4-BE49-F238E27FC236}">
                    <a16:creationId xmlns:a16="http://schemas.microsoft.com/office/drawing/2014/main" id="{B48E67F0-329F-41F3-ABEF-892F4A63826A}"/>
                  </a:ext>
                </a:extLst>
              </p:cNvPr>
              <p:cNvSpPr>
                <a:spLocks/>
              </p:cNvSpPr>
              <p:nvPr/>
            </p:nvSpPr>
            <p:spPr bwMode="hidden">
              <a:xfrm>
                <a:off x="4128" y="3366"/>
                <a:ext cx="544" cy="737"/>
              </a:xfrm>
              <a:custGeom>
                <a:avLst/>
                <a:gdLst>
                  <a:gd name="T0" fmla="*/ 24 w 544"/>
                  <a:gd name="T1" fmla="*/ 402 h 737"/>
                  <a:gd name="T2" fmla="*/ 36 w 544"/>
                  <a:gd name="T3" fmla="*/ 330 h 737"/>
                  <a:gd name="T4" fmla="*/ 66 w 544"/>
                  <a:gd name="T5" fmla="*/ 264 h 737"/>
                  <a:gd name="T6" fmla="*/ 108 w 544"/>
                  <a:gd name="T7" fmla="*/ 204 h 737"/>
                  <a:gd name="T8" fmla="*/ 173 w 544"/>
                  <a:gd name="T9" fmla="*/ 150 h 737"/>
                  <a:gd name="T10" fmla="*/ 251 w 544"/>
                  <a:gd name="T11" fmla="*/ 102 h 737"/>
                  <a:gd name="T12" fmla="*/ 335 w 544"/>
                  <a:gd name="T13" fmla="*/ 60 h 737"/>
                  <a:gd name="T14" fmla="*/ 436 w 544"/>
                  <a:gd name="T15" fmla="*/ 30 h 737"/>
                  <a:gd name="T16" fmla="*/ 544 w 544"/>
                  <a:gd name="T17" fmla="*/ 12 h 737"/>
                  <a:gd name="T18" fmla="*/ 544 w 544"/>
                  <a:gd name="T19" fmla="*/ 0 h 737"/>
                  <a:gd name="T20" fmla="*/ 430 w 544"/>
                  <a:gd name="T21" fmla="*/ 18 h 737"/>
                  <a:gd name="T22" fmla="*/ 329 w 544"/>
                  <a:gd name="T23" fmla="*/ 48 h 737"/>
                  <a:gd name="T24" fmla="*/ 233 w 544"/>
                  <a:gd name="T25" fmla="*/ 90 h 737"/>
                  <a:gd name="T26" fmla="*/ 155 w 544"/>
                  <a:gd name="T27" fmla="*/ 138 h 737"/>
                  <a:gd name="T28" fmla="*/ 90 w 544"/>
                  <a:gd name="T29" fmla="*/ 198 h 737"/>
                  <a:gd name="T30" fmla="*/ 42 w 544"/>
                  <a:gd name="T31" fmla="*/ 258 h 737"/>
                  <a:gd name="T32" fmla="*/ 12 w 544"/>
                  <a:gd name="T33" fmla="*/ 330 h 737"/>
                  <a:gd name="T34" fmla="*/ 0 w 544"/>
                  <a:gd name="T35" fmla="*/ 402 h 737"/>
                  <a:gd name="T36" fmla="*/ 6 w 544"/>
                  <a:gd name="T37" fmla="*/ 455 h 737"/>
                  <a:gd name="T38" fmla="*/ 18 w 544"/>
                  <a:gd name="T39" fmla="*/ 503 h 737"/>
                  <a:gd name="T40" fmla="*/ 42 w 544"/>
                  <a:gd name="T41" fmla="*/ 545 h 737"/>
                  <a:gd name="T42" fmla="*/ 78 w 544"/>
                  <a:gd name="T43" fmla="*/ 593 h 737"/>
                  <a:gd name="T44" fmla="*/ 114 w 544"/>
                  <a:gd name="T45" fmla="*/ 635 h 737"/>
                  <a:gd name="T46" fmla="*/ 161 w 544"/>
                  <a:gd name="T47" fmla="*/ 671 h 737"/>
                  <a:gd name="T48" fmla="*/ 221 w 544"/>
                  <a:gd name="T49" fmla="*/ 707 h 737"/>
                  <a:gd name="T50" fmla="*/ 281 w 544"/>
                  <a:gd name="T51" fmla="*/ 737 h 737"/>
                  <a:gd name="T52" fmla="*/ 323 w 544"/>
                  <a:gd name="T53" fmla="*/ 737 h 737"/>
                  <a:gd name="T54" fmla="*/ 257 w 544"/>
                  <a:gd name="T55" fmla="*/ 707 h 737"/>
                  <a:gd name="T56" fmla="*/ 203 w 544"/>
                  <a:gd name="T57" fmla="*/ 671 h 737"/>
                  <a:gd name="T58" fmla="*/ 149 w 544"/>
                  <a:gd name="T59" fmla="*/ 635 h 737"/>
                  <a:gd name="T60" fmla="*/ 108 w 544"/>
                  <a:gd name="T61" fmla="*/ 593 h 737"/>
                  <a:gd name="T62" fmla="*/ 72 w 544"/>
                  <a:gd name="T63" fmla="*/ 551 h 737"/>
                  <a:gd name="T64" fmla="*/ 48 w 544"/>
                  <a:gd name="T65" fmla="*/ 503 h 737"/>
                  <a:gd name="T66" fmla="*/ 30 w 544"/>
                  <a:gd name="T67" fmla="*/ 455 h 737"/>
                  <a:gd name="T68" fmla="*/ 24 w 544"/>
                  <a:gd name="T69" fmla="*/ 402 h 737"/>
                  <a:gd name="T70" fmla="*/ 24 w 544"/>
                  <a:gd name="T71" fmla="*/ 402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39" name="Freeform 39">
                <a:extLst>
                  <a:ext uri="{FF2B5EF4-FFF2-40B4-BE49-F238E27FC236}">
                    <a16:creationId xmlns:a16="http://schemas.microsoft.com/office/drawing/2014/main" id="{8C363D6A-589A-4496-BE33-3B4012BC0794}"/>
                  </a:ext>
                </a:extLst>
              </p:cNvPr>
              <p:cNvSpPr>
                <a:spLocks/>
              </p:cNvSpPr>
              <p:nvPr/>
            </p:nvSpPr>
            <p:spPr bwMode="hidden">
              <a:xfrm>
                <a:off x="4792" y="3360"/>
                <a:ext cx="609" cy="252"/>
              </a:xfrm>
              <a:custGeom>
                <a:avLst/>
                <a:gdLst>
                  <a:gd name="T0" fmla="*/ 12 w 609"/>
                  <a:gd name="T1" fmla="*/ 12 h 252"/>
                  <a:gd name="T2" fmla="*/ 113 w 609"/>
                  <a:gd name="T3" fmla="*/ 18 h 252"/>
                  <a:gd name="T4" fmla="*/ 203 w 609"/>
                  <a:gd name="T5" fmla="*/ 30 h 252"/>
                  <a:gd name="T6" fmla="*/ 292 w 609"/>
                  <a:gd name="T7" fmla="*/ 48 h 252"/>
                  <a:gd name="T8" fmla="*/ 376 w 609"/>
                  <a:gd name="T9" fmla="*/ 78 h 252"/>
                  <a:gd name="T10" fmla="*/ 448 w 609"/>
                  <a:gd name="T11" fmla="*/ 114 h 252"/>
                  <a:gd name="T12" fmla="*/ 514 w 609"/>
                  <a:gd name="T13" fmla="*/ 156 h 252"/>
                  <a:gd name="T14" fmla="*/ 567 w 609"/>
                  <a:gd name="T15" fmla="*/ 198 h 252"/>
                  <a:gd name="T16" fmla="*/ 609 w 609"/>
                  <a:gd name="T17" fmla="*/ 252 h 252"/>
                  <a:gd name="T18" fmla="*/ 609 w 609"/>
                  <a:gd name="T19" fmla="*/ 216 h 252"/>
                  <a:gd name="T20" fmla="*/ 561 w 609"/>
                  <a:gd name="T21" fmla="*/ 168 h 252"/>
                  <a:gd name="T22" fmla="*/ 502 w 609"/>
                  <a:gd name="T23" fmla="*/ 126 h 252"/>
                  <a:gd name="T24" fmla="*/ 436 w 609"/>
                  <a:gd name="T25" fmla="*/ 90 h 252"/>
                  <a:gd name="T26" fmla="*/ 364 w 609"/>
                  <a:gd name="T27" fmla="*/ 60 h 252"/>
                  <a:gd name="T28" fmla="*/ 286 w 609"/>
                  <a:gd name="T29" fmla="*/ 36 h 252"/>
                  <a:gd name="T30" fmla="*/ 197 w 609"/>
                  <a:gd name="T31" fmla="*/ 18 h 252"/>
                  <a:gd name="T32" fmla="*/ 107 w 609"/>
                  <a:gd name="T33" fmla="*/ 6 h 252"/>
                  <a:gd name="T34" fmla="*/ 12 w 609"/>
                  <a:gd name="T35" fmla="*/ 0 h 252"/>
                  <a:gd name="T36" fmla="*/ 6 w 609"/>
                  <a:gd name="T37" fmla="*/ 0 h 252"/>
                  <a:gd name="T38" fmla="*/ 0 w 609"/>
                  <a:gd name="T39" fmla="*/ 0 h 252"/>
                  <a:gd name="T40" fmla="*/ 0 w 609"/>
                  <a:gd name="T41" fmla="*/ 12 h 252"/>
                  <a:gd name="T42" fmla="*/ 6 w 609"/>
                  <a:gd name="T43" fmla="*/ 12 h 252"/>
                  <a:gd name="T44" fmla="*/ 12 w 609"/>
                  <a:gd name="T45" fmla="*/ 12 h 252"/>
                  <a:gd name="T46" fmla="*/ 12 w 609"/>
                  <a:gd name="T47" fmla="*/ 1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0" name="Freeform 40">
                <a:extLst>
                  <a:ext uri="{FF2B5EF4-FFF2-40B4-BE49-F238E27FC236}">
                    <a16:creationId xmlns:a16="http://schemas.microsoft.com/office/drawing/2014/main" id="{87152CDB-D3B7-422D-8203-03643FDD3E01}"/>
                  </a:ext>
                </a:extLst>
              </p:cNvPr>
              <p:cNvSpPr>
                <a:spLocks/>
              </p:cNvSpPr>
              <p:nvPr/>
            </p:nvSpPr>
            <p:spPr bwMode="hidden">
              <a:xfrm>
                <a:off x="5246" y="4007"/>
                <a:ext cx="72" cy="54"/>
              </a:xfrm>
              <a:custGeom>
                <a:avLst/>
                <a:gdLst>
                  <a:gd name="T0" fmla="*/ 72 w 72"/>
                  <a:gd name="T1" fmla="*/ 0 h 54"/>
                  <a:gd name="T2" fmla="*/ 36 w 72"/>
                  <a:gd name="T3" fmla="*/ 30 h 54"/>
                  <a:gd name="T4" fmla="*/ 0 w 72"/>
                  <a:gd name="T5" fmla="*/ 54 h 54"/>
                  <a:gd name="T6" fmla="*/ 36 w 72"/>
                  <a:gd name="T7" fmla="*/ 54 h 54"/>
                  <a:gd name="T8" fmla="*/ 54 w 72"/>
                  <a:gd name="T9" fmla="*/ 42 h 54"/>
                  <a:gd name="T10" fmla="*/ 72 w 72"/>
                  <a:gd name="T11" fmla="*/ 24 h 54"/>
                  <a:gd name="T12" fmla="*/ 72 w 72"/>
                  <a:gd name="T13" fmla="*/ 24 h 54"/>
                  <a:gd name="T14" fmla="*/ 72 w 72"/>
                  <a:gd name="T15" fmla="*/ 0 h 54"/>
                  <a:gd name="T16" fmla="*/ 72 w 72"/>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1" name="Freeform 41">
                <a:extLst>
                  <a:ext uri="{FF2B5EF4-FFF2-40B4-BE49-F238E27FC236}">
                    <a16:creationId xmlns:a16="http://schemas.microsoft.com/office/drawing/2014/main" id="{1DD0CFDA-8557-48D7-9CDF-A7A8EB591B4D}"/>
                  </a:ext>
                </a:extLst>
              </p:cNvPr>
              <p:cNvSpPr>
                <a:spLocks/>
              </p:cNvSpPr>
              <p:nvPr/>
            </p:nvSpPr>
            <p:spPr bwMode="hidden">
              <a:xfrm>
                <a:off x="4505" y="4073"/>
                <a:ext cx="705" cy="108"/>
              </a:xfrm>
              <a:custGeom>
                <a:avLst/>
                <a:gdLst>
                  <a:gd name="T0" fmla="*/ 299 w 705"/>
                  <a:gd name="T1" fmla="*/ 90 h 108"/>
                  <a:gd name="T2" fmla="*/ 221 w 705"/>
                  <a:gd name="T3" fmla="*/ 90 h 108"/>
                  <a:gd name="T4" fmla="*/ 143 w 705"/>
                  <a:gd name="T5" fmla="*/ 78 h 108"/>
                  <a:gd name="T6" fmla="*/ 0 w 705"/>
                  <a:gd name="T7" fmla="*/ 48 h 108"/>
                  <a:gd name="T8" fmla="*/ 0 w 705"/>
                  <a:gd name="T9" fmla="*/ 66 h 108"/>
                  <a:gd name="T10" fmla="*/ 143 w 705"/>
                  <a:gd name="T11" fmla="*/ 96 h 108"/>
                  <a:gd name="T12" fmla="*/ 221 w 705"/>
                  <a:gd name="T13" fmla="*/ 108 h 108"/>
                  <a:gd name="T14" fmla="*/ 299 w 705"/>
                  <a:gd name="T15" fmla="*/ 108 h 108"/>
                  <a:gd name="T16" fmla="*/ 412 w 705"/>
                  <a:gd name="T17" fmla="*/ 102 h 108"/>
                  <a:gd name="T18" fmla="*/ 520 w 705"/>
                  <a:gd name="T19" fmla="*/ 84 h 108"/>
                  <a:gd name="T20" fmla="*/ 615 w 705"/>
                  <a:gd name="T21" fmla="*/ 60 h 108"/>
                  <a:gd name="T22" fmla="*/ 705 w 705"/>
                  <a:gd name="T23" fmla="*/ 24 h 108"/>
                  <a:gd name="T24" fmla="*/ 705 w 705"/>
                  <a:gd name="T25" fmla="*/ 0 h 108"/>
                  <a:gd name="T26" fmla="*/ 615 w 705"/>
                  <a:gd name="T27" fmla="*/ 42 h 108"/>
                  <a:gd name="T28" fmla="*/ 520 w 705"/>
                  <a:gd name="T29" fmla="*/ 66 h 108"/>
                  <a:gd name="T30" fmla="*/ 412 w 705"/>
                  <a:gd name="T31" fmla="*/ 84 h 108"/>
                  <a:gd name="T32" fmla="*/ 299 w 705"/>
                  <a:gd name="T33" fmla="*/ 90 h 108"/>
                  <a:gd name="T34" fmla="*/ 299 w 705"/>
                  <a:gd name="T3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2" name="Freeform 42">
                <a:extLst>
                  <a:ext uri="{FF2B5EF4-FFF2-40B4-BE49-F238E27FC236}">
                    <a16:creationId xmlns:a16="http://schemas.microsoft.com/office/drawing/2014/main" id="{E9D6135D-6A06-43C2-A0A5-707A4BAE67D3}"/>
                  </a:ext>
                </a:extLst>
              </p:cNvPr>
              <p:cNvSpPr>
                <a:spLocks/>
              </p:cNvSpPr>
              <p:nvPr/>
            </p:nvSpPr>
            <p:spPr bwMode="hidden">
              <a:xfrm>
                <a:off x="5336" y="3654"/>
                <a:ext cx="143" cy="341"/>
              </a:xfrm>
              <a:custGeom>
                <a:avLst/>
                <a:gdLst>
                  <a:gd name="T0" fmla="*/ 119 w 143"/>
                  <a:gd name="T1" fmla="*/ 114 h 341"/>
                  <a:gd name="T2" fmla="*/ 113 w 143"/>
                  <a:gd name="T3" fmla="*/ 173 h 341"/>
                  <a:gd name="T4" fmla="*/ 89 w 143"/>
                  <a:gd name="T5" fmla="*/ 239 h 341"/>
                  <a:gd name="T6" fmla="*/ 47 w 143"/>
                  <a:gd name="T7" fmla="*/ 293 h 341"/>
                  <a:gd name="T8" fmla="*/ 0 w 143"/>
                  <a:gd name="T9" fmla="*/ 341 h 341"/>
                  <a:gd name="T10" fmla="*/ 29 w 143"/>
                  <a:gd name="T11" fmla="*/ 341 h 341"/>
                  <a:gd name="T12" fmla="*/ 77 w 143"/>
                  <a:gd name="T13" fmla="*/ 287 h 341"/>
                  <a:gd name="T14" fmla="*/ 113 w 143"/>
                  <a:gd name="T15" fmla="*/ 233 h 341"/>
                  <a:gd name="T16" fmla="*/ 137 w 143"/>
                  <a:gd name="T17" fmla="*/ 173 h 341"/>
                  <a:gd name="T18" fmla="*/ 143 w 143"/>
                  <a:gd name="T19" fmla="*/ 114 h 341"/>
                  <a:gd name="T20" fmla="*/ 137 w 143"/>
                  <a:gd name="T21" fmla="*/ 60 h 341"/>
                  <a:gd name="T22" fmla="*/ 119 w 143"/>
                  <a:gd name="T23" fmla="*/ 0 h 341"/>
                  <a:gd name="T24" fmla="*/ 89 w 143"/>
                  <a:gd name="T25" fmla="*/ 0 h 341"/>
                  <a:gd name="T26" fmla="*/ 113 w 143"/>
                  <a:gd name="T27" fmla="*/ 60 h 341"/>
                  <a:gd name="T28" fmla="*/ 119 w 143"/>
                  <a:gd name="T29" fmla="*/ 114 h 341"/>
                  <a:gd name="T30" fmla="*/ 119 w 143"/>
                  <a:gd name="T31" fmla="*/ 11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1459243" name="Freeform 43">
                <a:extLst>
                  <a:ext uri="{FF2B5EF4-FFF2-40B4-BE49-F238E27FC236}">
                    <a16:creationId xmlns:a16="http://schemas.microsoft.com/office/drawing/2014/main" id="{50ADD395-B202-49C8-A66B-AE5122C0F0C1}"/>
                  </a:ext>
                </a:extLst>
              </p:cNvPr>
              <p:cNvSpPr>
                <a:spLocks/>
              </p:cNvSpPr>
              <p:nvPr/>
            </p:nvSpPr>
            <p:spPr bwMode="hidden">
              <a:xfrm>
                <a:off x="5061" y="3624"/>
                <a:ext cx="83" cy="90"/>
              </a:xfrm>
              <a:custGeom>
                <a:avLst/>
                <a:gdLst>
                  <a:gd name="T0" fmla="*/ 59 w 83"/>
                  <a:gd name="T1" fmla="*/ 90 h 90"/>
                  <a:gd name="T2" fmla="*/ 83 w 83"/>
                  <a:gd name="T3" fmla="*/ 84 h 90"/>
                  <a:gd name="T4" fmla="*/ 71 w 83"/>
                  <a:gd name="T5" fmla="*/ 60 h 90"/>
                  <a:gd name="T6" fmla="*/ 53 w 83"/>
                  <a:gd name="T7" fmla="*/ 42 h 90"/>
                  <a:gd name="T8" fmla="*/ 6 w 83"/>
                  <a:gd name="T9" fmla="*/ 0 h 90"/>
                  <a:gd name="T10" fmla="*/ 0 w 83"/>
                  <a:gd name="T11" fmla="*/ 18 h 90"/>
                  <a:gd name="T12" fmla="*/ 35 w 83"/>
                  <a:gd name="T13" fmla="*/ 48 h 90"/>
                  <a:gd name="T14" fmla="*/ 59 w 83"/>
                  <a:gd name="T15" fmla="*/ 90 h 90"/>
                  <a:gd name="T16" fmla="*/ 59 w 8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a:noFill/>
              </a:ln>
            </p:spPr>
            <p:txBody>
              <a:bodyPr/>
              <a:lstStyle/>
              <a:p>
                <a:pPr>
                  <a:defRPr/>
                </a:pPr>
                <a:endParaRPr lang="en-US">
                  <a:solidFill>
                    <a:srgbClr val="FFFFFF"/>
                  </a:solidFill>
                </a:endParaRPr>
              </a:p>
            </p:txBody>
          </p:sp>
          <p:sp>
            <p:nvSpPr>
              <p:cNvPr id="25633" name="Freeform 44">
                <a:extLst>
                  <a:ext uri="{FF2B5EF4-FFF2-40B4-BE49-F238E27FC236}">
                    <a16:creationId xmlns:a16="http://schemas.microsoft.com/office/drawing/2014/main" id="{DB439F29-7067-47FE-A9F3-F333EC36633E}"/>
                  </a:ext>
                </a:extLst>
              </p:cNvPr>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9245" name="Freeform 45">
                <a:extLst>
                  <a:ext uri="{FF2B5EF4-FFF2-40B4-BE49-F238E27FC236}">
                    <a16:creationId xmlns:a16="http://schemas.microsoft.com/office/drawing/2014/main" id="{257D6E6B-E3D6-43CC-B32F-F3322997AEA0}"/>
                  </a:ext>
                </a:extLst>
              </p:cNvPr>
              <p:cNvSpPr>
                <a:spLocks/>
              </p:cNvSpPr>
              <p:nvPr/>
            </p:nvSpPr>
            <p:spPr bwMode="hidden">
              <a:xfrm>
                <a:off x="4349" y="3510"/>
                <a:ext cx="909" cy="533"/>
              </a:xfrm>
              <a:custGeom>
                <a:avLst/>
                <a:gdLst>
                  <a:gd name="T0" fmla="*/ 616 w 909"/>
                  <a:gd name="T1" fmla="*/ 0 h 533"/>
                  <a:gd name="T2" fmla="*/ 616 w 909"/>
                  <a:gd name="T3" fmla="*/ 18 h 533"/>
                  <a:gd name="T4" fmla="*/ 724 w 909"/>
                  <a:gd name="T5" fmla="*/ 60 h 533"/>
                  <a:gd name="T6" fmla="*/ 765 w 909"/>
                  <a:gd name="T7" fmla="*/ 84 h 533"/>
                  <a:gd name="T8" fmla="*/ 807 w 909"/>
                  <a:gd name="T9" fmla="*/ 114 h 533"/>
                  <a:gd name="T10" fmla="*/ 837 w 909"/>
                  <a:gd name="T11" fmla="*/ 144 h 533"/>
                  <a:gd name="T12" fmla="*/ 861 w 909"/>
                  <a:gd name="T13" fmla="*/ 180 h 533"/>
                  <a:gd name="T14" fmla="*/ 873 w 909"/>
                  <a:gd name="T15" fmla="*/ 216 h 533"/>
                  <a:gd name="T16" fmla="*/ 879 w 909"/>
                  <a:gd name="T17" fmla="*/ 258 h 533"/>
                  <a:gd name="T18" fmla="*/ 873 w 909"/>
                  <a:gd name="T19" fmla="*/ 311 h 533"/>
                  <a:gd name="T20" fmla="*/ 843 w 909"/>
                  <a:gd name="T21" fmla="*/ 359 h 533"/>
                  <a:gd name="T22" fmla="*/ 807 w 909"/>
                  <a:gd name="T23" fmla="*/ 401 h 533"/>
                  <a:gd name="T24" fmla="*/ 753 w 909"/>
                  <a:gd name="T25" fmla="*/ 443 h 533"/>
                  <a:gd name="T26" fmla="*/ 694 w 909"/>
                  <a:gd name="T27" fmla="*/ 473 h 533"/>
                  <a:gd name="T28" fmla="*/ 622 w 909"/>
                  <a:gd name="T29" fmla="*/ 497 h 533"/>
                  <a:gd name="T30" fmla="*/ 538 w 909"/>
                  <a:gd name="T31" fmla="*/ 509 h 533"/>
                  <a:gd name="T32" fmla="*/ 455 w 909"/>
                  <a:gd name="T33" fmla="*/ 515 h 533"/>
                  <a:gd name="T34" fmla="*/ 371 w 909"/>
                  <a:gd name="T35" fmla="*/ 509 h 533"/>
                  <a:gd name="T36" fmla="*/ 287 w 909"/>
                  <a:gd name="T37" fmla="*/ 497 h 533"/>
                  <a:gd name="T38" fmla="*/ 215 w 909"/>
                  <a:gd name="T39" fmla="*/ 473 h 533"/>
                  <a:gd name="T40" fmla="*/ 156 w 909"/>
                  <a:gd name="T41" fmla="*/ 443 h 533"/>
                  <a:gd name="T42" fmla="*/ 102 w 909"/>
                  <a:gd name="T43" fmla="*/ 401 h 533"/>
                  <a:gd name="T44" fmla="*/ 66 w 909"/>
                  <a:gd name="T45" fmla="*/ 359 h 533"/>
                  <a:gd name="T46" fmla="*/ 36 w 909"/>
                  <a:gd name="T47" fmla="*/ 311 h 533"/>
                  <a:gd name="T48" fmla="*/ 30 w 909"/>
                  <a:gd name="T49" fmla="*/ 258 h 533"/>
                  <a:gd name="T50" fmla="*/ 36 w 909"/>
                  <a:gd name="T51" fmla="*/ 222 h 533"/>
                  <a:gd name="T52" fmla="*/ 48 w 909"/>
                  <a:gd name="T53" fmla="*/ 186 h 533"/>
                  <a:gd name="T54" fmla="*/ 66 w 909"/>
                  <a:gd name="T55" fmla="*/ 156 h 533"/>
                  <a:gd name="T56" fmla="*/ 90 w 909"/>
                  <a:gd name="T57" fmla="*/ 126 h 533"/>
                  <a:gd name="T58" fmla="*/ 66 w 909"/>
                  <a:gd name="T59" fmla="*/ 114 h 533"/>
                  <a:gd name="T60" fmla="*/ 36 w 909"/>
                  <a:gd name="T61" fmla="*/ 144 h 533"/>
                  <a:gd name="T62" fmla="*/ 18 w 909"/>
                  <a:gd name="T63" fmla="*/ 180 h 533"/>
                  <a:gd name="T64" fmla="*/ 6 w 909"/>
                  <a:gd name="T65" fmla="*/ 216 h 533"/>
                  <a:gd name="T66" fmla="*/ 0 w 909"/>
                  <a:gd name="T67" fmla="*/ 258 h 533"/>
                  <a:gd name="T68" fmla="*/ 12 w 909"/>
                  <a:gd name="T69" fmla="*/ 311 h 533"/>
                  <a:gd name="T70" fmla="*/ 36 w 909"/>
                  <a:gd name="T71" fmla="*/ 365 h 533"/>
                  <a:gd name="T72" fmla="*/ 78 w 909"/>
                  <a:gd name="T73" fmla="*/ 413 h 533"/>
                  <a:gd name="T74" fmla="*/ 132 w 909"/>
                  <a:gd name="T75" fmla="*/ 449 h 533"/>
                  <a:gd name="T76" fmla="*/ 203 w 909"/>
                  <a:gd name="T77" fmla="*/ 485 h 533"/>
                  <a:gd name="T78" fmla="*/ 275 w 909"/>
                  <a:gd name="T79" fmla="*/ 509 h 533"/>
                  <a:gd name="T80" fmla="*/ 365 w 909"/>
                  <a:gd name="T81" fmla="*/ 527 h 533"/>
                  <a:gd name="T82" fmla="*/ 455 w 909"/>
                  <a:gd name="T83" fmla="*/ 533 h 533"/>
                  <a:gd name="T84" fmla="*/ 544 w 909"/>
                  <a:gd name="T85" fmla="*/ 527 h 533"/>
                  <a:gd name="T86" fmla="*/ 634 w 909"/>
                  <a:gd name="T87" fmla="*/ 509 h 533"/>
                  <a:gd name="T88" fmla="*/ 712 w 909"/>
                  <a:gd name="T89" fmla="*/ 485 h 533"/>
                  <a:gd name="T90" fmla="*/ 777 w 909"/>
                  <a:gd name="T91" fmla="*/ 449 h 533"/>
                  <a:gd name="T92" fmla="*/ 831 w 909"/>
                  <a:gd name="T93" fmla="*/ 413 h 533"/>
                  <a:gd name="T94" fmla="*/ 873 w 909"/>
                  <a:gd name="T95" fmla="*/ 365 h 533"/>
                  <a:gd name="T96" fmla="*/ 897 w 909"/>
                  <a:gd name="T97" fmla="*/ 311 h 533"/>
                  <a:gd name="T98" fmla="*/ 909 w 909"/>
                  <a:gd name="T99" fmla="*/ 258 h 533"/>
                  <a:gd name="T100" fmla="*/ 903 w 909"/>
                  <a:gd name="T101" fmla="*/ 216 h 533"/>
                  <a:gd name="T102" fmla="*/ 885 w 909"/>
                  <a:gd name="T103" fmla="*/ 174 h 533"/>
                  <a:gd name="T104" fmla="*/ 861 w 909"/>
                  <a:gd name="T105" fmla="*/ 132 h 533"/>
                  <a:gd name="T106" fmla="*/ 825 w 909"/>
                  <a:gd name="T107" fmla="*/ 102 h 533"/>
                  <a:gd name="T108" fmla="*/ 783 w 909"/>
                  <a:gd name="T109" fmla="*/ 66 h 533"/>
                  <a:gd name="T110" fmla="*/ 735 w 909"/>
                  <a:gd name="T111" fmla="*/ 42 h 533"/>
                  <a:gd name="T112" fmla="*/ 616 w 909"/>
                  <a:gd name="T113" fmla="*/ 0 h 533"/>
                  <a:gd name="T114" fmla="*/ 616 w 909"/>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a:noFill/>
              </a:ln>
            </p:spPr>
            <p:txBody>
              <a:bodyPr/>
              <a:lstStyle/>
              <a:p>
                <a:pPr>
                  <a:defRPr/>
                </a:pPr>
                <a:endParaRPr lang="en-US">
                  <a:solidFill>
                    <a:srgbClr val="FFFFFF"/>
                  </a:solidFill>
                </a:endParaRPr>
              </a:p>
            </p:txBody>
          </p:sp>
          <p:sp>
            <p:nvSpPr>
              <p:cNvPr id="1459246" name="Freeform 46">
                <a:extLst>
                  <a:ext uri="{FF2B5EF4-FFF2-40B4-BE49-F238E27FC236}">
                    <a16:creationId xmlns:a16="http://schemas.microsoft.com/office/drawing/2014/main" id="{CA23740C-FC4F-4801-B5A8-E56C2292ECAE}"/>
                  </a:ext>
                </a:extLst>
              </p:cNvPr>
              <p:cNvSpPr>
                <a:spLocks/>
              </p:cNvSpPr>
              <p:nvPr/>
            </p:nvSpPr>
            <p:spPr bwMode="hidden">
              <a:xfrm>
                <a:off x="4564" y="3492"/>
                <a:ext cx="365" cy="66"/>
              </a:xfrm>
              <a:custGeom>
                <a:avLst/>
                <a:gdLst>
                  <a:gd name="T0" fmla="*/ 240 w 365"/>
                  <a:gd name="T1" fmla="*/ 18 h 66"/>
                  <a:gd name="T2" fmla="*/ 299 w 365"/>
                  <a:gd name="T3" fmla="*/ 24 h 66"/>
                  <a:gd name="T4" fmla="*/ 359 w 365"/>
                  <a:gd name="T5" fmla="*/ 30 h 66"/>
                  <a:gd name="T6" fmla="*/ 365 w 365"/>
                  <a:gd name="T7" fmla="*/ 12 h 66"/>
                  <a:gd name="T8" fmla="*/ 305 w 365"/>
                  <a:gd name="T9" fmla="*/ 6 h 66"/>
                  <a:gd name="T10" fmla="*/ 240 w 365"/>
                  <a:gd name="T11" fmla="*/ 0 h 66"/>
                  <a:gd name="T12" fmla="*/ 174 w 365"/>
                  <a:gd name="T13" fmla="*/ 6 h 66"/>
                  <a:gd name="T14" fmla="*/ 114 w 365"/>
                  <a:gd name="T15" fmla="*/ 12 h 66"/>
                  <a:gd name="T16" fmla="*/ 0 w 365"/>
                  <a:gd name="T17" fmla="*/ 42 h 66"/>
                  <a:gd name="T18" fmla="*/ 0 w 365"/>
                  <a:gd name="T19" fmla="*/ 66 h 66"/>
                  <a:gd name="T20" fmla="*/ 54 w 365"/>
                  <a:gd name="T21" fmla="*/ 48 h 66"/>
                  <a:gd name="T22" fmla="*/ 114 w 365"/>
                  <a:gd name="T23" fmla="*/ 30 h 66"/>
                  <a:gd name="T24" fmla="*/ 174 w 365"/>
                  <a:gd name="T25" fmla="*/ 24 h 66"/>
                  <a:gd name="T26" fmla="*/ 240 w 365"/>
                  <a:gd name="T27" fmla="*/ 18 h 66"/>
                  <a:gd name="T28" fmla="*/ 240 w 365"/>
                  <a:gd name="T29"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7" name="Freeform 47">
                <a:extLst>
                  <a:ext uri="{FF2B5EF4-FFF2-40B4-BE49-F238E27FC236}">
                    <a16:creationId xmlns:a16="http://schemas.microsoft.com/office/drawing/2014/main" id="{A597AA1D-7E44-4AAB-ACC4-51C9B7814678}"/>
                  </a:ext>
                </a:extLst>
              </p:cNvPr>
              <p:cNvSpPr>
                <a:spLocks/>
              </p:cNvSpPr>
              <p:nvPr/>
            </p:nvSpPr>
            <p:spPr bwMode="hidden">
              <a:xfrm>
                <a:off x="4463" y="3558"/>
                <a:ext cx="66" cy="48"/>
              </a:xfrm>
              <a:custGeom>
                <a:avLst/>
                <a:gdLst>
                  <a:gd name="T0" fmla="*/ 66 w 66"/>
                  <a:gd name="T1" fmla="*/ 18 h 48"/>
                  <a:gd name="T2" fmla="*/ 48 w 66"/>
                  <a:gd name="T3" fmla="*/ 0 h 48"/>
                  <a:gd name="T4" fmla="*/ 24 w 66"/>
                  <a:gd name="T5" fmla="*/ 12 h 48"/>
                  <a:gd name="T6" fmla="*/ 0 w 66"/>
                  <a:gd name="T7" fmla="*/ 30 h 48"/>
                  <a:gd name="T8" fmla="*/ 12 w 66"/>
                  <a:gd name="T9" fmla="*/ 48 h 48"/>
                  <a:gd name="T10" fmla="*/ 42 w 66"/>
                  <a:gd name="T11" fmla="*/ 30 h 48"/>
                  <a:gd name="T12" fmla="*/ 66 w 66"/>
                  <a:gd name="T13" fmla="*/ 18 h 48"/>
                  <a:gd name="T14" fmla="*/ 66 w 66"/>
                  <a:gd name="T15" fmla="*/ 1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a:noFill/>
              </a:ln>
            </p:spPr>
            <p:txBody>
              <a:bodyPr/>
              <a:lstStyle/>
              <a:p>
                <a:pPr>
                  <a:defRPr/>
                </a:pPr>
                <a:endParaRPr lang="en-US">
                  <a:solidFill>
                    <a:srgbClr val="FFFFFF"/>
                  </a:solidFill>
                </a:endParaRPr>
              </a:p>
            </p:txBody>
          </p:sp>
          <p:sp>
            <p:nvSpPr>
              <p:cNvPr id="1459248" name="Oval 48">
                <a:extLst>
                  <a:ext uri="{FF2B5EF4-FFF2-40B4-BE49-F238E27FC236}">
                    <a16:creationId xmlns:a16="http://schemas.microsoft.com/office/drawing/2014/main" id="{27E62447-84B6-4254-B3F1-2AE3142AA211}"/>
                  </a:ext>
                </a:extLst>
              </p:cNvPr>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a:noFill/>
              </a:ln>
              <a:effectLst/>
            </p:spPr>
            <p:txBody>
              <a:bodyPr/>
              <a:lstStyle/>
              <a:p>
                <a:pPr>
                  <a:defRPr/>
                </a:pPr>
                <a:endParaRPr lang="en-US">
                  <a:solidFill>
                    <a:srgbClr val="FFFFFF"/>
                  </a:solidFill>
                </a:endParaRPr>
              </a:p>
            </p:txBody>
          </p:sp>
          <p:sp>
            <p:nvSpPr>
              <p:cNvPr id="1459249" name="Oval 49">
                <a:extLst>
                  <a:ext uri="{FF2B5EF4-FFF2-40B4-BE49-F238E27FC236}">
                    <a16:creationId xmlns:a16="http://schemas.microsoft.com/office/drawing/2014/main" id="{3EF8552C-7DD5-4F7E-82C9-A38C5221DCA6}"/>
                  </a:ext>
                </a:extLst>
              </p:cNvPr>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0" name="Oval 50">
                <a:extLst>
                  <a:ext uri="{FF2B5EF4-FFF2-40B4-BE49-F238E27FC236}">
                    <a16:creationId xmlns:a16="http://schemas.microsoft.com/office/drawing/2014/main" id="{E115FC4B-8F91-41DC-B8F1-A5EAF64D5253}"/>
                  </a:ext>
                </a:extLst>
              </p:cNvPr>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1" name="Oval 51">
                <a:extLst>
                  <a:ext uri="{FF2B5EF4-FFF2-40B4-BE49-F238E27FC236}">
                    <a16:creationId xmlns:a16="http://schemas.microsoft.com/office/drawing/2014/main" id="{616B5BAF-C105-43C4-B17B-101940B9B8BE}"/>
                  </a:ext>
                </a:extLst>
              </p:cNvPr>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a:noFill/>
              </a:ln>
              <a:effectLst/>
            </p:spPr>
            <p:txBody>
              <a:bodyPr/>
              <a:lstStyle/>
              <a:p>
                <a:pPr>
                  <a:defRPr/>
                </a:pPr>
                <a:endParaRPr lang="en-US">
                  <a:solidFill>
                    <a:srgbClr val="FFFFFF"/>
                  </a:solidFill>
                </a:endParaRPr>
              </a:p>
            </p:txBody>
          </p:sp>
          <p:sp>
            <p:nvSpPr>
              <p:cNvPr id="1459252" name="Oval 52">
                <a:extLst>
                  <a:ext uri="{FF2B5EF4-FFF2-40B4-BE49-F238E27FC236}">
                    <a16:creationId xmlns:a16="http://schemas.microsoft.com/office/drawing/2014/main" id="{A0958B64-21E6-42A8-95BE-6E8D2699D6DE}"/>
                  </a:ext>
                </a:extLst>
              </p:cNvPr>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a:noFill/>
              </a:ln>
              <a:effectLst/>
            </p:spPr>
            <p:txBody>
              <a:bodyPr/>
              <a:lstStyle/>
              <a:p>
                <a:pPr>
                  <a:defRPr/>
                </a:pPr>
                <a:endParaRPr lang="en-US">
                  <a:solidFill>
                    <a:srgbClr val="FFFFFF"/>
                  </a:solidFill>
                </a:endParaRPr>
              </a:p>
            </p:txBody>
          </p:sp>
          <p:sp>
            <p:nvSpPr>
              <p:cNvPr id="1459253" name="Oval 53">
                <a:extLst>
                  <a:ext uri="{FF2B5EF4-FFF2-40B4-BE49-F238E27FC236}">
                    <a16:creationId xmlns:a16="http://schemas.microsoft.com/office/drawing/2014/main" id="{6F440FDE-8BB9-43D9-BD93-7AE64D18ACCA}"/>
                  </a:ext>
                </a:extLst>
              </p:cNvPr>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a:noFill/>
              </a:ln>
              <a:effectLst/>
            </p:spPr>
            <p:txBody>
              <a:bodyPr/>
              <a:lstStyle/>
              <a:p>
                <a:pPr>
                  <a:defRPr/>
                </a:pPr>
                <a:endParaRPr lang="en-US">
                  <a:solidFill>
                    <a:srgbClr val="FFFFFF"/>
                  </a:solidFill>
                </a:endParaRPr>
              </a:p>
            </p:txBody>
          </p:sp>
        </p:grpSp>
        <p:grpSp>
          <p:nvGrpSpPr>
            <p:cNvPr id="25613" name="Group 54">
              <a:extLst>
                <a:ext uri="{FF2B5EF4-FFF2-40B4-BE49-F238E27FC236}">
                  <a16:creationId xmlns:a16="http://schemas.microsoft.com/office/drawing/2014/main" id="{DE73F25B-8B86-4EF2-BE5A-210A9212B653}"/>
                </a:ext>
              </a:extLst>
            </p:cNvPr>
            <p:cNvGrpSpPr>
              <a:grpSpLocks/>
            </p:cNvGrpSpPr>
            <p:nvPr userDrawn="1"/>
          </p:nvGrpSpPr>
          <p:grpSpPr bwMode="auto">
            <a:xfrm>
              <a:off x="5280" y="3024"/>
              <a:ext cx="425" cy="258"/>
              <a:chOff x="5280" y="3024"/>
              <a:chExt cx="425" cy="258"/>
            </a:xfrm>
          </p:grpSpPr>
          <p:sp>
            <p:nvSpPr>
              <p:cNvPr id="25614" name="Freeform 55">
                <a:extLst>
                  <a:ext uri="{FF2B5EF4-FFF2-40B4-BE49-F238E27FC236}">
                    <a16:creationId xmlns:a16="http://schemas.microsoft.com/office/drawing/2014/main" id="{298F33A5-5BC9-4705-90B7-7166E7578B16}"/>
                  </a:ext>
                </a:extLst>
              </p:cNvPr>
              <p:cNvSpPr>
                <a:spLocks/>
              </p:cNvSpPr>
              <p:nvPr/>
            </p:nvSpPr>
            <p:spPr bwMode="hidden">
              <a:xfrm>
                <a:off x="5280" y="3186"/>
                <a:ext cx="383" cy="96"/>
              </a:xfrm>
              <a:custGeom>
                <a:avLst/>
                <a:gdLst>
                  <a:gd name="T0" fmla="*/ 255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55 w 382"/>
                  <a:gd name="T19" fmla="*/ 96 h 96"/>
                  <a:gd name="T20" fmla="*/ 309 w 382"/>
                  <a:gd name="T21" fmla="*/ 90 h 96"/>
                  <a:gd name="T22" fmla="*/ 357 w 382"/>
                  <a:gd name="T23" fmla="*/ 84 h 96"/>
                  <a:gd name="T24" fmla="*/ 398 w 382"/>
                  <a:gd name="T25" fmla="*/ 66 h 96"/>
                  <a:gd name="T26" fmla="*/ 428 w 382"/>
                  <a:gd name="T27" fmla="*/ 42 h 96"/>
                  <a:gd name="T28" fmla="*/ 422 w 382"/>
                  <a:gd name="T29" fmla="*/ 42 h 96"/>
                  <a:gd name="T30" fmla="*/ 392 w 382"/>
                  <a:gd name="T31" fmla="*/ 66 h 96"/>
                  <a:gd name="T32" fmla="*/ 351 w 382"/>
                  <a:gd name="T33" fmla="*/ 78 h 96"/>
                  <a:gd name="T34" fmla="*/ 309 w 382"/>
                  <a:gd name="T35" fmla="*/ 90 h 96"/>
                  <a:gd name="T36" fmla="*/ 255 w 382"/>
                  <a:gd name="T37" fmla="*/ 96 h 96"/>
                  <a:gd name="T38" fmla="*/ 255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5" name="Freeform 56">
                <a:extLst>
                  <a:ext uri="{FF2B5EF4-FFF2-40B4-BE49-F238E27FC236}">
                    <a16:creationId xmlns:a16="http://schemas.microsoft.com/office/drawing/2014/main" id="{C32BED51-98F2-46B0-A3FD-F5406318A223}"/>
                  </a:ext>
                </a:extLst>
              </p:cNvPr>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6" name="Freeform 57">
                <a:extLst>
                  <a:ext uri="{FF2B5EF4-FFF2-40B4-BE49-F238E27FC236}">
                    <a16:creationId xmlns:a16="http://schemas.microsoft.com/office/drawing/2014/main" id="{38589A37-D619-4815-AC63-AC0DA6AA6035}"/>
                  </a:ext>
                </a:extLst>
              </p:cNvPr>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7" name="Freeform 58">
                <a:extLst>
                  <a:ext uri="{FF2B5EF4-FFF2-40B4-BE49-F238E27FC236}">
                    <a16:creationId xmlns:a16="http://schemas.microsoft.com/office/drawing/2014/main" id="{E970AB50-88F7-4B57-AFB2-A1A68882E686}"/>
                  </a:ext>
                </a:extLst>
              </p:cNvPr>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8" name="Freeform 59">
                <a:extLst>
                  <a:ext uri="{FF2B5EF4-FFF2-40B4-BE49-F238E27FC236}">
                    <a16:creationId xmlns:a16="http://schemas.microsoft.com/office/drawing/2014/main" id="{5117EEAE-1B6A-4784-9DD5-E8E164BA7406}"/>
                  </a:ext>
                </a:extLst>
              </p:cNvPr>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9" name="Freeform 60">
                <a:extLst>
                  <a:ext uri="{FF2B5EF4-FFF2-40B4-BE49-F238E27FC236}">
                    <a16:creationId xmlns:a16="http://schemas.microsoft.com/office/drawing/2014/main" id="{42410CA7-A325-4DB3-9CDD-249C54DC8E16}"/>
                  </a:ext>
                </a:extLst>
              </p:cNvPr>
              <p:cNvSpPr>
                <a:spLocks/>
              </p:cNvSpPr>
              <p:nvPr/>
            </p:nvSpPr>
            <p:spPr bwMode="hidden">
              <a:xfrm>
                <a:off x="5489" y="3042"/>
                <a:ext cx="186" cy="210"/>
              </a:xfrm>
              <a:custGeom>
                <a:avLst/>
                <a:gdLst>
                  <a:gd name="T0" fmla="*/ 0 w 185"/>
                  <a:gd name="T1" fmla="*/ 6 h 210"/>
                  <a:gd name="T2" fmla="*/ 66 w 185"/>
                  <a:gd name="T3" fmla="*/ 12 h 210"/>
                  <a:gd name="T4" fmla="*/ 165 w 185"/>
                  <a:gd name="T5" fmla="*/ 36 h 210"/>
                  <a:gd name="T6" fmla="*/ 201 w 185"/>
                  <a:gd name="T7" fmla="*/ 72 h 210"/>
                  <a:gd name="T8" fmla="*/ 207 w 185"/>
                  <a:gd name="T9" fmla="*/ 90 h 210"/>
                  <a:gd name="T10" fmla="*/ 213 w 185"/>
                  <a:gd name="T11" fmla="*/ 114 h 210"/>
                  <a:gd name="T12" fmla="*/ 207 w 185"/>
                  <a:gd name="T13" fmla="*/ 138 h 210"/>
                  <a:gd name="T14" fmla="*/ 195 w 185"/>
                  <a:gd name="T15" fmla="*/ 162 h 210"/>
                  <a:gd name="T16" fmla="*/ 165 w 185"/>
                  <a:gd name="T17" fmla="*/ 180 h 210"/>
                  <a:gd name="T18" fmla="*/ 90 w 185"/>
                  <a:gd name="T19" fmla="*/ 198 h 210"/>
                  <a:gd name="T20" fmla="*/ 142 w 185"/>
                  <a:gd name="T21" fmla="*/ 210 h 210"/>
                  <a:gd name="T22" fmla="*/ 177 w 185"/>
                  <a:gd name="T23" fmla="*/ 192 h 210"/>
                  <a:gd name="T24" fmla="*/ 207 w 185"/>
                  <a:gd name="T25" fmla="*/ 168 h 210"/>
                  <a:gd name="T26" fmla="*/ 225 w 185"/>
                  <a:gd name="T27" fmla="*/ 144 h 210"/>
                  <a:gd name="T28" fmla="*/ 231 w 185"/>
                  <a:gd name="T29" fmla="*/ 114 h 210"/>
                  <a:gd name="T30" fmla="*/ 225 w 185"/>
                  <a:gd name="T31" fmla="*/ 90 h 210"/>
                  <a:gd name="T32" fmla="*/ 219 w 185"/>
                  <a:gd name="T33" fmla="*/ 66 h 210"/>
                  <a:gd name="T34" fmla="*/ 201 w 185"/>
                  <a:gd name="T35" fmla="*/ 48 h 210"/>
                  <a:gd name="T36" fmla="*/ 177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20" name="Freeform 61">
                <a:extLst>
                  <a:ext uri="{FF2B5EF4-FFF2-40B4-BE49-F238E27FC236}">
                    <a16:creationId xmlns:a16="http://schemas.microsoft.com/office/drawing/2014/main" id="{2D17024E-02D2-4580-97C3-518BD72BD519}"/>
                  </a:ext>
                </a:extLst>
              </p:cNvPr>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621" name="Group 62">
                <a:extLst>
                  <a:ext uri="{FF2B5EF4-FFF2-40B4-BE49-F238E27FC236}">
                    <a16:creationId xmlns:a16="http://schemas.microsoft.com/office/drawing/2014/main" id="{1E0F5B47-840F-4464-A1E5-6443C40242D5}"/>
                  </a:ext>
                </a:extLst>
              </p:cNvPr>
              <p:cNvGrpSpPr>
                <a:grpSpLocks/>
              </p:cNvGrpSpPr>
              <p:nvPr/>
            </p:nvGrpSpPr>
            <p:grpSpPr bwMode="auto">
              <a:xfrm>
                <a:off x="5381" y="3085"/>
                <a:ext cx="227" cy="132"/>
                <a:chOff x="5381" y="3085"/>
                <a:chExt cx="227" cy="132"/>
              </a:xfrm>
            </p:grpSpPr>
            <p:sp>
              <p:nvSpPr>
                <p:cNvPr id="16406" name="Oval 63">
                  <a:extLst>
                    <a:ext uri="{FF2B5EF4-FFF2-40B4-BE49-F238E27FC236}">
                      <a16:creationId xmlns:a16="http://schemas.microsoft.com/office/drawing/2014/main" id="{E2D37D2D-5C33-4C03-BD17-81F66112C036}"/>
                    </a:ext>
                  </a:extLst>
                </p:cNvPr>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7" name="Oval 64">
                  <a:extLst>
                    <a:ext uri="{FF2B5EF4-FFF2-40B4-BE49-F238E27FC236}">
                      <a16:creationId xmlns:a16="http://schemas.microsoft.com/office/drawing/2014/main" id="{D5EECCB1-B099-4F2E-9D25-D20D902DA190}"/>
                    </a:ext>
                  </a:extLst>
                </p:cNvPr>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8" name="Oval 65">
                  <a:extLst>
                    <a:ext uri="{FF2B5EF4-FFF2-40B4-BE49-F238E27FC236}">
                      <a16:creationId xmlns:a16="http://schemas.microsoft.com/office/drawing/2014/main" id="{2BD18287-7B1E-4E3B-B2C3-8EE096599356}"/>
                    </a:ext>
                  </a:extLst>
                </p:cNvPr>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sp>
              <p:nvSpPr>
                <p:cNvPr id="16409" name="Oval 66">
                  <a:extLst>
                    <a:ext uri="{FF2B5EF4-FFF2-40B4-BE49-F238E27FC236}">
                      <a16:creationId xmlns:a16="http://schemas.microsoft.com/office/drawing/2014/main" id="{B62BFBBE-DF6B-4517-B3E2-404BCDE908CB}"/>
                    </a:ext>
                  </a:extLst>
                </p:cNvPr>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defRPr/>
                  </a:pPr>
                  <a:endParaRPr lang="en-US" altLang="en-US">
                    <a:solidFill>
                      <a:srgbClr val="FFFFFF"/>
                    </a:solidFill>
                  </a:endParaRPr>
                </a:p>
              </p:txBody>
            </p:sp>
          </p:grpSp>
        </p:grpSp>
      </p:grpSp>
      <p:sp>
        <p:nvSpPr>
          <p:cNvPr id="1459267" name="Rectangle 67">
            <a:extLst>
              <a:ext uri="{FF2B5EF4-FFF2-40B4-BE49-F238E27FC236}">
                <a16:creationId xmlns:a16="http://schemas.microsoft.com/office/drawing/2014/main" id="{5F660CAF-0E2E-40F7-ABBB-F404F9FF81CE}"/>
              </a:ext>
            </a:extLst>
          </p:cNvPr>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59268" name="Rectangle 68">
            <a:extLst>
              <a:ext uri="{FF2B5EF4-FFF2-40B4-BE49-F238E27FC236}">
                <a16:creationId xmlns:a16="http://schemas.microsoft.com/office/drawing/2014/main" id="{5F42FA87-D4C1-41C9-A536-A630FDC84789}"/>
              </a:ext>
            </a:extLst>
          </p:cNvPr>
          <p:cNvSpPr>
            <a:spLocks noGrp="1" noChangeArrowheads="1"/>
          </p:cNvSpPr>
          <p:nvPr>
            <p:ph type="body" idx="1"/>
          </p:nvPr>
        </p:nvSpPr>
        <p:spPr bwMode="auto">
          <a:xfrm>
            <a:off x="457200" y="1600200"/>
            <a:ext cx="8229600" cy="4525963"/>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59269" name="Rectangle 69">
            <a:extLst>
              <a:ext uri="{FF2B5EF4-FFF2-40B4-BE49-F238E27FC236}">
                <a16:creationId xmlns:a16="http://schemas.microsoft.com/office/drawing/2014/main" id="{7B145E56-87DF-46C1-A211-A90DF56659FE}"/>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effectLst>
                  <a:outerShdw blurRad="38100" dist="38100" dir="2700000" algn="tl">
                    <a:srgbClr val="000000"/>
                  </a:outerShdw>
                </a:effectLst>
              </a:defRPr>
            </a:lvl1pPr>
          </a:lstStyle>
          <a:p>
            <a:pPr>
              <a:defRPr/>
            </a:pPr>
            <a:fld id="{19DC9557-D642-4A7A-9587-1F359E7E3FD1}" type="datetime1">
              <a:rPr lang="en-US" smtClean="0"/>
              <a:t>11/18/2025</a:t>
            </a:fld>
            <a:endParaRPr lang="en-US"/>
          </a:p>
        </p:txBody>
      </p:sp>
      <p:sp>
        <p:nvSpPr>
          <p:cNvPr id="1459270" name="Rectangle 70">
            <a:extLst>
              <a:ext uri="{FF2B5EF4-FFF2-40B4-BE49-F238E27FC236}">
                <a16:creationId xmlns:a16="http://schemas.microsoft.com/office/drawing/2014/main" id="{58CC5939-DA6A-4DDF-9CB9-3E8CE09DE452}"/>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effectLst>
                  <a:outerShdw blurRad="38100" dist="38100" dir="2700000" algn="tl">
                    <a:srgbClr val="000000"/>
                  </a:outerShdw>
                </a:effectLst>
              </a:defRPr>
            </a:lvl1pPr>
          </a:lstStyle>
          <a:p>
            <a:pPr>
              <a:defRPr/>
            </a:pPr>
            <a:endParaRPr lang="en-US"/>
          </a:p>
        </p:txBody>
      </p:sp>
      <p:sp>
        <p:nvSpPr>
          <p:cNvPr id="1459271" name="Rectangle 71">
            <a:extLst>
              <a:ext uri="{FF2B5EF4-FFF2-40B4-BE49-F238E27FC236}">
                <a16:creationId xmlns:a16="http://schemas.microsoft.com/office/drawing/2014/main" id="{A6BD0FC7-4FC7-43E7-9361-E8FC5D64D2EE}"/>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effectLst>
                  <a:outerShdw blurRad="38100" dist="38100" dir="2700000" algn="tl">
                    <a:srgbClr val="000000"/>
                  </a:outerShdw>
                </a:effectLst>
              </a:defRPr>
            </a:lvl1pPr>
          </a:lstStyle>
          <a:p>
            <a:fld id="{1F27FAFA-8C4F-45CA-A9D2-B2688DEF0BA9}" type="slidenum">
              <a:rPr lang="en-US" altLang="en-US"/>
              <a:pPr/>
              <a:t>‹#›</a:t>
            </a:fld>
            <a:endParaRPr lang="en-US" altLang="en-US"/>
          </a:p>
        </p:txBody>
      </p:sp>
    </p:spTree>
  </p:cSld>
  <p:clrMap bg1="dk2" tx1="lt1" bg2="dk1" tx2="lt2" accent1="accent1" accent2="accent2" accent3="accent3" accent4="accent4" accent5="accent5" accent6="accent6" hlink="hlink" folHlink="folHlink"/>
  <p:sldLayoutIdLst>
    <p:sldLayoutId id="2147505700" r:id="rId1"/>
    <p:sldLayoutId id="2147505599" r:id="rId2"/>
    <p:sldLayoutId id="2147505600" r:id="rId3"/>
    <p:sldLayoutId id="2147505601" r:id="rId4"/>
    <p:sldLayoutId id="2147505602" r:id="rId5"/>
    <p:sldLayoutId id="2147505603" r:id="rId6"/>
    <p:sldLayoutId id="2147505604" r:id="rId7"/>
    <p:sldLayoutId id="2147505605" r:id="rId8"/>
    <p:sldLayoutId id="2147505606" r:id="rId9"/>
    <p:sldLayoutId id="2147505607" r:id="rId10"/>
    <p:sldLayoutId id="2147505608" r:id="rId11"/>
  </p:sldLayoutIdLst>
  <p:hf hdr="0" ftr="0" dt="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cs typeface="Arial" pitchFamily="34" charset="0"/>
        </a:defRPr>
      </a:lvl9pPr>
    </p:titleStyle>
    <p:body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8" Type="http://schemas.openxmlformats.org/officeDocument/2006/relationships/image" Target="../media/image29.jpeg"/><Relationship Id="rId3" Type="http://schemas.openxmlformats.org/officeDocument/2006/relationships/image" Target="../media/image17.png"/><Relationship Id="rId7" Type="http://schemas.openxmlformats.org/officeDocument/2006/relationships/hyperlink" Target="http://writing-the-wrongs.blogspot.com/2008_11_01_archive.html" TargetMode="External"/><Relationship Id="rId2" Type="http://schemas.openxmlformats.org/officeDocument/2006/relationships/notesSlide" Target="../notesSlides/notesSlide97.xml"/><Relationship Id="rId1" Type="http://schemas.openxmlformats.org/officeDocument/2006/relationships/slideLayout" Target="../slideLayouts/slideLayout26.xml"/><Relationship Id="rId6" Type="http://schemas.openxmlformats.org/officeDocument/2006/relationships/image" Target="../media/image28.jpeg"/><Relationship Id="rId5" Type="http://schemas.openxmlformats.org/officeDocument/2006/relationships/hyperlink" Target="http://commons.wikimedia.org/wiki/file:mine_rock_crusher.jpg" TargetMode="External"/><Relationship Id="rId4" Type="http://schemas.openxmlformats.org/officeDocument/2006/relationships/image" Target="../media/image27.jpeg"/><Relationship Id="rId9" Type="http://schemas.openxmlformats.org/officeDocument/2006/relationships/hyperlink" Target="http://www.acs-md.com/mercedes-benz-repair-open-house-glasurit/" TargetMode="Externa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4.xml"/></Relationships>
</file>

<file path=ppt/slides/_rels/slide10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9.xml"/><Relationship Id="rId1" Type="http://schemas.openxmlformats.org/officeDocument/2006/relationships/slideLayout" Target="../slideLayouts/slideLayout26.xml"/><Relationship Id="rId5" Type="http://schemas.openxmlformats.org/officeDocument/2006/relationships/hyperlink" Target="https://www.flickr.com/photos/86530412@N02/8233288287" TargetMode="External"/><Relationship Id="rId4" Type="http://schemas.openxmlformats.org/officeDocument/2006/relationships/image" Target="../media/image30.jpeg"/></Relationships>
</file>

<file path=ppt/slides/_rels/slide10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0.xml"/><Relationship Id="rId1" Type="http://schemas.openxmlformats.org/officeDocument/2006/relationships/slideLayout" Target="../slideLayouts/slideLayout29.xml"/></Relationships>
</file>

<file path=ppt/slides/_rels/slide10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1.xml"/><Relationship Id="rId1" Type="http://schemas.openxmlformats.org/officeDocument/2006/relationships/slideLayout" Target="../slideLayouts/slideLayout2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9.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40.xml"/></Relationships>
</file>

<file path=ppt/slides/_rels/slide10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4.xml"/><Relationship Id="rId1" Type="http://schemas.openxmlformats.org/officeDocument/2006/relationships/slideLayout" Target="../slideLayouts/slideLayout40.xml"/></Relationships>
</file>

<file path=ppt/slides/_rels/slide10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5.xml"/><Relationship Id="rId1" Type="http://schemas.openxmlformats.org/officeDocument/2006/relationships/slideLayout" Target="../slideLayouts/slideLayout40.xml"/></Relationships>
</file>

<file path=ppt/slides/_rels/slide10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6.xml"/><Relationship Id="rId1" Type="http://schemas.openxmlformats.org/officeDocument/2006/relationships/slideLayout" Target="../slideLayouts/slideLayout4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7.xml"/><Relationship Id="rId1" Type="http://schemas.openxmlformats.org/officeDocument/2006/relationships/slideLayout" Target="../slideLayouts/slideLayout40.xml"/></Relationships>
</file>

<file path=ppt/slides/_rels/slide11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08.xml"/><Relationship Id="rId1" Type="http://schemas.openxmlformats.org/officeDocument/2006/relationships/slideLayout" Target="../slideLayouts/slideLayout37.xml"/><Relationship Id="rId5" Type="http://schemas.openxmlformats.org/officeDocument/2006/relationships/image" Target="../media/image17.png"/><Relationship Id="rId4" Type="http://schemas.openxmlformats.org/officeDocument/2006/relationships/hyperlink" Target="https://ecogreenlove.com/2015/08/24/artificial-turf/"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9.xml"/><Relationship Id="rId1" Type="http://schemas.openxmlformats.org/officeDocument/2006/relationships/slideLayout" Target="../slideLayouts/slideLayout40.xml"/></Relationships>
</file>

<file path=ppt/slides/_rels/slide1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0.xml"/><Relationship Id="rId1" Type="http://schemas.openxmlformats.org/officeDocument/2006/relationships/slideLayout" Target="../slideLayouts/slideLayout40.xml"/></Relationships>
</file>

<file path=ppt/slides/_rels/slide1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1.xml"/><Relationship Id="rId1" Type="http://schemas.openxmlformats.org/officeDocument/2006/relationships/slideLayout" Target="../slideLayouts/slideLayout40.xml"/></Relationships>
</file>

<file path=ppt/slides/_rels/slide1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2.xml"/><Relationship Id="rId1" Type="http://schemas.openxmlformats.org/officeDocument/2006/relationships/slideLayout" Target="../slideLayouts/slideLayout40.xml"/></Relationships>
</file>

<file path=ppt/slides/_rels/slide1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3.xml"/><Relationship Id="rId1" Type="http://schemas.openxmlformats.org/officeDocument/2006/relationships/slideLayout" Target="../slideLayouts/slideLayout40.xml"/></Relationships>
</file>

<file path=ppt/slides/_rels/slide1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4.xml"/><Relationship Id="rId1" Type="http://schemas.openxmlformats.org/officeDocument/2006/relationships/slideLayout" Target="../slideLayouts/slideLayout40.xml"/></Relationships>
</file>

<file path=ppt/slides/_rels/slide118.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15.xml"/><Relationship Id="rId1" Type="http://schemas.openxmlformats.org/officeDocument/2006/relationships/slideLayout" Target="../slideLayouts/slideLayout37.xml"/><Relationship Id="rId5" Type="http://schemas.openxmlformats.org/officeDocument/2006/relationships/image" Target="../media/image17.png"/><Relationship Id="rId4" Type="http://schemas.openxmlformats.org/officeDocument/2006/relationships/hyperlink" Target="http://leaderimpact.wordpress.com/2012/09/24/1443"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6.xml"/><Relationship Id="rId1" Type="http://schemas.openxmlformats.org/officeDocument/2006/relationships/slideLayout" Target="../slideLayouts/slideLayout40.xml"/></Relationships>
</file>

<file path=ppt/slides/_rels/slide1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7.xml"/><Relationship Id="rId1" Type="http://schemas.openxmlformats.org/officeDocument/2006/relationships/slideLayout" Target="../slideLayouts/slideLayout40.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40.xml"/></Relationships>
</file>

<file path=ppt/slides/_rels/slide12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19.xml"/><Relationship Id="rId1" Type="http://schemas.openxmlformats.org/officeDocument/2006/relationships/slideLayout" Target="../slideLayouts/slideLayout40.xml"/><Relationship Id="rId4" Type="http://schemas.openxmlformats.org/officeDocument/2006/relationships/hyperlink" Target="https://www.listph.com/2018/03/top-26-funny-photoshopped-photos-of-two-animals-combined-together.html" TargetMode="External"/></Relationships>
</file>

<file path=ppt/slides/_rels/slide1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0.xml"/><Relationship Id="rId1" Type="http://schemas.openxmlformats.org/officeDocument/2006/relationships/slideLayout" Target="../slideLayouts/slideLayout40.xml"/></Relationships>
</file>

<file path=ppt/slides/_rels/slide12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1.xml"/><Relationship Id="rId1" Type="http://schemas.openxmlformats.org/officeDocument/2006/relationships/slideLayout" Target="../slideLayouts/slideLayout40.xml"/></Relationships>
</file>

<file path=ppt/slides/_rels/slide1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2.xml"/><Relationship Id="rId1" Type="http://schemas.openxmlformats.org/officeDocument/2006/relationships/slideLayout" Target="../slideLayouts/slideLayout37.xml"/><Relationship Id="rId5" Type="http://schemas.openxmlformats.org/officeDocument/2006/relationships/hyperlink" Target="http://infotradekenya.go.ke/procedure/521/322?l=en" TargetMode="External"/><Relationship Id="rId4" Type="http://schemas.openxmlformats.org/officeDocument/2006/relationships/image" Target="../media/image34.png"/></Relationships>
</file>

<file path=ppt/slides/_rels/slide12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3.xml"/><Relationship Id="rId1" Type="http://schemas.openxmlformats.org/officeDocument/2006/relationships/slideLayout" Target="../slideLayouts/slideLayout40.xml"/></Relationships>
</file>

<file path=ppt/slides/_rels/slide12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4.xml"/><Relationship Id="rId1" Type="http://schemas.openxmlformats.org/officeDocument/2006/relationships/slideLayout" Target="../slideLayouts/slideLayout40.xml"/></Relationships>
</file>

<file path=ppt/slides/_rels/slide12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5.xml"/><Relationship Id="rId1" Type="http://schemas.openxmlformats.org/officeDocument/2006/relationships/slideLayout" Target="../slideLayouts/slideLayout40.xml"/></Relationships>
</file>

<file path=ppt/slides/_rels/slide1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6.xml"/><Relationship Id="rId1" Type="http://schemas.openxmlformats.org/officeDocument/2006/relationships/slideLayout" Target="../slideLayouts/slideLayout37.xml"/><Relationship Id="rId5" Type="http://schemas.openxmlformats.org/officeDocument/2006/relationships/hyperlink" Target="https://pixabay.com/en/ball-about-customer-target-group-563970/" TargetMode="External"/><Relationship Id="rId4" Type="http://schemas.openxmlformats.org/officeDocument/2006/relationships/image" Target="../media/image35.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7.xml"/><Relationship Id="rId1" Type="http://schemas.openxmlformats.org/officeDocument/2006/relationships/slideLayout" Target="../slideLayouts/slideLayout40.xml"/></Relationships>
</file>

<file path=ppt/slides/_rels/slide13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8.xml"/><Relationship Id="rId1" Type="http://schemas.openxmlformats.org/officeDocument/2006/relationships/slideLayout" Target="../slideLayouts/slideLayout40.xml"/></Relationships>
</file>

<file path=ppt/slides/_rels/slide13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9.xml"/><Relationship Id="rId1" Type="http://schemas.openxmlformats.org/officeDocument/2006/relationships/slideLayout" Target="../slideLayouts/slideLayout51.xml"/><Relationship Id="rId5" Type="http://schemas.openxmlformats.org/officeDocument/2006/relationships/hyperlink" Target="https://openclipart.org/detail/286091/recap" TargetMode="External"/><Relationship Id="rId4" Type="http://schemas.openxmlformats.org/officeDocument/2006/relationships/image" Target="../media/image36.png"/></Relationships>
</file>

<file path=ppt/slides/_rels/slide13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30.xml"/><Relationship Id="rId1" Type="http://schemas.openxmlformats.org/officeDocument/2006/relationships/slideLayout" Target="../slideLayouts/slideLayout5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37.xml"/><Relationship Id="rId1" Type="http://schemas.openxmlformats.org/officeDocument/2006/relationships/slideLayout" Target="../slideLayouts/slideLayout4.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41.xml.rels><?xml version="1.0" encoding="UTF-8" standalone="yes"?>
<Relationships xmlns="http://schemas.openxmlformats.org/package/2006/relationships"><Relationship Id="rId3" Type="http://schemas.openxmlformats.org/officeDocument/2006/relationships/hyperlink" Target="https://www.epa.gov/air-emissions-factors-and-quantification" TargetMode="External"/><Relationship Id="rId2" Type="http://schemas.openxmlformats.org/officeDocument/2006/relationships/notesSlide" Target="../notesSlides/notesSlide138.xml"/><Relationship Id="rId1" Type="http://schemas.openxmlformats.org/officeDocument/2006/relationships/slideLayout" Target="../slideLayouts/slideLayout4.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45.xml"/><Relationship Id="rId1" Type="http://schemas.openxmlformats.org/officeDocument/2006/relationships/slideLayout" Target="../slideLayouts/slideLayout4.xml"/><Relationship Id="rId6" Type="http://schemas.openxmlformats.org/officeDocument/2006/relationships/hyperlink" Target="http://www.photos-public-domain.com/2012/04/03/why-how/" TargetMode="External"/><Relationship Id="rId5" Type="http://schemas.openxmlformats.org/officeDocument/2006/relationships/image" Target="../media/image39.jpeg"/><Relationship Id="rId4" Type="http://schemas.openxmlformats.org/officeDocument/2006/relationships/hyperlink" Target="http://commons.wikimedia.org/wiki/File:Law3.jpg" TargetMode="Externa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hyperlink" Target="https://yosemite.epa.gov/oa/EAB_Web_Docket.nsf/PSD%20Permit%20Appeals%20(CAA)/676F6B7BA84D10D385257069005F7DCC/$File/Prairie%20State.pdf" TargetMode="External"/><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56.xml"/><Relationship Id="rId1" Type="http://schemas.openxmlformats.org/officeDocument/2006/relationships/slideLayout" Target="../slideLayouts/slideLayout7.xml"/><Relationship Id="rId4" Type="http://schemas.openxmlformats.org/officeDocument/2006/relationships/hyperlink" Target="http://epltt.coe.uga.edu/index.php?title=Reciprocal_Teaching" TargetMode="Externa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84.xml"/></Relationships>
</file>

<file path=ppt/slides/_rels/slide19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89.xml"/><Relationship Id="rId1" Type="http://schemas.openxmlformats.org/officeDocument/2006/relationships/slideLayout" Target="../slideLayouts/slideLayout84.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84.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84.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84.xml"/></Relationships>
</file>

<file path=ppt/slides/_rels/slide19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93.xml"/><Relationship Id="rId1" Type="http://schemas.openxmlformats.org/officeDocument/2006/relationships/slideLayout" Target="../slideLayouts/slideLayout84.xml"/></Relationships>
</file>

<file path=ppt/slides/_rels/slide19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94.xml"/><Relationship Id="rId1" Type="http://schemas.openxmlformats.org/officeDocument/2006/relationships/slideLayout" Target="../slideLayouts/slideLayout84.xml"/></Relationships>
</file>

<file path=ppt/slides/_rels/slide19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95.xml"/><Relationship Id="rId1" Type="http://schemas.openxmlformats.org/officeDocument/2006/relationships/slideLayout" Target="../slideLayouts/slideLayout8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96.xml"/><Relationship Id="rId1" Type="http://schemas.openxmlformats.org/officeDocument/2006/relationships/slideLayout" Target="../slideLayouts/slideLayout106.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84.xml"/></Relationships>
</file>

<file path=ppt/slides/_rels/slide20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98.xml"/><Relationship Id="rId1" Type="http://schemas.openxmlformats.org/officeDocument/2006/relationships/slideLayout" Target="../slideLayouts/slideLayout84.xml"/></Relationships>
</file>

<file path=ppt/slides/_rels/slide20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99.xml"/><Relationship Id="rId1" Type="http://schemas.openxmlformats.org/officeDocument/2006/relationships/slideLayout" Target="../slideLayouts/slideLayout84.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29.xml"/><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30.xml"/><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34.xml"/><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4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38.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39.xml"/><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40.xml"/><Relationship Id="rId1" Type="http://schemas.openxmlformats.org/officeDocument/2006/relationships/slideLayout" Target="../slideLayouts/slideLayout117.xml"/></Relationships>
</file>

<file path=ppt/slides/_rels/slide24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41.xml"/><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42.xml"/><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43.xml"/><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44.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45.xml"/><Relationship Id="rId1" Type="http://schemas.openxmlformats.org/officeDocument/2006/relationships/slideLayout" Target="../slideLayouts/slideLayout7.xml"/><Relationship Id="rId4" Type="http://schemas.openxmlformats.org/officeDocument/2006/relationships/hyperlink" Target="https://www.the-generous-husband.com/2018/12/09/god-given-human-limits/"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2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46.xml"/><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47.xml"/><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48.xml"/><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49.xml"/><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50.xml"/><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51.xml"/><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52.xml"/><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53.xml"/><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54.xml"/><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5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56.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58.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59.xml"/><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1.xml"/><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2.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3.xml"/><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4.xml"/><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5.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27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6.xml"/><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7.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8.xml"/><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9.xml"/><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0.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1.xml"/><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2.xml"/><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3.xml"/><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4.xml"/><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5.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28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6.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7.xml"/><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8.xml"/><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3" Type="http://schemas.openxmlformats.org/officeDocument/2006/relationships/image" Target="../media/image47.wmf"/><Relationship Id="rId2" Type="http://schemas.openxmlformats.org/officeDocument/2006/relationships/notesSlide" Target="../notesSlides/notesSlide279.xml"/><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80.xml"/><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81.xml"/><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82.xml"/><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83.xml"/><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84.xml"/><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85.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8.xml"/></Relationships>
</file>

<file path=ppt/slides/_rels/slide29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86.xml"/><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3" Type="http://schemas.openxmlformats.org/officeDocument/2006/relationships/hyperlink" Target="https://cfpub.epa.gov/RBLC/" TargetMode="External"/><Relationship Id="rId2" Type="http://schemas.openxmlformats.org/officeDocument/2006/relationships/notesSlide" Target="../notesSlides/notesSlide287.xml"/><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29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88.xml"/><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89.xml"/><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90.xml"/><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91.xml"/><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92.xml"/><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93.xml"/><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94.xml"/><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95.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18.xml"/></Relationships>
</file>

<file path=ppt/slides/_rels/slide30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96.xml"/><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97.xml"/><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98.xml"/><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99.xml"/><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00.xml"/><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01.xml"/><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02.xml"/><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03.xml"/><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04.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05.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1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06.xml"/><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2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16.xml"/><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17.xml"/><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18.xml"/><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19.xml"/><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20.xml"/><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21.xml"/><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22.xml"/><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23.xml"/><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3" Type="http://schemas.openxmlformats.org/officeDocument/2006/relationships/image" Target="../media/image54.wmf"/><Relationship Id="rId2" Type="http://schemas.openxmlformats.org/officeDocument/2006/relationships/notesSlide" Target="../notesSlides/notesSlide325.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330.xml.rels><?xml version="1.0" encoding="UTF-8" standalone="yes"?>
<Relationships xmlns="http://schemas.openxmlformats.org/package/2006/relationships"><Relationship Id="rId3" Type="http://schemas.openxmlformats.org/officeDocument/2006/relationships/image" Target="../media/image55.wmf"/><Relationship Id="rId2" Type="http://schemas.openxmlformats.org/officeDocument/2006/relationships/notesSlide" Target="../notesSlides/notesSlide326.xml"/><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notesSlide" Target="../notesSlides/notesSlide327.xml"/><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3" Type="http://schemas.openxmlformats.org/officeDocument/2006/relationships/image" Target="../media/image57.wmf"/><Relationship Id="rId2" Type="http://schemas.openxmlformats.org/officeDocument/2006/relationships/notesSlide" Target="../notesSlides/notesSlide328.xml"/><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notesSlide" Target="../notesSlides/notesSlide329.xml"/><Relationship Id="rId1" Type="http://schemas.openxmlformats.org/officeDocument/2006/relationships/slideLayout" Target="../slideLayouts/slideLayout7.xml"/><Relationship Id="rId4" Type="http://schemas.openxmlformats.org/officeDocument/2006/relationships/image" Target="../media/image59.emf"/></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31.xml"/><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332.xml"/><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333.xml"/><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9.xml.rels><?xml version="1.0" encoding="UTF-8" standalone="yes"?>
<Relationships xmlns="http://schemas.openxmlformats.org/package/2006/relationships"><Relationship Id="rId3" Type="http://schemas.openxmlformats.org/officeDocument/2006/relationships/hyperlink" Target="https://www.freeimageslive.co.uk/free_stock_image/questionkeyjpg" TargetMode="External"/><Relationship Id="rId2" Type="http://schemas.openxmlformats.org/officeDocument/2006/relationships/image" Target="../media/image63.jpe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34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34.xml"/><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35.xml"/><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36.xml"/><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37.xml"/><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38.xml"/><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39.xml"/><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40.xml"/><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41.xml"/><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42.xml"/><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43.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44.xml"/><Relationship Id="rId1" Type="http://schemas.openxmlformats.org/officeDocument/2006/relationships/slideLayout" Target="../slideLayouts/slideLayout7.xml"/></Relationships>
</file>

<file path=ppt/slides/_rels/slide35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45.xml"/><Relationship Id="rId1" Type="http://schemas.openxmlformats.org/officeDocument/2006/relationships/slideLayout" Target="../slideLayouts/slideLayout7.xml"/><Relationship Id="rId4" Type="http://schemas.openxmlformats.org/officeDocument/2006/relationships/image" Target="../media/image64.emf"/></Relationships>
</file>

<file path=ppt/slides/_rels/slide35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46.xml"/><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47.xml"/><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48.xml"/><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2.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60.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2.xml"/></Relationships>
</file>

<file path=ppt/slides/_rels/slide361.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2.xml"/></Relationships>
</file>

<file path=ppt/slides/_rels/slide36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57.xml"/><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58.xml"/><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59.xml"/><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60.xml"/><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3" Type="http://schemas.openxmlformats.org/officeDocument/2006/relationships/hyperlink" Target="https://www.epa.gov/moves" TargetMode="External"/><Relationship Id="rId2" Type="http://schemas.openxmlformats.org/officeDocument/2006/relationships/notesSlide" Target="../notesSlides/notesSlide361.xml"/><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36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62.xml"/><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63.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37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64.xml"/><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65.xml"/><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66.xml"/><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67.xml"/><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68.xml"/><Relationship Id="rId1" Type="http://schemas.openxmlformats.org/officeDocument/2006/relationships/slideLayout" Target="../slideLayouts/slideLayout6.xml"/></Relationships>
</file>

<file path=ppt/slides/_rels/slide37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69.xml"/><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70.xml"/><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71.xml"/><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72.xml"/><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73.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38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74.xml"/><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75.xml"/><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76.xml"/><Relationship Id="rId1" Type="http://schemas.openxmlformats.org/officeDocument/2006/relationships/slideLayout" Target="../slideLayouts/slideLayout7.xml"/><Relationship Id="rId5" Type="http://schemas.openxmlformats.org/officeDocument/2006/relationships/image" Target="../media/image18.png"/><Relationship Id="rId4" Type="http://schemas.openxmlformats.org/officeDocument/2006/relationships/hyperlink" Target="http://www.coetail.com/emilysb1/page/2/" TargetMode="External"/></Relationships>
</file>

<file path=ppt/slides/_rels/slide38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77.xml"/><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78.xml"/><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79.xml"/><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80.xml"/><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81.xml"/><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82.xml"/><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83.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39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84.xml"/><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385.xml"/><Relationship Id="rId1" Type="http://schemas.openxmlformats.org/officeDocument/2006/relationships/slideLayout" Target="../slideLayouts/slideLayout2.xml"/></Relationships>
</file>

<file path=ppt/slides/_rels/slide39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86.xml"/><Relationship Id="rId1" Type="http://schemas.openxmlformats.org/officeDocument/2006/relationships/slideLayout" Target="../slideLayouts/slideLayout7.xml"/><Relationship Id="rId5" Type="http://schemas.openxmlformats.org/officeDocument/2006/relationships/hyperlink" Target="https://commons.wikimedia.org/wiki/File:New_Zealand_Permanent_Warning_-_Exempt.svg" TargetMode="External"/><Relationship Id="rId4" Type="http://schemas.openxmlformats.org/officeDocument/2006/relationships/image" Target="../media/image68.png"/></Relationships>
</file>

<file path=ppt/slides/_rels/slide39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87.xml"/><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88.xml"/><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89.xml"/><Relationship Id="rId1" Type="http://schemas.openxmlformats.org/officeDocument/2006/relationships/slideLayout" Target="../slideLayouts/slideLayout4.xml"/><Relationship Id="rId5" Type="http://schemas.openxmlformats.org/officeDocument/2006/relationships/hyperlink" Target="https://pxhere.com/en/photo/1185649" TargetMode="External"/><Relationship Id="rId4" Type="http://schemas.openxmlformats.org/officeDocument/2006/relationships/image" Target="../media/image69.jpeg"/></Relationships>
</file>

<file path=ppt/slides/_rels/slide39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90.xml"/><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91.xml"/><Relationship Id="rId1" Type="http://schemas.openxmlformats.org/officeDocument/2006/relationships/slideLayout" Target="../slideLayouts/slideLayout7.xml"/><Relationship Id="rId5" Type="http://schemas.openxmlformats.org/officeDocument/2006/relationships/hyperlink" Target="https://openei.org/wiki/File:WASH-Air_Operating_Permit_Application_and_Instructions.pdf" TargetMode="External"/><Relationship Id="rId4" Type="http://schemas.openxmlformats.org/officeDocument/2006/relationships/image" Target="../media/image70.jpeg"/></Relationships>
</file>

<file path=ppt/slides/_rels/slide39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92.xml"/><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9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40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94.xml"/><Relationship Id="rId1" Type="http://schemas.openxmlformats.org/officeDocument/2006/relationships/slideLayout" Target="../slideLayouts/slideLayout7.xml"/><Relationship Id="rId5" Type="http://schemas.openxmlformats.org/officeDocument/2006/relationships/hyperlink" Target="https://beautyishisfootprint.wordpress.com/2017/05/24/the-art-of-discussion/" TargetMode="External"/><Relationship Id="rId4" Type="http://schemas.openxmlformats.org/officeDocument/2006/relationships/image" Target="../media/image71.jpeg"/></Relationships>
</file>

<file path=ppt/slides/_rels/slide40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95.xml"/><Relationship Id="rId1" Type="http://schemas.openxmlformats.org/officeDocument/2006/relationships/slideLayout" Target="../slideLayouts/slideLayout7.xml"/></Relationships>
</file>

<file path=ppt/slides/_rels/slide40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96.xml"/><Relationship Id="rId1" Type="http://schemas.openxmlformats.org/officeDocument/2006/relationships/slideLayout" Target="../slideLayouts/slideLayout7.xml"/></Relationships>
</file>

<file path=ppt/slides/_rels/slide40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97.xml"/><Relationship Id="rId1" Type="http://schemas.openxmlformats.org/officeDocument/2006/relationships/slideLayout" Target="../slideLayouts/slideLayout7.xml"/></Relationships>
</file>

<file path=ppt/slides/_rels/slide40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98.xml"/><Relationship Id="rId1" Type="http://schemas.openxmlformats.org/officeDocument/2006/relationships/slideLayout" Target="../slideLayouts/slideLayout7.xml"/></Relationships>
</file>

<file path=ppt/slides/_rels/slide40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99.xml"/><Relationship Id="rId1" Type="http://schemas.openxmlformats.org/officeDocument/2006/relationships/slideLayout" Target="../slideLayouts/slideLayout7.xml"/></Relationships>
</file>

<file path=ppt/slides/_rels/slide40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00.xml"/><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01.xml"/><Relationship Id="rId1" Type="http://schemas.openxmlformats.org/officeDocument/2006/relationships/slideLayout" Target="../slideLayouts/slideLayout7.xml"/></Relationships>
</file>

<file path=ppt/slides/_rels/slide40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02.xml"/><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03.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8.xml"/></Relationships>
</file>

<file path=ppt/slides/_rels/slide4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04.xml"/><Relationship Id="rId1" Type="http://schemas.openxmlformats.org/officeDocument/2006/relationships/slideLayout" Target="../slideLayouts/slideLayout7.xml"/></Relationships>
</file>

<file path=ppt/slides/_rels/slide4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05.xml"/><Relationship Id="rId1" Type="http://schemas.openxmlformats.org/officeDocument/2006/relationships/slideLayout" Target="../slideLayouts/slideLayout7.xml"/></Relationships>
</file>

<file path=ppt/slides/_rels/slide4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06.xml"/><Relationship Id="rId1" Type="http://schemas.openxmlformats.org/officeDocument/2006/relationships/slideLayout" Target="../slideLayouts/slideLayout7.xml"/></Relationships>
</file>

<file path=ppt/slides/_rels/slide4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07.xml"/><Relationship Id="rId1" Type="http://schemas.openxmlformats.org/officeDocument/2006/relationships/slideLayout" Target="../slideLayouts/slideLayout7.xml"/></Relationships>
</file>

<file path=ppt/slides/_rels/slide4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08.xml"/><Relationship Id="rId1" Type="http://schemas.openxmlformats.org/officeDocument/2006/relationships/slideLayout" Target="../slideLayouts/slideLayout7.xml"/></Relationships>
</file>

<file path=ppt/slides/_rels/slide4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09.xml"/><Relationship Id="rId1" Type="http://schemas.openxmlformats.org/officeDocument/2006/relationships/slideLayout" Target="../slideLayouts/slideLayout7.xml"/></Relationships>
</file>

<file path=ppt/slides/_rels/slide4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10.xml"/><Relationship Id="rId1" Type="http://schemas.openxmlformats.org/officeDocument/2006/relationships/slideLayout" Target="../slideLayouts/slideLayout7.xml"/></Relationships>
</file>

<file path=ppt/slides/_rels/slide4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11.xml"/><Relationship Id="rId1" Type="http://schemas.openxmlformats.org/officeDocument/2006/relationships/slideLayout" Target="../slideLayouts/slideLayout7.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12.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4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13.xml"/><Relationship Id="rId1" Type="http://schemas.openxmlformats.org/officeDocument/2006/relationships/slideLayout" Target="../slideLayouts/slideLayout7.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414.xml"/><Relationship Id="rId1" Type="http://schemas.openxmlformats.org/officeDocument/2006/relationships/slideLayout" Target="../slideLayouts/slideLayout7.xml"/></Relationships>
</file>

<file path=ppt/slides/_rels/slide42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15.xml"/><Relationship Id="rId1" Type="http://schemas.openxmlformats.org/officeDocument/2006/relationships/slideLayout" Target="../slideLayouts/slideLayout7.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4.xml.rels><?xml version="1.0" encoding="UTF-8" standalone="yes"?>
<Relationships xmlns="http://schemas.openxmlformats.org/package/2006/relationships"><Relationship Id="rId2" Type="http://schemas.openxmlformats.org/officeDocument/2006/relationships/notesSlide" Target="../notesSlides/notesSlide416.xml"/><Relationship Id="rId1" Type="http://schemas.openxmlformats.org/officeDocument/2006/relationships/slideLayout" Target="../slideLayouts/slideLayout2.xml"/></Relationships>
</file>

<file path=ppt/slides/_rels/slide42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17.xml"/><Relationship Id="rId1" Type="http://schemas.openxmlformats.org/officeDocument/2006/relationships/slideLayout" Target="../slideLayouts/slideLayout7.xml"/></Relationships>
</file>

<file path=ppt/slides/_rels/slide42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18.xml"/><Relationship Id="rId1" Type="http://schemas.openxmlformats.org/officeDocument/2006/relationships/slideLayout" Target="../slideLayouts/slideLayout4.xml"/><Relationship Id="rId4" Type="http://schemas.openxmlformats.org/officeDocument/2006/relationships/image" Target="../media/image72.png"/></Relationships>
</file>

<file path=ppt/slides/_rels/slide4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19.xml"/><Relationship Id="rId1" Type="http://schemas.openxmlformats.org/officeDocument/2006/relationships/slideLayout" Target="../slideLayouts/slideLayout7.xml"/><Relationship Id="rId5" Type="http://schemas.openxmlformats.org/officeDocument/2006/relationships/hyperlink" Target="http://en.wikipedia.org/wiki/File:Typo_cms_logo.png" TargetMode="External"/><Relationship Id="rId4" Type="http://schemas.openxmlformats.org/officeDocument/2006/relationships/image" Target="../media/image73.png"/></Relationships>
</file>

<file path=ppt/slides/_rels/slide42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20.xml"/><Relationship Id="rId1" Type="http://schemas.openxmlformats.org/officeDocument/2006/relationships/slideLayout" Target="../slideLayouts/slideLayout7.xml"/></Relationships>
</file>

<file path=ppt/slides/_rels/slide42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21.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8.xml"/></Relationships>
</file>

<file path=ppt/slides/_rels/slide43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22.xml"/><Relationship Id="rId1" Type="http://schemas.openxmlformats.org/officeDocument/2006/relationships/slideLayout" Target="../slideLayouts/slideLayout7.xml"/></Relationships>
</file>

<file path=ppt/slides/_rels/slide43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23.xml"/><Relationship Id="rId1" Type="http://schemas.openxmlformats.org/officeDocument/2006/relationships/slideLayout" Target="../slideLayouts/slideLayout7.xml"/></Relationships>
</file>

<file path=ppt/slides/_rels/slide43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24.xml"/><Relationship Id="rId1" Type="http://schemas.openxmlformats.org/officeDocument/2006/relationships/slideLayout" Target="../slideLayouts/slideLayout4.xml"/><Relationship Id="rId5" Type="http://schemas.openxmlformats.org/officeDocument/2006/relationships/hyperlink" Target="http://ykywyqegysa.net63.net/state-of-fl-drivers-license-renewal.php" TargetMode="External"/><Relationship Id="rId4" Type="http://schemas.openxmlformats.org/officeDocument/2006/relationships/image" Target="../media/image74.jpeg"/></Relationships>
</file>

<file path=ppt/slides/_rels/slide43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25.xml"/><Relationship Id="rId1" Type="http://schemas.openxmlformats.org/officeDocument/2006/relationships/slideLayout" Target="../slideLayouts/slideLayout4.xml"/><Relationship Id="rId4" Type="http://schemas.openxmlformats.org/officeDocument/2006/relationships/image" Target="../media/image75.png"/></Relationships>
</file>

<file path=ppt/slides/_rels/slide43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26.xml"/><Relationship Id="rId1" Type="http://schemas.openxmlformats.org/officeDocument/2006/relationships/slideLayout" Target="../slideLayouts/slideLayout7.xml"/></Relationships>
</file>

<file path=ppt/slides/_rels/slide43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27.xml"/><Relationship Id="rId1" Type="http://schemas.openxmlformats.org/officeDocument/2006/relationships/slideLayout" Target="../slideLayouts/slideLayout7.xml"/></Relationships>
</file>

<file path=ppt/slides/_rels/slide436.xml.rels><?xml version="1.0" encoding="UTF-8" standalone="yes"?>
<Relationships xmlns="http://schemas.openxmlformats.org/package/2006/relationships"><Relationship Id="rId2" Type="http://schemas.openxmlformats.org/officeDocument/2006/relationships/notesSlide" Target="../notesSlides/notesSlide428.xml"/><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29.xml"/><Relationship Id="rId1" Type="http://schemas.openxmlformats.org/officeDocument/2006/relationships/slideLayout" Target="../slideLayouts/slideLayout7.xml"/></Relationships>
</file>

<file path=ppt/slides/_rels/slide43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30.xml"/><Relationship Id="rId1" Type="http://schemas.openxmlformats.org/officeDocument/2006/relationships/slideLayout" Target="../slideLayouts/slideLayout7.xml"/></Relationships>
</file>

<file path=ppt/slides/_rels/slide43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31.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2.xml"/><Relationship Id="rId1" Type="http://schemas.openxmlformats.org/officeDocument/2006/relationships/slideLayout" Target="../slideLayouts/slideLayout18.xml"/></Relationships>
</file>

<file path=ppt/slides/_rels/slide44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32.xml"/><Relationship Id="rId1" Type="http://schemas.openxmlformats.org/officeDocument/2006/relationships/slideLayout" Target="../slideLayouts/slideLayout7.xml"/></Relationships>
</file>

<file path=ppt/slides/_rels/slide44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33.xml"/><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34.xml"/><Relationship Id="rId1" Type="http://schemas.openxmlformats.org/officeDocument/2006/relationships/slideLayout" Target="../slideLayouts/slideLayout7.xml"/></Relationships>
</file>

<file path=ppt/slides/_rels/slide44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435.xml"/><Relationship Id="rId1" Type="http://schemas.openxmlformats.org/officeDocument/2006/relationships/slideLayout" Target="../slideLayouts/slideLayout7.xml"/><Relationship Id="rId5" Type="http://schemas.openxmlformats.org/officeDocument/2006/relationships/image" Target="../media/image18.png"/><Relationship Id="rId4" Type="http://schemas.openxmlformats.org/officeDocument/2006/relationships/image" Target="../media/image77.wmf"/></Relationships>
</file>

<file path=ppt/slides/_rels/slide444.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36.xml"/><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44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37.xml"/><Relationship Id="rId1" Type="http://schemas.openxmlformats.org/officeDocument/2006/relationships/slideLayout" Target="../slideLayouts/slideLayout7.xml"/></Relationships>
</file>

<file path=ppt/slides/_rels/slide44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38.xml"/><Relationship Id="rId1" Type="http://schemas.openxmlformats.org/officeDocument/2006/relationships/slideLayout" Target="../slideLayouts/slideLayout7.xml"/></Relationships>
</file>

<file path=ppt/slides/_rels/slide44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39.xml"/><Relationship Id="rId1" Type="http://schemas.openxmlformats.org/officeDocument/2006/relationships/slideLayout" Target="../slideLayouts/slideLayout7.xml"/></Relationships>
</file>

<file path=ppt/slides/_rels/slide44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440.xml"/><Relationship Id="rId1" Type="http://schemas.openxmlformats.org/officeDocument/2006/relationships/slideLayout" Target="../slideLayouts/slideLayout7.xml"/><Relationship Id="rId5" Type="http://schemas.openxmlformats.org/officeDocument/2006/relationships/image" Target="../media/image18.png"/><Relationship Id="rId4" Type="http://schemas.openxmlformats.org/officeDocument/2006/relationships/image" Target="../media/image79.wmf"/></Relationships>
</file>

<file path=ppt/slides/_rels/slide44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41.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42.xml"/><Relationship Id="rId1" Type="http://schemas.openxmlformats.org/officeDocument/2006/relationships/slideLayout" Target="../slideLayouts/slideLayout7.xml"/></Relationships>
</file>

<file path=ppt/slides/_rels/slide45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43.xml"/><Relationship Id="rId1" Type="http://schemas.openxmlformats.org/officeDocument/2006/relationships/slideLayout" Target="../slideLayouts/slideLayout7.xml"/></Relationships>
</file>

<file path=ppt/slides/_rels/slide452.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444.xml"/><Relationship Id="rId1" Type="http://schemas.openxmlformats.org/officeDocument/2006/relationships/slideLayout" Target="../slideLayouts/slideLayout7.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445.xml"/><Relationship Id="rId1" Type="http://schemas.openxmlformats.org/officeDocument/2006/relationships/slideLayout" Target="../slideLayouts/slideLayout7.xml"/></Relationships>
</file>

<file path=ppt/slides/_rels/slide45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46.xml"/><Relationship Id="rId1" Type="http://schemas.openxmlformats.org/officeDocument/2006/relationships/slideLayout" Target="../slideLayouts/slideLayout7.xml"/></Relationships>
</file>

<file path=ppt/slides/_rels/slide45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47.xml"/><Relationship Id="rId1" Type="http://schemas.openxmlformats.org/officeDocument/2006/relationships/slideLayout" Target="../slideLayouts/slideLayout7.xml"/></Relationships>
</file>

<file path=ppt/slides/_rels/slide45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48.xml"/><Relationship Id="rId1" Type="http://schemas.openxmlformats.org/officeDocument/2006/relationships/slideLayout" Target="../slideLayouts/slideLayout7.xml"/></Relationships>
</file>

<file path=ppt/slides/_rels/slide45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49.xml"/><Relationship Id="rId1" Type="http://schemas.openxmlformats.org/officeDocument/2006/relationships/slideLayout" Target="../slideLayouts/slideLayout7.xml"/></Relationships>
</file>

<file path=ppt/slides/_rels/slide45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50.xml"/><Relationship Id="rId1" Type="http://schemas.openxmlformats.org/officeDocument/2006/relationships/slideLayout" Target="../slideLayouts/slideLayout7.xml"/></Relationships>
</file>

<file path=ppt/slides/_rels/slide459.xml.rels><?xml version="1.0" encoding="UTF-8" standalone="yes"?>
<Relationships xmlns="http://schemas.openxmlformats.org/package/2006/relationships"><Relationship Id="rId2" Type="http://schemas.openxmlformats.org/officeDocument/2006/relationships/notesSlide" Target="../notesSlides/notesSlide451.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52.xml"/><Relationship Id="rId1" Type="http://schemas.openxmlformats.org/officeDocument/2006/relationships/slideLayout" Target="../slideLayouts/slideLayout7.xml"/></Relationships>
</file>

<file path=ppt/slides/_rels/slide461.xml.rels><?xml version="1.0" encoding="UTF-8" standalone="yes"?>
<Relationships xmlns="http://schemas.openxmlformats.org/package/2006/relationships"><Relationship Id="rId3" Type="http://schemas.openxmlformats.org/officeDocument/2006/relationships/image" Target="../media/image81.emf"/><Relationship Id="rId2" Type="http://schemas.openxmlformats.org/officeDocument/2006/relationships/notesSlide" Target="../notesSlides/notesSlide453.xml"/><Relationship Id="rId1" Type="http://schemas.openxmlformats.org/officeDocument/2006/relationships/slideLayout" Target="../slideLayouts/slideLayout7.xml"/></Relationships>
</file>

<file path=ppt/slides/_rels/slide46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54.xml"/><Relationship Id="rId1" Type="http://schemas.openxmlformats.org/officeDocument/2006/relationships/slideLayout" Target="../slideLayouts/slideLayout7.xml"/></Relationships>
</file>

<file path=ppt/slides/_rels/slide46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55.xml"/><Relationship Id="rId1" Type="http://schemas.openxmlformats.org/officeDocument/2006/relationships/slideLayout" Target="../slideLayouts/slideLayout7.xml"/></Relationships>
</file>

<file path=ppt/slides/_rels/slide464.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56.xml"/><Relationship Id="rId1" Type="http://schemas.openxmlformats.org/officeDocument/2006/relationships/slideLayout" Target="../slideLayouts/slideLayout7.xml"/></Relationships>
</file>

<file path=ppt/slides/_rels/slide46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57.xml"/><Relationship Id="rId1" Type="http://schemas.openxmlformats.org/officeDocument/2006/relationships/slideLayout" Target="../slideLayouts/slideLayout7.xml"/></Relationships>
</file>

<file path=ppt/slides/_rels/slide46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58.xml"/><Relationship Id="rId1" Type="http://schemas.openxmlformats.org/officeDocument/2006/relationships/slideLayout" Target="../slideLayouts/slideLayout7.xml"/></Relationships>
</file>

<file path=ppt/slides/_rels/slide46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59.xml"/><Relationship Id="rId1" Type="http://schemas.openxmlformats.org/officeDocument/2006/relationships/slideLayout" Target="../slideLayouts/slideLayout7.xml"/></Relationships>
</file>

<file path=ppt/slides/_rels/slide46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60.xml"/><Relationship Id="rId1" Type="http://schemas.openxmlformats.org/officeDocument/2006/relationships/slideLayout" Target="../slideLayouts/slideLayout7.xml"/></Relationships>
</file>

<file path=ppt/slides/_rels/slide46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61.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7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62.xml"/><Relationship Id="rId1" Type="http://schemas.openxmlformats.org/officeDocument/2006/relationships/slideLayout" Target="../slideLayouts/slideLayout7.xml"/></Relationships>
</file>

<file path=ppt/slides/_rels/slide47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63.xml"/><Relationship Id="rId1" Type="http://schemas.openxmlformats.org/officeDocument/2006/relationships/slideLayout" Target="../slideLayouts/slideLayout7.xml"/></Relationships>
</file>

<file path=ppt/slides/_rels/slide47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64.xml"/><Relationship Id="rId1" Type="http://schemas.openxmlformats.org/officeDocument/2006/relationships/slideLayout" Target="../slideLayouts/slideLayout7.xml"/></Relationships>
</file>

<file path=ppt/slides/_rels/slide47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65.xml"/><Relationship Id="rId1" Type="http://schemas.openxmlformats.org/officeDocument/2006/relationships/slideLayout" Target="../slideLayouts/slideLayout7.xml"/></Relationships>
</file>

<file path=ppt/slides/_rels/slide47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66.xml"/><Relationship Id="rId1" Type="http://schemas.openxmlformats.org/officeDocument/2006/relationships/slideLayout" Target="../slideLayouts/slideLayout7.xml"/></Relationships>
</file>

<file path=ppt/slides/_rels/slide47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67.xml"/><Relationship Id="rId1" Type="http://schemas.openxmlformats.org/officeDocument/2006/relationships/slideLayout" Target="../slideLayouts/slideLayout7.xml"/></Relationships>
</file>

<file path=ppt/slides/_rels/slide47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68.xml"/><Relationship Id="rId1" Type="http://schemas.openxmlformats.org/officeDocument/2006/relationships/slideLayout" Target="../slideLayouts/slideLayout7.xml"/></Relationships>
</file>

<file path=ppt/slides/_rels/slide47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69.xml"/><Relationship Id="rId1" Type="http://schemas.openxmlformats.org/officeDocument/2006/relationships/slideLayout" Target="../slideLayouts/slideLayout7.xml"/></Relationships>
</file>

<file path=ppt/slides/_rels/slide47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0.xml"/><Relationship Id="rId1" Type="http://schemas.openxmlformats.org/officeDocument/2006/relationships/slideLayout" Target="../slideLayouts/slideLayout7.xml"/></Relationships>
</file>

<file path=ppt/slides/_rels/slide47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1.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48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2.xml"/><Relationship Id="rId1" Type="http://schemas.openxmlformats.org/officeDocument/2006/relationships/slideLayout" Target="../slideLayouts/slideLayout7.xml"/></Relationships>
</file>

<file path=ppt/slides/_rels/slide48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3.xml"/><Relationship Id="rId1" Type="http://schemas.openxmlformats.org/officeDocument/2006/relationships/slideLayout" Target="../slideLayouts/slideLayout7.xml"/></Relationships>
</file>

<file path=ppt/slides/_rels/slide48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4.xml"/><Relationship Id="rId1" Type="http://schemas.openxmlformats.org/officeDocument/2006/relationships/slideLayout" Target="../slideLayouts/slideLayout7.xml"/></Relationships>
</file>

<file path=ppt/slides/_rels/slide48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5.xml"/><Relationship Id="rId1" Type="http://schemas.openxmlformats.org/officeDocument/2006/relationships/slideLayout" Target="../slideLayouts/slideLayout7.xml"/></Relationships>
</file>

<file path=ppt/slides/_rels/slide48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6.xml"/><Relationship Id="rId1" Type="http://schemas.openxmlformats.org/officeDocument/2006/relationships/slideLayout" Target="../slideLayouts/slideLayout7.xml"/></Relationships>
</file>

<file path=ppt/slides/_rels/slide48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7.xml"/><Relationship Id="rId1" Type="http://schemas.openxmlformats.org/officeDocument/2006/relationships/slideLayout" Target="../slideLayouts/slideLayout7.xml"/></Relationships>
</file>

<file path=ppt/slides/_rels/slide48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8.xml"/><Relationship Id="rId1" Type="http://schemas.openxmlformats.org/officeDocument/2006/relationships/slideLayout" Target="../slideLayouts/slideLayout7.xml"/></Relationships>
</file>

<file path=ppt/slides/_rels/slide48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9.xml"/><Relationship Id="rId1" Type="http://schemas.openxmlformats.org/officeDocument/2006/relationships/slideLayout" Target="../slideLayouts/slideLayout7.xml"/></Relationships>
</file>

<file path=ppt/slides/_rels/slide48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80.xml"/><Relationship Id="rId1" Type="http://schemas.openxmlformats.org/officeDocument/2006/relationships/slideLayout" Target="../slideLayouts/slideLayout7.xml"/></Relationships>
</file>

<file path=ppt/slides/_rels/slide48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81.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9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82.xml"/><Relationship Id="rId1" Type="http://schemas.openxmlformats.org/officeDocument/2006/relationships/slideLayout" Target="../slideLayouts/slideLayout7.xml"/></Relationships>
</file>

<file path=ppt/slides/_rels/slide49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483.xml"/><Relationship Id="rId1" Type="http://schemas.openxmlformats.org/officeDocument/2006/relationships/slideLayout" Target="../slideLayouts/slideLayout7.xml"/></Relationships>
</file>

<file path=ppt/slides/_rels/slide492.xml.rels><?xml version="1.0" encoding="UTF-8" standalone="yes"?>
<Relationships xmlns="http://schemas.openxmlformats.org/package/2006/relationships"><Relationship Id="rId2" Type="http://schemas.openxmlformats.org/officeDocument/2006/relationships/notesSlide" Target="../notesSlides/notesSlide484.xml"/><Relationship Id="rId1" Type="http://schemas.openxmlformats.org/officeDocument/2006/relationships/slideLayout" Target="../slideLayouts/slideLayout7.xml"/></Relationships>
</file>

<file path=ppt/slides/_rels/slide49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85.xml"/><Relationship Id="rId1" Type="http://schemas.openxmlformats.org/officeDocument/2006/relationships/slideLayout" Target="../slideLayouts/slideLayout7.xml"/></Relationships>
</file>

<file path=ppt/slides/_rels/slide49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86.xml"/><Relationship Id="rId1" Type="http://schemas.openxmlformats.org/officeDocument/2006/relationships/slideLayout" Target="../slideLayouts/slideLayout7.xml"/></Relationships>
</file>

<file path=ppt/slides/_rels/slide49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87.xml"/><Relationship Id="rId1" Type="http://schemas.openxmlformats.org/officeDocument/2006/relationships/slideLayout" Target="../slideLayouts/slideLayout7.xml"/></Relationships>
</file>

<file path=ppt/slides/_rels/slide49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88.xml"/><Relationship Id="rId1" Type="http://schemas.openxmlformats.org/officeDocument/2006/relationships/slideLayout" Target="../slideLayouts/slideLayout7.xml"/></Relationships>
</file>

<file path=ppt/slides/_rels/slide49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89.xml"/><Relationship Id="rId1" Type="http://schemas.openxmlformats.org/officeDocument/2006/relationships/slideLayout" Target="../slideLayouts/slideLayout7.xml"/></Relationships>
</file>

<file path=ppt/slides/_rels/slide49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90.xml"/><Relationship Id="rId1" Type="http://schemas.openxmlformats.org/officeDocument/2006/relationships/slideLayout" Target="../slideLayouts/slideLayout7.xml"/></Relationships>
</file>

<file path=ppt/slides/_rels/slide49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91.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50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92.xml"/><Relationship Id="rId1" Type="http://schemas.openxmlformats.org/officeDocument/2006/relationships/slideLayout" Target="../slideLayouts/slideLayout7.xml"/></Relationships>
</file>

<file path=ppt/slides/_rels/slide50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93.xml"/><Relationship Id="rId1" Type="http://schemas.openxmlformats.org/officeDocument/2006/relationships/slideLayout" Target="../slideLayouts/slideLayout7.xml"/></Relationships>
</file>

<file path=ppt/slides/_rels/slide50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94.xml"/><Relationship Id="rId1" Type="http://schemas.openxmlformats.org/officeDocument/2006/relationships/slideLayout" Target="../slideLayouts/slideLayout7.xml"/></Relationships>
</file>

<file path=ppt/slides/_rels/slide50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95.xml"/><Relationship Id="rId1" Type="http://schemas.openxmlformats.org/officeDocument/2006/relationships/slideLayout" Target="../slideLayouts/slideLayout95.xml"/></Relationships>
</file>

<file path=ppt/slides/_rels/slide50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96.xml"/><Relationship Id="rId1" Type="http://schemas.openxmlformats.org/officeDocument/2006/relationships/slideLayout" Target="../slideLayouts/slideLayout7.xml"/></Relationships>
</file>

<file path=ppt/slides/_rels/slide50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97.xml"/><Relationship Id="rId1" Type="http://schemas.openxmlformats.org/officeDocument/2006/relationships/slideLayout" Target="../slideLayouts/slideLayout7.xml"/></Relationships>
</file>

<file path=ppt/slides/_rels/slide50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98.xml"/><Relationship Id="rId1" Type="http://schemas.openxmlformats.org/officeDocument/2006/relationships/slideLayout" Target="../slideLayouts/slideLayout7.xml"/></Relationships>
</file>

<file path=ppt/slides/_rels/slide50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99.xml"/><Relationship Id="rId1" Type="http://schemas.openxmlformats.org/officeDocument/2006/relationships/slideLayout" Target="../slideLayouts/slideLayout7.xml"/></Relationships>
</file>

<file path=ppt/slides/_rels/slide50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00.xml"/><Relationship Id="rId1" Type="http://schemas.openxmlformats.org/officeDocument/2006/relationships/slideLayout" Target="../slideLayouts/slideLayout7.xml"/></Relationships>
</file>

<file path=ppt/slides/_rels/slide50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01.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02.xml"/><Relationship Id="rId1" Type="http://schemas.openxmlformats.org/officeDocument/2006/relationships/slideLayout" Target="../slideLayouts/slideLayout7.xml"/></Relationships>
</file>

<file path=ppt/slides/_rels/slide51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03.xml"/><Relationship Id="rId1" Type="http://schemas.openxmlformats.org/officeDocument/2006/relationships/slideLayout" Target="../slideLayouts/slideLayout7.xml"/></Relationships>
</file>

<file path=ppt/slides/_rels/slide5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04.xml"/><Relationship Id="rId1" Type="http://schemas.openxmlformats.org/officeDocument/2006/relationships/slideLayout" Target="../slideLayouts/slideLayout7.xml"/></Relationships>
</file>

<file path=ppt/slides/_rels/slide5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05.xml"/><Relationship Id="rId1" Type="http://schemas.openxmlformats.org/officeDocument/2006/relationships/slideLayout" Target="../slideLayouts/slideLayout7.xml"/></Relationships>
</file>

<file path=ppt/slides/_rels/slide5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06.xml"/><Relationship Id="rId1" Type="http://schemas.openxmlformats.org/officeDocument/2006/relationships/slideLayout" Target="../slideLayouts/slideLayout7.xml"/></Relationships>
</file>

<file path=ppt/slides/_rels/slide5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07.xml"/><Relationship Id="rId1" Type="http://schemas.openxmlformats.org/officeDocument/2006/relationships/slideLayout" Target="../slideLayouts/slideLayout7.xml"/></Relationships>
</file>

<file path=ppt/slides/_rels/slide5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08.xml"/><Relationship Id="rId1" Type="http://schemas.openxmlformats.org/officeDocument/2006/relationships/slideLayout" Target="../slideLayouts/slideLayout7.xml"/></Relationships>
</file>

<file path=ppt/slides/_rels/slide517.xml.rels><?xml version="1.0" encoding="UTF-8" standalone="yes"?>
<Relationships xmlns="http://schemas.openxmlformats.org/package/2006/relationships"><Relationship Id="rId2" Type="http://schemas.openxmlformats.org/officeDocument/2006/relationships/notesSlide" Target="../notesSlides/notesSlide509.xml"/><Relationship Id="rId1" Type="http://schemas.openxmlformats.org/officeDocument/2006/relationships/slideLayout" Target="../slideLayouts/slideLayout7.xml"/></Relationships>
</file>

<file path=ppt/slides/_rels/slide51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0.xml"/><Relationship Id="rId1" Type="http://schemas.openxmlformats.org/officeDocument/2006/relationships/slideLayout" Target="../slideLayouts/slideLayout7.xml"/></Relationships>
</file>

<file path=ppt/slides/_rels/slide51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2.xml"/><Relationship Id="rId1" Type="http://schemas.openxmlformats.org/officeDocument/2006/relationships/slideLayout" Target="../slideLayouts/slideLayout7.xml"/></Relationships>
</file>

<file path=ppt/slides/_rels/slide52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3.xml"/><Relationship Id="rId1" Type="http://schemas.openxmlformats.org/officeDocument/2006/relationships/slideLayout" Target="../slideLayouts/slideLayout7.xml"/></Relationships>
</file>

<file path=ppt/slides/_rels/slide52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4.xml"/><Relationship Id="rId1" Type="http://schemas.openxmlformats.org/officeDocument/2006/relationships/slideLayout" Target="../slideLayouts/slideLayout7.xml"/></Relationships>
</file>

<file path=ppt/slides/_rels/slide52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5.xml"/><Relationship Id="rId1" Type="http://schemas.openxmlformats.org/officeDocument/2006/relationships/slideLayout" Target="../slideLayouts/slideLayout7.xml"/></Relationships>
</file>

<file path=ppt/slides/_rels/slide52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6.xml"/><Relationship Id="rId1" Type="http://schemas.openxmlformats.org/officeDocument/2006/relationships/slideLayout" Target="../slideLayouts/slideLayout7.xml"/></Relationships>
</file>

<file path=ppt/slides/_rels/slide52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7.xml"/><Relationship Id="rId1" Type="http://schemas.openxmlformats.org/officeDocument/2006/relationships/slideLayout" Target="../slideLayouts/slideLayout7.xml"/></Relationships>
</file>

<file path=ppt/slides/_rels/slide52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8.xml"/><Relationship Id="rId1" Type="http://schemas.openxmlformats.org/officeDocument/2006/relationships/slideLayout" Target="../slideLayouts/slideLayout7.xml"/></Relationships>
</file>

<file path=ppt/slides/_rels/slide5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9.xml"/><Relationship Id="rId1" Type="http://schemas.openxmlformats.org/officeDocument/2006/relationships/slideLayout" Target="../slideLayouts/slideLayout7.xml"/></Relationships>
</file>

<file path=ppt/slides/_rels/slide52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20.xml"/><Relationship Id="rId1" Type="http://schemas.openxmlformats.org/officeDocument/2006/relationships/slideLayout" Target="../slideLayouts/slideLayout7.xml"/></Relationships>
</file>

<file path=ppt/slides/_rels/slide52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21.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3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22.xml"/><Relationship Id="rId1" Type="http://schemas.openxmlformats.org/officeDocument/2006/relationships/slideLayout" Target="../slideLayouts/slideLayout7.xml"/></Relationships>
</file>

<file path=ppt/slides/_rels/slide53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23.xml"/><Relationship Id="rId1" Type="http://schemas.openxmlformats.org/officeDocument/2006/relationships/slideLayout" Target="../slideLayouts/slideLayout7.xml"/></Relationships>
</file>

<file path=ppt/slides/_rels/slide53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24.xml"/><Relationship Id="rId1" Type="http://schemas.openxmlformats.org/officeDocument/2006/relationships/slideLayout" Target="../slideLayouts/slideLayout7.xml"/></Relationships>
</file>

<file path=ppt/slides/_rels/slide533.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525.xml"/><Relationship Id="rId1" Type="http://schemas.openxmlformats.org/officeDocument/2006/relationships/slideLayout" Target="../slideLayouts/slideLayout7.xml"/></Relationships>
</file>

<file path=ppt/slides/_rels/slide534.xml.rels><?xml version="1.0" encoding="UTF-8" standalone="yes"?>
<Relationships xmlns="http://schemas.openxmlformats.org/package/2006/relationships"><Relationship Id="rId2" Type="http://schemas.openxmlformats.org/officeDocument/2006/relationships/notesSlide" Target="../notesSlides/notesSlide526.xml"/><Relationship Id="rId1" Type="http://schemas.openxmlformats.org/officeDocument/2006/relationships/slideLayout" Target="../slideLayouts/slideLayout7.xml"/></Relationships>
</file>

<file path=ppt/slides/_rels/slide53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27.xml"/><Relationship Id="rId1" Type="http://schemas.openxmlformats.org/officeDocument/2006/relationships/slideLayout" Target="../slideLayouts/slideLayout7.xml"/></Relationships>
</file>

<file path=ppt/slides/_rels/slide53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28.xml"/><Relationship Id="rId1" Type="http://schemas.openxmlformats.org/officeDocument/2006/relationships/slideLayout" Target="../slideLayouts/slideLayout7.xml"/></Relationships>
</file>

<file path=ppt/slides/_rels/slide53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29.xml"/><Relationship Id="rId1" Type="http://schemas.openxmlformats.org/officeDocument/2006/relationships/slideLayout" Target="../slideLayouts/slideLayout7.xml"/></Relationships>
</file>

<file path=ppt/slides/_rels/slide538.xml.rels><?xml version="1.0" encoding="UTF-8" standalone="yes"?>
<Relationships xmlns="http://schemas.openxmlformats.org/package/2006/relationships"><Relationship Id="rId2" Type="http://schemas.openxmlformats.org/officeDocument/2006/relationships/notesSlide" Target="../notesSlides/notesSlide530.xml"/><Relationship Id="rId1" Type="http://schemas.openxmlformats.org/officeDocument/2006/relationships/slideLayout" Target="../slideLayouts/slideLayout7.xml"/></Relationships>
</file>

<file path=ppt/slides/_rels/slide539.xml.rels><?xml version="1.0" encoding="UTF-8" standalone="yes"?>
<Relationships xmlns="http://schemas.openxmlformats.org/package/2006/relationships"><Relationship Id="rId2" Type="http://schemas.openxmlformats.org/officeDocument/2006/relationships/notesSlide" Target="../notesSlides/notesSlide531.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4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32.xml"/><Relationship Id="rId1" Type="http://schemas.openxmlformats.org/officeDocument/2006/relationships/slideLayout" Target="../slideLayouts/slideLayout7.xml"/></Relationships>
</file>

<file path=ppt/slides/_rels/slide54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33.xml"/><Relationship Id="rId1" Type="http://schemas.openxmlformats.org/officeDocument/2006/relationships/slideLayout" Target="../slideLayouts/slideLayout7.xml"/></Relationships>
</file>

<file path=ppt/slides/_rels/slide54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34.xml"/><Relationship Id="rId1" Type="http://schemas.openxmlformats.org/officeDocument/2006/relationships/slideLayout" Target="../slideLayouts/slideLayout7.xml"/></Relationships>
</file>

<file path=ppt/slides/_rels/slide54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35.xml"/><Relationship Id="rId1" Type="http://schemas.openxmlformats.org/officeDocument/2006/relationships/slideLayout" Target="../slideLayouts/slideLayout7.xml"/></Relationships>
</file>

<file path=ppt/slides/_rels/slide54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36.xml"/><Relationship Id="rId1" Type="http://schemas.openxmlformats.org/officeDocument/2006/relationships/slideLayout" Target="../slideLayouts/slideLayout7.xml"/></Relationships>
</file>

<file path=ppt/slides/_rels/slide54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37.xml"/><Relationship Id="rId1" Type="http://schemas.openxmlformats.org/officeDocument/2006/relationships/slideLayout" Target="../slideLayouts/slideLayout7.xml"/></Relationships>
</file>

<file path=ppt/slides/_rels/slide546.xml.rels><?xml version="1.0" encoding="UTF-8" standalone="yes"?>
<Relationships xmlns="http://schemas.openxmlformats.org/package/2006/relationships"><Relationship Id="rId2" Type="http://schemas.openxmlformats.org/officeDocument/2006/relationships/notesSlide" Target="../notesSlides/notesSlide538.xml"/><Relationship Id="rId1" Type="http://schemas.openxmlformats.org/officeDocument/2006/relationships/slideLayout" Target="../slideLayouts/slideLayout7.xml"/></Relationships>
</file>

<file path=ppt/slides/_rels/slide54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39.xml"/><Relationship Id="rId1" Type="http://schemas.openxmlformats.org/officeDocument/2006/relationships/slideLayout" Target="../slideLayouts/slideLayout7.xml"/></Relationships>
</file>

<file path=ppt/slides/_rels/slide54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40.xml"/><Relationship Id="rId1" Type="http://schemas.openxmlformats.org/officeDocument/2006/relationships/slideLayout" Target="../slideLayouts/slideLayout7.xml"/></Relationships>
</file>

<file path=ppt/slides/_rels/slide549.xml.rels><?xml version="1.0" encoding="UTF-8" standalone="yes"?>
<Relationships xmlns="http://schemas.openxmlformats.org/package/2006/relationships"><Relationship Id="rId2" Type="http://schemas.openxmlformats.org/officeDocument/2006/relationships/notesSlide" Target="../notesSlides/notesSlide541.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42.xml"/><Relationship Id="rId1" Type="http://schemas.openxmlformats.org/officeDocument/2006/relationships/slideLayout" Target="../slideLayouts/slideLayout7.xml"/></Relationships>
</file>

<file path=ppt/slides/_rels/slide551.xml.rels><?xml version="1.0" encoding="UTF-8" standalone="yes"?>
<Relationships xmlns="http://schemas.openxmlformats.org/package/2006/relationships"><Relationship Id="rId2" Type="http://schemas.openxmlformats.org/officeDocument/2006/relationships/notesSlide" Target="../notesSlides/notesSlide543.xml"/><Relationship Id="rId1" Type="http://schemas.openxmlformats.org/officeDocument/2006/relationships/slideLayout" Target="../slideLayouts/slideLayout7.xml"/></Relationships>
</file>

<file path=ppt/slides/_rels/slide552.xml.rels><?xml version="1.0" encoding="UTF-8" standalone="yes"?>
<Relationships xmlns="http://schemas.openxmlformats.org/package/2006/relationships"><Relationship Id="rId2" Type="http://schemas.openxmlformats.org/officeDocument/2006/relationships/notesSlide" Target="../notesSlides/notesSlide544.xml"/><Relationship Id="rId1" Type="http://schemas.openxmlformats.org/officeDocument/2006/relationships/slideLayout" Target="../slideLayouts/slideLayout7.xml"/></Relationships>
</file>

<file path=ppt/slides/_rels/slide553.xml.rels><?xml version="1.0" encoding="UTF-8" standalone="yes"?>
<Relationships xmlns="http://schemas.openxmlformats.org/package/2006/relationships"><Relationship Id="rId2" Type="http://schemas.openxmlformats.org/officeDocument/2006/relationships/notesSlide" Target="../notesSlides/notesSlide545.xml"/><Relationship Id="rId1" Type="http://schemas.openxmlformats.org/officeDocument/2006/relationships/slideLayout" Target="../slideLayouts/slideLayout7.xml"/></Relationships>
</file>

<file path=ppt/slides/_rels/slide554.xml.rels><?xml version="1.0" encoding="UTF-8" standalone="yes"?>
<Relationships xmlns="http://schemas.openxmlformats.org/package/2006/relationships"><Relationship Id="rId3" Type="http://schemas.openxmlformats.org/officeDocument/2006/relationships/hyperlink" Target="https://www.epa.gov/nsr/construction-activities-allowed-obtaining-preconstruction-air-permit" TargetMode="External"/><Relationship Id="rId2" Type="http://schemas.openxmlformats.org/officeDocument/2006/relationships/notesSlide" Target="../notesSlides/notesSlide546.xml"/><Relationship Id="rId1" Type="http://schemas.openxmlformats.org/officeDocument/2006/relationships/slideLayout" Target="../slideLayouts/slideLayout7.xml"/></Relationships>
</file>

<file path=ppt/slides/_rels/slide555.xml.rels><?xml version="1.0" encoding="UTF-8" standalone="yes"?>
<Relationships xmlns="http://schemas.openxmlformats.org/package/2006/relationships"><Relationship Id="rId2" Type="http://schemas.openxmlformats.org/officeDocument/2006/relationships/notesSlide" Target="../notesSlides/notesSlide547.xml"/><Relationship Id="rId1" Type="http://schemas.openxmlformats.org/officeDocument/2006/relationships/slideLayout" Target="../slideLayouts/slideLayout7.xml"/></Relationships>
</file>

<file path=ppt/slides/_rels/slide556.xml.rels><?xml version="1.0" encoding="UTF-8" standalone="yes"?>
<Relationships xmlns="http://schemas.openxmlformats.org/package/2006/relationships"><Relationship Id="rId2" Type="http://schemas.openxmlformats.org/officeDocument/2006/relationships/notesSlide" Target="../notesSlides/notesSlide548.xml"/><Relationship Id="rId1" Type="http://schemas.openxmlformats.org/officeDocument/2006/relationships/slideLayout" Target="../slideLayouts/slideLayout7.xml"/></Relationships>
</file>

<file path=ppt/slides/_rels/slide557.xml.rels><?xml version="1.0" encoding="UTF-8" standalone="yes"?>
<Relationships xmlns="http://schemas.openxmlformats.org/package/2006/relationships"><Relationship Id="rId2" Type="http://schemas.openxmlformats.org/officeDocument/2006/relationships/notesSlide" Target="../notesSlides/notesSlide549.xml"/><Relationship Id="rId1" Type="http://schemas.openxmlformats.org/officeDocument/2006/relationships/slideLayout" Target="../slideLayouts/slideLayout7.xml"/></Relationships>
</file>

<file path=ppt/slides/_rels/slide558.xml.rels><?xml version="1.0" encoding="UTF-8" standalone="yes"?>
<Relationships xmlns="http://schemas.openxmlformats.org/package/2006/relationships"><Relationship Id="rId2" Type="http://schemas.openxmlformats.org/officeDocument/2006/relationships/notesSlide" Target="../notesSlides/notesSlide550.xml"/><Relationship Id="rId1" Type="http://schemas.openxmlformats.org/officeDocument/2006/relationships/slideLayout" Target="../slideLayouts/slideLayout7.xml"/></Relationships>
</file>

<file path=ppt/slides/_rels/slide559.xml.rels><?xml version="1.0" encoding="UTF-8" standalone="yes"?>
<Relationships xmlns="http://schemas.openxmlformats.org/package/2006/relationships"><Relationship Id="rId2" Type="http://schemas.openxmlformats.org/officeDocument/2006/relationships/notesSlide" Target="../notesSlides/notesSlide551.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560.xml.rels><?xml version="1.0" encoding="UTF-8" standalone="yes"?>
<Relationships xmlns="http://schemas.openxmlformats.org/package/2006/relationships"><Relationship Id="rId3" Type="http://schemas.openxmlformats.org/officeDocument/2006/relationships/image" Target="../media/image86.wmf"/><Relationship Id="rId2" Type="http://schemas.openxmlformats.org/officeDocument/2006/relationships/notesSlide" Target="../notesSlides/notesSlide552.xml"/><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56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53.xml"/><Relationship Id="rId1" Type="http://schemas.openxmlformats.org/officeDocument/2006/relationships/slideLayout" Target="../slideLayouts/slideLayout7.xml"/></Relationships>
</file>

<file path=ppt/slides/_rels/slide56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554.xml"/><Relationship Id="rId1" Type="http://schemas.openxmlformats.org/officeDocument/2006/relationships/slideLayout" Target="../slideLayouts/slideLayout7.xml"/></Relationships>
</file>

<file path=ppt/slides/_rels/slide563.xml.rels><?xml version="1.0" encoding="UTF-8" standalone="yes"?>
<Relationships xmlns="http://schemas.openxmlformats.org/package/2006/relationships"><Relationship Id="rId2" Type="http://schemas.openxmlformats.org/officeDocument/2006/relationships/notesSlide" Target="../notesSlides/notesSlide555.xml"/><Relationship Id="rId1" Type="http://schemas.openxmlformats.org/officeDocument/2006/relationships/slideLayout" Target="../slideLayouts/slideLayout62.xml"/></Relationships>
</file>

<file path=ppt/slides/_rels/slide564.xml.rels><?xml version="1.0" encoding="UTF-8" standalone="yes"?>
<Relationships xmlns="http://schemas.openxmlformats.org/package/2006/relationships"><Relationship Id="rId2" Type="http://schemas.openxmlformats.org/officeDocument/2006/relationships/notesSlide" Target="../notesSlides/notesSlide556.xml"/><Relationship Id="rId1" Type="http://schemas.openxmlformats.org/officeDocument/2006/relationships/slideLayout" Target="../slideLayouts/slideLayout62.xml"/></Relationships>
</file>

<file path=ppt/slides/_rels/slide565.xml.rels><?xml version="1.0" encoding="UTF-8" standalone="yes"?>
<Relationships xmlns="http://schemas.openxmlformats.org/package/2006/relationships"><Relationship Id="rId2" Type="http://schemas.openxmlformats.org/officeDocument/2006/relationships/notesSlide" Target="../notesSlides/notesSlide557.xml"/><Relationship Id="rId1" Type="http://schemas.openxmlformats.org/officeDocument/2006/relationships/slideLayout" Target="../slideLayouts/slideLayout62.xml"/></Relationships>
</file>

<file path=ppt/slides/_rels/slide566.xml.rels><?xml version="1.0" encoding="UTF-8" standalone="yes"?>
<Relationships xmlns="http://schemas.openxmlformats.org/package/2006/relationships"><Relationship Id="rId2" Type="http://schemas.openxmlformats.org/officeDocument/2006/relationships/notesSlide" Target="../notesSlides/notesSlide558.xml"/><Relationship Id="rId1" Type="http://schemas.openxmlformats.org/officeDocument/2006/relationships/slideLayout" Target="../slideLayouts/slideLayout62.xml"/></Relationships>
</file>

<file path=ppt/slides/_rels/slide567.xml.rels><?xml version="1.0" encoding="UTF-8" standalone="yes"?>
<Relationships xmlns="http://schemas.openxmlformats.org/package/2006/relationships"><Relationship Id="rId2" Type="http://schemas.openxmlformats.org/officeDocument/2006/relationships/notesSlide" Target="../notesSlides/notesSlide559.xml"/><Relationship Id="rId1" Type="http://schemas.openxmlformats.org/officeDocument/2006/relationships/slideLayout" Target="../slideLayouts/slideLayout62.xml"/></Relationships>
</file>

<file path=ppt/slides/_rels/slide568.xml.rels><?xml version="1.0" encoding="UTF-8" standalone="yes"?>
<Relationships xmlns="http://schemas.openxmlformats.org/package/2006/relationships"><Relationship Id="rId2" Type="http://schemas.openxmlformats.org/officeDocument/2006/relationships/notesSlide" Target="../notesSlides/notesSlide560.xml"/><Relationship Id="rId1" Type="http://schemas.openxmlformats.org/officeDocument/2006/relationships/slideLayout" Target="../slideLayouts/slideLayout62.xml"/></Relationships>
</file>

<file path=ppt/slides/_rels/slide569.xml.rels><?xml version="1.0" encoding="UTF-8" standalone="yes"?>
<Relationships xmlns="http://schemas.openxmlformats.org/package/2006/relationships"><Relationship Id="rId2" Type="http://schemas.openxmlformats.org/officeDocument/2006/relationships/notesSlide" Target="../notesSlides/notesSlide561.xml"/><Relationship Id="rId1" Type="http://schemas.openxmlformats.org/officeDocument/2006/relationships/slideLayout" Target="../slideLayouts/slideLayout62.xml"/></Relationships>
</file>

<file path=ppt/slides/_rels/slide5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70.xml.rels><?xml version="1.0" encoding="UTF-8" standalone="yes"?>
<Relationships xmlns="http://schemas.openxmlformats.org/package/2006/relationships"><Relationship Id="rId2" Type="http://schemas.openxmlformats.org/officeDocument/2006/relationships/notesSlide" Target="../notesSlides/notesSlide562.xml"/><Relationship Id="rId1" Type="http://schemas.openxmlformats.org/officeDocument/2006/relationships/slideLayout" Target="../slideLayouts/slideLayout62.xml"/></Relationships>
</file>

<file path=ppt/slides/_rels/slide571.xml.rels><?xml version="1.0" encoding="UTF-8" standalone="yes"?>
<Relationships xmlns="http://schemas.openxmlformats.org/package/2006/relationships"><Relationship Id="rId2" Type="http://schemas.openxmlformats.org/officeDocument/2006/relationships/notesSlide" Target="../notesSlides/notesSlide563.xml"/><Relationship Id="rId1" Type="http://schemas.openxmlformats.org/officeDocument/2006/relationships/slideLayout" Target="../slideLayouts/slideLayout62.xml"/></Relationships>
</file>

<file path=ppt/slides/_rels/slide572.xml.rels><?xml version="1.0" encoding="UTF-8" standalone="yes"?>
<Relationships xmlns="http://schemas.openxmlformats.org/package/2006/relationships"><Relationship Id="rId2" Type="http://schemas.openxmlformats.org/officeDocument/2006/relationships/notesSlide" Target="../notesSlides/notesSlide564.xml"/><Relationship Id="rId1" Type="http://schemas.openxmlformats.org/officeDocument/2006/relationships/slideLayout" Target="../slideLayouts/slideLayout62.xml"/></Relationships>
</file>

<file path=ppt/slides/_rels/slide573.xml.rels><?xml version="1.0" encoding="UTF-8" standalone="yes"?>
<Relationships xmlns="http://schemas.openxmlformats.org/package/2006/relationships"><Relationship Id="rId2" Type="http://schemas.openxmlformats.org/officeDocument/2006/relationships/notesSlide" Target="../notesSlides/notesSlide565.xml"/><Relationship Id="rId1" Type="http://schemas.openxmlformats.org/officeDocument/2006/relationships/slideLayout" Target="../slideLayouts/slideLayout62.xml"/></Relationships>
</file>

<file path=ppt/slides/_rels/slide57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566.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1.xml"/><Relationship Id="rId1" Type="http://schemas.openxmlformats.org/officeDocument/2006/relationships/slideLayout" Target="../slideLayouts/slideLayout73.xml"/></Relationships>
</file>

<file path=ppt/slides/_rels/slide6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5.xml"/><Relationship Id="rId1" Type="http://schemas.openxmlformats.org/officeDocument/2006/relationships/slideLayout" Target="../slideLayouts/slideLayout7.xml"/><Relationship Id="rId4" Type="http://schemas.openxmlformats.org/officeDocument/2006/relationships/image" Target="../media/image17.png"/></Relationships>
</file>

<file path=ppt/slides/_rels/slide7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9.xml"/></Relationships>
</file>

<file path=ppt/slides/_rels/slide8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3.xml"/><Relationship Id="rId1" Type="http://schemas.openxmlformats.org/officeDocument/2006/relationships/slideLayout" Target="../slideLayouts/slideLayout26.xml"/><Relationship Id="rId5" Type="http://schemas.openxmlformats.org/officeDocument/2006/relationships/hyperlink" Target="https://www.peoplematters.in/article/hr-ready/developing-employee-skills-achieve-organizational-objectives-11997" TargetMode="External"/><Relationship Id="rId4" Type="http://schemas.openxmlformats.org/officeDocument/2006/relationships/image" Target="../media/image22.jpeg"/></Relationships>
</file>

<file path=ppt/slides/_rels/slide8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4.xml"/><Relationship Id="rId1" Type="http://schemas.openxmlformats.org/officeDocument/2006/relationships/slideLayout" Target="../slideLayouts/slideLayout29.xml"/></Relationships>
</file>

<file path=ppt/slides/_rels/slide8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5.xml"/><Relationship Id="rId1" Type="http://schemas.openxmlformats.org/officeDocument/2006/relationships/slideLayout" Target="../slideLayouts/slideLayout29.xml"/><Relationship Id="rId5" Type="http://schemas.openxmlformats.org/officeDocument/2006/relationships/hyperlink" Target="https://commons.wikimedia.org/wiki/File:Playing_card_diamond_2.svg" TargetMode="External"/><Relationship Id="rId4" Type="http://schemas.openxmlformats.org/officeDocument/2006/relationships/image" Target="../media/image23.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9.xml"/></Relationships>
</file>

<file path=ppt/slides/_rels/slide8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7.xml"/><Relationship Id="rId1" Type="http://schemas.openxmlformats.org/officeDocument/2006/relationships/slideLayout" Target="../slideLayouts/slideLayout26.xml"/><Relationship Id="rId5" Type="http://schemas.openxmlformats.org/officeDocument/2006/relationships/hyperlink" Target="https://pixabay.com/en/button-call-out-reply-website-icon-1174805/" TargetMode="External"/><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hyperlink" Target="http://acreelman.blogspot.com/2014_02_01_archive.html" TargetMode="External"/><Relationship Id="rId2" Type="http://schemas.openxmlformats.org/officeDocument/2006/relationships/image" Target="../media/image25.jpeg"/><Relationship Id="rId1" Type="http://schemas.openxmlformats.org/officeDocument/2006/relationships/slideLayout" Target="../slideLayouts/slideLayout24.xml"/></Relationships>
</file>

<file path=ppt/slides/_rels/slide9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8.xml"/><Relationship Id="rId1" Type="http://schemas.openxmlformats.org/officeDocument/2006/relationships/slideLayout" Target="../slideLayouts/slideLayout29.xml"/></Relationships>
</file>

<file path=ppt/slides/_rels/slide9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7.png"/><Relationship Id="rId7" Type="http://schemas.openxmlformats.org/officeDocument/2006/relationships/diagramColors" Target="../diagrams/colors1.xml"/><Relationship Id="rId2" Type="http://schemas.openxmlformats.org/officeDocument/2006/relationships/notesSlide" Target="../notesSlides/notesSlide89.xml"/><Relationship Id="rId1" Type="http://schemas.openxmlformats.org/officeDocument/2006/relationships/slideLayout" Target="../slideLayouts/slideLayout29.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93.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90.xml"/><Relationship Id="rId1" Type="http://schemas.openxmlformats.org/officeDocument/2006/relationships/slideLayout" Target="../slideLayouts/slideLayout29.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1.xml"/><Relationship Id="rId1" Type="http://schemas.openxmlformats.org/officeDocument/2006/relationships/slideLayout" Target="../slideLayouts/slideLayout29.xml"/></Relationships>
</file>

<file path=ppt/slides/_rels/slide9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2.xml"/><Relationship Id="rId1" Type="http://schemas.openxmlformats.org/officeDocument/2006/relationships/slideLayout" Target="../slideLayouts/slideLayout26.xml"/><Relationship Id="rId4" Type="http://schemas.openxmlformats.org/officeDocument/2006/relationships/image" Target="../media/image17.png"/></Relationships>
</file>

<file path=ppt/slides/_rels/slide9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3.xml"/><Relationship Id="rId1" Type="http://schemas.openxmlformats.org/officeDocument/2006/relationships/slideLayout" Target="../slideLayouts/slideLayout29.xml"/></Relationships>
</file>

<file path=ppt/slides/_rels/slide9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4.xml"/><Relationship Id="rId1" Type="http://schemas.openxmlformats.org/officeDocument/2006/relationships/slideLayout" Target="../slideLayouts/slideLayout26.xml"/><Relationship Id="rId5" Type="http://schemas.openxmlformats.org/officeDocument/2006/relationships/hyperlink" Target="https://en.wikipedia.org/wiki/Erosion" TargetMode="External"/><Relationship Id="rId4" Type="http://schemas.openxmlformats.org/officeDocument/2006/relationships/image" Target="../media/image26.jpeg"/></Relationships>
</file>

<file path=ppt/slides/_rels/slide9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5.xml"/><Relationship Id="rId1" Type="http://schemas.openxmlformats.org/officeDocument/2006/relationships/slideLayout" Target="../slideLayouts/slideLayout29.xml"/></Relationships>
</file>

<file path=ppt/slides/_rels/slide9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6.xml"/><Relationship Id="rId1" Type="http://schemas.openxmlformats.org/officeDocument/2006/relationships/slideLayout" Target="../slideLayouts/slideLayout29.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9090" name="Rectangle 2">
            <a:extLst>
              <a:ext uri="{FF2B5EF4-FFF2-40B4-BE49-F238E27FC236}">
                <a16:creationId xmlns:a16="http://schemas.microsoft.com/office/drawing/2014/main" id="{EA336DD0-7563-4142-A43A-6155923C90E7}"/>
              </a:ext>
            </a:extLst>
          </p:cNvPr>
          <p:cNvSpPr>
            <a:spLocks noGrp="1" noChangeArrowheads="1"/>
          </p:cNvSpPr>
          <p:nvPr>
            <p:ph type="title" idx="4294967295"/>
          </p:nvPr>
        </p:nvSpPr>
        <p:spPr>
          <a:xfrm>
            <a:off x="347822" y="770014"/>
            <a:ext cx="8229600" cy="1139825"/>
          </a:xfrm>
        </p:spPr>
        <p:txBody>
          <a:bodyPr anchor="b" anchorCtr="0"/>
          <a:lstStyle/>
          <a:p>
            <a:pPr eaLnBrk="1" hangingPunct="1">
              <a:defRPr/>
            </a:pPr>
            <a:br>
              <a:rPr lang="en-US" altLang="en-US" sz="4800"/>
            </a:br>
            <a:r>
              <a:rPr lang="en-US" altLang="en-US" sz="5400" b="1"/>
              <a:t>PERM 202</a:t>
            </a:r>
            <a:br>
              <a:rPr lang="en-US" altLang="en-US" sz="5400" b="1"/>
            </a:br>
            <a:r>
              <a:rPr lang="en-US" altLang="en-US" sz="5400" b="1"/>
              <a:t>(NACT 334)</a:t>
            </a:r>
          </a:p>
        </p:txBody>
      </p:sp>
      <p:sp>
        <p:nvSpPr>
          <p:cNvPr id="89091" name="Content Placeholder 1">
            <a:extLst>
              <a:ext uri="{FF2B5EF4-FFF2-40B4-BE49-F238E27FC236}">
                <a16:creationId xmlns:a16="http://schemas.microsoft.com/office/drawing/2014/main" id="{8EDBE1F3-6867-4861-A29A-83FC2A178FF5}"/>
              </a:ext>
            </a:extLst>
          </p:cNvPr>
          <p:cNvSpPr>
            <a:spLocks noGrp="1"/>
          </p:cNvSpPr>
          <p:nvPr>
            <p:ph idx="4294967295"/>
          </p:nvPr>
        </p:nvSpPr>
        <p:spPr/>
        <p:txBody>
          <a:bodyPr/>
          <a:lstStyle/>
          <a:p>
            <a:pPr marL="0" indent="0" algn="ctr" eaLnBrk="1" hangingPunct="1">
              <a:buFont typeface="Wingdings" panose="05000000000000000000" pitchFamily="2" charset="2"/>
              <a:buNone/>
              <a:defRPr/>
            </a:pPr>
            <a:endParaRPr lang="en-US" altLang="en-US" sz="5400" dirty="0"/>
          </a:p>
          <a:p>
            <a:pPr marL="0" indent="0" algn="ctr" eaLnBrk="1" hangingPunct="1">
              <a:buFont typeface="Wingdings" panose="05000000000000000000" pitchFamily="2" charset="2"/>
              <a:buNone/>
              <a:defRPr/>
            </a:pPr>
            <a:r>
              <a:rPr lang="en-US" altLang="en-US" sz="6000" b="1" dirty="0"/>
              <a:t>Permitting Practices and Principles</a:t>
            </a:r>
            <a:endParaRPr lang="en-US" altLang="en-US" sz="6000" b="1" dirty="0">
              <a:latin typeface="Trebuchet MS" pitchFamily="34" charset="0"/>
            </a:endParaRPr>
          </a:p>
        </p:txBody>
      </p:sp>
      <p:cxnSp>
        <p:nvCxnSpPr>
          <p:cNvPr id="6" name="Straight Connector 5">
            <a:extLst>
              <a:ext uri="{FF2B5EF4-FFF2-40B4-BE49-F238E27FC236}">
                <a16:creationId xmlns:a16="http://schemas.microsoft.com/office/drawing/2014/main" id="{7CEA4889-E5AD-4966-9D14-94B9E007D4B9}"/>
              </a:ext>
            </a:extLst>
          </p:cNvPr>
          <p:cNvCxnSpPr/>
          <p:nvPr/>
        </p:nvCxnSpPr>
        <p:spPr>
          <a:xfrm flipV="1">
            <a:off x="63075" y="2191206"/>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06501" name="Slide Number Placeholder 1">
            <a:extLst>
              <a:ext uri="{FF2B5EF4-FFF2-40B4-BE49-F238E27FC236}">
                <a16:creationId xmlns:a16="http://schemas.microsoft.com/office/drawing/2014/main" id="{C4B59E7D-DF85-45D9-8042-D0F6BFE4406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4C949D3-66C1-44E2-B318-0D0104EEC6FD}" type="slidenum">
              <a:rPr lang="en-US" altLang="en-US" sz="1200">
                <a:solidFill>
                  <a:schemeClr val="bg2"/>
                </a:solidFill>
                <a:effectLst/>
              </a:rPr>
              <a:pPr algn="ctr" eaLnBrk="0" hangingPunct="0">
                <a:spcBef>
                  <a:spcPct val="0"/>
                </a:spcBef>
                <a:buClrTx/>
                <a:buSzTx/>
                <a:buFontTx/>
                <a:buNone/>
              </a:pPr>
              <a:t>1</a:t>
            </a:fld>
            <a:endParaRPr lang="en-US" altLang="en-US" sz="1200">
              <a:solidFill>
                <a:schemeClr val="bg2"/>
              </a:solidFill>
              <a:effectLs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5234" name="Rectangle 2">
            <a:extLst>
              <a:ext uri="{FF2B5EF4-FFF2-40B4-BE49-F238E27FC236}">
                <a16:creationId xmlns:a16="http://schemas.microsoft.com/office/drawing/2014/main" id="{29783057-F03D-4C5D-8C29-738AEDC67795}"/>
              </a:ext>
            </a:extLst>
          </p:cNvPr>
          <p:cNvSpPr>
            <a:spLocks noGrp="1" noChangeArrowheads="1"/>
          </p:cNvSpPr>
          <p:nvPr>
            <p:ph type="title" idx="4294967295"/>
          </p:nvPr>
        </p:nvSpPr>
        <p:spPr>
          <a:xfrm>
            <a:off x="0" y="533400"/>
            <a:ext cx="8686800" cy="1139825"/>
          </a:xfrm>
        </p:spPr>
        <p:txBody>
          <a:bodyPr anchor="b" anchorCtr="0"/>
          <a:lstStyle/>
          <a:p>
            <a:pPr eaLnBrk="1" hangingPunct="1">
              <a:defRPr/>
            </a:pPr>
            <a:r>
              <a:rPr lang="en-US" altLang="en-US" sz="4000" b="1" u="sng"/>
              <a:t>Who</a:t>
            </a:r>
            <a:r>
              <a:rPr lang="en-US" altLang="en-US" sz="4000" b="1"/>
              <a:t> Needs a Permit?</a:t>
            </a:r>
            <a:br>
              <a:rPr lang="en-US" altLang="en-US" sz="4000" b="1"/>
            </a:br>
            <a:r>
              <a:rPr lang="en-US" altLang="en-US" sz="4000" b="1"/>
              <a:t>Pre-construction Review</a:t>
            </a:r>
          </a:p>
        </p:txBody>
      </p:sp>
      <p:sp>
        <p:nvSpPr>
          <p:cNvPr id="95235" name="Rectangle 3">
            <a:extLst>
              <a:ext uri="{FF2B5EF4-FFF2-40B4-BE49-F238E27FC236}">
                <a16:creationId xmlns:a16="http://schemas.microsoft.com/office/drawing/2014/main" id="{8E561CF9-62B0-4D40-90E9-53C55744B4CA}"/>
              </a:ext>
            </a:extLst>
          </p:cNvPr>
          <p:cNvSpPr>
            <a:spLocks noGrp="1" noChangeArrowheads="1"/>
          </p:cNvSpPr>
          <p:nvPr>
            <p:ph type="body" sz="half" idx="4294967295"/>
          </p:nvPr>
        </p:nvSpPr>
        <p:spPr>
          <a:xfrm>
            <a:off x="228600" y="2133600"/>
            <a:ext cx="7086600" cy="4530725"/>
          </a:xfrm>
        </p:spPr>
        <p:txBody>
          <a:bodyPr/>
          <a:lstStyle/>
          <a:p>
            <a:pPr eaLnBrk="1" hangingPunct="1">
              <a:defRPr/>
            </a:pPr>
            <a:r>
              <a:rPr lang="en-US" altLang="en-US" sz="2800"/>
              <a:t>Stationary sources of air pollutants</a:t>
            </a:r>
          </a:p>
          <a:p>
            <a:pPr lvl="1" eaLnBrk="1" hangingPunct="1">
              <a:defRPr/>
            </a:pPr>
            <a:r>
              <a:rPr lang="en-US" altLang="en-US"/>
              <a:t>Criteria pollutants</a:t>
            </a:r>
          </a:p>
          <a:p>
            <a:pPr lvl="2" eaLnBrk="1" hangingPunct="1">
              <a:defRPr/>
            </a:pPr>
            <a:r>
              <a:rPr lang="en-US" altLang="en-US" sz="2800"/>
              <a:t>Pollutants for which there</a:t>
            </a:r>
          </a:p>
          <a:p>
            <a:pPr marL="914400" lvl="2" indent="0" eaLnBrk="1" hangingPunct="1">
              <a:buFontTx/>
              <a:buNone/>
              <a:defRPr/>
            </a:pPr>
            <a:r>
              <a:rPr lang="en-US" altLang="en-US" sz="2800"/>
              <a:t> is a National Ambient Air </a:t>
            </a:r>
          </a:p>
          <a:p>
            <a:pPr marL="914400" lvl="2" indent="0" eaLnBrk="1" hangingPunct="1">
              <a:buFontTx/>
              <a:buNone/>
              <a:defRPr/>
            </a:pPr>
            <a:r>
              <a:rPr lang="en-US" altLang="en-US" sz="2800"/>
              <a:t> Quality Standard (NAAQS)</a:t>
            </a:r>
          </a:p>
          <a:p>
            <a:pPr lvl="1" eaLnBrk="1" hangingPunct="1">
              <a:defRPr/>
            </a:pPr>
            <a:r>
              <a:rPr lang="en-US" altLang="en-US" sz="3200"/>
              <a:t> </a:t>
            </a:r>
            <a:r>
              <a:rPr lang="en-US" altLang="en-US"/>
              <a:t>Regulated pollutants</a:t>
            </a:r>
          </a:p>
          <a:p>
            <a:pPr lvl="2" eaLnBrk="1" hangingPunct="1">
              <a:defRPr/>
            </a:pPr>
            <a:r>
              <a:rPr lang="en-US" altLang="en-US" sz="2800"/>
              <a:t>Criteria pollutants</a:t>
            </a:r>
          </a:p>
          <a:p>
            <a:pPr lvl="2" eaLnBrk="1" hangingPunct="1">
              <a:defRPr/>
            </a:pPr>
            <a:r>
              <a:rPr lang="en-US" altLang="en-US" sz="2800"/>
              <a:t>Hazardous air pollutants</a:t>
            </a:r>
          </a:p>
          <a:p>
            <a:pPr eaLnBrk="1" hangingPunct="1">
              <a:defRPr/>
            </a:pPr>
            <a:endParaRPr lang="en-US" altLang="en-US"/>
          </a:p>
        </p:txBody>
      </p:sp>
      <p:pic>
        <p:nvPicPr>
          <p:cNvPr id="118788" name="Picture 4" descr="87a">
            <a:extLst>
              <a:ext uri="{FF2B5EF4-FFF2-40B4-BE49-F238E27FC236}">
                <a16:creationId xmlns:a16="http://schemas.microsoft.com/office/drawing/2014/main" id="{D8CA60FE-9743-43FF-8F89-F32185D1A9C7}"/>
              </a:ext>
            </a:extLst>
          </p:cNvPr>
          <p:cNvPicPr>
            <a:picLocks noGrp="1" noChangeAspect="1" noChangeArrowheads="1"/>
          </p:cNvPicPr>
          <p:nvPr>
            <p:ph sz="half" idx="4294967295"/>
          </p:nvPr>
        </p:nvPicPr>
        <p:blipFill>
          <a:blip r:embed="rId3">
            <a:extLst>
              <a:ext uri="{28A0092B-C50C-407E-A947-70E740481C1C}">
                <a14:useLocalDpi xmlns:a14="http://schemas.microsoft.com/office/drawing/2010/main" val="0"/>
              </a:ext>
            </a:extLst>
          </a:blip>
          <a:srcRect l="20271" r="20271"/>
          <a:stretch>
            <a:fillRect/>
          </a:stretch>
        </p:blipFill>
        <p:spPr>
          <a:xfrm>
            <a:off x="5599113" y="2667000"/>
            <a:ext cx="3087687" cy="3463925"/>
          </a:xfrm>
        </p:spPr>
      </p:pic>
      <p:cxnSp>
        <p:nvCxnSpPr>
          <p:cNvPr id="7" name="Straight Connector 6">
            <a:extLst>
              <a:ext uri="{FF2B5EF4-FFF2-40B4-BE49-F238E27FC236}">
                <a16:creationId xmlns:a16="http://schemas.microsoft.com/office/drawing/2014/main" id="{2A9B58DA-2663-4844-9259-7BB6D4A984EE}"/>
              </a:ext>
            </a:extLst>
          </p:cNvPr>
          <p:cNvCxnSpPr/>
          <p:nvPr/>
        </p:nvCxnSpPr>
        <p:spPr>
          <a:xfrm flipV="1">
            <a:off x="506413" y="19050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18790" name="Slide Number Placeholder 1">
            <a:extLst>
              <a:ext uri="{FF2B5EF4-FFF2-40B4-BE49-F238E27FC236}">
                <a16:creationId xmlns:a16="http://schemas.microsoft.com/office/drawing/2014/main" id="{1D9BCB4B-6885-4E5F-8750-158073ECD46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1633BCA-34E7-4636-8DB4-AEC931891CF8}" type="slidenum">
              <a:rPr lang="en-US" altLang="en-US" sz="1200">
                <a:solidFill>
                  <a:schemeClr val="bg2"/>
                </a:solidFill>
                <a:effectLst/>
              </a:rPr>
              <a:pPr algn="ctr" eaLnBrk="0" hangingPunct="0">
                <a:spcBef>
                  <a:spcPct val="0"/>
                </a:spcBef>
                <a:buClrTx/>
                <a:buSzTx/>
                <a:buFontTx/>
                <a:buNone/>
              </a:pPr>
              <a:t>10</a:t>
            </a:fld>
            <a:endParaRPr lang="en-US" altLang="en-US" sz="1200">
              <a:solidFill>
                <a:schemeClr val="bg2"/>
              </a:solidFill>
              <a:effectLst/>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5954" name="Title 3">
            <a:extLst>
              <a:ext uri="{FF2B5EF4-FFF2-40B4-BE49-F238E27FC236}">
                <a16:creationId xmlns:a16="http://schemas.microsoft.com/office/drawing/2014/main" id="{AB5FEE73-C175-473A-BA86-1664DDDEC8AD}"/>
              </a:ext>
            </a:extLst>
          </p:cNvPr>
          <p:cNvSpPr>
            <a:spLocks noGrp="1"/>
          </p:cNvSpPr>
          <p:nvPr>
            <p:ph type="title"/>
          </p:nvPr>
        </p:nvSpPr>
        <p:spPr/>
        <p:txBody>
          <a:bodyPr anchor="b" anchorCtr="0"/>
          <a:lstStyle/>
          <a:p>
            <a:pPr eaLnBrk="1" hangingPunct="1">
              <a:defRPr/>
            </a:pPr>
            <a:r>
              <a:rPr lang="en-US" altLang="en-US" sz="4000" b="1"/>
              <a:t>SMALL SOURCE PERMITTING</a:t>
            </a:r>
          </a:p>
        </p:txBody>
      </p:sp>
      <p:sp>
        <p:nvSpPr>
          <p:cNvPr id="5" name="Content Placeholder 4">
            <a:extLst>
              <a:ext uri="{FF2B5EF4-FFF2-40B4-BE49-F238E27FC236}">
                <a16:creationId xmlns:a16="http://schemas.microsoft.com/office/drawing/2014/main" id="{BE780D66-9B58-4D35-8DA6-0931342DF2EA}"/>
              </a:ext>
            </a:extLst>
          </p:cNvPr>
          <p:cNvSpPr>
            <a:spLocks noGrp="1"/>
          </p:cNvSpPr>
          <p:nvPr>
            <p:ph sz="half" idx="1"/>
          </p:nvPr>
        </p:nvSpPr>
        <p:spPr/>
        <p:txBody>
          <a:bodyPr>
            <a:normAutofit fontScale="92500" lnSpcReduction="10000"/>
          </a:bodyPr>
          <a:lstStyle/>
          <a:p>
            <a:pPr eaLnBrk="1" hangingPunct="1">
              <a:lnSpc>
                <a:spcPct val="90000"/>
              </a:lnSpc>
              <a:defRPr/>
            </a:pPr>
            <a:r>
              <a:rPr lang="en-US"/>
              <a:t>State/local agencies may have less formal permitting procedures for smaller sources (perhaps called “area sources”)</a:t>
            </a:r>
          </a:p>
          <a:p>
            <a:pPr eaLnBrk="1" hangingPunct="1">
              <a:lnSpc>
                <a:spcPct val="90000"/>
              </a:lnSpc>
              <a:defRPr/>
            </a:pPr>
            <a:r>
              <a:rPr lang="en-US"/>
              <a:t>Some examples:</a:t>
            </a:r>
          </a:p>
          <a:p>
            <a:pPr lvl="1" eaLnBrk="1" hangingPunct="1">
              <a:lnSpc>
                <a:spcPct val="90000"/>
              </a:lnSpc>
              <a:defRPr/>
            </a:pPr>
            <a:r>
              <a:rPr lang="en-US"/>
              <a:t>Dry-cleaning</a:t>
            </a:r>
          </a:p>
          <a:p>
            <a:pPr lvl="1" eaLnBrk="1" hangingPunct="1">
              <a:lnSpc>
                <a:spcPct val="90000"/>
              </a:lnSpc>
              <a:defRPr/>
            </a:pPr>
            <a:r>
              <a:rPr lang="en-US"/>
              <a:t>Auto refinishing</a:t>
            </a:r>
          </a:p>
          <a:p>
            <a:pPr lvl="1" eaLnBrk="1" hangingPunct="1">
              <a:lnSpc>
                <a:spcPct val="90000"/>
              </a:lnSpc>
              <a:defRPr/>
            </a:pPr>
            <a:r>
              <a:rPr lang="en-US"/>
              <a:t>Gasoline dispensing</a:t>
            </a:r>
          </a:p>
          <a:p>
            <a:pPr lvl="1" eaLnBrk="1" hangingPunct="1">
              <a:lnSpc>
                <a:spcPct val="90000"/>
              </a:lnSpc>
              <a:defRPr/>
            </a:pPr>
            <a:r>
              <a:rPr lang="en-US"/>
              <a:t>Solvent cleaning/degreasing</a:t>
            </a:r>
          </a:p>
          <a:p>
            <a:pPr lvl="1" eaLnBrk="1" hangingPunct="1">
              <a:lnSpc>
                <a:spcPct val="90000"/>
              </a:lnSpc>
              <a:defRPr/>
            </a:pPr>
            <a:r>
              <a:rPr lang="en-US"/>
              <a:t>Rock crushing</a:t>
            </a:r>
          </a:p>
        </p:txBody>
      </p:sp>
      <p:sp>
        <p:nvSpPr>
          <p:cNvPr id="344069" name="Slide Number Placeholder 1">
            <a:extLst>
              <a:ext uri="{FF2B5EF4-FFF2-40B4-BE49-F238E27FC236}">
                <a16:creationId xmlns:a16="http://schemas.microsoft.com/office/drawing/2014/main" id="{ABF56F2B-19F0-4590-A6E1-0CEE2615785D}"/>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AEFA1C0-23A2-432D-BD6F-8FC5BC55CE0E}" type="slidenum">
              <a:rPr lang="en-US" altLang="en-US" sz="1200">
                <a:solidFill>
                  <a:srgbClr val="008AE8"/>
                </a:solidFill>
                <a:effectLst/>
              </a:rPr>
              <a:pPr algn="ctr" eaLnBrk="0" hangingPunct="0">
                <a:spcBef>
                  <a:spcPct val="0"/>
                </a:spcBef>
                <a:buClrTx/>
                <a:buSzTx/>
                <a:buFontTx/>
                <a:buNone/>
              </a:pPr>
              <a:t>100</a:t>
            </a:fld>
            <a:endParaRPr lang="en-US" altLang="en-US" sz="1200">
              <a:solidFill>
                <a:srgbClr val="008AE8"/>
              </a:solidFill>
              <a:effectLst/>
            </a:endParaRPr>
          </a:p>
        </p:txBody>
      </p:sp>
      <p:pic>
        <p:nvPicPr>
          <p:cNvPr id="344068" name="Picture 2">
            <a:extLst>
              <a:ext uri="{FF2B5EF4-FFF2-40B4-BE49-F238E27FC236}">
                <a16:creationId xmlns:a16="http://schemas.microsoft.com/office/drawing/2014/main" id="{132334F0-00A9-41FB-8FC3-5C7AF58506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09A8D0B5-A2A4-4153-AEA9-AEBB4606FBF2}"/>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4439378" y="4572157"/>
            <a:ext cx="3272938" cy="1673068"/>
          </a:xfrm>
          <a:prstGeom prst="rect">
            <a:avLst/>
          </a:prstGeom>
        </p:spPr>
      </p:pic>
      <p:pic>
        <p:nvPicPr>
          <p:cNvPr id="3" name="Picture 2">
            <a:extLst>
              <a:ext uri="{FF2B5EF4-FFF2-40B4-BE49-F238E27FC236}">
                <a16:creationId xmlns:a16="http://schemas.microsoft.com/office/drawing/2014/main" id="{37752C42-73E3-44B0-8FFE-42DC6A55BB6E}"/>
              </a:ext>
            </a:extLst>
          </p:cNvPr>
          <p:cNvPicPr>
            <a:picLocks noChangeAspect="1"/>
          </p:cNvPicPr>
          <p:nvPr/>
        </p:nvPicPr>
        <p:blipFill>
          <a:blip r:embed="rId6">
            <a:extLst>
              <a:ext uri="{837473B0-CC2E-450A-ABE3-18F120FF3D39}">
                <a1611:picAttrSrcUrl xmlns:a1611="http://schemas.microsoft.com/office/drawing/2016/11/main" r:id="rId7"/>
              </a:ext>
            </a:extLst>
          </a:blip>
          <a:stretch>
            <a:fillRect/>
          </a:stretch>
        </p:blipFill>
        <p:spPr>
          <a:xfrm>
            <a:off x="6124064" y="3090706"/>
            <a:ext cx="2620747" cy="1965560"/>
          </a:xfrm>
          <a:prstGeom prst="rect">
            <a:avLst/>
          </a:prstGeom>
        </p:spPr>
      </p:pic>
      <p:pic>
        <p:nvPicPr>
          <p:cNvPr id="10" name="Picture 9">
            <a:extLst>
              <a:ext uri="{FF2B5EF4-FFF2-40B4-BE49-F238E27FC236}">
                <a16:creationId xmlns:a16="http://schemas.microsoft.com/office/drawing/2014/main" id="{4776AF14-F3CB-481C-B2E0-FDABF51BE360}"/>
              </a:ext>
            </a:extLst>
          </p:cNvPr>
          <p:cNvPicPr>
            <a:picLocks noChangeAspect="1"/>
          </p:cNvPicPr>
          <p:nvPr/>
        </p:nvPicPr>
        <p:blipFill>
          <a:blip r:embed="rId8">
            <a:extLst>
              <a:ext uri="{837473B0-CC2E-450A-ABE3-18F120FF3D39}">
                <a1611:picAttrSrcUrl xmlns:a1611="http://schemas.microsoft.com/office/drawing/2016/11/main" r:id="rId9"/>
              </a:ext>
            </a:extLst>
          </a:blip>
          <a:stretch>
            <a:fillRect/>
          </a:stretch>
        </p:blipFill>
        <p:spPr>
          <a:xfrm>
            <a:off x="4374593" y="1606734"/>
            <a:ext cx="2620746" cy="1747164"/>
          </a:xfrm>
          <a:prstGeom prst="rect">
            <a:avLst/>
          </a:prstGeom>
        </p:spPr>
      </p:pic>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8AEAB7-01CB-47E0-8FAA-73293560745F}"/>
              </a:ext>
            </a:extLst>
          </p:cNvPr>
          <p:cNvSpPr>
            <a:spLocks noGrp="1"/>
          </p:cNvSpPr>
          <p:nvPr>
            <p:ph type="title"/>
          </p:nvPr>
        </p:nvSpPr>
        <p:spPr>
          <a:xfrm>
            <a:off x="450669" y="427718"/>
            <a:ext cx="8229600" cy="1139825"/>
          </a:xfrm>
        </p:spPr>
        <p:txBody>
          <a:bodyPr/>
          <a:lstStyle/>
          <a:p>
            <a:r>
              <a:rPr lang="en-US"/>
              <a:t>SMALL SOURCE PERMIT TYPES</a:t>
            </a:r>
          </a:p>
        </p:txBody>
      </p:sp>
      <p:sp>
        <p:nvSpPr>
          <p:cNvPr id="3" name="Content Placeholder 2">
            <a:extLst>
              <a:ext uri="{FF2B5EF4-FFF2-40B4-BE49-F238E27FC236}">
                <a16:creationId xmlns:a16="http://schemas.microsoft.com/office/drawing/2014/main" id="{F58EAE65-C5E5-45C9-ADD3-E533D6A8CE55}"/>
              </a:ext>
            </a:extLst>
          </p:cNvPr>
          <p:cNvSpPr>
            <a:spLocks noGrp="1"/>
          </p:cNvSpPr>
          <p:nvPr>
            <p:ph idx="1"/>
          </p:nvPr>
        </p:nvSpPr>
        <p:spPr/>
        <p:txBody>
          <a:bodyPr/>
          <a:lstStyle/>
          <a:p>
            <a:r>
              <a:rPr lang="en-US"/>
              <a:t>Permitting authority issues source-specific permits</a:t>
            </a:r>
          </a:p>
          <a:p>
            <a:r>
              <a:rPr lang="en-US"/>
              <a:t>Permitting authority issues one permit that as long as procedures are followed, allows many individual sources to construct</a:t>
            </a:r>
          </a:p>
          <a:p>
            <a:pPr marL="742950" marR="0" lvl="1" indent="-285750" algn="l" defTabSz="914400" rtl="0" eaLnBrk="1" fontAlgn="base" latinLnBrk="0" hangingPunct="1">
              <a:lnSpc>
                <a:spcPct val="100000"/>
              </a:lnSpc>
              <a:spcBef>
                <a:spcPct val="20000"/>
              </a:spcBef>
              <a:spcAft>
                <a:spcPct val="0"/>
              </a:spcAft>
              <a:buClr>
                <a:srgbClr val="CCECFF"/>
              </a:buClr>
              <a:buSzPct val="50000"/>
              <a:buFont typeface="Wingdings" panose="05000000000000000000" pitchFamily="2" charset="2"/>
              <a:buChar char="l"/>
              <a:tabLst/>
              <a:defRPr/>
            </a:pPr>
            <a:r>
              <a:rPr kumimoji="0" lang="en-US" alt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cs typeface="Arial"/>
              </a:rPr>
              <a:t>General permits</a:t>
            </a:r>
          </a:p>
          <a:p>
            <a:pPr marL="742950" marR="0" lvl="1" indent="-285750" algn="l" defTabSz="914400" rtl="0" eaLnBrk="1" fontAlgn="base" latinLnBrk="0" hangingPunct="1">
              <a:lnSpc>
                <a:spcPct val="100000"/>
              </a:lnSpc>
              <a:spcBef>
                <a:spcPct val="20000"/>
              </a:spcBef>
              <a:spcAft>
                <a:spcPct val="0"/>
              </a:spcAft>
              <a:buClr>
                <a:srgbClr val="CCECFF"/>
              </a:buClr>
              <a:buSzPct val="50000"/>
              <a:buFont typeface="Wingdings" panose="05000000000000000000" pitchFamily="2" charset="2"/>
              <a:buChar char="l"/>
              <a:tabLst/>
              <a:defRPr/>
            </a:pPr>
            <a:r>
              <a:rPr kumimoji="0" lang="en-US" alt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cs typeface="Arial"/>
              </a:rPr>
              <a:t>Permit-by-rule</a:t>
            </a:r>
          </a:p>
          <a:p>
            <a:pPr marL="742950" marR="0" lvl="1" indent="-285750" algn="l" defTabSz="914400" rtl="0" eaLnBrk="1" fontAlgn="base" latinLnBrk="0" hangingPunct="1">
              <a:lnSpc>
                <a:spcPct val="100000"/>
              </a:lnSpc>
              <a:spcBef>
                <a:spcPct val="20000"/>
              </a:spcBef>
              <a:spcAft>
                <a:spcPct val="0"/>
              </a:spcAft>
              <a:buClr>
                <a:srgbClr val="CCECFF"/>
              </a:buClr>
              <a:buSzPct val="50000"/>
              <a:buFont typeface="Wingdings" panose="05000000000000000000" pitchFamily="2" charset="2"/>
              <a:buChar char="l"/>
              <a:tabLst/>
              <a:defRPr/>
            </a:pPr>
            <a:r>
              <a:rPr kumimoji="0" lang="en-US" alt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cs typeface="Arial"/>
              </a:rPr>
              <a:t>Registration</a:t>
            </a:r>
          </a:p>
          <a:p>
            <a:pPr lvl="1"/>
            <a:endParaRPr lang="en-US"/>
          </a:p>
          <a:p>
            <a:endParaRPr lang="en-US"/>
          </a:p>
        </p:txBody>
      </p:sp>
      <p:sp>
        <p:nvSpPr>
          <p:cNvPr id="4" name="Slide Number Placeholder 3">
            <a:extLst>
              <a:ext uri="{FF2B5EF4-FFF2-40B4-BE49-F238E27FC236}">
                <a16:creationId xmlns:a16="http://schemas.microsoft.com/office/drawing/2014/main" id="{6978D0F1-A4C8-4ACD-8EF2-017E0082EC42}"/>
              </a:ext>
            </a:extLst>
          </p:cNvPr>
          <p:cNvSpPr>
            <a:spLocks noGrp="1"/>
          </p:cNvSpPr>
          <p:nvPr>
            <p:ph type="sldNum" sz="quarter" idx="12"/>
          </p:nvPr>
        </p:nvSpPr>
        <p:spPr/>
        <p:txBody>
          <a:bodyPr/>
          <a:lstStyle/>
          <a:p>
            <a:fld id="{B5D54D05-3C11-42ED-AAF1-8D3037954F17}" type="slidenum">
              <a:rPr lang="en-US" altLang="en-US"/>
              <a:pPr/>
              <a:t>101</a:t>
            </a:fld>
            <a:endParaRPr lang="en-US"/>
          </a:p>
        </p:txBody>
      </p:sp>
    </p:spTree>
    <p:extLst>
      <p:ext uri="{BB962C8B-B14F-4D97-AF65-F5344CB8AC3E}">
        <p14:creationId xmlns:p14="http://schemas.microsoft.com/office/powerpoint/2010/main" val="366484397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6978" name="Title 1">
            <a:extLst>
              <a:ext uri="{FF2B5EF4-FFF2-40B4-BE49-F238E27FC236}">
                <a16:creationId xmlns:a16="http://schemas.microsoft.com/office/drawing/2014/main" id="{02814C65-3C08-45AC-89C6-6AF638AC3FAD}"/>
              </a:ext>
            </a:extLst>
          </p:cNvPr>
          <p:cNvSpPr>
            <a:spLocks noGrp="1"/>
          </p:cNvSpPr>
          <p:nvPr>
            <p:ph type="title"/>
          </p:nvPr>
        </p:nvSpPr>
        <p:spPr/>
        <p:txBody>
          <a:bodyPr anchor="b" anchorCtr="0"/>
          <a:lstStyle/>
          <a:p>
            <a:pPr eaLnBrk="1" hangingPunct="1">
              <a:defRPr/>
            </a:pPr>
            <a:r>
              <a:rPr lang="en-US" altLang="en-US" sz="4000" b="1"/>
              <a:t>GENERAL PERMITS</a:t>
            </a:r>
          </a:p>
        </p:txBody>
      </p:sp>
      <p:sp>
        <p:nvSpPr>
          <p:cNvPr id="126979" name="Content Placeholder 2">
            <a:extLst>
              <a:ext uri="{FF2B5EF4-FFF2-40B4-BE49-F238E27FC236}">
                <a16:creationId xmlns:a16="http://schemas.microsoft.com/office/drawing/2014/main" id="{43AB504D-3EDA-4BBB-93E6-4470195EA883}"/>
              </a:ext>
            </a:extLst>
          </p:cNvPr>
          <p:cNvSpPr>
            <a:spLocks noGrp="1"/>
          </p:cNvSpPr>
          <p:nvPr>
            <p:ph sz="half" idx="1"/>
          </p:nvPr>
        </p:nvSpPr>
        <p:spPr/>
        <p:txBody>
          <a:bodyPr/>
          <a:lstStyle/>
          <a:p>
            <a:pPr eaLnBrk="1" hangingPunct="1">
              <a:defRPr/>
            </a:pPr>
            <a:r>
              <a:rPr lang="en-US" altLang="en-US"/>
              <a:t>Application process for sources under these programs is simplified, with quicker turn-around</a:t>
            </a:r>
          </a:p>
          <a:p>
            <a:pPr eaLnBrk="1" hangingPunct="1">
              <a:defRPr/>
            </a:pPr>
            <a:r>
              <a:rPr lang="en-US" altLang="en-US"/>
              <a:t>In general, fees are still required </a:t>
            </a:r>
          </a:p>
        </p:txBody>
      </p:sp>
      <p:sp>
        <p:nvSpPr>
          <p:cNvPr id="346117" name="Slide Number Placeholder 1">
            <a:extLst>
              <a:ext uri="{FF2B5EF4-FFF2-40B4-BE49-F238E27FC236}">
                <a16:creationId xmlns:a16="http://schemas.microsoft.com/office/drawing/2014/main" id="{97101AC1-08D7-4DE5-BE6B-00D286F04986}"/>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94C527E-C987-4827-A968-AB2077B569E6}" type="slidenum">
              <a:rPr lang="en-US" altLang="en-US" sz="1200">
                <a:solidFill>
                  <a:srgbClr val="008AE8"/>
                </a:solidFill>
                <a:effectLst/>
              </a:rPr>
              <a:pPr algn="ctr" eaLnBrk="0" hangingPunct="0">
                <a:spcBef>
                  <a:spcPct val="0"/>
                </a:spcBef>
                <a:buClrTx/>
                <a:buSzTx/>
                <a:buFontTx/>
                <a:buNone/>
              </a:pPr>
              <a:t>102</a:t>
            </a:fld>
            <a:endParaRPr lang="en-US" altLang="en-US" sz="1200">
              <a:solidFill>
                <a:srgbClr val="008AE8"/>
              </a:solidFill>
              <a:effectLst/>
            </a:endParaRPr>
          </a:p>
        </p:txBody>
      </p:sp>
      <p:pic>
        <p:nvPicPr>
          <p:cNvPr id="346116" name="Picture 2">
            <a:extLst>
              <a:ext uri="{FF2B5EF4-FFF2-40B4-BE49-F238E27FC236}">
                <a16:creationId xmlns:a16="http://schemas.microsoft.com/office/drawing/2014/main" id="{D86D37F0-35A4-424D-8CCE-B6E00DA202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E29838AD-5FF6-4516-BF25-D36093079EFA}"/>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4648202" y="2122736"/>
            <a:ext cx="3916880" cy="2612528"/>
          </a:xfrm>
          <a:prstGeom prst="rect">
            <a:avLst/>
          </a:prstGeom>
        </p:spPr>
      </p:pic>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8002" name="Title 1">
            <a:extLst>
              <a:ext uri="{FF2B5EF4-FFF2-40B4-BE49-F238E27FC236}">
                <a16:creationId xmlns:a16="http://schemas.microsoft.com/office/drawing/2014/main" id="{70A7E7D0-2E90-4B16-A1A1-DD0A8BE2B339}"/>
              </a:ext>
            </a:extLst>
          </p:cNvPr>
          <p:cNvSpPr>
            <a:spLocks noGrp="1"/>
          </p:cNvSpPr>
          <p:nvPr>
            <p:ph type="title" idx="4294967295"/>
          </p:nvPr>
        </p:nvSpPr>
        <p:spPr>
          <a:xfrm>
            <a:off x="0" y="304800"/>
            <a:ext cx="8736013" cy="1219200"/>
          </a:xfrm>
        </p:spPr>
        <p:txBody>
          <a:bodyPr anchor="b" anchorCtr="0"/>
          <a:lstStyle/>
          <a:p>
            <a:pPr eaLnBrk="1" hangingPunct="1">
              <a:defRPr/>
            </a:pPr>
            <a:r>
              <a:rPr lang="en-US" altLang="en-US" sz="4000" b="1"/>
              <a:t>ADVANTAGES OF GENERAL PERMITS</a:t>
            </a:r>
          </a:p>
        </p:txBody>
      </p:sp>
      <p:sp>
        <p:nvSpPr>
          <p:cNvPr id="128003" name="Content Placeholder 2">
            <a:extLst>
              <a:ext uri="{FF2B5EF4-FFF2-40B4-BE49-F238E27FC236}">
                <a16:creationId xmlns:a16="http://schemas.microsoft.com/office/drawing/2014/main" id="{EAADF2BB-2F9C-4D3A-9C41-27E9C8B1307E}"/>
              </a:ext>
            </a:extLst>
          </p:cNvPr>
          <p:cNvSpPr>
            <a:spLocks noGrp="1"/>
          </p:cNvSpPr>
          <p:nvPr>
            <p:ph idx="4294967295"/>
          </p:nvPr>
        </p:nvSpPr>
        <p:spPr>
          <a:xfrm>
            <a:off x="914400" y="1828800"/>
            <a:ext cx="8229600" cy="4800600"/>
          </a:xfrm>
        </p:spPr>
        <p:txBody>
          <a:bodyPr/>
          <a:lstStyle/>
          <a:p>
            <a:pPr eaLnBrk="1" hangingPunct="1">
              <a:defRPr/>
            </a:pPr>
            <a:r>
              <a:rPr lang="en-US" altLang="en-US"/>
              <a:t>Extensive work done to develop “template” for source category</a:t>
            </a:r>
          </a:p>
          <a:p>
            <a:pPr eaLnBrk="1" hangingPunct="1">
              <a:defRPr/>
            </a:pPr>
            <a:r>
              <a:rPr lang="en-US" altLang="en-US"/>
              <a:t>Permits for source category are standardized</a:t>
            </a:r>
          </a:p>
          <a:p>
            <a:pPr eaLnBrk="1" hangingPunct="1">
              <a:defRPr/>
            </a:pPr>
            <a:r>
              <a:rPr lang="en-US" altLang="en-US"/>
              <a:t>Various levels of emissions may be covered by establishing categories by equipment type and emissions thresholds</a:t>
            </a:r>
          </a:p>
          <a:p>
            <a:pPr eaLnBrk="1" hangingPunct="1">
              <a:defRPr/>
            </a:pPr>
            <a:r>
              <a:rPr lang="en-US" altLang="en-US"/>
              <a:t>Requirements may be more extensive for source categories with greater emissions </a:t>
            </a:r>
          </a:p>
        </p:txBody>
      </p:sp>
      <p:pic>
        <p:nvPicPr>
          <p:cNvPr id="348164" name="Picture 2">
            <a:extLst>
              <a:ext uri="{FF2B5EF4-FFF2-40B4-BE49-F238E27FC236}">
                <a16:creationId xmlns:a16="http://schemas.microsoft.com/office/drawing/2014/main" id="{F176CA92-8F16-4D92-980D-90C0B4836D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65" name="Slide Number Placeholder 1">
            <a:extLst>
              <a:ext uri="{FF2B5EF4-FFF2-40B4-BE49-F238E27FC236}">
                <a16:creationId xmlns:a16="http://schemas.microsoft.com/office/drawing/2014/main" id="{5AA59ADD-C4A9-4122-AC1C-0780D0A078C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B99FAD5-AFD3-4306-B4CD-89DB2E4840ED}" type="slidenum">
              <a:rPr lang="en-US" altLang="en-US" sz="1200">
                <a:solidFill>
                  <a:srgbClr val="008AE8"/>
                </a:solidFill>
                <a:effectLst/>
              </a:rPr>
              <a:pPr algn="ctr" eaLnBrk="0" hangingPunct="0">
                <a:spcBef>
                  <a:spcPct val="0"/>
                </a:spcBef>
                <a:buClrTx/>
                <a:buSzTx/>
                <a:buFontTx/>
                <a:buNone/>
              </a:pPr>
              <a:t>103</a:t>
            </a:fld>
            <a:endParaRPr lang="en-US" altLang="en-US" sz="1200">
              <a:solidFill>
                <a:srgbClr val="008AE8"/>
              </a:solidFill>
              <a:effectLst/>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9026" name="Title 1">
            <a:extLst>
              <a:ext uri="{FF2B5EF4-FFF2-40B4-BE49-F238E27FC236}">
                <a16:creationId xmlns:a16="http://schemas.microsoft.com/office/drawing/2014/main" id="{AAF5580D-9B24-49A0-89F8-0BF3E430D36F}"/>
              </a:ext>
            </a:extLst>
          </p:cNvPr>
          <p:cNvSpPr>
            <a:spLocks noGrp="1"/>
          </p:cNvSpPr>
          <p:nvPr>
            <p:ph type="title" idx="4294967295"/>
          </p:nvPr>
        </p:nvSpPr>
        <p:spPr>
          <a:xfrm>
            <a:off x="225425" y="152400"/>
            <a:ext cx="8434388" cy="1295400"/>
          </a:xfrm>
        </p:spPr>
        <p:txBody>
          <a:bodyPr anchor="b" anchorCtr="0"/>
          <a:lstStyle/>
          <a:p>
            <a:pPr eaLnBrk="1" hangingPunct="1">
              <a:defRPr/>
            </a:pPr>
            <a:br>
              <a:rPr lang="en-US" altLang="en-US"/>
            </a:br>
            <a:r>
              <a:rPr kumimoji="0" lang="en-US" altLang="en-US" sz="4000" b="1" i="0" u="none" strike="noStrike" kern="0" cap="none" spc="0" normalizeH="0" baseline="0" noProof="0">
                <a:ln>
                  <a:noFill/>
                </a:ln>
                <a:solidFill>
                  <a:srgbClr val="CCECFF"/>
                </a:solidFill>
                <a:effectLst>
                  <a:outerShdw blurRad="38100" dist="38100" dir="2700000" algn="tl">
                    <a:srgbClr val="000000"/>
                  </a:outerShdw>
                </a:effectLst>
                <a:uLnTx/>
                <a:uFillTx/>
                <a:latin typeface="Arial"/>
                <a:ea typeface="+mj-ea"/>
                <a:cs typeface="Arial"/>
              </a:rPr>
              <a:t>ADVANTAGES OF GENERAL PERMITS </a:t>
            </a:r>
            <a:r>
              <a:rPr lang="en-US" altLang="en-US" sz="4000" b="1"/>
              <a:t>(Cont’d)</a:t>
            </a:r>
          </a:p>
        </p:txBody>
      </p:sp>
      <p:sp>
        <p:nvSpPr>
          <p:cNvPr id="129027" name="Content Placeholder 2">
            <a:extLst>
              <a:ext uri="{FF2B5EF4-FFF2-40B4-BE49-F238E27FC236}">
                <a16:creationId xmlns:a16="http://schemas.microsoft.com/office/drawing/2014/main" id="{6CA27B30-07CE-4C33-AEE3-3C0439E25725}"/>
              </a:ext>
            </a:extLst>
          </p:cNvPr>
          <p:cNvSpPr>
            <a:spLocks noGrp="1"/>
          </p:cNvSpPr>
          <p:nvPr>
            <p:ph idx="4294967295"/>
          </p:nvPr>
        </p:nvSpPr>
        <p:spPr>
          <a:xfrm>
            <a:off x="533400" y="1447800"/>
            <a:ext cx="8229600" cy="4887913"/>
          </a:xfrm>
        </p:spPr>
        <p:txBody>
          <a:bodyPr/>
          <a:lstStyle/>
          <a:p>
            <a:pPr marL="0" indent="0" eaLnBrk="1" hangingPunct="1">
              <a:lnSpc>
                <a:spcPct val="90000"/>
              </a:lnSpc>
              <a:buNone/>
              <a:defRPr/>
            </a:pPr>
            <a:r>
              <a:rPr lang="en-US" altLang="en-US" sz="2800"/>
              <a:t>Recordkeeping requirements are often reduced significantly</a:t>
            </a:r>
          </a:p>
          <a:p>
            <a:pPr lvl="1" eaLnBrk="1" hangingPunct="1">
              <a:lnSpc>
                <a:spcPct val="90000"/>
              </a:lnSpc>
              <a:defRPr/>
            </a:pPr>
            <a:r>
              <a:rPr lang="en-US" altLang="en-US"/>
              <a:t>Example for Cotton Gins</a:t>
            </a:r>
          </a:p>
          <a:p>
            <a:pPr lvl="2" eaLnBrk="1" hangingPunct="1">
              <a:lnSpc>
                <a:spcPct val="90000"/>
              </a:lnSpc>
              <a:defRPr/>
            </a:pPr>
            <a:r>
              <a:rPr lang="en-US" altLang="en-US" sz="2800"/>
              <a:t>Compliance is determined by number of bales of cotton produced</a:t>
            </a:r>
          </a:p>
          <a:p>
            <a:pPr lvl="2" eaLnBrk="1" hangingPunct="1">
              <a:lnSpc>
                <a:spcPct val="90000"/>
              </a:lnSpc>
              <a:defRPr/>
            </a:pPr>
            <a:r>
              <a:rPr lang="en-US" altLang="en-US" sz="2800"/>
              <a:t>Other conditions are usually included to ensure equipment is operated &amp; maintained properly:</a:t>
            </a:r>
          </a:p>
          <a:p>
            <a:pPr lvl="3" eaLnBrk="1" hangingPunct="1">
              <a:lnSpc>
                <a:spcPct val="90000"/>
              </a:lnSpc>
              <a:defRPr/>
            </a:pPr>
            <a:r>
              <a:rPr lang="en-US" altLang="en-US" sz="2400"/>
              <a:t>No visible emissions from process equipment and control equipment. </a:t>
            </a:r>
          </a:p>
          <a:p>
            <a:pPr lvl="3" eaLnBrk="1" hangingPunct="1">
              <a:lnSpc>
                <a:spcPct val="90000"/>
              </a:lnSpc>
              <a:defRPr/>
            </a:pPr>
            <a:r>
              <a:rPr lang="en-US" altLang="en-US" sz="2400"/>
              <a:t>Fugitive emissions may not leave property boundaries</a:t>
            </a:r>
          </a:p>
          <a:p>
            <a:pPr eaLnBrk="1" hangingPunct="1">
              <a:lnSpc>
                <a:spcPct val="90000"/>
              </a:lnSpc>
              <a:defRPr/>
            </a:pPr>
            <a:endParaRPr lang="en-US" altLang="en-US" sz="2400"/>
          </a:p>
          <a:p>
            <a:pPr lvl="1" eaLnBrk="1" hangingPunct="1">
              <a:lnSpc>
                <a:spcPct val="90000"/>
              </a:lnSpc>
              <a:defRPr/>
            </a:pPr>
            <a:endParaRPr lang="en-US" altLang="en-US"/>
          </a:p>
        </p:txBody>
      </p:sp>
      <p:sp>
        <p:nvSpPr>
          <p:cNvPr id="350212" name="Slide Number Placeholder 1">
            <a:extLst>
              <a:ext uri="{FF2B5EF4-FFF2-40B4-BE49-F238E27FC236}">
                <a16:creationId xmlns:a16="http://schemas.microsoft.com/office/drawing/2014/main" id="{D70F44C8-ADFA-4455-8431-DEC36BE82DA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EDCBE80-CBEF-43F4-81DC-817AD5A8E76B}" type="slidenum">
              <a:rPr lang="en-US" altLang="en-US" sz="1200">
                <a:solidFill>
                  <a:srgbClr val="008AE8"/>
                </a:solidFill>
                <a:effectLst/>
              </a:rPr>
              <a:pPr algn="ctr" eaLnBrk="0" hangingPunct="0">
                <a:spcBef>
                  <a:spcPct val="0"/>
                </a:spcBef>
                <a:buClrTx/>
                <a:buSzTx/>
                <a:buFontTx/>
                <a:buNone/>
              </a:pPr>
              <a:t>104</a:t>
            </a:fld>
            <a:endParaRPr lang="en-US" altLang="en-US" sz="1200">
              <a:solidFill>
                <a:srgbClr val="008AE8"/>
              </a:solidFill>
              <a:effectLst/>
            </a:endParaRPr>
          </a:p>
        </p:txBody>
      </p:sp>
      <p:pic>
        <p:nvPicPr>
          <p:cNvPr id="5" name="Picture 2">
            <a:extLst>
              <a:ext uri="{FF2B5EF4-FFF2-40B4-BE49-F238E27FC236}">
                <a16:creationId xmlns:a16="http://schemas.microsoft.com/office/drawing/2014/main" id="{E31CF099-3D30-4D71-A19B-AB0DAD1C22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4019" y="14478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0050" name="Title 5">
            <a:extLst>
              <a:ext uri="{FF2B5EF4-FFF2-40B4-BE49-F238E27FC236}">
                <a16:creationId xmlns:a16="http://schemas.microsoft.com/office/drawing/2014/main" id="{6FA2DC6B-E7C9-40C3-A0A3-D98D16C0F55B}"/>
              </a:ext>
            </a:extLst>
          </p:cNvPr>
          <p:cNvSpPr>
            <a:spLocks noGrp="1"/>
          </p:cNvSpPr>
          <p:nvPr>
            <p:ph type="title" idx="4294967295"/>
          </p:nvPr>
        </p:nvSpPr>
        <p:spPr>
          <a:xfrm>
            <a:off x="457200" y="277813"/>
            <a:ext cx="8229600" cy="1779587"/>
          </a:xfrm>
        </p:spPr>
        <p:txBody>
          <a:bodyPr anchor="b" anchorCtr="0"/>
          <a:lstStyle/>
          <a:p>
            <a:pPr eaLnBrk="1" hangingPunct="1">
              <a:defRPr/>
            </a:pPr>
            <a:r>
              <a:rPr lang="en-US" altLang="en-US" b="1"/>
              <a:t>PRE- CONSTRUCTION PERMITS</a:t>
            </a:r>
          </a:p>
        </p:txBody>
      </p:sp>
      <p:sp>
        <p:nvSpPr>
          <p:cNvPr id="130051" name="Content Placeholder 9">
            <a:extLst>
              <a:ext uri="{FF2B5EF4-FFF2-40B4-BE49-F238E27FC236}">
                <a16:creationId xmlns:a16="http://schemas.microsoft.com/office/drawing/2014/main" id="{2FCB3C0D-6EE0-408B-8417-7AD7EDED38B1}"/>
              </a:ext>
            </a:extLst>
          </p:cNvPr>
          <p:cNvSpPr>
            <a:spLocks noGrp="1"/>
          </p:cNvSpPr>
          <p:nvPr>
            <p:ph idx="4294967295"/>
          </p:nvPr>
        </p:nvSpPr>
        <p:spPr>
          <a:xfrm>
            <a:off x="457200" y="1812925"/>
            <a:ext cx="8229600" cy="4313238"/>
          </a:xfrm>
        </p:spPr>
        <p:txBody>
          <a:bodyPr/>
          <a:lstStyle/>
          <a:p>
            <a:pPr marL="0" indent="0" algn="ctr" eaLnBrk="1" hangingPunct="1">
              <a:buFont typeface="Wingdings" panose="05000000000000000000" pitchFamily="2" charset="2"/>
              <a:buNone/>
              <a:defRPr/>
            </a:pPr>
            <a:endParaRPr lang="en-US" altLang="en-US" sz="4400" b="1"/>
          </a:p>
          <a:p>
            <a:pPr marL="0" indent="0" algn="ctr" eaLnBrk="1" hangingPunct="1">
              <a:buFont typeface="Wingdings" panose="05000000000000000000" pitchFamily="2" charset="2"/>
              <a:buNone/>
              <a:defRPr/>
            </a:pPr>
            <a:r>
              <a:rPr lang="en-US" altLang="en-US" sz="4400" b="1"/>
              <a:t>REVIEW</a:t>
            </a:r>
          </a:p>
        </p:txBody>
      </p:sp>
      <p:sp>
        <p:nvSpPr>
          <p:cNvPr id="352260" name="Slide Number Placeholder 1">
            <a:extLst>
              <a:ext uri="{FF2B5EF4-FFF2-40B4-BE49-F238E27FC236}">
                <a16:creationId xmlns:a16="http://schemas.microsoft.com/office/drawing/2014/main" id="{5625AC59-534B-4255-8B97-882779C1260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E1242BB-8CFC-4C7A-97C4-0E4DDD1DD603}" type="slidenum">
              <a:rPr lang="en-US" altLang="en-US" sz="1200">
                <a:solidFill>
                  <a:srgbClr val="008AE8"/>
                </a:solidFill>
                <a:effectLst/>
              </a:rPr>
              <a:pPr algn="ctr" eaLnBrk="0" hangingPunct="0">
                <a:spcBef>
                  <a:spcPct val="0"/>
                </a:spcBef>
                <a:buClrTx/>
                <a:buSzTx/>
                <a:buFontTx/>
                <a:buNone/>
              </a:pPr>
              <a:t>105</a:t>
            </a:fld>
            <a:endParaRPr lang="en-US" altLang="en-US" sz="1200">
              <a:solidFill>
                <a:srgbClr val="008AE8"/>
              </a:solidFill>
              <a:effectLst/>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1074" name="Title 1">
            <a:extLst>
              <a:ext uri="{FF2B5EF4-FFF2-40B4-BE49-F238E27FC236}">
                <a16:creationId xmlns:a16="http://schemas.microsoft.com/office/drawing/2014/main" id="{60816967-11D3-4075-86D4-98F12B6944C1}"/>
              </a:ext>
            </a:extLst>
          </p:cNvPr>
          <p:cNvSpPr>
            <a:spLocks noGrp="1"/>
          </p:cNvSpPr>
          <p:nvPr>
            <p:ph type="title" idx="4294967295"/>
          </p:nvPr>
        </p:nvSpPr>
        <p:spPr>
          <a:xfrm>
            <a:off x="457200" y="457200"/>
            <a:ext cx="8229600" cy="3992562"/>
          </a:xfrm>
        </p:spPr>
        <p:txBody>
          <a:bodyPr anchor="b" anchorCtr="0"/>
          <a:lstStyle/>
          <a:p>
            <a:pPr eaLnBrk="1" hangingPunct="1">
              <a:defRPr/>
            </a:pPr>
            <a:r>
              <a:rPr lang="en-US" altLang="en-US" sz="8000">
                <a:cs typeface="Times New Roman" pitchFamily="18" charset="0"/>
              </a:rPr>
              <a:t>OPERATING</a:t>
            </a:r>
            <a:r>
              <a:rPr lang="en-US" altLang="en-US" sz="8000"/>
              <a:t> PERMITS</a:t>
            </a:r>
          </a:p>
        </p:txBody>
      </p:sp>
      <p:sp>
        <p:nvSpPr>
          <p:cNvPr id="354307" name="Slide Number Placeholder 1">
            <a:extLst>
              <a:ext uri="{FF2B5EF4-FFF2-40B4-BE49-F238E27FC236}">
                <a16:creationId xmlns:a16="http://schemas.microsoft.com/office/drawing/2014/main" id="{2C377441-AEEE-45BA-8227-F3A4A063314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AD29A63-0982-470C-B0EF-DD5614F69BE0}" type="slidenum">
              <a:rPr lang="en-US" altLang="en-US" sz="1200">
                <a:solidFill>
                  <a:srgbClr val="008AE8"/>
                </a:solidFill>
                <a:effectLst/>
              </a:rPr>
              <a:pPr algn="ctr" eaLnBrk="0" hangingPunct="0">
                <a:spcBef>
                  <a:spcPct val="0"/>
                </a:spcBef>
                <a:buClrTx/>
                <a:buSzTx/>
                <a:buFontTx/>
                <a:buNone/>
              </a:pPr>
              <a:t>106</a:t>
            </a:fld>
            <a:endParaRPr lang="en-US" altLang="en-US" sz="1200">
              <a:solidFill>
                <a:srgbClr val="008AE8"/>
              </a:solidFill>
              <a:effectLst/>
            </a:endParaRPr>
          </a:p>
        </p:txBody>
      </p:sp>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E5A17A4-9C46-4F8A-B100-02695E094923}"/>
              </a:ext>
            </a:extLst>
          </p:cNvPr>
          <p:cNvSpPr>
            <a:spLocks noGrp="1"/>
          </p:cNvSpPr>
          <p:nvPr>
            <p:ph idx="4294967295"/>
          </p:nvPr>
        </p:nvSpPr>
        <p:spPr>
          <a:xfrm>
            <a:off x="857250" y="2379325"/>
            <a:ext cx="7429500" cy="2118422"/>
          </a:xfrm>
        </p:spPr>
        <p:txBody>
          <a:bodyPr/>
          <a:lstStyle/>
          <a:p>
            <a:pPr marL="457200" lvl="1" indent="0" algn="ctr" eaLnBrk="1" hangingPunct="1">
              <a:lnSpc>
                <a:spcPct val="90000"/>
              </a:lnSpc>
              <a:buNone/>
              <a:defRPr/>
            </a:pPr>
            <a:r>
              <a:rPr lang="en-US" altLang="en-US" sz="3600"/>
              <a:t>Authorize the permit holder to </a:t>
            </a:r>
            <a:r>
              <a:rPr lang="en-US" altLang="en-US" sz="3600" u="sng"/>
              <a:t>operate</a:t>
            </a:r>
            <a:r>
              <a:rPr lang="en-US" altLang="en-US" sz="3600"/>
              <a:t> a source of air emissions </a:t>
            </a:r>
          </a:p>
          <a:p>
            <a:pPr lvl="2" eaLnBrk="1" hangingPunct="1">
              <a:lnSpc>
                <a:spcPct val="90000"/>
              </a:lnSpc>
              <a:defRPr/>
            </a:pPr>
            <a:endParaRPr lang="en-US" altLang="en-US" sz="2800"/>
          </a:p>
          <a:p>
            <a:pPr lvl="2" eaLnBrk="1" hangingPunct="1">
              <a:lnSpc>
                <a:spcPct val="90000"/>
              </a:lnSpc>
              <a:defRPr/>
            </a:pPr>
            <a:endParaRPr lang="en-US" altLang="en-US" sz="2800"/>
          </a:p>
        </p:txBody>
      </p:sp>
      <p:sp>
        <p:nvSpPr>
          <p:cNvPr id="356355" name="Rectangle 5">
            <a:extLst>
              <a:ext uri="{FF2B5EF4-FFF2-40B4-BE49-F238E27FC236}">
                <a16:creationId xmlns:a16="http://schemas.microsoft.com/office/drawing/2014/main" id="{81C6CDB8-8F26-4151-9CF5-4B6FB1A098AD}"/>
              </a:ext>
            </a:extLst>
          </p:cNvPr>
          <p:cNvSpPr>
            <a:spLocks noChangeArrowheads="1"/>
          </p:cNvSpPr>
          <p:nvPr/>
        </p:nvSpPr>
        <p:spPr bwMode="auto">
          <a:xfrm>
            <a:off x="1387475" y="498475"/>
            <a:ext cx="6146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4400" b="1">
                <a:solidFill>
                  <a:srgbClr val="FFFFFF"/>
                </a:solidFill>
              </a:rPr>
              <a:t>OPERATING PERMITS</a:t>
            </a:r>
          </a:p>
        </p:txBody>
      </p:sp>
      <p:pic>
        <p:nvPicPr>
          <p:cNvPr id="356356" name="Picture 2">
            <a:extLst>
              <a:ext uri="{FF2B5EF4-FFF2-40B4-BE49-F238E27FC236}">
                <a16:creationId xmlns:a16="http://schemas.microsoft.com/office/drawing/2014/main" id="{7E839E04-3819-4A83-81BA-0B5698D387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357" name="Slide Number Placeholder 1">
            <a:extLst>
              <a:ext uri="{FF2B5EF4-FFF2-40B4-BE49-F238E27FC236}">
                <a16:creationId xmlns:a16="http://schemas.microsoft.com/office/drawing/2014/main" id="{A5F3793D-56FA-49E2-8E7A-F63CBA40638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BB072F3-4A56-4960-B8D6-A1B3C3409E45}" type="slidenum">
              <a:rPr lang="en-US" altLang="en-US" sz="1200">
                <a:solidFill>
                  <a:srgbClr val="008AE8"/>
                </a:solidFill>
                <a:effectLst/>
              </a:rPr>
              <a:pPr algn="ctr" eaLnBrk="0" hangingPunct="0">
                <a:spcBef>
                  <a:spcPct val="0"/>
                </a:spcBef>
                <a:buClrTx/>
                <a:buSzTx/>
                <a:buFontTx/>
                <a:buNone/>
              </a:pPr>
              <a:t>107</a:t>
            </a:fld>
            <a:endParaRPr lang="en-US" altLang="en-US" sz="1200">
              <a:solidFill>
                <a:srgbClr val="008AE8"/>
              </a:solidFill>
              <a:effectLst/>
            </a:endParaRPr>
          </a:p>
        </p:txBody>
      </p:sp>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3122" name="Title 1">
            <a:extLst>
              <a:ext uri="{FF2B5EF4-FFF2-40B4-BE49-F238E27FC236}">
                <a16:creationId xmlns:a16="http://schemas.microsoft.com/office/drawing/2014/main" id="{836D82A7-4D88-4E48-B7BF-03B79319141A}"/>
              </a:ext>
            </a:extLst>
          </p:cNvPr>
          <p:cNvSpPr>
            <a:spLocks noGrp="1"/>
          </p:cNvSpPr>
          <p:nvPr>
            <p:ph type="title" idx="4294967295"/>
          </p:nvPr>
        </p:nvSpPr>
        <p:spPr>
          <a:xfrm>
            <a:off x="457200" y="277813"/>
            <a:ext cx="8229600" cy="1093787"/>
          </a:xfrm>
        </p:spPr>
        <p:txBody>
          <a:bodyPr anchor="b" anchorCtr="0"/>
          <a:lstStyle/>
          <a:p>
            <a:pPr eaLnBrk="1" hangingPunct="1">
              <a:defRPr/>
            </a:pPr>
            <a:r>
              <a:rPr lang="en-US" altLang="en-US" sz="4000" b="1"/>
              <a:t>OPERATING PERMITS (Cont’d)</a:t>
            </a:r>
          </a:p>
        </p:txBody>
      </p:sp>
      <p:sp>
        <p:nvSpPr>
          <p:cNvPr id="133123" name="Content Placeholder 2">
            <a:extLst>
              <a:ext uri="{FF2B5EF4-FFF2-40B4-BE49-F238E27FC236}">
                <a16:creationId xmlns:a16="http://schemas.microsoft.com/office/drawing/2014/main" id="{80232993-957D-4F01-8342-C9628DB27487}"/>
              </a:ext>
            </a:extLst>
          </p:cNvPr>
          <p:cNvSpPr>
            <a:spLocks noGrp="1"/>
          </p:cNvSpPr>
          <p:nvPr>
            <p:ph idx="4294967295"/>
          </p:nvPr>
        </p:nvSpPr>
        <p:spPr>
          <a:xfrm>
            <a:off x="533400" y="1888708"/>
            <a:ext cx="8229600" cy="4525963"/>
          </a:xfrm>
        </p:spPr>
        <p:txBody>
          <a:bodyPr/>
          <a:lstStyle/>
          <a:p>
            <a:pPr eaLnBrk="1" hangingPunct="1">
              <a:lnSpc>
                <a:spcPct val="90000"/>
              </a:lnSpc>
              <a:defRPr/>
            </a:pPr>
            <a:r>
              <a:rPr lang="en-US" altLang="en-US" sz="2800" dirty="0"/>
              <a:t>Federal operating permits (Title V/Part 70/71)</a:t>
            </a:r>
          </a:p>
          <a:p>
            <a:pPr eaLnBrk="1" hangingPunct="1">
              <a:lnSpc>
                <a:spcPct val="90000"/>
              </a:lnSpc>
              <a:defRPr/>
            </a:pPr>
            <a:endParaRPr lang="en-US" altLang="en-US" sz="2800" dirty="0"/>
          </a:p>
          <a:p>
            <a:pPr eaLnBrk="1" hangingPunct="1">
              <a:lnSpc>
                <a:spcPct val="90000"/>
              </a:lnSpc>
              <a:defRPr/>
            </a:pPr>
            <a:r>
              <a:rPr lang="en-US" altLang="en-US" sz="2800" dirty="0"/>
              <a:t>Synthetic Minor permits</a:t>
            </a:r>
          </a:p>
          <a:p>
            <a:pPr eaLnBrk="1" hangingPunct="1">
              <a:lnSpc>
                <a:spcPct val="90000"/>
              </a:lnSpc>
              <a:buNone/>
              <a:defRPr/>
            </a:pPr>
            <a:endParaRPr lang="en-US" altLang="en-US" sz="2800" dirty="0"/>
          </a:p>
          <a:p>
            <a:pPr eaLnBrk="1" hangingPunct="1">
              <a:lnSpc>
                <a:spcPct val="90000"/>
              </a:lnSpc>
              <a:defRPr/>
            </a:pPr>
            <a:r>
              <a:rPr lang="en-US" altLang="en-US" sz="2800" dirty="0"/>
              <a:t>FESOPs (Federally Enforceable State Operating Permits)</a:t>
            </a:r>
          </a:p>
          <a:p>
            <a:pPr eaLnBrk="1" hangingPunct="1">
              <a:lnSpc>
                <a:spcPct val="90000"/>
              </a:lnSpc>
              <a:defRPr/>
            </a:pPr>
            <a:endParaRPr lang="en-US" altLang="en-US" sz="2800" dirty="0"/>
          </a:p>
          <a:p>
            <a:pPr eaLnBrk="1" hangingPunct="1">
              <a:lnSpc>
                <a:spcPct val="90000"/>
              </a:lnSpc>
              <a:defRPr/>
            </a:pPr>
            <a:r>
              <a:rPr lang="en-US" altLang="en-US" sz="2800" dirty="0"/>
              <a:t>State-only operating permits</a:t>
            </a:r>
          </a:p>
          <a:p>
            <a:pPr eaLnBrk="1" hangingPunct="1">
              <a:defRPr/>
            </a:pPr>
            <a:endParaRPr lang="en-US" altLang="en-US" dirty="0"/>
          </a:p>
        </p:txBody>
      </p:sp>
      <p:pic>
        <p:nvPicPr>
          <p:cNvPr id="358404" name="Picture 2">
            <a:extLst>
              <a:ext uri="{FF2B5EF4-FFF2-40B4-BE49-F238E27FC236}">
                <a16:creationId xmlns:a16="http://schemas.microsoft.com/office/drawing/2014/main" id="{D6760CEA-FF95-4DCF-81E1-66FC562672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5" name="Slide Number Placeholder 1">
            <a:extLst>
              <a:ext uri="{FF2B5EF4-FFF2-40B4-BE49-F238E27FC236}">
                <a16:creationId xmlns:a16="http://schemas.microsoft.com/office/drawing/2014/main" id="{8901D839-D5C4-4CE1-9FF9-BD36260EF91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1D313BC-9583-4469-9C6F-CE4DDE76CD34}" type="slidenum">
              <a:rPr lang="en-US" altLang="en-US" sz="1200">
                <a:solidFill>
                  <a:srgbClr val="008AE8"/>
                </a:solidFill>
                <a:effectLst/>
              </a:rPr>
              <a:pPr algn="ctr" eaLnBrk="0" hangingPunct="0">
                <a:spcBef>
                  <a:spcPct val="0"/>
                </a:spcBef>
                <a:buClrTx/>
                <a:buSzTx/>
                <a:buFontTx/>
                <a:buNone/>
              </a:pPr>
              <a:t>108</a:t>
            </a:fld>
            <a:endParaRPr lang="en-US" altLang="en-US" sz="1200">
              <a:solidFill>
                <a:srgbClr val="008AE8"/>
              </a:solidFill>
              <a:effectLst/>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4146" name="Title 1">
            <a:extLst>
              <a:ext uri="{FF2B5EF4-FFF2-40B4-BE49-F238E27FC236}">
                <a16:creationId xmlns:a16="http://schemas.microsoft.com/office/drawing/2014/main" id="{C62F419C-CD8D-435C-B030-2CABFF8DD5A1}"/>
              </a:ext>
            </a:extLst>
          </p:cNvPr>
          <p:cNvSpPr>
            <a:spLocks noGrp="1"/>
          </p:cNvSpPr>
          <p:nvPr>
            <p:ph type="title" idx="4294967295"/>
          </p:nvPr>
        </p:nvSpPr>
        <p:spPr/>
        <p:txBody>
          <a:bodyPr anchor="b" anchorCtr="0"/>
          <a:lstStyle/>
          <a:p>
            <a:pPr eaLnBrk="1" hangingPunct="1">
              <a:defRPr/>
            </a:pPr>
            <a:r>
              <a:rPr lang="en-US" altLang="en-US" sz="4000" b="1"/>
              <a:t>State-Only </a:t>
            </a:r>
            <a:br>
              <a:rPr lang="en-US" altLang="en-US" sz="4000" b="1"/>
            </a:br>
            <a:r>
              <a:rPr lang="en-US" altLang="en-US" sz="4000" b="1"/>
              <a:t>Operating Permit Applicability</a:t>
            </a:r>
          </a:p>
        </p:txBody>
      </p:sp>
      <p:sp>
        <p:nvSpPr>
          <p:cNvPr id="134147" name="Content Placeholder 2">
            <a:extLst>
              <a:ext uri="{FF2B5EF4-FFF2-40B4-BE49-F238E27FC236}">
                <a16:creationId xmlns:a16="http://schemas.microsoft.com/office/drawing/2014/main" id="{F8219DBC-48DE-4D0D-BF76-ADD5E401C55C}"/>
              </a:ext>
            </a:extLst>
          </p:cNvPr>
          <p:cNvSpPr>
            <a:spLocks noGrp="1"/>
          </p:cNvSpPr>
          <p:nvPr>
            <p:ph idx="4294967295"/>
          </p:nvPr>
        </p:nvSpPr>
        <p:spPr>
          <a:xfrm>
            <a:off x="779463" y="1727200"/>
            <a:ext cx="7583487" cy="3322638"/>
          </a:xfrm>
        </p:spPr>
        <p:txBody>
          <a:bodyPr/>
          <a:lstStyle/>
          <a:p>
            <a:pPr eaLnBrk="1" hangingPunct="1">
              <a:defRPr/>
            </a:pPr>
            <a:r>
              <a:rPr lang="en-US" altLang="en-US"/>
              <a:t>Depends on </a:t>
            </a:r>
          </a:p>
          <a:p>
            <a:pPr lvl="1" eaLnBrk="1" hangingPunct="1">
              <a:defRPr/>
            </a:pPr>
            <a:r>
              <a:rPr lang="en-US" altLang="en-US"/>
              <a:t>Program</a:t>
            </a:r>
          </a:p>
          <a:p>
            <a:pPr lvl="1" eaLnBrk="1" hangingPunct="1">
              <a:defRPr/>
            </a:pPr>
            <a:r>
              <a:rPr lang="en-US" altLang="en-US"/>
              <a:t>Quantity and type of emissions</a:t>
            </a:r>
          </a:p>
          <a:p>
            <a:pPr lvl="1" eaLnBrk="1" hangingPunct="1">
              <a:defRPr/>
            </a:pPr>
            <a:r>
              <a:rPr lang="en-US" altLang="en-US"/>
              <a:t>Current and historical state requirements</a:t>
            </a:r>
          </a:p>
        </p:txBody>
      </p:sp>
      <p:pic>
        <p:nvPicPr>
          <p:cNvPr id="360452" name="Picture 2">
            <a:extLst>
              <a:ext uri="{FF2B5EF4-FFF2-40B4-BE49-F238E27FC236}">
                <a16:creationId xmlns:a16="http://schemas.microsoft.com/office/drawing/2014/main" id="{05F7DE53-5548-47FD-BD1A-A6212B3C24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453" name="Slide Number Placeholder 1">
            <a:extLst>
              <a:ext uri="{FF2B5EF4-FFF2-40B4-BE49-F238E27FC236}">
                <a16:creationId xmlns:a16="http://schemas.microsoft.com/office/drawing/2014/main" id="{71C2B2EC-2D70-469C-9EDA-55FF538E76C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E15B054-A9AA-4A04-A7D5-84E3C25FB25D}" type="slidenum">
              <a:rPr lang="en-US" altLang="en-US" sz="1200">
                <a:solidFill>
                  <a:srgbClr val="008AE8"/>
                </a:solidFill>
                <a:effectLst/>
              </a:rPr>
              <a:pPr algn="ctr" eaLnBrk="0" hangingPunct="0">
                <a:spcBef>
                  <a:spcPct val="0"/>
                </a:spcBef>
                <a:buClrTx/>
                <a:buSzTx/>
                <a:buFontTx/>
                <a:buNone/>
              </a:pPr>
              <a:t>109</a:t>
            </a:fld>
            <a:endParaRPr lang="en-US" altLang="en-US" sz="1200">
              <a:solidFill>
                <a:srgbClr val="008AE8"/>
              </a:solidFill>
              <a:effectLst/>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6258" name="Rectangle 2">
            <a:extLst>
              <a:ext uri="{FF2B5EF4-FFF2-40B4-BE49-F238E27FC236}">
                <a16:creationId xmlns:a16="http://schemas.microsoft.com/office/drawing/2014/main" id="{63B79AC3-C1B9-447A-8654-C296584E3724}"/>
              </a:ext>
            </a:extLst>
          </p:cNvPr>
          <p:cNvSpPr>
            <a:spLocks noGrp="1" noChangeArrowheads="1"/>
          </p:cNvSpPr>
          <p:nvPr>
            <p:ph type="title" idx="4294967295"/>
          </p:nvPr>
        </p:nvSpPr>
        <p:spPr>
          <a:xfrm>
            <a:off x="457200" y="685800"/>
            <a:ext cx="8229600" cy="1139825"/>
          </a:xfrm>
        </p:spPr>
        <p:txBody>
          <a:bodyPr anchor="b" anchorCtr="0"/>
          <a:lstStyle/>
          <a:p>
            <a:pPr eaLnBrk="1" hangingPunct="1">
              <a:defRPr/>
            </a:pPr>
            <a:r>
              <a:rPr lang="en-US" altLang="en-US" sz="4000" b="1" u="sng"/>
              <a:t>Who</a:t>
            </a:r>
            <a:r>
              <a:rPr lang="en-US" altLang="en-US" sz="4000" b="1"/>
              <a:t> Needs a Permit?</a:t>
            </a:r>
            <a:br>
              <a:rPr lang="en-US" altLang="en-US" sz="4000" b="1"/>
            </a:br>
            <a:r>
              <a:rPr lang="en-US" altLang="en-US" sz="4000" b="1"/>
              <a:t>Pre-construction Review (Cont’d)</a:t>
            </a:r>
          </a:p>
        </p:txBody>
      </p:sp>
      <p:sp>
        <p:nvSpPr>
          <p:cNvPr id="96259" name="Rectangle 3">
            <a:extLst>
              <a:ext uri="{FF2B5EF4-FFF2-40B4-BE49-F238E27FC236}">
                <a16:creationId xmlns:a16="http://schemas.microsoft.com/office/drawing/2014/main" id="{29AF5774-9C01-4651-AFD4-7032E142C932}"/>
              </a:ext>
            </a:extLst>
          </p:cNvPr>
          <p:cNvSpPr>
            <a:spLocks noGrp="1" noChangeArrowheads="1"/>
          </p:cNvSpPr>
          <p:nvPr>
            <p:ph idx="4294967295"/>
          </p:nvPr>
        </p:nvSpPr>
        <p:spPr>
          <a:xfrm>
            <a:off x="304800" y="2133600"/>
            <a:ext cx="8229600" cy="4530725"/>
          </a:xfrm>
        </p:spPr>
        <p:txBody>
          <a:bodyPr/>
          <a:lstStyle/>
          <a:p>
            <a:pPr eaLnBrk="1" hangingPunct="1">
              <a:defRPr/>
            </a:pPr>
            <a:r>
              <a:rPr lang="en-US" altLang="en-US" sz="2800" dirty="0"/>
              <a:t>Permitting agencies provide specifics</a:t>
            </a:r>
          </a:p>
          <a:p>
            <a:pPr lvl="1" eaLnBrk="1" hangingPunct="1">
              <a:defRPr/>
            </a:pPr>
            <a:r>
              <a:rPr lang="en-US" altLang="en-US" dirty="0"/>
              <a:t>Applicability thresholds</a:t>
            </a:r>
          </a:p>
          <a:p>
            <a:pPr lvl="2" eaLnBrk="1" hangingPunct="1">
              <a:defRPr/>
            </a:pPr>
            <a:r>
              <a:rPr lang="en-US" altLang="en-US" sz="2800" dirty="0"/>
              <a:t>Horsepower</a:t>
            </a:r>
          </a:p>
          <a:p>
            <a:pPr lvl="2" eaLnBrk="1" hangingPunct="1">
              <a:defRPr/>
            </a:pPr>
            <a:r>
              <a:rPr lang="en-US" altLang="en-US" sz="2800" dirty="0"/>
              <a:t>Heat input</a:t>
            </a:r>
          </a:p>
          <a:p>
            <a:pPr lvl="2" eaLnBrk="1" hangingPunct="1">
              <a:defRPr/>
            </a:pPr>
            <a:r>
              <a:rPr lang="en-US" altLang="en-US" sz="2800" dirty="0"/>
              <a:t>Throughput</a:t>
            </a:r>
          </a:p>
          <a:p>
            <a:pPr lvl="1" eaLnBrk="1" hangingPunct="1">
              <a:defRPr/>
            </a:pPr>
            <a:r>
              <a:rPr lang="en-US" altLang="en-US" dirty="0"/>
              <a:t>Exempted equipment/activities</a:t>
            </a:r>
          </a:p>
          <a:p>
            <a:pPr lvl="2" eaLnBrk="1" hangingPunct="1">
              <a:defRPr/>
            </a:pPr>
            <a:r>
              <a:rPr lang="en-US" altLang="en-US" sz="2800" dirty="0"/>
              <a:t>Storage/Transfer of diesel fuel</a:t>
            </a:r>
          </a:p>
          <a:p>
            <a:pPr lvl="2" eaLnBrk="1" hangingPunct="1">
              <a:defRPr/>
            </a:pPr>
            <a:r>
              <a:rPr lang="en-US" altLang="en-US" sz="2800" dirty="0"/>
              <a:t>Residential Equipment </a:t>
            </a:r>
          </a:p>
          <a:p>
            <a:pPr lvl="3" eaLnBrk="1" hangingPunct="1">
              <a:buFontTx/>
              <a:buNone/>
              <a:defRPr/>
            </a:pPr>
            <a:endParaRPr lang="en-US" altLang="en-US" sz="2400" dirty="0"/>
          </a:p>
        </p:txBody>
      </p:sp>
      <p:cxnSp>
        <p:nvCxnSpPr>
          <p:cNvPr id="6" name="Straight Connector 5">
            <a:extLst>
              <a:ext uri="{FF2B5EF4-FFF2-40B4-BE49-F238E27FC236}">
                <a16:creationId xmlns:a16="http://schemas.microsoft.com/office/drawing/2014/main" id="{7B84AC99-F36C-4AA8-9CF3-8F67869C73D7}"/>
              </a:ext>
            </a:extLst>
          </p:cNvPr>
          <p:cNvCxnSpPr/>
          <p:nvPr/>
        </p:nvCxnSpPr>
        <p:spPr>
          <a:xfrm flipV="1">
            <a:off x="506413" y="19050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20837" name="Slide Number Placeholder 1">
            <a:extLst>
              <a:ext uri="{FF2B5EF4-FFF2-40B4-BE49-F238E27FC236}">
                <a16:creationId xmlns:a16="http://schemas.microsoft.com/office/drawing/2014/main" id="{3FFD8E56-9D52-4AFA-BFAF-5C0BE8A493D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D199988-2065-41AE-A79F-146C5A8EE5C7}" type="slidenum">
              <a:rPr lang="en-US" altLang="en-US" sz="1200">
                <a:solidFill>
                  <a:schemeClr val="bg2"/>
                </a:solidFill>
                <a:effectLst/>
              </a:rPr>
              <a:pPr algn="ctr" eaLnBrk="0" hangingPunct="0">
                <a:spcBef>
                  <a:spcPct val="0"/>
                </a:spcBef>
                <a:buClrTx/>
                <a:buSzTx/>
                <a:buFontTx/>
                <a:buNone/>
              </a:pPr>
              <a:t>11</a:t>
            </a:fld>
            <a:endParaRPr lang="en-US" altLang="en-US" sz="1200">
              <a:solidFill>
                <a:schemeClr val="bg2"/>
              </a:solidFill>
              <a:effectLst/>
            </a:endParaRP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5170" name="Title 1">
            <a:extLst>
              <a:ext uri="{FF2B5EF4-FFF2-40B4-BE49-F238E27FC236}">
                <a16:creationId xmlns:a16="http://schemas.microsoft.com/office/drawing/2014/main" id="{AD1FD10A-BC8C-471F-8176-56C92BE7EC63}"/>
              </a:ext>
            </a:extLst>
          </p:cNvPr>
          <p:cNvSpPr>
            <a:spLocks noGrp="1"/>
          </p:cNvSpPr>
          <p:nvPr>
            <p:ph type="title" idx="4294967295"/>
          </p:nvPr>
        </p:nvSpPr>
        <p:spPr>
          <a:xfrm>
            <a:off x="501650" y="288925"/>
            <a:ext cx="8229600" cy="1069975"/>
          </a:xfrm>
        </p:spPr>
        <p:txBody>
          <a:bodyPr anchor="b" anchorCtr="0"/>
          <a:lstStyle/>
          <a:p>
            <a:pPr eaLnBrk="1" hangingPunct="1">
              <a:defRPr/>
            </a:pPr>
            <a:r>
              <a:rPr lang="en-US" altLang="en-US" sz="4000" b="1"/>
              <a:t>TITLE V PERMITS</a:t>
            </a:r>
          </a:p>
        </p:txBody>
      </p:sp>
      <p:sp>
        <p:nvSpPr>
          <p:cNvPr id="3" name="Content Placeholder 2">
            <a:extLst>
              <a:ext uri="{FF2B5EF4-FFF2-40B4-BE49-F238E27FC236}">
                <a16:creationId xmlns:a16="http://schemas.microsoft.com/office/drawing/2014/main" id="{A8B3B978-0AA6-43ED-85CC-2209BC821284}"/>
              </a:ext>
            </a:extLst>
          </p:cNvPr>
          <p:cNvSpPr>
            <a:spLocks noGrp="1"/>
          </p:cNvSpPr>
          <p:nvPr>
            <p:ph idx="4294967295"/>
          </p:nvPr>
        </p:nvSpPr>
        <p:spPr>
          <a:xfrm>
            <a:off x="457200" y="2209800"/>
            <a:ext cx="8229600" cy="5029200"/>
          </a:xfrm>
        </p:spPr>
        <p:txBody>
          <a:bodyPr/>
          <a:lstStyle/>
          <a:p>
            <a:pPr eaLnBrk="1" hangingPunct="1">
              <a:lnSpc>
                <a:spcPct val="80000"/>
              </a:lnSpc>
              <a:defRPr/>
            </a:pPr>
            <a:r>
              <a:rPr lang="en-US" altLang="en-US"/>
              <a:t>Often referred to as “Title  V”, “Part 70”, or “Federal” Operating Permits</a:t>
            </a:r>
          </a:p>
          <a:p>
            <a:pPr eaLnBrk="1" hangingPunct="1">
              <a:lnSpc>
                <a:spcPct val="80000"/>
              </a:lnSpc>
              <a:defRPr/>
            </a:pPr>
            <a:r>
              <a:rPr lang="en-US" altLang="en-US"/>
              <a:t>Operating Permits detail the requirements that major sources, and other specified sources, must meet in order to operate in compliance with the CAA </a:t>
            </a:r>
          </a:p>
          <a:p>
            <a:pPr eaLnBrk="1" hangingPunct="1">
              <a:lnSpc>
                <a:spcPct val="80000"/>
              </a:lnSpc>
              <a:defRPr/>
            </a:pPr>
            <a:r>
              <a:rPr lang="en-US" altLang="en-US"/>
              <a:t>A detailed discussion of Title V operating permits will be presented later in the course</a:t>
            </a:r>
            <a:endParaRPr lang="en-US" altLang="en-US" sz="2800"/>
          </a:p>
          <a:p>
            <a:pPr lvl="1" eaLnBrk="1" hangingPunct="1">
              <a:lnSpc>
                <a:spcPct val="80000"/>
              </a:lnSpc>
              <a:buFont typeface="Arial" pitchFamily="34" charset="0"/>
              <a:buNone/>
              <a:defRPr/>
            </a:pPr>
            <a:endParaRPr lang="en-US" altLang="en-US" sz="4500" u="sng">
              <a:solidFill>
                <a:srgbClr val="FFFF00"/>
              </a:solidFill>
            </a:endParaRPr>
          </a:p>
        </p:txBody>
      </p:sp>
      <p:pic>
        <p:nvPicPr>
          <p:cNvPr id="362500" name="Picture 2">
            <a:extLst>
              <a:ext uri="{FF2B5EF4-FFF2-40B4-BE49-F238E27FC236}">
                <a16:creationId xmlns:a16="http://schemas.microsoft.com/office/drawing/2014/main" id="{80DBA80B-45C1-4D11-839B-59A6E115E2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501" name="Slide Number Placeholder 1">
            <a:extLst>
              <a:ext uri="{FF2B5EF4-FFF2-40B4-BE49-F238E27FC236}">
                <a16:creationId xmlns:a16="http://schemas.microsoft.com/office/drawing/2014/main" id="{B9520E59-CED1-4C4A-B924-EC50FBA39E0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FE535D3-8A86-421D-B2DD-10291042FB4A}" type="slidenum">
              <a:rPr lang="en-US" altLang="en-US" sz="1200">
                <a:solidFill>
                  <a:srgbClr val="008AE8"/>
                </a:solidFill>
                <a:effectLst/>
              </a:rPr>
              <a:pPr algn="ctr" eaLnBrk="0" hangingPunct="0">
                <a:spcBef>
                  <a:spcPct val="0"/>
                </a:spcBef>
                <a:buClrTx/>
                <a:buSzTx/>
                <a:buFontTx/>
                <a:buNone/>
              </a:pPr>
              <a:t>110</a:t>
            </a:fld>
            <a:endParaRPr lang="en-US" altLang="en-US" sz="1200">
              <a:solidFill>
                <a:srgbClr val="008AE8"/>
              </a:solidFill>
              <a:effectLs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6194" name="Title 1">
            <a:extLst>
              <a:ext uri="{FF2B5EF4-FFF2-40B4-BE49-F238E27FC236}">
                <a16:creationId xmlns:a16="http://schemas.microsoft.com/office/drawing/2014/main" id="{ACD2C11D-91C5-4052-A014-8FBDA352E940}"/>
              </a:ext>
            </a:extLst>
          </p:cNvPr>
          <p:cNvSpPr>
            <a:spLocks noGrp="1"/>
          </p:cNvSpPr>
          <p:nvPr>
            <p:ph type="title"/>
          </p:nvPr>
        </p:nvSpPr>
        <p:spPr/>
        <p:txBody>
          <a:bodyPr anchor="b" anchorCtr="0"/>
          <a:lstStyle/>
          <a:p>
            <a:pPr eaLnBrk="1" hangingPunct="1">
              <a:defRPr/>
            </a:pPr>
            <a:r>
              <a:rPr lang="en-US" altLang="en-US" sz="4000" b="1"/>
              <a:t>SYNTHETIC MINOR PERMITS</a:t>
            </a:r>
          </a:p>
        </p:txBody>
      </p:sp>
      <p:sp>
        <p:nvSpPr>
          <p:cNvPr id="136195" name="Content Placeholder 2">
            <a:extLst>
              <a:ext uri="{FF2B5EF4-FFF2-40B4-BE49-F238E27FC236}">
                <a16:creationId xmlns:a16="http://schemas.microsoft.com/office/drawing/2014/main" id="{CF8B0496-33D4-40F0-A197-BE80E3568ABB}"/>
              </a:ext>
            </a:extLst>
          </p:cNvPr>
          <p:cNvSpPr>
            <a:spLocks noGrp="1"/>
          </p:cNvSpPr>
          <p:nvPr>
            <p:ph sz="half" idx="1"/>
          </p:nvPr>
        </p:nvSpPr>
        <p:spPr/>
        <p:txBody>
          <a:bodyPr/>
          <a:lstStyle/>
          <a:p>
            <a:pPr eaLnBrk="1" hangingPunct="1">
              <a:defRPr/>
            </a:pPr>
            <a:r>
              <a:rPr lang="en-US" altLang="en-US" sz="2400"/>
              <a:t>An operator may avoid some of the requirements of the Title V program through the “synthetic minor” permit process</a:t>
            </a:r>
          </a:p>
          <a:p>
            <a:pPr eaLnBrk="1" hangingPunct="1">
              <a:defRPr/>
            </a:pPr>
            <a:r>
              <a:rPr lang="en-US" altLang="en-US" sz="2400"/>
              <a:t>An otherwise major source can limit its emissions to below major source thresholds</a:t>
            </a:r>
          </a:p>
          <a:p>
            <a:pPr eaLnBrk="1" hangingPunct="1">
              <a:defRPr/>
            </a:pPr>
            <a:r>
              <a:rPr lang="en-US" altLang="en-US" sz="2400"/>
              <a:t>These limits must be federally enforceable</a:t>
            </a:r>
          </a:p>
        </p:txBody>
      </p:sp>
      <p:pic>
        <p:nvPicPr>
          <p:cNvPr id="4" name="Content Placeholder 3">
            <a:extLst>
              <a:ext uri="{FF2B5EF4-FFF2-40B4-BE49-F238E27FC236}">
                <a16:creationId xmlns:a16="http://schemas.microsoft.com/office/drawing/2014/main" id="{4B3C2ADB-C141-4671-AE31-73CAAF595290}"/>
              </a:ext>
            </a:extLst>
          </p:cNvPr>
          <p:cNvPicPr>
            <a:picLocks noGrp="1" noChangeAspect="1"/>
          </p:cNvPicPr>
          <p:nvPr>
            <p:ph sz="half" idx="2"/>
          </p:nvPr>
        </p:nvPicPr>
        <p:blipFill>
          <a:blip r:embed="rId3">
            <a:extLst>
              <a:ext uri="{837473B0-CC2E-450A-ABE3-18F120FF3D39}">
                <a1611:picAttrSrcUrl xmlns:a1611="http://schemas.microsoft.com/office/drawing/2016/11/main" r:id="rId4"/>
              </a:ext>
            </a:extLst>
          </a:blip>
          <a:stretch>
            <a:fillRect/>
          </a:stretch>
        </p:blipFill>
        <p:spPr>
          <a:xfrm>
            <a:off x="4648200" y="2225045"/>
            <a:ext cx="4038600" cy="3276273"/>
          </a:xfrm>
        </p:spPr>
      </p:pic>
      <p:sp>
        <p:nvSpPr>
          <p:cNvPr id="364549" name="Slide Number Placeholder 1">
            <a:extLst>
              <a:ext uri="{FF2B5EF4-FFF2-40B4-BE49-F238E27FC236}">
                <a16:creationId xmlns:a16="http://schemas.microsoft.com/office/drawing/2014/main" id="{19FB628C-767D-4B8D-9F2E-878E783D7BF3}"/>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0401832-EE2B-49BC-BA23-B623940EB1E0}" type="slidenum">
              <a:rPr lang="en-US" altLang="en-US" sz="1200">
                <a:solidFill>
                  <a:srgbClr val="008AE8"/>
                </a:solidFill>
                <a:effectLst/>
              </a:rPr>
              <a:pPr algn="ctr" eaLnBrk="0" hangingPunct="0">
                <a:spcBef>
                  <a:spcPct val="0"/>
                </a:spcBef>
                <a:buClrTx/>
                <a:buSzTx/>
                <a:buFontTx/>
                <a:buNone/>
              </a:pPr>
              <a:t>111</a:t>
            </a:fld>
            <a:endParaRPr lang="en-US" altLang="en-US" sz="1200">
              <a:solidFill>
                <a:srgbClr val="008AE8"/>
              </a:solidFill>
              <a:effectLst/>
            </a:endParaRPr>
          </a:p>
        </p:txBody>
      </p:sp>
      <p:pic>
        <p:nvPicPr>
          <p:cNvPr id="364548" name="Picture 2">
            <a:extLst>
              <a:ext uri="{FF2B5EF4-FFF2-40B4-BE49-F238E27FC236}">
                <a16:creationId xmlns:a16="http://schemas.microsoft.com/office/drawing/2014/main" id="{B720DEC9-2D5B-499E-BA5B-0F7658B592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7218" name="Title 1">
            <a:extLst>
              <a:ext uri="{FF2B5EF4-FFF2-40B4-BE49-F238E27FC236}">
                <a16:creationId xmlns:a16="http://schemas.microsoft.com/office/drawing/2014/main" id="{E7EA2CC7-ADBE-4210-B3D4-0A1FCA354F7F}"/>
              </a:ext>
            </a:extLst>
          </p:cNvPr>
          <p:cNvSpPr>
            <a:spLocks noGrp="1"/>
          </p:cNvSpPr>
          <p:nvPr>
            <p:ph type="title" idx="4294967295"/>
          </p:nvPr>
        </p:nvSpPr>
        <p:spPr>
          <a:xfrm>
            <a:off x="195263" y="381000"/>
            <a:ext cx="8755062" cy="1219200"/>
          </a:xfrm>
        </p:spPr>
        <p:txBody>
          <a:bodyPr anchor="b" anchorCtr="0"/>
          <a:lstStyle/>
          <a:p>
            <a:pPr eaLnBrk="1" hangingPunct="1">
              <a:defRPr/>
            </a:pPr>
            <a:r>
              <a:rPr lang="en-US" altLang="en-US" sz="4000" b="1"/>
              <a:t>SYNTHETIC MINOR PERMITS (Cont’d)</a:t>
            </a:r>
          </a:p>
        </p:txBody>
      </p:sp>
      <p:sp>
        <p:nvSpPr>
          <p:cNvPr id="137219" name="Content Placeholder 2">
            <a:extLst>
              <a:ext uri="{FF2B5EF4-FFF2-40B4-BE49-F238E27FC236}">
                <a16:creationId xmlns:a16="http://schemas.microsoft.com/office/drawing/2014/main" id="{A40DDF51-AE7A-45E3-B253-B74A494D8A1A}"/>
              </a:ext>
            </a:extLst>
          </p:cNvPr>
          <p:cNvSpPr>
            <a:spLocks noGrp="1"/>
          </p:cNvSpPr>
          <p:nvPr>
            <p:ph idx="4294967295"/>
          </p:nvPr>
        </p:nvSpPr>
        <p:spPr/>
        <p:txBody>
          <a:bodyPr/>
          <a:lstStyle/>
          <a:p>
            <a:pPr marL="0" indent="0" eaLnBrk="1" hangingPunct="1">
              <a:buFont typeface="Wingdings" panose="05000000000000000000" pitchFamily="2" charset="2"/>
              <a:buNone/>
              <a:defRPr/>
            </a:pPr>
            <a:r>
              <a:rPr lang="en-US" altLang="en-US" u="sng"/>
              <a:t>Examples</a:t>
            </a:r>
            <a:r>
              <a:rPr lang="en-US" altLang="en-US"/>
              <a:t> of emission limitations</a:t>
            </a:r>
          </a:p>
          <a:p>
            <a:pPr lvl="1" eaLnBrk="1" hangingPunct="1">
              <a:defRPr/>
            </a:pPr>
            <a:r>
              <a:rPr lang="en-US" altLang="en-US"/>
              <a:t>Reducing the hours of operation</a:t>
            </a:r>
          </a:p>
          <a:p>
            <a:pPr lvl="1" eaLnBrk="1" hangingPunct="1">
              <a:defRPr/>
            </a:pPr>
            <a:r>
              <a:rPr lang="en-US" altLang="en-US"/>
              <a:t>Limiting throughput</a:t>
            </a:r>
          </a:p>
          <a:p>
            <a:pPr lvl="1" eaLnBrk="1" hangingPunct="1">
              <a:defRPr/>
            </a:pPr>
            <a:r>
              <a:rPr lang="en-US" altLang="en-US"/>
              <a:t>Limiting the composition of </a:t>
            </a:r>
          </a:p>
          <a:p>
            <a:pPr lvl="2" eaLnBrk="1" hangingPunct="1">
              <a:defRPr/>
            </a:pPr>
            <a:r>
              <a:rPr lang="en-US" altLang="en-US"/>
              <a:t>Fuel</a:t>
            </a:r>
          </a:p>
          <a:p>
            <a:pPr lvl="2" eaLnBrk="1" hangingPunct="1">
              <a:defRPr/>
            </a:pPr>
            <a:r>
              <a:rPr lang="en-US" altLang="en-US"/>
              <a:t>Coatings</a:t>
            </a:r>
          </a:p>
          <a:p>
            <a:pPr lvl="1" eaLnBrk="1" hangingPunct="1">
              <a:defRPr/>
            </a:pPr>
            <a:r>
              <a:rPr lang="en-US" altLang="en-US"/>
              <a:t>Installing control equipment</a:t>
            </a:r>
          </a:p>
          <a:p>
            <a:pPr lvl="1" eaLnBrk="1" hangingPunct="1">
              <a:defRPr/>
            </a:pPr>
            <a:endParaRPr lang="en-US" altLang="en-US"/>
          </a:p>
        </p:txBody>
      </p:sp>
      <p:pic>
        <p:nvPicPr>
          <p:cNvPr id="366596" name="Picture 2">
            <a:extLst>
              <a:ext uri="{FF2B5EF4-FFF2-40B4-BE49-F238E27FC236}">
                <a16:creationId xmlns:a16="http://schemas.microsoft.com/office/drawing/2014/main" id="{553F1707-0ED6-45C5-8AFE-87C068315D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597" name="Slide Number Placeholder 1">
            <a:extLst>
              <a:ext uri="{FF2B5EF4-FFF2-40B4-BE49-F238E27FC236}">
                <a16:creationId xmlns:a16="http://schemas.microsoft.com/office/drawing/2014/main" id="{2D472E7D-B296-49CC-96E5-1BC7AB0AE1E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3130129-E4EF-4291-9C83-FCCA55183F13}" type="slidenum">
              <a:rPr lang="en-US" altLang="en-US" sz="1200">
                <a:solidFill>
                  <a:srgbClr val="008AE8"/>
                </a:solidFill>
                <a:effectLst/>
              </a:rPr>
              <a:pPr algn="ctr" eaLnBrk="0" hangingPunct="0">
                <a:spcBef>
                  <a:spcPct val="0"/>
                </a:spcBef>
                <a:buClrTx/>
                <a:buSzTx/>
                <a:buFontTx/>
                <a:buNone/>
              </a:pPr>
              <a:t>112</a:t>
            </a:fld>
            <a:endParaRPr lang="en-US" altLang="en-US" sz="1200">
              <a:solidFill>
                <a:srgbClr val="008AE8"/>
              </a:solidFill>
              <a:effectLst/>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8242" name="Title 1">
            <a:extLst>
              <a:ext uri="{FF2B5EF4-FFF2-40B4-BE49-F238E27FC236}">
                <a16:creationId xmlns:a16="http://schemas.microsoft.com/office/drawing/2014/main" id="{6EDF6D1C-D819-4E75-88BE-526780A0C23A}"/>
              </a:ext>
            </a:extLst>
          </p:cNvPr>
          <p:cNvSpPr>
            <a:spLocks noGrp="1"/>
          </p:cNvSpPr>
          <p:nvPr>
            <p:ph type="title" idx="4294967295"/>
          </p:nvPr>
        </p:nvSpPr>
        <p:spPr>
          <a:xfrm>
            <a:off x="390525" y="381000"/>
            <a:ext cx="8255000" cy="1219200"/>
          </a:xfrm>
        </p:spPr>
        <p:txBody>
          <a:bodyPr anchor="b" anchorCtr="0"/>
          <a:lstStyle/>
          <a:p>
            <a:pPr eaLnBrk="1" hangingPunct="1">
              <a:defRPr/>
            </a:pPr>
            <a:r>
              <a:rPr lang="en-US" altLang="en-US" sz="4000" b="1"/>
              <a:t>SYNTHETIC MINOR PERMITS (Cont’d)</a:t>
            </a:r>
          </a:p>
        </p:txBody>
      </p:sp>
      <p:sp>
        <p:nvSpPr>
          <p:cNvPr id="138243" name="Content Placeholder 2">
            <a:extLst>
              <a:ext uri="{FF2B5EF4-FFF2-40B4-BE49-F238E27FC236}">
                <a16:creationId xmlns:a16="http://schemas.microsoft.com/office/drawing/2014/main" id="{861D889E-7C9E-4447-8FF3-429EBA80AB99}"/>
              </a:ext>
            </a:extLst>
          </p:cNvPr>
          <p:cNvSpPr>
            <a:spLocks noGrp="1"/>
          </p:cNvSpPr>
          <p:nvPr>
            <p:ph idx="4294967295"/>
          </p:nvPr>
        </p:nvSpPr>
        <p:spPr/>
        <p:txBody>
          <a:bodyPr/>
          <a:lstStyle/>
          <a:p>
            <a:pPr eaLnBrk="1" hangingPunct="1">
              <a:defRPr/>
            </a:pPr>
            <a:r>
              <a:rPr lang="en-US" altLang="en-US"/>
              <a:t>If a source’s emissions are reduced to less than major source thresholds, and</a:t>
            </a:r>
          </a:p>
          <a:p>
            <a:pPr eaLnBrk="1" hangingPunct="1">
              <a:defRPr/>
            </a:pPr>
            <a:r>
              <a:rPr lang="en-US" altLang="en-US"/>
              <a:t>If those limitations are federally enforceable as reflected in a permit, then</a:t>
            </a:r>
          </a:p>
          <a:p>
            <a:pPr eaLnBrk="1" hangingPunct="1">
              <a:defRPr/>
            </a:pPr>
            <a:r>
              <a:rPr lang="en-US" altLang="en-US"/>
              <a:t>The source is eligible for a synthetic minor permit</a:t>
            </a:r>
          </a:p>
        </p:txBody>
      </p:sp>
      <p:pic>
        <p:nvPicPr>
          <p:cNvPr id="368644" name="Picture 2">
            <a:extLst>
              <a:ext uri="{FF2B5EF4-FFF2-40B4-BE49-F238E27FC236}">
                <a16:creationId xmlns:a16="http://schemas.microsoft.com/office/drawing/2014/main" id="{E7E13970-7BD2-4304-9160-FE3B7CCC2E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5" name="Slide Number Placeholder 1">
            <a:extLst>
              <a:ext uri="{FF2B5EF4-FFF2-40B4-BE49-F238E27FC236}">
                <a16:creationId xmlns:a16="http://schemas.microsoft.com/office/drawing/2014/main" id="{04A3F371-E8C4-4F0F-8DA0-B525BAB1778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7ED3F12-C5A0-4C36-AEE6-CB7F266DA55E}" type="slidenum">
              <a:rPr lang="en-US" altLang="en-US" sz="1200">
                <a:solidFill>
                  <a:srgbClr val="008AE8"/>
                </a:solidFill>
                <a:effectLst/>
              </a:rPr>
              <a:pPr algn="ctr" eaLnBrk="0" hangingPunct="0">
                <a:spcBef>
                  <a:spcPct val="0"/>
                </a:spcBef>
                <a:buClrTx/>
                <a:buSzTx/>
                <a:buFontTx/>
                <a:buNone/>
              </a:pPr>
              <a:t>113</a:t>
            </a:fld>
            <a:endParaRPr lang="en-US" altLang="en-US" sz="1200">
              <a:solidFill>
                <a:srgbClr val="008AE8"/>
              </a:solidFill>
              <a:effectLst/>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9266" name="Title 1">
            <a:extLst>
              <a:ext uri="{FF2B5EF4-FFF2-40B4-BE49-F238E27FC236}">
                <a16:creationId xmlns:a16="http://schemas.microsoft.com/office/drawing/2014/main" id="{7FB30E17-A65E-4BDC-866E-3FB425855553}"/>
              </a:ext>
            </a:extLst>
          </p:cNvPr>
          <p:cNvSpPr>
            <a:spLocks noGrp="1"/>
          </p:cNvSpPr>
          <p:nvPr>
            <p:ph type="title" idx="4294967295"/>
          </p:nvPr>
        </p:nvSpPr>
        <p:spPr>
          <a:xfrm>
            <a:off x="457200" y="152400"/>
            <a:ext cx="8229600" cy="1143000"/>
          </a:xfrm>
        </p:spPr>
        <p:txBody>
          <a:bodyPr anchor="b" anchorCtr="0"/>
          <a:lstStyle/>
          <a:p>
            <a:pPr eaLnBrk="1" hangingPunct="1">
              <a:defRPr/>
            </a:pPr>
            <a:r>
              <a:rPr lang="en-US" altLang="en-US" sz="4800" b="1"/>
              <a:t>FESOPs</a:t>
            </a:r>
            <a:r>
              <a:rPr lang="en-US" altLang="en-US" sz="6600"/>
              <a:t> </a:t>
            </a:r>
            <a:endParaRPr lang="en-US" altLang="en-US" sz="4800"/>
          </a:p>
        </p:txBody>
      </p:sp>
      <p:sp>
        <p:nvSpPr>
          <p:cNvPr id="3" name="Content Placeholder 2">
            <a:extLst>
              <a:ext uri="{FF2B5EF4-FFF2-40B4-BE49-F238E27FC236}">
                <a16:creationId xmlns:a16="http://schemas.microsoft.com/office/drawing/2014/main" id="{B12C304B-28E9-4B45-B7DC-B4688D3EA1FD}"/>
              </a:ext>
            </a:extLst>
          </p:cNvPr>
          <p:cNvSpPr>
            <a:spLocks noGrp="1"/>
          </p:cNvSpPr>
          <p:nvPr>
            <p:ph idx="4294967295"/>
          </p:nvPr>
        </p:nvSpPr>
        <p:spPr>
          <a:xfrm>
            <a:off x="457200" y="1828800"/>
            <a:ext cx="8229600" cy="5029200"/>
          </a:xfrm>
        </p:spPr>
        <p:txBody>
          <a:bodyPr/>
          <a:lstStyle/>
          <a:p>
            <a:pPr eaLnBrk="1" hangingPunct="1">
              <a:lnSpc>
                <a:spcPct val="80000"/>
              </a:lnSpc>
              <a:defRPr/>
            </a:pPr>
            <a:r>
              <a:rPr lang="en-US" altLang="en-US"/>
              <a:t>FESOP </a:t>
            </a:r>
            <a:r>
              <a:rPr lang="en-US" altLang="en-US" u="sng"/>
              <a:t>F</a:t>
            </a:r>
            <a:r>
              <a:rPr lang="en-US" altLang="en-US"/>
              <a:t>ederally </a:t>
            </a:r>
            <a:r>
              <a:rPr lang="en-US" altLang="en-US" u="sng"/>
              <a:t>E</a:t>
            </a:r>
            <a:r>
              <a:rPr lang="en-US" altLang="en-US"/>
              <a:t>nforceable </a:t>
            </a:r>
            <a:r>
              <a:rPr lang="en-US" altLang="en-US" u="sng"/>
              <a:t>S</a:t>
            </a:r>
            <a:r>
              <a:rPr lang="en-US" altLang="en-US"/>
              <a:t>tate </a:t>
            </a:r>
            <a:r>
              <a:rPr lang="en-US" altLang="en-US" u="sng"/>
              <a:t>O</a:t>
            </a:r>
            <a:r>
              <a:rPr lang="en-US" altLang="en-US"/>
              <a:t>perating </a:t>
            </a:r>
            <a:r>
              <a:rPr lang="en-US" altLang="en-US" u="sng"/>
              <a:t>P</a:t>
            </a:r>
            <a:r>
              <a:rPr lang="en-US" altLang="en-US"/>
              <a:t>ermit</a:t>
            </a:r>
          </a:p>
          <a:p>
            <a:pPr eaLnBrk="1" hangingPunct="1">
              <a:lnSpc>
                <a:spcPct val="80000"/>
              </a:lnSpc>
              <a:defRPr/>
            </a:pPr>
            <a:r>
              <a:rPr lang="en-US" altLang="en-US"/>
              <a:t>A FESOP is the vehicle by which a synthetic minor source’s emission limitations are rendered federally enforceable</a:t>
            </a:r>
          </a:p>
          <a:p>
            <a:pPr eaLnBrk="1" hangingPunct="1">
              <a:lnSpc>
                <a:spcPct val="80000"/>
              </a:lnSpc>
              <a:defRPr/>
            </a:pPr>
            <a:r>
              <a:rPr lang="en-US" altLang="en-US"/>
              <a:t>Purpose</a:t>
            </a:r>
          </a:p>
          <a:p>
            <a:pPr lvl="1" eaLnBrk="1" hangingPunct="1">
              <a:lnSpc>
                <a:spcPct val="80000"/>
              </a:lnSpc>
              <a:defRPr/>
            </a:pPr>
            <a:r>
              <a:rPr lang="en-US" altLang="en-US"/>
              <a:t>Reduce the PTE of a source below the Title V major source threshold, or otherwise place a limit on a source which would exempt it from Title V requirements</a:t>
            </a:r>
          </a:p>
          <a:p>
            <a:pPr lvl="1" eaLnBrk="1" hangingPunct="1">
              <a:lnSpc>
                <a:spcPct val="80000"/>
              </a:lnSpc>
              <a:defRPr/>
            </a:pPr>
            <a:endParaRPr lang="en-US" altLang="en-US"/>
          </a:p>
          <a:p>
            <a:pPr lvl="1" eaLnBrk="1" hangingPunct="1">
              <a:lnSpc>
                <a:spcPct val="80000"/>
              </a:lnSpc>
              <a:defRPr/>
            </a:pPr>
            <a:endParaRPr lang="en-US" altLang="en-US"/>
          </a:p>
          <a:p>
            <a:pPr lvl="1" eaLnBrk="1" hangingPunct="1">
              <a:lnSpc>
                <a:spcPct val="80000"/>
              </a:lnSpc>
              <a:buFont typeface="Arial" pitchFamily="34" charset="0"/>
              <a:buNone/>
              <a:defRPr/>
            </a:pPr>
            <a:endParaRPr lang="en-US" altLang="en-US">
              <a:solidFill>
                <a:srgbClr val="FFFF00"/>
              </a:solidFill>
            </a:endParaRPr>
          </a:p>
          <a:p>
            <a:pPr lvl="1" eaLnBrk="1" hangingPunct="1">
              <a:lnSpc>
                <a:spcPct val="80000"/>
              </a:lnSpc>
              <a:buFont typeface="Arial" pitchFamily="34" charset="0"/>
              <a:buNone/>
              <a:defRPr/>
            </a:pPr>
            <a:endParaRPr lang="en-US" altLang="en-US" sz="4500" u="sng">
              <a:solidFill>
                <a:srgbClr val="FFFF00"/>
              </a:solidFill>
            </a:endParaRPr>
          </a:p>
        </p:txBody>
      </p:sp>
      <p:pic>
        <p:nvPicPr>
          <p:cNvPr id="370692" name="Picture 2">
            <a:extLst>
              <a:ext uri="{FF2B5EF4-FFF2-40B4-BE49-F238E27FC236}">
                <a16:creationId xmlns:a16="http://schemas.microsoft.com/office/drawing/2014/main" id="{B90F2E75-D30F-4E2C-9284-B583751225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3" name="Slide Number Placeholder 1">
            <a:extLst>
              <a:ext uri="{FF2B5EF4-FFF2-40B4-BE49-F238E27FC236}">
                <a16:creationId xmlns:a16="http://schemas.microsoft.com/office/drawing/2014/main" id="{52EA9B02-10BA-43CA-98B5-C1A5D947F2C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4C5B3F4-46E0-4908-B1C6-7F7B9C1C3B25}" type="slidenum">
              <a:rPr lang="en-US" altLang="en-US" sz="1200">
                <a:solidFill>
                  <a:srgbClr val="008AE8"/>
                </a:solidFill>
                <a:effectLst/>
              </a:rPr>
              <a:pPr algn="ctr" eaLnBrk="0" hangingPunct="0">
                <a:spcBef>
                  <a:spcPct val="0"/>
                </a:spcBef>
                <a:buClrTx/>
                <a:buSzTx/>
                <a:buFontTx/>
                <a:buNone/>
              </a:pPr>
              <a:t>114</a:t>
            </a:fld>
            <a:endParaRPr lang="en-US" altLang="en-US" sz="1200">
              <a:solidFill>
                <a:srgbClr val="008AE8"/>
              </a:solidFill>
              <a:effectLst/>
            </a:endParaRPr>
          </a:p>
        </p:txBody>
      </p:sp>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0290" name="Rectangle 2">
            <a:extLst>
              <a:ext uri="{FF2B5EF4-FFF2-40B4-BE49-F238E27FC236}">
                <a16:creationId xmlns:a16="http://schemas.microsoft.com/office/drawing/2014/main" id="{887089D5-6048-4ABF-AE13-164F22060597}"/>
              </a:ext>
            </a:extLst>
          </p:cNvPr>
          <p:cNvSpPr>
            <a:spLocks noGrp="1"/>
          </p:cNvSpPr>
          <p:nvPr>
            <p:ph type="title" idx="4294967295"/>
          </p:nvPr>
        </p:nvSpPr>
        <p:spPr>
          <a:xfrm>
            <a:off x="298450" y="228600"/>
            <a:ext cx="8540750" cy="1371600"/>
          </a:xfrm>
        </p:spPr>
        <p:txBody>
          <a:bodyPr anchor="b" anchorCtr="0"/>
          <a:lstStyle/>
          <a:p>
            <a:pPr eaLnBrk="1" hangingPunct="1">
              <a:defRPr/>
            </a:pPr>
            <a:r>
              <a:rPr lang="en-US" altLang="en-US" i="1">
                <a:solidFill>
                  <a:srgbClr val="FFFF00"/>
                </a:solidFill>
              </a:rPr>
              <a:t> </a:t>
            </a:r>
            <a:r>
              <a:rPr lang="fr-FR" altLang="en-US" sz="4000" b="1"/>
              <a:t>SYNTHETIC MINOR  PERMITS (Cont’d)</a:t>
            </a:r>
            <a:endParaRPr lang="en-US" altLang="en-US" sz="4000" b="1"/>
          </a:p>
        </p:txBody>
      </p:sp>
      <p:sp>
        <p:nvSpPr>
          <p:cNvPr id="80898" name="Rectangle 3">
            <a:extLst>
              <a:ext uri="{FF2B5EF4-FFF2-40B4-BE49-F238E27FC236}">
                <a16:creationId xmlns:a16="http://schemas.microsoft.com/office/drawing/2014/main" id="{8B1458E6-413F-4DDC-AC20-D415183E6CF6}"/>
              </a:ext>
            </a:extLst>
          </p:cNvPr>
          <p:cNvSpPr>
            <a:spLocks noGrp="1"/>
          </p:cNvSpPr>
          <p:nvPr>
            <p:ph type="body" idx="4294967295"/>
          </p:nvPr>
        </p:nvSpPr>
        <p:spPr>
          <a:xfrm>
            <a:off x="457200" y="1600200"/>
            <a:ext cx="8382000" cy="5257800"/>
          </a:xfrm>
        </p:spPr>
        <p:txBody>
          <a:bodyPr/>
          <a:lstStyle/>
          <a:p>
            <a:pPr eaLnBrk="1" hangingPunct="1">
              <a:defRPr/>
            </a:pPr>
            <a:r>
              <a:rPr lang="en-US" altLang="en-US" sz="2000" u="sng"/>
              <a:t>How does it work?</a:t>
            </a:r>
          </a:p>
          <a:p>
            <a:pPr lvl="1" eaLnBrk="1" hangingPunct="1">
              <a:defRPr/>
            </a:pPr>
            <a:endParaRPr lang="en-US" altLang="en-US" sz="2000" i="1" u="sng"/>
          </a:p>
          <a:p>
            <a:pPr lvl="1" eaLnBrk="1" hangingPunct="1">
              <a:buFont typeface="Arial" pitchFamily="34" charset="0"/>
              <a:buNone/>
              <a:defRPr/>
            </a:pPr>
            <a:r>
              <a:rPr lang="en-US" altLang="en-US" sz="2000"/>
              <a:t>PTE = A x EF x (1-ER/100) x (8760 hrs./yr.)/(2000 lbs./T)</a:t>
            </a:r>
          </a:p>
          <a:p>
            <a:pPr lvl="2" eaLnBrk="1" hangingPunct="1">
              <a:defRPr/>
            </a:pPr>
            <a:r>
              <a:rPr lang="en-US" altLang="en-US" sz="2000"/>
              <a:t>PTE = Potential to Emit</a:t>
            </a:r>
          </a:p>
          <a:p>
            <a:pPr lvl="2" eaLnBrk="1" hangingPunct="1">
              <a:defRPr/>
            </a:pPr>
            <a:r>
              <a:rPr lang="en-US" altLang="en-US" sz="2000"/>
              <a:t>A = Activity Rate</a:t>
            </a:r>
          </a:p>
          <a:p>
            <a:pPr lvl="2" eaLnBrk="1" hangingPunct="1">
              <a:defRPr/>
            </a:pPr>
            <a:r>
              <a:rPr lang="en-US" altLang="en-US" sz="2000"/>
              <a:t>EF = Emission factor for worst case operating alternatives</a:t>
            </a:r>
          </a:p>
          <a:p>
            <a:pPr lvl="2" eaLnBrk="1" hangingPunct="1">
              <a:defRPr/>
            </a:pPr>
            <a:r>
              <a:rPr lang="en-US" altLang="en-US" sz="2000"/>
              <a:t>ER = Overall Emissions Reduction Efficiency</a:t>
            </a:r>
          </a:p>
          <a:p>
            <a:pPr lvl="3" eaLnBrk="1" hangingPunct="1">
              <a:defRPr/>
            </a:pPr>
            <a:r>
              <a:rPr lang="en-US" altLang="en-US"/>
              <a:t>Collection efficiency</a:t>
            </a:r>
          </a:p>
          <a:p>
            <a:pPr lvl="3" eaLnBrk="1" hangingPunct="1">
              <a:defRPr/>
            </a:pPr>
            <a:r>
              <a:rPr lang="en-US" altLang="en-US"/>
              <a:t>Control efficiency</a:t>
            </a:r>
          </a:p>
          <a:p>
            <a:pPr lvl="1" eaLnBrk="1" hangingPunct="1">
              <a:defRPr/>
            </a:pPr>
            <a:r>
              <a:rPr lang="en-US" altLang="en-US" sz="2000"/>
              <a:t>Reducing anything on the right side of the equation will reduce the PTE</a:t>
            </a:r>
          </a:p>
          <a:p>
            <a:pPr lvl="1" eaLnBrk="1" hangingPunct="1">
              <a:defRPr/>
            </a:pPr>
            <a:r>
              <a:rPr lang="en-US" altLang="en-US" sz="2000"/>
              <a:t>In order for a limit restricting PTE to be effective, A, EF and ER must be clearly defined</a:t>
            </a:r>
          </a:p>
        </p:txBody>
      </p:sp>
      <p:pic>
        <p:nvPicPr>
          <p:cNvPr id="372740" name="Picture 2">
            <a:extLst>
              <a:ext uri="{FF2B5EF4-FFF2-40B4-BE49-F238E27FC236}">
                <a16:creationId xmlns:a16="http://schemas.microsoft.com/office/drawing/2014/main" id="{BF8F398B-846C-4F9F-A707-D1010D8EC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741" name="Slide Number Placeholder 1">
            <a:extLst>
              <a:ext uri="{FF2B5EF4-FFF2-40B4-BE49-F238E27FC236}">
                <a16:creationId xmlns:a16="http://schemas.microsoft.com/office/drawing/2014/main" id="{E09A6F6C-BB40-4380-B821-8A77D00A640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B990744-CB16-44D5-96BA-797895E04392}" type="slidenum">
              <a:rPr lang="en-US" altLang="en-US" sz="1200">
                <a:solidFill>
                  <a:srgbClr val="008AE8"/>
                </a:solidFill>
                <a:effectLst/>
              </a:rPr>
              <a:pPr algn="ctr" eaLnBrk="0" hangingPunct="0">
                <a:spcBef>
                  <a:spcPct val="0"/>
                </a:spcBef>
                <a:buClrTx/>
                <a:buSzTx/>
                <a:buFontTx/>
                <a:buNone/>
              </a:pPr>
              <a:t>115</a:t>
            </a:fld>
            <a:endParaRPr lang="en-US" altLang="en-US" sz="1200">
              <a:solidFill>
                <a:srgbClr val="008AE8"/>
              </a:solidFill>
              <a:effectLs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089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0898">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0898">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80898">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80898">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80898">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80898">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80898">
                                            <p:txEl>
                                              <p:pRg st="8" end="8"/>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80898">
                                            <p:txEl>
                                              <p:pRg st="9" end="9"/>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80898">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1314" name="Title 1">
            <a:extLst>
              <a:ext uri="{FF2B5EF4-FFF2-40B4-BE49-F238E27FC236}">
                <a16:creationId xmlns:a16="http://schemas.microsoft.com/office/drawing/2014/main" id="{C56BCD8B-AECD-4D0F-B3AA-CA7913B75E75}"/>
              </a:ext>
            </a:extLst>
          </p:cNvPr>
          <p:cNvSpPr>
            <a:spLocks noGrp="1"/>
          </p:cNvSpPr>
          <p:nvPr>
            <p:ph type="title" idx="4294967295"/>
          </p:nvPr>
        </p:nvSpPr>
        <p:spPr>
          <a:xfrm>
            <a:off x="214313" y="381000"/>
            <a:ext cx="8736012" cy="1219200"/>
          </a:xfrm>
        </p:spPr>
        <p:txBody>
          <a:bodyPr anchor="b" anchorCtr="0"/>
          <a:lstStyle/>
          <a:p>
            <a:pPr eaLnBrk="1" hangingPunct="1">
              <a:defRPr/>
            </a:pPr>
            <a:r>
              <a:rPr lang="en-US" altLang="en-US" sz="4000" b="1"/>
              <a:t>SYNTHETIC MINOR PERMITS (Cont’d)</a:t>
            </a:r>
          </a:p>
        </p:txBody>
      </p:sp>
      <p:sp>
        <p:nvSpPr>
          <p:cNvPr id="141315" name="Content Placeholder 2">
            <a:extLst>
              <a:ext uri="{FF2B5EF4-FFF2-40B4-BE49-F238E27FC236}">
                <a16:creationId xmlns:a16="http://schemas.microsoft.com/office/drawing/2014/main" id="{B1556001-4D88-41B3-964B-101E019A8D33}"/>
              </a:ext>
            </a:extLst>
          </p:cNvPr>
          <p:cNvSpPr>
            <a:spLocks noGrp="1"/>
          </p:cNvSpPr>
          <p:nvPr>
            <p:ph idx="4294967295"/>
          </p:nvPr>
        </p:nvSpPr>
        <p:spPr>
          <a:xfrm>
            <a:off x="685800" y="1828800"/>
            <a:ext cx="7583488" cy="4208463"/>
          </a:xfrm>
        </p:spPr>
        <p:txBody>
          <a:bodyPr/>
          <a:lstStyle/>
          <a:p>
            <a:pPr eaLnBrk="1" hangingPunct="1">
              <a:defRPr/>
            </a:pPr>
            <a:r>
              <a:rPr lang="en-US" altLang="en-US"/>
              <a:t>Remember:</a:t>
            </a:r>
          </a:p>
          <a:p>
            <a:pPr lvl="1" eaLnBrk="1" hangingPunct="1">
              <a:defRPr/>
            </a:pPr>
            <a:r>
              <a:rPr lang="en-US" altLang="en-US"/>
              <a:t>All the components in the PTE equation must not only be defined, but must be documented</a:t>
            </a:r>
          </a:p>
          <a:p>
            <a:pPr lvl="1" eaLnBrk="1" hangingPunct="1">
              <a:defRPr/>
            </a:pPr>
            <a:r>
              <a:rPr lang="en-US" altLang="en-US"/>
              <a:t>All reductions in those components must be documented and federally enforceable </a:t>
            </a:r>
          </a:p>
          <a:p>
            <a:pPr lvl="1" eaLnBrk="1" hangingPunct="1">
              <a:defRPr/>
            </a:pPr>
            <a:r>
              <a:rPr lang="en-US" altLang="en-US"/>
              <a:t>Must be reflected in permit conditions</a:t>
            </a:r>
          </a:p>
          <a:p>
            <a:pPr lvl="1" eaLnBrk="1" hangingPunct="1">
              <a:defRPr/>
            </a:pPr>
            <a:endParaRPr lang="en-US" altLang="en-US"/>
          </a:p>
          <a:p>
            <a:pPr eaLnBrk="1" hangingPunct="1">
              <a:defRPr/>
            </a:pPr>
            <a:endParaRPr lang="en-US" altLang="en-US"/>
          </a:p>
        </p:txBody>
      </p:sp>
      <p:pic>
        <p:nvPicPr>
          <p:cNvPr id="374788" name="Picture 2">
            <a:extLst>
              <a:ext uri="{FF2B5EF4-FFF2-40B4-BE49-F238E27FC236}">
                <a16:creationId xmlns:a16="http://schemas.microsoft.com/office/drawing/2014/main" id="{0091A018-F251-44BD-95DF-BB955927BF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4789" name="Slide Number Placeholder 1">
            <a:extLst>
              <a:ext uri="{FF2B5EF4-FFF2-40B4-BE49-F238E27FC236}">
                <a16:creationId xmlns:a16="http://schemas.microsoft.com/office/drawing/2014/main" id="{40D09494-88C2-4126-A896-77B39456314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C279DD3-B1FD-4B51-99D3-85CE5BD1DFF8}" type="slidenum">
              <a:rPr lang="en-US" altLang="en-US" sz="1200">
                <a:solidFill>
                  <a:srgbClr val="008AE8"/>
                </a:solidFill>
                <a:effectLst/>
              </a:rPr>
              <a:pPr algn="ctr" eaLnBrk="0" hangingPunct="0">
                <a:spcBef>
                  <a:spcPct val="0"/>
                </a:spcBef>
                <a:buClrTx/>
                <a:buSzTx/>
                <a:buFontTx/>
                <a:buNone/>
              </a:pPr>
              <a:t>116</a:t>
            </a:fld>
            <a:endParaRPr lang="en-US" altLang="en-US" sz="1200">
              <a:solidFill>
                <a:srgbClr val="008AE8"/>
              </a:solidFill>
              <a:effectLst/>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2338" name="Rectangle 2">
            <a:extLst>
              <a:ext uri="{FF2B5EF4-FFF2-40B4-BE49-F238E27FC236}">
                <a16:creationId xmlns:a16="http://schemas.microsoft.com/office/drawing/2014/main" id="{C382B35C-7DBA-4FB5-8497-6661357E1172}"/>
              </a:ext>
            </a:extLst>
          </p:cNvPr>
          <p:cNvSpPr>
            <a:spLocks noGrp="1"/>
          </p:cNvSpPr>
          <p:nvPr>
            <p:ph type="title" idx="4294967295"/>
          </p:nvPr>
        </p:nvSpPr>
        <p:spPr>
          <a:xfrm>
            <a:off x="457200" y="228600"/>
            <a:ext cx="8229600" cy="1371600"/>
          </a:xfrm>
        </p:spPr>
        <p:txBody>
          <a:bodyPr anchor="b" anchorCtr="0"/>
          <a:lstStyle/>
          <a:p>
            <a:pPr eaLnBrk="1" hangingPunct="1">
              <a:defRPr/>
            </a:pPr>
            <a:r>
              <a:rPr lang="en-US" altLang="en-US" sz="4000" b="1"/>
              <a:t>SYNTHETIC MINOR PERMITS (Cont’d)</a:t>
            </a:r>
          </a:p>
        </p:txBody>
      </p:sp>
      <p:sp>
        <p:nvSpPr>
          <p:cNvPr id="142339" name="Rectangle 3">
            <a:extLst>
              <a:ext uri="{FF2B5EF4-FFF2-40B4-BE49-F238E27FC236}">
                <a16:creationId xmlns:a16="http://schemas.microsoft.com/office/drawing/2014/main" id="{F8E80475-AA51-42AB-B3F2-9FDAF6FCDB6F}"/>
              </a:ext>
            </a:extLst>
          </p:cNvPr>
          <p:cNvSpPr>
            <a:spLocks noGrp="1"/>
          </p:cNvSpPr>
          <p:nvPr>
            <p:ph type="body" idx="4294967295"/>
          </p:nvPr>
        </p:nvSpPr>
        <p:spPr>
          <a:xfrm>
            <a:off x="457200" y="1905000"/>
            <a:ext cx="8382000" cy="4953000"/>
          </a:xfrm>
        </p:spPr>
        <p:txBody>
          <a:bodyPr/>
          <a:lstStyle/>
          <a:p>
            <a:pPr eaLnBrk="1" hangingPunct="1">
              <a:lnSpc>
                <a:spcPct val="80000"/>
              </a:lnSpc>
              <a:defRPr/>
            </a:pPr>
            <a:r>
              <a:rPr lang="en-US" altLang="en-US"/>
              <a:t>To develop effective synthetic minor permits, the permit writer must understand the following concepts:</a:t>
            </a:r>
          </a:p>
          <a:p>
            <a:pPr eaLnBrk="1" hangingPunct="1">
              <a:lnSpc>
                <a:spcPct val="80000"/>
              </a:lnSpc>
              <a:defRPr/>
            </a:pPr>
            <a:endParaRPr lang="en-US" altLang="en-US" sz="900"/>
          </a:p>
          <a:p>
            <a:pPr lvl="1" eaLnBrk="1" hangingPunct="1">
              <a:lnSpc>
                <a:spcPct val="80000"/>
              </a:lnSpc>
              <a:defRPr/>
            </a:pPr>
            <a:r>
              <a:rPr lang="en-US" altLang="en-US"/>
              <a:t>Major source</a:t>
            </a:r>
          </a:p>
          <a:p>
            <a:pPr lvl="1" eaLnBrk="1" hangingPunct="1">
              <a:lnSpc>
                <a:spcPct val="80000"/>
              </a:lnSpc>
              <a:defRPr/>
            </a:pPr>
            <a:r>
              <a:rPr lang="en-US" altLang="en-US"/>
              <a:t>Potential to emit (PTE)</a:t>
            </a:r>
          </a:p>
          <a:p>
            <a:pPr lvl="1" eaLnBrk="1" hangingPunct="1">
              <a:lnSpc>
                <a:spcPct val="80000"/>
              </a:lnSpc>
              <a:defRPr/>
            </a:pPr>
            <a:r>
              <a:rPr lang="en-US" altLang="en-US"/>
              <a:t>Developing enforceable permit conditions</a:t>
            </a:r>
          </a:p>
          <a:p>
            <a:pPr lvl="1" eaLnBrk="1" hangingPunct="1">
              <a:lnSpc>
                <a:spcPct val="80000"/>
              </a:lnSpc>
              <a:defRPr/>
            </a:pPr>
            <a:endParaRPr lang="en-US" altLang="en-US"/>
          </a:p>
          <a:p>
            <a:pPr eaLnBrk="1" hangingPunct="1">
              <a:lnSpc>
                <a:spcPct val="80000"/>
              </a:lnSpc>
              <a:defRPr/>
            </a:pPr>
            <a:r>
              <a:rPr lang="en-US" altLang="en-US"/>
              <a:t>These concepts will all be covered in detail in this course</a:t>
            </a:r>
          </a:p>
        </p:txBody>
      </p:sp>
      <p:pic>
        <p:nvPicPr>
          <p:cNvPr id="376836" name="Picture 2">
            <a:extLst>
              <a:ext uri="{FF2B5EF4-FFF2-40B4-BE49-F238E27FC236}">
                <a16:creationId xmlns:a16="http://schemas.microsoft.com/office/drawing/2014/main" id="{5B7B0F04-7C9E-4755-B809-7B03DC067F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6837" name="Slide Number Placeholder 1">
            <a:extLst>
              <a:ext uri="{FF2B5EF4-FFF2-40B4-BE49-F238E27FC236}">
                <a16:creationId xmlns:a16="http://schemas.microsoft.com/office/drawing/2014/main" id="{251600A7-9D05-414A-89C4-15EB8553653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25400DB-21D5-4852-B02E-42157AFF7AD2}" type="slidenum">
              <a:rPr lang="en-US" altLang="en-US" sz="1200">
                <a:solidFill>
                  <a:srgbClr val="008AE8"/>
                </a:solidFill>
                <a:effectLst/>
              </a:rPr>
              <a:pPr algn="ctr" eaLnBrk="0" hangingPunct="0">
                <a:spcBef>
                  <a:spcPct val="0"/>
                </a:spcBef>
                <a:buClrTx/>
                <a:buSzTx/>
                <a:buFontTx/>
                <a:buNone/>
              </a:pPr>
              <a:t>117</a:t>
            </a:fld>
            <a:endParaRPr lang="en-US" altLang="en-US" sz="1200">
              <a:solidFill>
                <a:srgbClr val="008AE8"/>
              </a:solidFill>
              <a:effectLst/>
            </a:endParaRPr>
          </a:p>
        </p:txBody>
      </p:sp>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3362" name="Title 1">
            <a:extLst>
              <a:ext uri="{FF2B5EF4-FFF2-40B4-BE49-F238E27FC236}">
                <a16:creationId xmlns:a16="http://schemas.microsoft.com/office/drawing/2014/main" id="{3E7FF0E2-6A65-421E-8043-23D7BAB8229A}"/>
              </a:ext>
            </a:extLst>
          </p:cNvPr>
          <p:cNvSpPr>
            <a:spLocks noGrp="1"/>
          </p:cNvSpPr>
          <p:nvPr>
            <p:ph type="title"/>
          </p:nvPr>
        </p:nvSpPr>
        <p:spPr/>
        <p:txBody>
          <a:bodyPr anchor="b" anchorCtr="0"/>
          <a:lstStyle/>
          <a:p>
            <a:pPr eaLnBrk="1" hangingPunct="1">
              <a:defRPr/>
            </a:pPr>
            <a:br>
              <a:rPr lang="en-US" altLang="en-US" sz="3200"/>
            </a:br>
            <a:br>
              <a:rPr lang="en-US" altLang="en-US" sz="3200"/>
            </a:br>
            <a:br>
              <a:rPr lang="en-US" altLang="en-US" sz="3200"/>
            </a:br>
            <a:r>
              <a:rPr lang="en-US" altLang="en-US" sz="4800" b="1"/>
              <a:t>CAUTION</a:t>
            </a:r>
          </a:p>
        </p:txBody>
      </p:sp>
      <p:sp>
        <p:nvSpPr>
          <p:cNvPr id="143363" name="Content Placeholder 2">
            <a:extLst>
              <a:ext uri="{FF2B5EF4-FFF2-40B4-BE49-F238E27FC236}">
                <a16:creationId xmlns:a16="http://schemas.microsoft.com/office/drawing/2014/main" id="{B42797DE-9375-46D1-AA96-34B94B649036}"/>
              </a:ext>
            </a:extLst>
          </p:cNvPr>
          <p:cNvSpPr>
            <a:spLocks noGrp="1"/>
          </p:cNvSpPr>
          <p:nvPr>
            <p:ph sz="half" idx="1"/>
          </p:nvPr>
        </p:nvSpPr>
        <p:spPr/>
        <p:txBody>
          <a:bodyPr/>
          <a:lstStyle/>
          <a:p>
            <a:pPr eaLnBrk="1" hangingPunct="1">
              <a:defRPr/>
            </a:pPr>
            <a:r>
              <a:rPr lang="en-US" altLang="en-US" sz="2400"/>
              <a:t>Permit application for Synthetic Minor Permit asks for 9.9 tpy of HAP emissions</a:t>
            </a:r>
          </a:p>
          <a:p>
            <a:pPr eaLnBrk="1" hangingPunct="1">
              <a:defRPr/>
            </a:pPr>
            <a:r>
              <a:rPr lang="en-US" altLang="en-US" sz="2400"/>
              <a:t>MSDS for solvents and compounds used indicates that accuracy of proposed solvents and compounds is ± 5%</a:t>
            </a:r>
          </a:p>
          <a:p>
            <a:pPr eaLnBrk="1" hangingPunct="1">
              <a:defRPr/>
            </a:pPr>
            <a:r>
              <a:rPr lang="en-US" altLang="en-US" sz="2400"/>
              <a:t>Should this application be accepted as adequate for a synthetic minor?</a:t>
            </a:r>
          </a:p>
          <a:p>
            <a:pPr eaLnBrk="1" hangingPunct="1">
              <a:defRPr/>
            </a:pPr>
            <a:endParaRPr lang="en-US" altLang="en-US"/>
          </a:p>
        </p:txBody>
      </p:sp>
      <p:pic>
        <p:nvPicPr>
          <p:cNvPr id="4" name="Content Placeholder 3">
            <a:extLst>
              <a:ext uri="{FF2B5EF4-FFF2-40B4-BE49-F238E27FC236}">
                <a16:creationId xmlns:a16="http://schemas.microsoft.com/office/drawing/2014/main" id="{1299418B-0F81-4ED8-B1EC-FE7CA708E616}"/>
              </a:ext>
            </a:extLst>
          </p:cNvPr>
          <p:cNvPicPr>
            <a:picLocks noGrp="1" noChangeAspect="1"/>
          </p:cNvPicPr>
          <p:nvPr>
            <p:ph sz="half" idx="2"/>
          </p:nvPr>
        </p:nvPicPr>
        <p:blipFill>
          <a:blip r:embed="rId3">
            <a:extLst>
              <a:ext uri="{837473B0-CC2E-450A-ABE3-18F120FF3D39}">
                <a1611:picAttrSrcUrl xmlns:a1611="http://schemas.microsoft.com/office/drawing/2016/11/main" r:id="rId4"/>
              </a:ext>
            </a:extLst>
          </a:blip>
          <a:stretch>
            <a:fillRect/>
          </a:stretch>
        </p:blipFill>
        <p:spPr>
          <a:xfrm>
            <a:off x="4676505" y="2037471"/>
            <a:ext cx="4038600" cy="3398963"/>
          </a:xfrm>
        </p:spPr>
      </p:pic>
      <p:sp>
        <p:nvSpPr>
          <p:cNvPr id="378885" name="Slide Number Placeholder 1">
            <a:extLst>
              <a:ext uri="{FF2B5EF4-FFF2-40B4-BE49-F238E27FC236}">
                <a16:creationId xmlns:a16="http://schemas.microsoft.com/office/drawing/2014/main" id="{04210A65-448E-4581-B928-83BD49C03B9D}"/>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9A1F416-F8D6-4085-8DB3-34F22AD5B8E7}" type="slidenum">
              <a:rPr lang="en-US" altLang="en-US" sz="1200">
                <a:solidFill>
                  <a:srgbClr val="008AE8"/>
                </a:solidFill>
                <a:effectLst/>
              </a:rPr>
              <a:pPr algn="ctr" eaLnBrk="0" hangingPunct="0">
                <a:spcBef>
                  <a:spcPct val="0"/>
                </a:spcBef>
                <a:buClrTx/>
                <a:buSzTx/>
                <a:buFontTx/>
                <a:buNone/>
              </a:pPr>
              <a:t>118</a:t>
            </a:fld>
            <a:endParaRPr lang="en-US" altLang="en-US" sz="1200">
              <a:solidFill>
                <a:srgbClr val="008AE8"/>
              </a:solidFill>
              <a:effectLst/>
            </a:endParaRPr>
          </a:p>
        </p:txBody>
      </p:sp>
      <p:pic>
        <p:nvPicPr>
          <p:cNvPr id="378884" name="Picture 2">
            <a:extLst>
              <a:ext uri="{FF2B5EF4-FFF2-40B4-BE49-F238E27FC236}">
                <a16:creationId xmlns:a16="http://schemas.microsoft.com/office/drawing/2014/main" id="{09FBE5CB-8184-46CA-A642-F13F9F6A99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4386" name="Content Placeholder 2">
            <a:extLst>
              <a:ext uri="{FF2B5EF4-FFF2-40B4-BE49-F238E27FC236}">
                <a16:creationId xmlns:a16="http://schemas.microsoft.com/office/drawing/2014/main" id="{98911A6F-6A21-4C49-87FE-A3A68192C1F1}"/>
              </a:ext>
            </a:extLst>
          </p:cNvPr>
          <p:cNvSpPr>
            <a:spLocks noGrp="1"/>
          </p:cNvSpPr>
          <p:nvPr>
            <p:ph idx="4294967295"/>
          </p:nvPr>
        </p:nvSpPr>
        <p:spPr>
          <a:xfrm>
            <a:off x="381000" y="2057400"/>
            <a:ext cx="8229600" cy="5410200"/>
          </a:xfrm>
        </p:spPr>
        <p:txBody>
          <a:bodyPr/>
          <a:lstStyle/>
          <a:p>
            <a:pPr lvl="1" eaLnBrk="1" hangingPunct="1">
              <a:lnSpc>
                <a:spcPct val="90000"/>
              </a:lnSpc>
              <a:defRPr/>
            </a:pPr>
            <a:r>
              <a:rPr lang="en-US" altLang="en-US"/>
              <a:t>States may or may not have a state only operating permit</a:t>
            </a:r>
          </a:p>
          <a:p>
            <a:pPr lvl="1" eaLnBrk="1" hangingPunct="1">
              <a:lnSpc>
                <a:spcPct val="90000"/>
              </a:lnSpc>
              <a:defRPr/>
            </a:pPr>
            <a:endParaRPr lang="en-US" altLang="en-US" sz="900"/>
          </a:p>
          <a:p>
            <a:pPr lvl="1" eaLnBrk="1" hangingPunct="1">
              <a:lnSpc>
                <a:spcPct val="90000"/>
              </a:lnSpc>
              <a:defRPr/>
            </a:pPr>
            <a:r>
              <a:rPr lang="en-US" altLang="en-US"/>
              <a:t>Many states view the state only construction permit as the vehicle, along with state regulations, that determine how a small source must be operated</a:t>
            </a:r>
          </a:p>
          <a:p>
            <a:pPr lvl="1" eaLnBrk="1" hangingPunct="1">
              <a:lnSpc>
                <a:spcPct val="90000"/>
              </a:lnSpc>
              <a:defRPr/>
            </a:pPr>
            <a:endParaRPr lang="en-US" altLang="en-US" sz="900"/>
          </a:p>
          <a:p>
            <a:pPr lvl="1" eaLnBrk="1" hangingPunct="1">
              <a:lnSpc>
                <a:spcPct val="90000"/>
              </a:lnSpc>
              <a:defRPr/>
            </a:pPr>
            <a:r>
              <a:rPr lang="en-US" altLang="en-US"/>
              <a:t>Must look to the individual state programs</a:t>
            </a:r>
          </a:p>
          <a:p>
            <a:pPr lvl="4" eaLnBrk="1" hangingPunct="1">
              <a:lnSpc>
                <a:spcPct val="90000"/>
              </a:lnSpc>
              <a:buFont typeface="Arial" pitchFamily="34" charset="0"/>
              <a:buNone/>
              <a:defRPr/>
            </a:pPr>
            <a:endParaRPr lang="en-US" altLang="en-US" sz="3200"/>
          </a:p>
        </p:txBody>
      </p:sp>
      <p:sp>
        <p:nvSpPr>
          <p:cNvPr id="380931" name="Rectangle 5">
            <a:extLst>
              <a:ext uri="{FF2B5EF4-FFF2-40B4-BE49-F238E27FC236}">
                <a16:creationId xmlns:a16="http://schemas.microsoft.com/office/drawing/2014/main" id="{2C6CEAC3-8360-45B8-ADC7-48F8AF57C37D}"/>
              </a:ext>
            </a:extLst>
          </p:cNvPr>
          <p:cNvSpPr>
            <a:spLocks noChangeArrowheads="1"/>
          </p:cNvSpPr>
          <p:nvPr/>
        </p:nvSpPr>
        <p:spPr bwMode="auto">
          <a:xfrm>
            <a:off x="288925" y="506413"/>
            <a:ext cx="86772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4000" b="1">
                <a:solidFill>
                  <a:schemeClr val="tx2"/>
                </a:solidFill>
              </a:rPr>
              <a:t>STATE ONLY PERMITS</a:t>
            </a:r>
          </a:p>
        </p:txBody>
      </p:sp>
      <p:pic>
        <p:nvPicPr>
          <p:cNvPr id="380932" name="Picture 2">
            <a:extLst>
              <a:ext uri="{FF2B5EF4-FFF2-40B4-BE49-F238E27FC236}">
                <a16:creationId xmlns:a16="http://schemas.microsoft.com/office/drawing/2014/main" id="{DD051B1B-E003-4DA5-B529-3A6037450A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933" name="Slide Number Placeholder 1">
            <a:extLst>
              <a:ext uri="{FF2B5EF4-FFF2-40B4-BE49-F238E27FC236}">
                <a16:creationId xmlns:a16="http://schemas.microsoft.com/office/drawing/2014/main" id="{259594F1-E7FD-45E6-A5F7-B80AA9A3A08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0D65D59-90F4-494B-9AE1-97B572228A14}" type="slidenum">
              <a:rPr lang="en-US" altLang="en-US" sz="1200">
                <a:solidFill>
                  <a:srgbClr val="008AE8"/>
                </a:solidFill>
                <a:effectLst/>
              </a:rPr>
              <a:pPr algn="ctr" eaLnBrk="0" hangingPunct="0">
                <a:spcBef>
                  <a:spcPct val="0"/>
                </a:spcBef>
                <a:buClrTx/>
                <a:buSzTx/>
                <a:buFontTx/>
                <a:buNone/>
              </a:pPr>
              <a:t>119</a:t>
            </a:fld>
            <a:endParaRPr lang="en-US" altLang="en-US" sz="1200">
              <a:solidFill>
                <a:srgbClr val="008AE8"/>
              </a:solidFill>
              <a:effectLst/>
            </a:endParaRPr>
          </a:p>
        </p:txBody>
      </p:sp>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a:extLst>
              <a:ext uri="{FF2B5EF4-FFF2-40B4-BE49-F238E27FC236}">
                <a16:creationId xmlns:a16="http://schemas.microsoft.com/office/drawing/2014/main" id="{AE6FB68F-B431-41B9-B4DC-E63CAD6BAF58}"/>
              </a:ext>
            </a:extLst>
          </p:cNvPr>
          <p:cNvSpPr>
            <a:spLocks noGrp="1" noChangeArrowheads="1"/>
          </p:cNvSpPr>
          <p:nvPr>
            <p:ph type="title" idx="4294967295"/>
          </p:nvPr>
        </p:nvSpPr>
        <p:spPr/>
        <p:txBody>
          <a:bodyPr anchor="b" anchorCtr="0"/>
          <a:lstStyle/>
          <a:p>
            <a:pPr eaLnBrk="1" hangingPunct="1">
              <a:defRPr/>
            </a:pPr>
            <a:endParaRPr lang="en-US" altLang="en-US">
              <a:latin typeface="Georgia" pitchFamily="18" charset="0"/>
            </a:endParaRPr>
          </a:p>
        </p:txBody>
      </p:sp>
      <p:sp>
        <p:nvSpPr>
          <p:cNvPr id="97283" name="Rectangle 3">
            <a:extLst>
              <a:ext uri="{FF2B5EF4-FFF2-40B4-BE49-F238E27FC236}">
                <a16:creationId xmlns:a16="http://schemas.microsoft.com/office/drawing/2014/main" id="{A5CDD997-12F2-4E6C-91FB-82299EA579DA}"/>
              </a:ext>
            </a:extLst>
          </p:cNvPr>
          <p:cNvSpPr>
            <a:spLocks noGrp="1" noChangeArrowheads="1"/>
          </p:cNvSpPr>
          <p:nvPr>
            <p:ph idx="4294967295"/>
          </p:nvPr>
        </p:nvSpPr>
        <p:spPr/>
        <p:txBody>
          <a:bodyPr/>
          <a:lstStyle/>
          <a:p>
            <a:pPr eaLnBrk="1" hangingPunct="1">
              <a:defRPr/>
            </a:pPr>
            <a:endParaRPr lang="en-US" altLang="en-US">
              <a:latin typeface="Georgia" pitchFamily="18" charset="0"/>
            </a:endParaRPr>
          </a:p>
        </p:txBody>
      </p:sp>
      <p:pic>
        <p:nvPicPr>
          <p:cNvPr id="122884" name="Picture 5" descr="inspector">
            <a:extLst>
              <a:ext uri="{FF2B5EF4-FFF2-40B4-BE49-F238E27FC236}">
                <a16:creationId xmlns:a16="http://schemas.microsoft.com/office/drawing/2014/main" id="{D9BF1121-25D6-4CF4-8F70-832EBB004B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1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885" name="AutoShape 6">
            <a:extLst>
              <a:ext uri="{FF2B5EF4-FFF2-40B4-BE49-F238E27FC236}">
                <a16:creationId xmlns:a16="http://schemas.microsoft.com/office/drawing/2014/main" id="{6756428B-A823-4D01-8E92-20913024BBFD}"/>
              </a:ext>
            </a:extLst>
          </p:cNvPr>
          <p:cNvSpPr>
            <a:spLocks noChangeArrowheads="1"/>
          </p:cNvSpPr>
          <p:nvPr/>
        </p:nvSpPr>
        <p:spPr bwMode="auto">
          <a:xfrm>
            <a:off x="1828800" y="3276600"/>
            <a:ext cx="2819400" cy="762000"/>
          </a:xfrm>
          <a:prstGeom prst="wedgeRoundRectCallout">
            <a:avLst>
              <a:gd name="adj1" fmla="val -55236"/>
              <a:gd name="adj2" fmla="val 120000"/>
              <a:gd name="adj3" fmla="val 16667"/>
            </a:avLst>
          </a:prstGeom>
          <a:solidFill>
            <a:schemeClr val="tx1"/>
          </a:solidFill>
          <a:ln w="9525">
            <a:solidFill>
              <a:schemeClr val="tx1"/>
            </a:solidFill>
            <a:miter lim="800000"/>
            <a:headEnd/>
            <a:tailEnd/>
          </a:ln>
        </p:spPr>
        <p:txBody>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r>
              <a:rPr lang="en-US" altLang="en-US" sz="1800" b="1">
                <a:solidFill>
                  <a:schemeClr val="bg2"/>
                </a:solidFill>
              </a:rPr>
              <a:t>I think it</a:t>
            </a:r>
            <a:r>
              <a:rPr lang="ja-JP" altLang="en-US" sz="1800" b="1">
                <a:solidFill>
                  <a:schemeClr val="bg2"/>
                </a:solidFill>
              </a:rPr>
              <a:t>’</a:t>
            </a:r>
            <a:r>
              <a:rPr lang="en-US" altLang="ja-JP" sz="1800" b="1">
                <a:solidFill>
                  <a:schemeClr val="bg2"/>
                </a:solidFill>
              </a:rPr>
              <a:t>s over the applicability threshold</a:t>
            </a:r>
            <a:r>
              <a:rPr lang="en-US" altLang="ja-JP" sz="1800"/>
              <a:t> </a:t>
            </a:r>
            <a:endParaRPr lang="en-US" altLang="en-US" sz="1800"/>
          </a:p>
        </p:txBody>
      </p:sp>
      <p:sp>
        <p:nvSpPr>
          <p:cNvPr id="303111" name="Rectangle 7">
            <a:extLst>
              <a:ext uri="{FF2B5EF4-FFF2-40B4-BE49-F238E27FC236}">
                <a16:creationId xmlns:a16="http://schemas.microsoft.com/office/drawing/2014/main" id="{9A1E58F9-8EEF-4131-8BC9-F9E2244CB1F4}"/>
              </a:ext>
            </a:extLst>
          </p:cNvPr>
          <p:cNvSpPr>
            <a:spLocks noChangeArrowheads="1"/>
          </p:cNvSpPr>
          <p:nvPr/>
        </p:nvSpPr>
        <p:spPr bwMode="auto">
          <a:xfrm>
            <a:off x="0" y="1295400"/>
            <a:ext cx="6858000" cy="641350"/>
          </a:xfrm>
          <a:prstGeom prst="rect">
            <a:avLst/>
          </a:prstGeom>
          <a:noFill/>
          <a:ln>
            <a:noFill/>
          </a:ln>
          <a:effectLst/>
        </p:spPr>
        <p:txBody>
          <a:bodyPr>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en-US" sz="3600">
                <a:solidFill>
                  <a:srgbClr val="FF0000"/>
                </a:solidFill>
                <a:effectLst>
                  <a:outerShdw blurRad="38100" dist="38100" dir="2700000" algn="tl">
                    <a:srgbClr val="000000"/>
                  </a:outerShdw>
                </a:effectLst>
                <a:latin typeface="Comic Sans MS" pitchFamily="66" charset="0"/>
              </a:rPr>
              <a:t>Who Needs a Permit?</a:t>
            </a:r>
          </a:p>
        </p:txBody>
      </p:sp>
      <p:sp>
        <p:nvSpPr>
          <p:cNvPr id="122887" name="Slide Number Placeholder 1">
            <a:extLst>
              <a:ext uri="{FF2B5EF4-FFF2-40B4-BE49-F238E27FC236}">
                <a16:creationId xmlns:a16="http://schemas.microsoft.com/office/drawing/2014/main" id="{52A3B91E-D318-4134-B90A-8C55A442D00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5835C31-13FA-4974-9C98-D3C93A90F701}" type="slidenum">
              <a:rPr lang="en-US" altLang="en-US" sz="1200">
                <a:solidFill>
                  <a:schemeClr val="bg2"/>
                </a:solidFill>
                <a:effectLst/>
              </a:rPr>
              <a:pPr algn="ctr" eaLnBrk="0" hangingPunct="0">
                <a:spcBef>
                  <a:spcPct val="0"/>
                </a:spcBef>
                <a:buClrTx/>
                <a:buSzTx/>
                <a:buFontTx/>
                <a:buNone/>
              </a:pPr>
              <a:t>12</a:t>
            </a:fld>
            <a:endParaRPr lang="en-US" altLang="en-US" sz="1200">
              <a:solidFill>
                <a:schemeClr val="bg2"/>
              </a:solidFill>
              <a:effectLst/>
            </a:endParaRPr>
          </a:p>
        </p:txBody>
      </p:sp>
    </p:spTree>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5410" name="Title 1">
            <a:extLst>
              <a:ext uri="{FF2B5EF4-FFF2-40B4-BE49-F238E27FC236}">
                <a16:creationId xmlns:a16="http://schemas.microsoft.com/office/drawing/2014/main" id="{8CDEE730-6944-4F1F-9595-C061BD6E62EE}"/>
              </a:ext>
            </a:extLst>
          </p:cNvPr>
          <p:cNvSpPr>
            <a:spLocks noGrp="1"/>
          </p:cNvSpPr>
          <p:nvPr>
            <p:ph type="title" idx="4294967295"/>
          </p:nvPr>
        </p:nvSpPr>
        <p:spPr>
          <a:xfrm>
            <a:off x="457200" y="277813"/>
            <a:ext cx="8229600" cy="1093787"/>
          </a:xfrm>
        </p:spPr>
        <p:txBody>
          <a:bodyPr anchor="b" anchorCtr="0"/>
          <a:lstStyle/>
          <a:p>
            <a:pPr eaLnBrk="1" hangingPunct="1">
              <a:defRPr/>
            </a:pPr>
            <a:r>
              <a:rPr lang="en-US" altLang="en-US" sz="4000" b="1"/>
              <a:t>STATE ONLY PERMITS (Cont’d)</a:t>
            </a:r>
          </a:p>
        </p:txBody>
      </p:sp>
      <p:sp>
        <p:nvSpPr>
          <p:cNvPr id="145411" name="Content Placeholder 2">
            <a:extLst>
              <a:ext uri="{FF2B5EF4-FFF2-40B4-BE49-F238E27FC236}">
                <a16:creationId xmlns:a16="http://schemas.microsoft.com/office/drawing/2014/main" id="{F9383FDD-C29F-4865-9AC8-3CE4D0D0CBA7}"/>
              </a:ext>
            </a:extLst>
          </p:cNvPr>
          <p:cNvSpPr>
            <a:spLocks noGrp="1"/>
          </p:cNvSpPr>
          <p:nvPr>
            <p:ph idx="4294967295"/>
          </p:nvPr>
        </p:nvSpPr>
        <p:spPr/>
        <p:txBody>
          <a:bodyPr/>
          <a:lstStyle/>
          <a:p>
            <a:pPr eaLnBrk="1" hangingPunct="1">
              <a:defRPr/>
            </a:pPr>
            <a:r>
              <a:rPr lang="en-US" altLang="en-US"/>
              <a:t>As in construction permits, applicability is to smaller sources, with emissions below major source thresholds</a:t>
            </a:r>
          </a:p>
          <a:p>
            <a:pPr eaLnBrk="1" hangingPunct="1">
              <a:defRPr/>
            </a:pPr>
            <a:r>
              <a:rPr lang="en-US" altLang="en-US"/>
              <a:t>The types of sources eligible for State Only permits varies with the permitting agency, but the typical sources are the same as those discussed in construction permits</a:t>
            </a:r>
          </a:p>
        </p:txBody>
      </p:sp>
      <p:pic>
        <p:nvPicPr>
          <p:cNvPr id="382980" name="Picture 2">
            <a:extLst>
              <a:ext uri="{FF2B5EF4-FFF2-40B4-BE49-F238E27FC236}">
                <a16:creationId xmlns:a16="http://schemas.microsoft.com/office/drawing/2014/main" id="{26CFA474-CD83-49AA-B9FB-90AE7E7BF3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2981" name="Slide Number Placeholder 1">
            <a:extLst>
              <a:ext uri="{FF2B5EF4-FFF2-40B4-BE49-F238E27FC236}">
                <a16:creationId xmlns:a16="http://schemas.microsoft.com/office/drawing/2014/main" id="{A66E86E7-5261-4C17-8D5A-B33ED9EF751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2146BBE-D39B-4AB1-B083-270809DA0075}" type="slidenum">
              <a:rPr lang="en-US" altLang="en-US" sz="1200">
                <a:solidFill>
                  <a:srgbClr val="008AE8"/>
                </a:solidFill>
                <a:effectLst/>
              </a:rPr>
              <a:pPr algn="ctr" eaLnBrk="0" hangingPunct="0">
                <a:spcBef>
                  <a:spcPct val="0"/>
                </a:spcBef>
                <a:buClrTx/>
                <a:buSzTx/>
                <a:buFontTx/>
                <a:buNone/>
              </a:pPr>
              <a:t>120</a:t>
            </a:fld>
            <a:endParaRPr lang="en-US" altLang="en-US" sz="1200">
              <a:solidFill>
                <a:srgbClr val="008AE8"/>
              </a:solidFill>
              <a:effectLst/>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6434" name="Title 1">
            <a:extLst>
              <a:ext uri="{FF2B5EF4-FFF2-40B4-BE49-F238E27FC236}">
                <a16:creationId xmlns:a16="http://schemas.microsoft.com/office/drawing/2014/main" id="{1F3C7372-8EEC-4846-AEB4-95444F148D10}"/>
              </a:ext>
            </a:extLst>
          </p:cNvPr>
          <p:cNvSpPr>
            <a:spLocks noGrp="1"/>
          </p:cNvSpPr>
          <p:nvPr>
            <p:ph type="title" idx="4294967295"/>
          </p:nvPr>
        </p:nvSpPr>
        <p:spPr>
          <a:xfrm>
            <a:off x="457200" y="277813"/>
            <a:ext cx="8229600" cy="1627187"/>
          </a:xfrm>
        </p:spPr>
        <p:txBody>
          <a:bodyPr anchor="b" anchorCtr="0"/>
          <a:lstStyle/>
          <a:p>
            <a:pPr eaLnBrk="1" hangingPunct="1">
              <a:defRPr/>
            </a:pPr>
            <a:r>
              <a:rPr lang="en-US" altLang="en-US" b="1"/>
              <a:t>OPERATING PERMITS</a:t>
            </a:r>
          </a:p>
        </p:txBody>
      </p:sp>
      <p:sp>
        <p:nvSpPr>
          <p:cNvPr id="3" name="Content Placeholder 2">
            <a:extLst>
              <a:ext uri="{FF2B5EF4-FFF2-40B4-BE49-F238E27FC236}">
                <a16:creationId xmlns:a16="http://schemas.microsoft.com/office/drawing/2014/main" id="{B0769851-4DF9-44C3-A57F-C7BCFDDE3B1C}"/>
              </a:ext>
            </a:extLst>
          </p:cNvPr>
          <p:cNvSpPr>
            <a:spLocks noGrp="1"/>
          </p:cNvSpPr>
          <p:nvPr>
            <p:ph idx="4294967295"/>
          </p:nvPr>
        </p:nvSpPr>
        <p:spPr/>
        <p:txBody>
          <a:bodyPr>
            <a:normAutofit/>
          </a:bodyPr>
          <a:lstStyle/>
          <a:p>
            <a:pPr eaLnBrk="1" hangingPunct="1">
              <a:defRPr/>
            </a:pPr>
            <a:endParaRPr lang="en-US"/>
          </a:p>
          <a:p>
            <a:pPr eaLnBrk="1" hangingPunct="1">
              <a:defRPr/>
            </a:pPr>
            <a:endParaRPr lang="en-US"/>
          </a:p>
          <a:p>
            <a:pPr algn="ctr" eaLnBrk="1" hangingPunct="1">
              <a:buFont typeface="Wingdings" panose="05000000000000000000" pitchFamily="2" charset="2"/>
              <a:buNone/>
              <a:defRPr/>
            </a:pPr>
            <a:r>
              <a:rPr lang="en-US" sz="4400" b="1"/>
              <a:t>REVIEW</a:t>
            </a:r>
          </a:p>
        </p:txBody>
      </p:sp>
      <p:sp>
        <p:nvSpPr>
          <p:cNvPr id="385028" name="Slide Number Placeholder 1">
            <a:extLst>
              <a:ext uri="{FF2B5EF4-FFF2-40B4-BE49-F238E27FC236}">
                <a16:creationId xmlns:a16="http://schemas.microsoft.com/office/drawing/2014/main" id="{6792F03C-5759-4ECC-9207-8E24BBB175A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C659703-DB8E-40AC-A913-9FB4052A9DF3}" type="slidenum">
              <a:rPr lang="en-US" altLang="en-US" sz="1200">
                <a:solidFill>
                  <a:srgbClr val="008AE8"/>
                </a:solidFill>
                <a:effectLst/>
              </a:rPr>
              <a:pPr algn="ctr" eaLnBrk="0" hangingPunct="0">
                <a:spcBef>
                  <a:spcPct val="0"/>
                </a:spcBef>
                <a:buClrTx/>
                <a:buSzTx/>
                <a:buFontTx/>
                <a:buNone/>
              </a:pPr>
              <a:t>121</a:t>
            </a:fld>
            <a:endParaRPr lang="en-US" altLang="en-US" sz="1200">
              <a:solidFill>
                <a:srgbClr val="008AE8"/>
              </a:solidFill>
              <a:effectLst/>
            </a:endParaRP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7458" name="Title 1">
            <a:extLst>
              <a:ext uri="{FF2B5EF4-FFF2-40B4-BE49-F238E27FC236}">
                <a16:creationId xmlns:a16="http://schemas.microsoft.com/office/drawing/2014/main" id="{538431C9-A6B2-4546-9DFD-2D06481878AF}"/>
              </a:ext>
            </a:extLst>
          </p:cNvPr>
          <p:cNvSpPr>
            <a:spLocks noGrp="1"/>
          </p:cNvSpPr>
          <p:nvPr>
            <p:ph type="title" idx="4294967295"/>
          </p:nvPr>
        </p:nvSpPr>
        <p:spPr>
          <a:xfrm>
            <a:off x="457200" y="274638"/>
            <a:ext cx="8229600" cy="3763962"/>
          </a:xfrm>
        </p:spPr>
        <p:txBody>
          <a:bodyPr anchor="b" anchorCtr="0"/>
          <a:lstStyle/>
          <a:p>
            <a:pPr eaLnBrk="1" hangingPunct="1">
              <a:defRPr/>
            </a:pPr>
            <a:r>
              <a:rPr lang="en-US" altLang="en-US" sz="7200" b="1">
                <a:cs typeface="Times New Roman" pitchFamily="18" charset="0"/>
              </a:rPr>
              <a:t>COMBINATION PERMITS</a:t>
            </a:r>
            <a:endParaRPr lang="en-US" altLang="en-US" sz="7200" b="1"/>
          </a:p>
        </p:txBody>
      </p:sp>
      <p:sp>
        <p:nvSpPr>
          <p:cNvPr id="387075" name="Slide Number Placeholder 1">
            <a:extLst>
              <a:ext uri="{FF2B5EF4-FFF2-40B4-BE49-F238E27FC236}">
                <a16:creationId xmlns:a16="http://schemas.microsoft.com/office/drawing/2014/main" id="{588F0879-89D3-496E-8FDE-8ABC70A3C9C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D133CA5-CFB1-4D92-B10A-E3A534A569FA}" type="slidenum">
              <a:rPr lang="en-US" altLang="en-US" sz="1200">
                <a:solidFill>
                  <a:srgbClr val="008AE8"/>
                </a:solidFill>
                <a:effectLst/>
              </a:rPr>
              <a:pPr algn="ctr" eaLnBrk="0" hangingPunct="0">
                <a:spcBef>
                  <a:spcPct val="0"/>
                </a:spcBef>
                <a:buClrTx/>
                <a:buSzTx/>
                <a:buFontTx/>
                <a:buNone/>
              </a:pPr>
              <a:t>122</a:t>
            </a:fld>
            <a:endParaRPr lang="en-US" altLang="en-US" sz="1200">
              <a:solidFill>
                <a:srgbClr val="008AE8"/>
              </a:solidFill>
              <a:effectLst/>
            </a:endParaRPr>
          </a:p>
        </p:txBody>
      </p:sp>
      <p:pic>
        <p:nvPicPr>
          <p:cNvPr id="3" name="Picture 2">
            <a:extLst>
              <a:ext uri="{FF2B5EF4-FFF2-40B4-BE49-F238E27FC236}">
                <a16:creationId xmlns:a16="http://schemas.microsoft.com/office/drawing/2014/main" id="{A14CDD04-17B6-4117-841C-624CEF5304E4}"/>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2841625" y="4067485"/>
            <a:ext cx="3460750" cy="2409515"/>
          </a:xfrm>
          <a:prstGeom prst="rect">
            <a:avLst/>
          </a:prstGeom>
        </p:spPr>
      </p:pic>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8482" name="Title 1">
            <a:extLst>
              <a:ext uri="{FF2B5EF4-FFF2-40B4-BE49-F238E27FC236}">
                <a16:creationId xmlns:a16="http://schemas.microsoft.com/office/drawing/2014/main" id="{A2EEDFA4-233B-418D-8978-44EE6E206624}"/>
              </a:ext>
            </a:extLst>
          </p:cNvPr>
          <p:cNvSpPr>
            <a:spLocks noGrp="1"/>
          </p:cNvSpPr>
          <p:nvPr>
            <p:ph type="title" idx="4294967295"/>
          </p:nvPr>
        </p:nvSpPr>
        <p:spPr>
          <a:xfrm>
            <a:off x="457200" y="152400"/>
            <a:ext cx="8229600" cy="1143000"/>
          </a:xfrm>
        </p:spPr>
        <p:txBody>
          <a:bodyPr anchor="b" anchorCtr="0"/>
          <a:lstStyle/>
          <a:p>
            <a:pPr eaLnBrk="1" hangingPunct="1">
              <a:defRPr/>
            </a:pPr>
            <a:r>
              <a:rPr lang="en-US" altLang="en-US" sz="4000" b="1"/>
              <a:t>COMBINATION PERMITS</a:t>
            </a:r>
          </a:p>
        </p:txBody>
      </p:sp>
      <p:sp>
        <p:nvSpPr>
          <p:cNvPr id="3" name="Content Placeholder 2">
            <a:extLst>
              <a:ext uri="{FF2B5EF4-FFF2-40B4-BE49-F238E27FC236}">
                <a16:creationId xmlns:a16="http://schemas.microsoft.com/office/drawing/2014/main" id="{591FC8B4-E133-4B32-91AA-AF33E5A5EAEE}"/>
              </a:ext>
            </a:extLst>
          </p:cNvPr>
          <p:cNvSpPr>
            <a:spLocks noGrp="1"/>
          </p:cNvSpPr>
          <p:nvPr>
            <p:ph idx="4294967295"/>
          </p:nvPr>
        </p:nvSpPr>
        <p:spPr>
          <a:xfrm>
            <a:off x="533400" y="2057400"/>
            <a:ext cx="8229600" cy="5029200"/>
          </a:xfrm>
        </p:spPr>
        <p:txBody>
          <a:bodyPr/>
          <a:lstStyle/>
          <a:p>
            <a:pPr eaLnBrk="1" hangingPunct="1">
              <a:lnSpc>
                <a:spcPct val="80000"/>
              </a:lnSpc>
              <a:defRPr/>
            </a:pPr>
            <a:r>
              <a:rPr lang="en-US" altLang="en-US"/>
              <a:t>Combine the construction and operating permits into a single document</a:t>
            </a:r>
          </a:p>
          <a:p>
            <a:pPr eaLnBrk="1" hangingPunct="1">
              <a:lnSpc>
                <a:spcPct val="80000"/>
              </a:lnSpc>
              <a:defRPr/>
            </a:pPr>
            <a:r>
              <a:rPr lang="en-US" altLang="en-US"/>
              <a:t>Permitting authority processes requirements at the same time</a:t>
            </a:r>
          </a:p>
          <a:p>
            <a:pPr eaLnBrk="1" hangingPunct="1">
              <a:lnSpc>
                <a:spcPct val="80000"/>
              </a:lnSpc>
              <a:defRPr/>
            </a:pPr>
            <a:r>
              <a:rPr lang="en-US" altLang="en-US"/>
              <a:t>Doesn’t reduce the requirements for each type of permit</a:t>
            </a:r>
          </a:p>
          <a:p>
            <a:pPr eaLnBrk="1" hangingPunct="1">
              <a:lnSpc>
                <a:spcPct val="80000"/>
              </a:lnSpc>
              <a:defRPr/>
            </a:pPr>
            <a:r>
              <a:rPr lang="en-US" altLang="en-US"/>
              <a:t>Can reduce paperwork and duplication</a:t>
            </a:r>
          </a:p>
          <a:p>
            <a:pPr eaLnBrk="1" hangingPunct="1">
              <a:lnSpc>
                <a:spcPct val="80000"/>
              </a:lnSpc>
              <a:defRPr/>
            </a:pPr>
            <a:endParaRPr lang="en-US" altLang="en-US" sz="900"/>
          </a:p>
          <a:p>
            <a:pPr lvl="1" eaLnBrk="1" hangingPunct="1">
              <a:lnSpc>
                <a:spcPct val="80000"/>
              </a:lnSpc>
              <a:defRPr/>
            </a:pPr>
            <a:r>
              <a:rPr lang="en-US" altLang="en-US" sz="2400"/>
              <a:t>Process and review only one permit application, rather than separate construction permit and operating permit applications</a:t>
            </a:r>
          </a:p>
          <a:p>
            <a:pPr lvl="1" eaLnBrk="1" hangingPunct="1">
              <a:lnSpc>
                <a:spcPct val="80000"/>
              </a:lnSpc>
              <a:buFont typeface="Arial" pitchFamily="34" charset="0"/>
              <a:buNone/>
              <a:defRPr/>
            </a:pPr>
            <a:endParaRPr lang="en-US" altLang="en-US" sz="4500" u="sng">
              <a:solidFill>
                <a:srgbClr val="FFFF00"/>
              </a:solidFill>
            </a:endParaRPr>
          </a:p>
        </p:txBody>
      </p:sp>
      <p:pic>
        <p:nvPicPr>
          <p:cNvPr id="389124" name="Picture 2">
            <a:extLst>
              <a:ext uri="{FF2B5EF4-FFF2-40B4-BE49-F238E27FC236}">
                <a16:creationId xmlns:a16="http://schemas.microsoft.com/office/drawing/2014/main" id="{1009C759-AF9F-4D68-BB5A-E292291332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25" name="Slide Number Placeholder 1">
            <a:extLst>
              <a:ext uri="{FF2B5EF4-FFF2-40B4-BE49-F238E27FC236}">
                <a16:creationId xmlns:a16="http://schemas.microsoft.com/office/drawing/2014/main" id="{42943628-4CC7-4BBC-A2F0-6AC9B1CD331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E877587-62B6-44BC-99EE-0B723B85256F}" type="slidenum">
              <a:rPr lang="en-US" altLang="en-US" sz="1200">
                <a:solidFill>
                  <a:srgbClr val="008AE8"/>
                </a:solidFill>
                <a:effectLst/>
              </a:rPr>
              <a:pPr algn="ctr" eaLnBrk="0" hangingPunct="0">
                <a:spcBef>
                  <a:spcPct val="0"/>
                </a:spcBef>
                <a:buClrTx/>
                <a:buSzTx/>
                <a:buFontTx/>
                <a:buNone/>
              </a:pPr>
              <a:t>123</a:t>
            </a:fld>
            <a:endParaRPr lang="en-US" altLang="en-US" sz="1200">
              <a:solidFill>
                <a:srgbClr val="008AE8"/>
              </a:solidFill>
              <a:effectLst/>
            </a:endParaRPr>
          </a:p>
        </p:txBody>
      </p:sp>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9506" name="Title 5">
            <a:extLst>
              <a:ext uri="{FF2B5EF4-FFF2-40B4-BE49-F238E27FC236}">
                <a16:creationId xmlns:a16="http://schemas.microsoft.com/office/drawing/2014/main" id="{6DA74D1A-8BE4-48FD-8A88-571392BBFF9E}"/>
              </a:ext>
            </a:extLst>
          </p:cNvPr>
          <p:cNvSpPr>
            <a:spLocks noGrp="1"/>
          </p:cNvSpPr>
          <p:nvPr>
            <p:ph type="title" idx="4294967295"/>
          </p:nvPr>
        </p:nvSpPr>
        <p:spPr/>
        <p:txBody>
          <a:bodyPr anchor="b" anchorCtr="0"/>
          <a:lstStyle/>
          <a:p>
            <a:pPr eaLnBrk="1" hangingPunct="1">
              <a:defRPr/>
            </a:pPr>
            <a:r>
              <a:rPr lang="en-US" altLang="en-US" sz="4000" b="1"/>
              <a:t>WHO ISSUES PERMITS?</a:t>
            </a:r>
          </a:p>
        </p:txBody>
      </p:sp>
      <p:sp>
        <p:nvSpPr>
          <p:cNvPr id="149507" name="Content Placeholder 6">
            <a:extLst>
              <a:ext uri="{FF2B5EF4-FFF2-40B4-BE49-F238E27FC236}">
                <a16:creationId xmlns:a16="http://schemas.microsoft.com/office/drawing/2014/main" id="{134794B7-6DEB-46CD-8148-5FE3A9DA3BC1}"/>
              </a:ext>
            </a:extLst>
          </p:cNvPr>
          <p:cNvSpPr>
            <a:spLocks noGrp="1"/>
          </p:cNvSpPr>
          <p:nvPr>
            <p:ph idx="4294967295"/>
          </p:nvPr>
        </p:nvSpPr>
        <p:spPr>
          <a:xfrm>
            <a:off x="457200" y="1793875"/>
            <a:ext cx="8229600" cy="4225925"/>
          </a:xfrm>
        </p:spPr>
        <p:txBody>
          <a:bodyPr/>
          <a:lstStyle/>
          <a:p>
            <a:pPr marL="0" indent="0" algn="ctr" eaLnBrk="1" hangingPunct="1">
              <a:buFont typeface="Wingdings" panose="05000000000000000000" pitchFamily="2" charset="2"/>
              <a:buNone/>
              <a:defRPr/>
            </a:pPr>
            <a:endParaRPr lang="en-US" altLang="en-US" sz="4000" b="1"/>
          </a:p>
          <a:p>
            <a:pPr marL="0" indent="0" algn="ctr" eaLnBrk="1" hangingPunct="1">
              <a:buFont typeface="Wingdings" panose="05000000000000000000" pitchFamily="2" charset="2"/>
              <a:buNone/>
              <a:defRPr/>
            </a:pPr>
            <a:r>
              <a:rPr lang="en-US" altLang="en-US" sz="4000" b="1"/>
              <a:t>Permitting Agencies</a:t>
            </a:r>
          </a:p>
        </p:txBody>
      </p:sp>
      <p:sp>
        <p:nvSpPr>
          <p:cNvPr id="391172" name="Slide Number Placeholder 1">
            <a:extLst>
              <a:ext uri="{FF2B5EF4-FFF2-40B4-BE49-F238E27FC236}">
                <a16:creationId xmlns:a16="http://schemas.microsoft.com/office/drawing/2014/main" id="{2D7E05D3-950F-4A30-A00E-A69B74AB726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71E2AB7-D3AB-41E8-BD89-D22A0DBCA960}" type="slidenum">
              <a:rPr lang="en-US" altLang="en-US" sz="1200">
                <a:solidFill>
                  <a:srgbClr val="008AE8"/>
                </a:solidFill>
                <a:effectLst/>
              </a:rPr>
              <a:pPr algn="ctr" eaLnBrk="0" hangingPunct="0">
                <a:spcBef>
                  <a:spcPct val="0"/>
                </a:spcBef>
                <a:buClrTx/>
                <a:buSzTx/>
                <a:buFontTx/>
                <a:buNone/>
              </a:pPr>
              <a:t>124</a:t>
            </a:fld>
            <a:endParaRPr lang="en-US" altLang="en-US" sz="1200">
              <a:solidFill>
                <a:srgbClr val="008AE8"/>
              </a:solidFill>
              <a:effectLst/>
            </a:endParaRPr>
          </a:p>
        </p:txBody>
      </p:sp>
      <p:pic>
        <p:nvPicPr>
          <p:cNvPr id="5" name="Picture 2">
            <a:extLst>
              <a:ext uri="{FF2B5EF4-FFF2-40B4-BE49-F238E27FC236}">
                <a16:creationId xmlns:a16="http://schemas.microsoft.com/office/drawing/2014/main" id="{E31CF099-3D30-4D71-A19B-AB0DAD1C22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9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0530" name="Title 1">
            <a:extLst>
              <a:ext uri="{FF2B5EF4-FFF2-40B4-BE49-F238E27FC236}">
                <a16:creationId xmlns:a16="http://schemas.microsoft.com/office/drawing/2014/main" id="{DAA3EC06-B953-4FC7-9B35-68A8A72A0E01}"/>
              </a:ext>
            </a:extLst>
          </p:cNvPr>
          <p:cNvSpPr>
            <a:spLocks noGrp="1"/>
          </p:cNvSpPr>
          <p:nvPr>
            <p:ph type="title"/>
          </p:nvPr>
        </p:nvSpPr>
        <p:spPr/>
        <p:txBody>
          <a:bodyPr anchor="b" anchorCtr="0"/>
          <a:lstStyle/>
          <a:p>
            <a:pPr eaLnBrk="1" hangingPunct="1">
              <a:defRPr/>
            </a:pPr>
            <a:r>
              <a:rPr lang="en-US" altLang="en-US" sz="4000" b="1"/>
              <a:t>PERMITTING AUTHORIZATION</a:t>
            </a:r>
          </a:p>
        </p:txBody>
      </p:sp>
      <p:sp>
        <p:nvSpPr>
          <p:cNvPr id="150531" name="Content Placeholder 2">
            <a:extLst>
              <a:ext uri="{FF2B5EF4-FFF2-40B4-BE49-F238E27FC236}">
                <a16:creationId xmlns:a16="http://schemas.microsoft.com/office/drawing/2014/main" id="{BA2499D4-F052-4C3F-840D-0566F0B41E5E}"/>
              </a:ext>
            </a:extLst>
          </p:cNvPr>
          <p:cNvSpPr>
            <a:spLocks noGrp="1"/>
          </p:cNvSpPr>
          <p:nvPr>
            <p:ph sz="half" idx="1"/>
          </p:nvPr>
        </p:nvSpPr>
        <p:spPr/>
        <p:txBody>
          <a:bodyPr/>
          <a:lstStyle/>
          <a:p>
            <a:pPr eaLnBrk="1" hangingPunct="1">
              <a:defRPr/>
            </a:pPr>
            <a:r>
              <a:rPr lang="en-US" altLang="en-US"/>
              <a:t>The EPA  Administrator</a:t>
            </a:r>
          </a:p>
          <a:p>
            <a:pPr eaLnBrk="1" hangingPunct="1">
              <a:defRPr/>
            </a:pPr>
            <a:r>
              <a:rPr lang="en-US" altLang="en-US"/>
              <a:t>Any state or local agency authorized by the Administrator</a:t>
            </a:r>
          </a:p>
          <a:p>
            <a:pPr eaLnBrk="1" hangingPunct="1">
              <a:defRPr/>
            </a:pPr>
            <a:r>
              <a:rPr lang="en-US" altLang="en-US"/>
              <a:t>The state/local agency must also be authorized by state law </a:t>
            </a:r>
          </a:p>
          <a:p>
            <a:pPr eaLnBrk="1" hangingPunct="1">
              <a:defRPr/>
            </a:pPr>
            <a:endParaRPr lang="en-US" altLang="en-US"/>
          </a:p>
        </p:txBody>
      </p:sp>
      <p:sp>
        <p:nvSpPr>
          <p:cNvPr id="393221" name="Slide Number Placeholder 1">
            <a:extLst>
              <a:ext uri="{FF2B5EF4-FFF2-40B4-BE49-F238E27FC236}">
                <a16:creationId xmlns:a16="http://schemas.microsoft.com/office/drawing/2014/main" id="{83AC911F-4389-483E-AD03-37ADB88046D7}"/>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BFD87F6-D906-4286-BF31-55DF24FDEBFC}" type="slidenum">
              <a:rPr lang="en-US" altLang="en-US" sz="1200">
                <a:solidFill>
                  <a:srgbClr val="008AE8"/>
                </a:solidFill>
                <a:effectLst/>
              </a:rPr>
              <a:pPr algn="ctr" eaLnBrk="0" hangingPunct="0">
                <a:spcBef>
                  <a:spcPct val="0"/>
                </a:spcBef>
                <a:buClrTx/>
                <a:buSzTx/>
                <a:buFontTx/>
                <a:buNone/>
              </a:pPr>
              <a:t>125</a:t>
            </a:fld>
            <a:endParaRPr lang="en-US" altLang="en-US" sz="1200">
              <a:solidFill>
                <a:srgbClr val="008AE8"/>
              </a:solidFill>
              <a:effectLst/>
            </a:endParaRPr>
          </a:p>
        </p:txBody>
      </p:sp>
      <p:pic>
        <p:nvPicPr>
          <p:cNvPr id="393220" name="Picture 2">
            <a:extLst>
              <a:ext uri="{FF2B5EF4-FFF2-40B4-BE49-F238E27FC236}">
                <a16:creationId xmlns:a16="http://schemas.microsoft.com/office/drawing/2014/main" id="{5613CD75-3F96-4CE5-ABA5-E17EA4FE50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2732E2BB-7095-47ED-9EE1-B9FC13294E46}"/>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5791200" y="1835150"/>
            <a:ext cx="2590800" cy="3313814"/>
          </a:xfrm>
          <a:prstGeom prst="rect">
            <a:avLst/>
          </a:prstGeom>
        </p:spPr>
      </p:pic>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2578" name="Title 3">
            <a:extLst>
              <a:ext uri="{FF2B5EF4-FFF2-40B4-BE49-F238E27FC236}">
                <a16:creationId xmlns:a16="http://schemas.microsoft.com/office/drawing/2014/main" id="{BDE207F7-EA24-40BF-BB2D-6181460A32F0}"/>
              </a:ext>
            </a:extLst>
          </p:cNvPr>
          <p:cNvSpPr>
            <a:spLocks noGrp="1"/>
          </p:cNvSpPr>
          <p:nvPr>
            <p:ph type="title" idx="4294967295"/>
          </p:nvPr>
        </p:nvSpPr>
        <p:spPr>
          <a:xfrm>
            <a:off x="457200" y="277812"/>
            <a:ext cx="8229600" cy="1246187"/>
          </a:xfrm>
        </p:spPr>
        <p:txBody>
          <a:bodyPr anchor="b" anchorCtr="0"/>
          <a:lstStyle/>
          <a:p>
            <a:pPr eaLnBrk="1" hangingPunct="1">
              <a:defRPr/>
            </a:pPr>
            <a:r>
              <a:rPr lang="en-US" altLang="en-US" sz="4000" b="1"/>
              <a:t>PERMITTING AUTHORIZATION (Cont’d)</a:t>
            </a:r>
          </a:p>
        </p:txBody>
      </p:sp>
      <p:sp>
        <p:nvSpPr>
          <p:cNvPr id="152579" name="Subtitle 4">
            <a:extLst>
              <a:ext uri="{FF2B5EF4-FFF2-40B4-BE49-F238E27FC236}">
                <a16:creationId xmlns:a16="http://schemas.microsoft.com/office/drawing/2014/main" id="{1D3DBE5E-81F1-4A1D-BD00-ABEF5FA2AF7A}"/>
              </a:ext>
            </a:extLst>
          </p:cNvPr>
          <p:cNvSpPr>
            <a:spLocks noGrp="1"/>
          </p:cNvSpPr>
          <p:nvPr>
            <p:ph idx="4294967295"/>
          </p:nvPr>
        </p:nvSpPr>
        <p:spPr>
          <a:xfrm>
            <a:off x="762000" y="2209800"/>
            <a:ext cx="7583488" cy="4208463"/>
          </a:xfrm>
        </p:spPr>
        <p:txBody>
          <a:bodyPr/>
          <a:lstStyle/>
          <a:p>
            <a:pPr eaLnBrk="1" hangingPunct="1">
              <a:defRPr/>
            </a:pPr>
            <a:r>
              <a:rPr lang="en-US" altLang="en-US"/>
              <a:t>Any State or local entity authorized “under state law” to issue permits and implement various federal, state, and/or local air quality regulations</a:t>
            </a:r>
          </a:p>
          <a:p>
            <a:pPr eaLnBrk="1" hangingPunct="1">
              <a:defRPr/>
            </a:pPr>
            <a:r>
              <a:rPr lang="en-US" altLang="en-US"/>
              <a:t>The agency must be authorized by EPA administrator to implement federal programs, including federal permitting programs</a:t>
            </a:r>
          </a:p>
        </p:txBody>
      </p:sp>
      <p:pic>
        <p:nvPicPr>
          <p:cNvPr id="395268" name="Picture 2">
            <a:extLst>
              <a:ext uri="{FF2B5EF4-FFF2-40B4-BE49-F238E27FC236}">
                <a16:creationId xmlns:a16="http://schemas.microsoft.com/office/drawing/2014/main" id="{33424AFA-9655-478A-9624-B2ADE98C4F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5269" name="Slide Number Placeholder 1">
            <a:extLst>
              <a:ext uri="{FF2B5EF4-FFF2-40B4-BE49-F238E27FC236}">
                <a16:creationId xmlns:a16="http://schemas.microsoft.com/office/drawing/2014/main" id="{E42FE654-D73E-4FD1-A15D-7820C0A93E6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1AE8C14-8C5E-4FF2-9CB6-D8F620B86292}" type="slidenum">
              <a:rPr lang="en-US" altLang="en-US" sz="1200">
                <a:solidFill>
                  <a:srgbClr val="008AE8"/>
                </a:solidFill>
                <a:effectLst/>
              </a:rPr>
              <a:pPr algn="ctr" eaLnBrk="0" hangingPunct="0">
                <a:spcBef>
                  <a:spcPct val="0"/>
                </a:spcBef>
                <a:buClrTx/>
                <a:buSzTx/>
                <a:buFontTx/>
                <a:buNone/>
              </a:pPr>
              <a:t>126</a:t>
            </a:fld>
            <a:endParaRPr lang="en-US" altLang="en-US" sz="1200">
              <a:solidFill>
                <a:srgbClr val="008AE8"/>
              </a:solidFill>
              <a:effectLst/>
            </a:endParaRP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2578" name="Title 3">
            <a:extLst>
              <a:ext uri="{FF2B5EF4-FFF2-40B4-BE49-F238E27FC236}">
                <a16:creationId xmlns:a16="http://schemas.microsoft.com/office/drawing/2014/main" id="{C1928103-DDC1-4D7B-825C-DE6B7CF11A90}"/>
              </a:ext>
            </a:extLst>
          </p:cNvPr>
          <p:cNvSpPr>
            <a:spLocks noGrp="1"/>
          </p:cNvSpPr>
          <p:nvPr>
            <p:ph type="title" idx="4294967295"/>
          </p:nvPr>
        </p:nvSpPr>
        <p:spPr>
          <a:xfrm>
            <a:off x="457200" y="277813"/>
            <a:ext cx="8229600" cy="747712"/>
          </a:xfrm>
        </p:spPr>
        <p:txBody>
          <a:bodyPr anchor="b" anchorCtr="0"/>
          <a:lstStyle/>
          <a:p>
            <a:pPr eaLnBrk="1" hangingPunct="1">
              <a:defRPr/>
            </a:pPr>
            <a:r>
              <a:rPr lang="en-US" altLang="en-US" sz="4000" b="1"/>
              <a:t>PERMITTING AGENCIES</a:t>
            </a:r>
          </a:p>
        </p:txBody>
      </p:sp>
      <p:sp>
        <p:nvSpPr>
          <p:cNvPr id="152579" name="Subtitle 4">
            <a:extLst>
              <a:ext uri="{FF2B5EF4-FFF2-40B4-BE49-F238E27FC236}">
                <a16:creationId xmlns:a16="http://schemas.microsoft.com/office/drawing/2014/main" id="{40C6B07B-E011-425A-88AE-97E2492A2925}"/>
              </a:ext>
            </a:extLst>
          </p:cNvPr>
          <p:cNvSpPr>
            <a:spLocks noGrp="1"/>
          </p:cNvSpPr>
          <p:nvPr>
            <p:ph idx="4294967295"/>
          </p:nvPr>
        </p:nvSpPr>
        <p:spPr>
          <a:xfrm>
            <a:off x="762000" y="2209800"/>
            <a:ext cx="7583488" cy="4208463"/>
          </a:xfrm>
        </p:spPr>
        <p:txBody>
          <a:bodyPr/>
          <a:lstStyle/>
          <a:p>
            <a:pPr eaLnBrk="1" hangingPunct="1">
              <a:defRPr/>
            </a:pPr>
            <a:r>
              <a:rPr lang="en-US" altLang="en-US"/>
              <a:t>Air quality permits for stationary sources are generally issued by state or local agencies</a:t>
            </a:r>
          </a:p>
          <a:p>
            <a:pPr eaLnBrk="1" hangingPunct="1">
              <a:defRPr/>
            </a:pPr>
            <a:r>
              <a:rPr lang="en-US" altLang="en-US"/>
              <a:t>These agencies generally have responsibilities other than permitting</a:t>
            </a:r>
          </a:p>
          <a:p>
            <a:pPr eaLnBrk="1" hangingPunct="1">
              <a:defRPr/>
            </a:pPr>
            <a:endParaRPr lang="en-US" altLang="en-US"/>
          </a:p>
        </p:txBody>
      </p:sp>
      <p:pic>
        <p:nvPicPr>
          <p:cNvPr id="397316" name="Picture 2">
            <a:extLst>
              <a:ext uri="{FF2B5EF4-FFF2-40B4-BE49-F238E27FC236}">
                <a16:creationId xmlns:a16="http://schemas.microsoft.com/office/drawing/2014/main" id="{F8BAFA00-F41E-4014-81A7-F3B6BFE9A6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7317" name="Slide Number Placeholder 1">
            <a:extLst>
              <a:ext uri="{FF2B5EF4-FFF2-40B4-BE49-F238E27FC236}">
                <a16:creationId xmlns:a16="http://schemas.microsoft.com/office/drawing/2014/main" id="{2AA773EC-35F6-4720-989C-2D3EFC13018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60F87E1-7D05-4FF0-AA53-5F43FC4BE2DC}" type="slidenum">
              <a:rPr lang="en-US" altLang="en-US" sz="1200">
                <a:solidFill>
                  <a:srgbClr val="008AE8"/>
                </a:solidFill>
                <a:effectLst/>
              </a:rPr>
              <a:pPr algn="ctr" eaLnBrk="0" hangingPunct="0">
                <a:spcBef>
                  <a:spcPct val="0"/>
                </a:spcBef>
                <a:buClrTx/>
                <a:buSzTx/>
                <a:buFontTx/>
                <a:buNone/>
              </a:pPr>
              <a:t>127</a:t>
            </a:fld>
            <a:endParaRPr lang="en-US" altLang="en-US" sz="1200">
              <a:solidFill>
                <a:srgbClr val="008AE8"/>
              </a:solidFill>
              <a:effectLst/>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3602" name="Title 3">
            <a:extLst>
              <a:ext uri="{FF2B5EF4-FFF2-40B4-BE49-F238E27FC236}">
                <a16:creationId xmlns:a16="http://schemas.microsoft.com/office/drawing/2014/main" id="{D6DF20C7-042E-44C8-A444-67F5E205F632}"/>
              </a:ext>
            </a:extLst>
          </p:cNvPr>
          <p:cNvSpPr>
            <a:spLocks noGrp="1"/>
          </p:cNvSpPr>
          <p:nvPr>
            <p:ph type="title" idx="4294967295"/>
          </p:nvPr>
        </p:nvSpPr>
        <p:spPr>
          <a:xfrm>
            <a:off x="457200" y="277813"/>
            <a:ext cx="8229600" cy="1017587"/>
          </a:xfrm>
        </p:spPr>
        <p:txBody>
          <a:bodyPr anchor="b" anchorCtr="0"/>
          <a:lstStyle/>
          <a:p>
            <a:pPr eaLnBrk="1" hangingPunct="1">
              <a:defRPr/>
            </a:pPr>
            <a:r>
              <a:rPr lang="en-US" altLang="en-US" sz="4000" b="1"/>
              <a:t>PERMITTING AGENCIES (Cont’d)</a:t>
            </a:r>
          </a:p>
        </p:txBody>
      </p:sp>
      <p:sp>
        <p:nvSpPr>
          <p:cNvPr id="153603" name="Content Placeholder 4">
            <a:extLst>
              <a:ext uri="{FF2B5EF4-FFF2-40B4-BE49-F238E27FC236}">
                <a16:creationId xmlns:a16="http://schemas.microsoft.com/office/drawing/2014/main" id="{75FFBC06-2CE9-4E5B-9010-5C703ADB26E6}"/>
              </a:ext>
            </a:extLst>
          </p:cNvPr>
          <p:cNvSpPr>
            <a:spLocks noGrp="1"/>
          </p:cNvSpPr>
          <p:nvPr>
            <p:ph idx="4294967295"/>
          </p:nvPr>
        </p:nvSpPr>
        <p:spPr/>
        <p:txBody>
          <a:bodyPr/>
          <a:lstStyle/>
          <a:p>
            <a:pPr eaLnBrk="1" hangingPunct="1">
              <a:defRPr/>
            </a:pPr>
            <a:r>
              <a:rPr lang="en-US" altLang="en-US"/>
              <a:t>In some states, stationary source permitting is done by the state agency</a:t>
            </a:r>
          </a:p>
          <a:p>
            <a:pPr eaLnBrk="1" hangingPunct="1">
              <a:defRPr/>
            </a:pPr>
            <a:r>
              <a:rPr lang="en-US" altLang="en-US"/>
              <a:t>In some states, stationary source permitting is done by local agencies</a:t>
            </a:r>
          </a:p>
          <a:p>
            <a:pPr lvl="1" eaLnBrk="1" hangingPunct="1">
              <a:defRPr/>
            </a:pPr>
            <a:r>
              <a:rPr lang="en-US" altLang="en-US"/>
              <a:t>Counties</a:t>
            </a:r>
          </a:p>
          <a:p>
            <a:pPr lvl="1" eaLnBrk="1" hangingPunct="1">
              <a:defRPr/>
            </a:pPr>
            <a:r>
              <a:rPr lang="en-US" altLang="en-US"/>
              <a:t>Cities</a:t>
            </a:r>
          </a:p>
          <a:p>
            <a:pPr lvl="1" eaLnBrk="1" hangingPunct="1">
              <a:defRPr/>
            </a:pPr>
            <a:r>
              <a:rPr lang="en-US" altLang="en-US"/>
              <a:t>Special purpose Districts</a:t>
            </a:r>
          </a:p>
          <a:p>
            <a:pPr eaLnBrk="1" hangingPunct="1">
              <a:defRPr/>
            </a:pPr>
            <a:r>
              <a:rPr lang="en-US" altLang="en-US"/>
              <a:t>In some states, a hybrid situation exists</a:t>
            </a:r>
          </a:p>
          <a:p>
            <a:pPr eaLnBrk="1" hangingPunct="1">
              <a:defRPr/>
            </a:pPr>
            <a:endParaRPr lang="en-US" altLang="en-US"/>
          </a:p>
          <a:p>
            <a:pPr lvl="1" eaLnBrk="1" hangingPunct="1">
              <a:defRPr/>
            </a:pPr>
            <a:endParaRPr lang="en-US" altLang="en-US"/>
          </a:p>
        </p:txBody>
      </p:sp>
      <p:sp>
        <p:nvSpPr>
          <p:cNvPr id="399364" name="Slide Number Placeholder 1">
            <a:extLst>
              <a:ext uri="{FF2B5EF4-FFF2-40B4-BE49-F238E27FC236}">
                <a16:creationId xmlns:a16="http://schemas.microsoft.com/office/drawing/2014/main" id="{FFB19460-6FF1-4D67-A2E4-8CCA02A9A06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1E63CFD-9F12-42DC-9B83-85D93487D94B}" type="slidenum">
              <a:rPr lang="en-US" altLang="en-US" sz="1200">
                <a:solidFill>
                  <a:srgbClr val="008AE8"/>
                </a:solidFill>
                <a:effectLst/>
              </a:rPr>
              <a:pPr algn="ctr" eaLnBrk="0" hangingPunct="0">
                <a:spcBef>
                  <a:spcPct val="0"/>
                </a:spcBef>
                <a:buClrTx/>
                <a:buSzTx/>
                <a:buFontTx/>
                <a:buNone/>
              </a:pPr>
              <a:t>128</a:t>
            </a:fld>
            <a:endParaRPr lang="en-US" altLang="en-US" sz="1200">
              <a:solidFill>
                <a:srgbClr val="008AE8"/>
              </a:solidFill>
              <a:effectLst/>
            </a:endParaRPr>
          </a:p>
        </p:txBody>
      </p:sp>
      <p:pic>
        <p:nvPicPr>
          <p:cNvPr id="5" name="Picture 2">
            <a:extLst>
              <a:ext uri="{FF2B5EF4-FFF2-40B4-BE49-F238E27FC236}">
                <a16:creationId xmlns:a16="http://schemas.microsoft.com/office/drawing/2014/main" id="{E31CF099-3D30-4D71-A19B-AB0DAD1C22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9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4626" name="Rectangle 2">
            <a:extLst>
              <a:ext uri="{FF2B5EF4-FFF2-40B4-BE49-F238E27FC236}">
                <a16:creationId xmlns:a16="http://schemas.microsoft.com/office/drawing/2014/main" id="{7C7978C2-0894-4A6B-95B4-BB25DB3E631E}"/>
              </a:ext>
            </a:extLst>
          </p:cNvPr>
          <p:cNvSpPr>
            <a:spLocks noGrp="1"/>
          </p:cNvSpPr>
          <p:nvPr>
            <p:ph type="title"/>
          </p:nvPr>
        </p:nvSpPr>
        <p:spPr/>
        <p:txBody>
          <a:bodyPr anchor="b" anchorCtr="0"/>
          <a:lstStyle/>
          <a:p>
            <a:pPr eaLnBrk="1" hangingPunct="1">
              <a:defRPr/>
            </a:pPr>
            <a:r>
              <a:rPr lang="en-US" altLang="en-US" sz="4000" b="1"/>
              <a:t>PERMIT CUSTOMERS</a:t>
            </a:r>
          </a:p>
        </p:txBody>
      </p:sp>
      <p:sp>
        <p:nvSpPr>
          <p:cNvPr id="24578" name="Rectangle 3">
            <a:extLst>
              <a:ext uri="{FF2B5EF4-FFF2-40B4-BE49-F238E27FC236}">
                <a16:creationId xmlns:a16="http://schemas.microsoft.com/office/drawing/2014/main" id="{D79056A8-4D76-4DCB-BCDE-FFB907BD83B8}"/>
              </a:ext>
            </a:extLst>
          </p:cNvPr>
          <p:cNvSpPr>
            <a:spLocks noGrp="1"/>
          </p:cNvSpPr>
          <p:nvPr>
            <p:ph sz="half" idx="1"/>
          </p:nvPr>
        </p:nvSpPr>
        <p:spPr/>
        <p:txBody>
          <a:bodyPr>
            <a:normAutofit/>
          </a:bodyPr>
          <a:lstStyle/>
          <a:p>
            <a:pPr eaLnBrk="1" hangingPunct="1">
              <a:lnSpc>
                <a:spcPct val="90000"/>
              </a:lnSpc>
              <a:defRPr/>
            </a:pPr>
            <a:r>
              <a:rPr lang="en-US"/>
              <a:t>Applicant</a:t>
            </a:r>
          </a:p>
          <a:p>
            <a:pPr eaLnBrk="1" hangingPunct="1">
              <a:lnSpc>
                <a:spcPct val="90000"/>
              </a:lnSpc>
              <a:defRPr/>
            </a:pPr>
            <a:r>
              <a:rPr lang="en-US"/>
              <a:t>Public</a:t>
            </a:r>
          </a:p>
          <a:p>
            <a:pPr eaLnBrk="1" hangingPunct="1">
              <a:lnSpc>
                <a:spcPct val="90000"/>
              </a:lnSpc>
              <a:defRPr/>
            </a:pPr>
            <a:r>
              <a:rPr lang="en-US"/>
              <a:t>Courts</a:t>
            </a:r>
          </a:p>
          <a:p>
            <a:pPr eaLnBrk="1" hangingPunct="1">
              <a:lnSpc>
                <a:spcPct val="90000"/>
              </a:lnSpc>
              <a:defRPr/>
            </a:pPr>
            <a:r>
              <a:rPr lang="en-US"/>
              <a:t>Enforcement branch of agency</a:t>
            </a:r>
          </a:p>
          <a:p>
            <a:pPr eaLnBrk="1" hangingPunct="1">
              <a:lnSpc>
                <a:spcPct val="90000"/>
              </a:lnSpc>
              <a:defRPr/>
            </a:pPr>
            <a:r>
              <a:rPr lang="en-US"/>
              <a:t>Other Sources</a:t>
            </a:r>
          </a:p>
          <a:p>
            <a:pPr eaLnBrk="1" hangingPunct="1">
              <a:lnSpc>
                <a:spcPct val="90000"/>
              </a:lnSpc>
              <a:defRPr/>
            </a:pPr>
            <a:r>
              <a:rPr lang="en-US"/>
              <a:t>EPA and other governmental agencies</a:t>
            </a:r>
          </a:p>
          <a:p>
            <a:pPr eaLnBrk="1" hangingPunct="1">
              <a:lnSpc>
                <a:spcPct val="90000"/>
              </a:lnSpc>
              <a:defRPr/>
            </a:pPr>
            <a:r>
              <a:rPr lang="en-US"/>
              <a:t>Others?</a:t>
            </a:r>
          </a:p>
        </p:txBody>
      </p:sp>
      <p:sp>
        <p:nvSpPr>
          <p:cNvPr id="401413" name="Slide Number Placeholder 1">
            <a:extLst>
              <a:ext uri="{FF2B5EF4-FFF2-40B4-BE49-F238E27FC236}">
                <a16:creationId xmlns:a16="http://schemas.microsoft.com/office/drawing/2014/main" id="{EA6E1102-2754-4362-A506-6F0C32E1CECC}"/>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D6F7C8C-7F2A-4E0E-97CF-9A1C78E8F80F}" type="slidenum">
              <a:rPr lang="en-US" altLang="en-US" sz="1200">
                <a:solidFill>
                  <a:srgbClr val="008AE8"/>
                </a:solidFill>
                <a:effectLst/>
              </a:rPr>
              <a:pPr algn="ctr" eaLnBrk="0" hangingPunct="0">
                <a:spcBef>
                  <a:spcPct val="0"/>
                </a:spcBef>
                <a:buClrTx/>
                <a:buSzTx/>
                <a:buFontTx/>
                <a:buNone/>
              </a:pPr>
              <a:t>129</a:t>
            </a:fld>
            <a:endParaRPr lang="en-US" altLang="en-US" sz="1200">
              <a:solidFill>
                <a:srgbClr val="008AE8"/>
              </a:solidFill>
              <a:effectLst/>
            </a:endParaRPr>
          </a:p>
        </p:txBody>
      </p:sp>
      <p:pic>
        <p:nvPicPr>
          <p:cNvPr id="401412" name="Picture 2">
            <a:extLst>
              <a:ext uri="{FF2B5EF4-FFF2-40B4-BE49-F238E27FC236}">
                <a16:creationId xmlns:a16="http://schemas.microsoft.com/office/drawing/2014/main" id="{E31CF099-3D30-4D71-A19B-AB0DAD1C22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9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B39A969C-99DD-4A01-A887-EB7326504953}"/>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4463143" y="1806575"/>
            <a:ext cx="4271959" cy="4271959"/>
          </a:xfrm>
          <a:prstGeom prst="rect">
            <a:avLst/>
          </a:prstGeom>
        </p:spPr>
      </p:pic>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8306" name="Rectangle 2">
            <a:extLst>
              <a:ext uri="{FF2B5EF4-FFF2-40B4-BE49-F238E27FC236}">
                <a16:creationId xmlns:a16="http://schemas.microsoft.com/office/drawing/2014/main" id="{9B203591-6CEA-4276-8D43-A66DAB0085CC}"/>
              </a:ext>
            </a:extLst>
          </p:cNvPr>
          <p:cNvSpPr>
            <a:spLocks noGrp="1" noChangeArrowheads="1"/>
          </p:cNvSpPr>
          <p:nvPr>
            <p:ph type="title" idx="4294967295"/>
          </p:nvPr>
        </p:nvSpPr>
        <p:spPr>
          <a:xfrm>
            <a:off x="457200" y="533400"/>
            <a:ext cx="8229600" cy="1139825"/>
          </a:xfrm>
        </p:spPr>
        <p:txBody>
          <a:bodyPr anchor="b" anchorCtr="0"/>
          <a:lstStyle/>
          <a:p>
            <a:pPr eaLnBrk="1" hangingPunct="1">
              <a:defRPr/>
            </a:pPr>
            <a:r>
              <a:rPr lang="en-US" altLang="en-US" sz="4000" b="1" u="sng"/>
              <a:t>Who</a:t>
            </a:r>
            <a:r>
              <a:rPr lang="en-US" altLang="en-US" sz="4000" b="1"/>
              <a:t> needs a permit? </a:t>
            </a:r>
            <a:br>
              <a:rPr lang="en-US" altLang="en-US" sz="4000" b="1"/>
            </a:br>
            <a:r>
              <a:rPr lang="en-US" altLang="en-US" sz="4000" b="1"/>
              <a:t> Operating Permit</a:t>
            </a:r>
          </a:p>
        </p:txBody>
      </p:sp>
      <p:sp>
        <p:nvSpPr>
          <p:cNvPr id="98307" name="Rectangle 3">
            <a:extLst>
              <a:ext uri="{FF2B5EF4-FFF2-40B4-BE49-F238E27FC236}">
                <a16:creationId xmlns:a16="http://schemas.microsoft.com/office/drawing/2014/main" id="{C185A890-7353-4260-861D-037AAB62C683}"/>
              </a:ext>
            </a:extLst>
          </p:cNvPr>
          <p:cNvSpPr>
            <a:spLocks noGrp="1" noChangeArrowheads="1"/>
          </p:cNvSpPr>
          <p:nvPr>
            <p:ph idx="4294967295"/>
          </p:nvPr>
        </p:nvSpPr>
        <p:spPr>
          <a:xfrm>
            <a:off x="457200" y="2057400"/>
            <a:ext cx="8229600" cy="4454525"/>
          </a:xfrm>
        </p:spPr>
        <p:txBody>
          <a:bodyPr/>
          <a:lstStyle/>
          <a:p>
            <a:pPr eaLnBrk="1" hangingPunct="1">
              <a:buClr>
                <a:schemeClr val="tx1"/>
              </a:buClr>
              <a:defRPr/>
            </a:pPr>
            <a:r>
              <a:rPr lang="en-US" altLang="en-US" dirty="0"/>
              <a:t>Major Sources – Criteria pollutants</a:t>
            </a:r>
          </a:p>
          <a:p>
            <a:pPr lvl="1" eaLnBrk="1" hangingPunct="1">
              <a:buClr>
                <a:schemeClr val="tx1"/>
              </a:buClr>
              <a:defRPr/>
            </a:pPr>
            <a:r>
              <a:rPr lang="en-US" altLang="en-US" sz="3200" dirty="0"/>
              <a:t>Applicability based on quantity of emissions</a:t>
            </a:r>
          </a:p>
          <a:p>
            <a:pPr lvl="1" eaLnBrk="1" hangingPunct="1">
              <a:buClr>
                <a:schemeClr val="tx1"/>
              </a:buClr>
              <a:defRPr/>
            </a:pPr>
            <a:r>
              <a:rPr lang="en-US" altLang="en-US" sz="3200" dirty="0"/>
              <a:t>Definition depends upon where the source is located</a:t>
            </a:r>
          </a:p>
          <a:p>
            <a:pPr lvl="1" eaLnBrk="1" hangingPunct="1">
              <a:buClr>
                <a:schemeClr val="tx1"/>
              </a:buClr>
              <a:defRPr/>
            </a:pPr>
            <a:r>
              <a:rPr lang="en-US" altLang="en-US" sz="3200" dirty="0"/>
              <a:t>Attainment status</a:t>
            </a:r>
          </a:p>
          <a:p>
            <a:pPr lvl="1" eaLnBrk="1" hangingPunct="1">
              <a:defRPr/>
            </a:pPr>
            <a:endParaRPr lang="en-US" altLang="en-US" dirty="0"/>
          </a:p>
          <a:p>
            <a:pPr eaLnBrk="1" hangingPunct="1">
              <a:defRPr/>
            </a:pPr>
            <a:endParaRPr lang="en-US" altLang="en-US" sz="2400" dirty="0"/>
          </a:p>
        </p:txBody>
      </p:sp>
      <p:cxnSp>
        <p:nvCxnSpPr>
          <p:cNvPr id="6" name="Straight Connector 5">
            <a:extLst>
              <a:ext uri="{FF2B5EF4-FFF2-40B4-BE49-F238E27FC236}">
                <a16:creationId xmlns:a16="http://schemas.microsoft.com/office/drawing/2014/main" id="{C5345ADA-9FDF-4C3A-92EF-FDF3EB99DA0F}"/>
              </a:ext>
            </a:extLst>
          </p:cNvPr>
          <p:cNvCxnSpPr/>
          <p:nvPr/>
        </p:nvCxnSpPr>
        <p:spPr>
          <a:xfrm flipV="1">
            <a:off x="506413" y="19050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24933" name="Slide Number Placeholder 1">
            <a:extLst>
              <a:ext uri="{FF2B5EF4-FFF2-40B4-BE49-F238E27FC236}">
                <a16:creationId xmlns:a16="http://schemas.microsoft.com/office/drawing/2014/main" id="{E640F51C-09E7-4AB8-BA25-9255BAB5743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FA881D9-A72B-4259-8BD9-396E4555A512}" type="slidenum">
              <a:rPr lang="en-US" altLang="en-US" sz="1200">
                <a:solidFill>
                  <a:schemeClr val="bg2"/>
                </a:solidFill>
                <a:effectLst/>
              </a:rPr>
              <a:pPr algn="ctr" eaLnBrk="0" hangingPunct="0">
                <a:spcBef>
                  <a:spcPct val="0"/>
                </a:spcBef>
                <a:buClrTx/>
                <a:buSzTx/>
                <a:buFontTx/>
                <a:buNone/>
              </a:pPr>
              <a:t>13</a:t>
            </a:fld>
            <a:endParaRPr lang="en-US" altLang="en-US" sz="1200">
              <a:solidFill>
                <a:schemeClr val="bg2"/>
              </a:solidFill>
              <a:effectLst/>
            </a:endParaRPr>
          </a:p>
        </p:txBody>
      </p:sp>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5650" name="Title 1">
            <a:extLst>
              <a:ext uri="{FF2B5EF4-FFF2-40B4-BE49-F238E27FC236}">
                <a16:creationId xmlns:a16="http://schemas.microsoft.com/office/drawing/2014/main" id="{4203ED77-FBA3-4F49-80CB-E96461317E92}"/>
              </a:ext>
            </a:extLst>
          </p:cNvPr>
          <p:cNvSpPr>
            <a:spLocks noGrp="1"/>
          </p:cNvSpPr>
          <p:nvPr>
            <p:ph type="title" idx="4294967295"/>
          </p:nvPr>
        </p:nvSpPr>
        <p:spPr>
          <a:xfrm>
            <a:off x="457200" y="304800"/>
            <a:ext cx="8229600" cy="1143000"/>
          </a:xfrm>
        </p:spPr>
        <p:txBody>
          <a:bodyPr anchor="b" anchorCtr="0"/>
          <a:lstStyle/>
          <a:p>
            <a:pPr eaLnBrk="1" hangingPunct="1">
              <a:defRPr/>
            </a:pPr>
            <a:r>
              <a:rPr lang="en-US" altLang="en-US" sz="4000" b="1"/>
              <a:t>PERMIT CUSTOMERS (Cont’d)</a:t>
            </a:r>
          </a:p>
        </p:txBody>
      </p:sp>
      <p:sp>
        <p:nvSpPr>
          <p:cNvPr id="3" name="Content Placeholder 2">
            <a:extLst>
              <a:ext uri="{FF2B5EF4-FFF2-40B4-BE49-F238E27FC236}">
                <a16:creationId xmlns:a16="http://schemas.microsoft.com/office/drawing/2014/main" id="{0E3D2CBB-F36F-42D6-8339-FBE766F56A95}"/>
              </a:ext>
            </a:extLst>
          </p:cNvPr>
          <p:cNvSpPr>
            <a:spLocks noGrp="1"/>
          </p:cNvSpPr>
          <p:nvPr>
            <p:ph idx="4294967295"/>
          </p:nvPr>
        </p:nvSpPr>
        <p:spPr>
          <a:xfrm>
            <a:off x="381000" y="1676400"/>
            <a:ext cx="8229600" cy="4525963"/>
          </a:xfrm>
        </p:spPr>
        <p:txBody>
          <a:bodyPr/>
          <a:lstStyle/>
          <a:p>
            <a:pPr eaLnBrk="1" hangingPunct="1">
              <a:buFont typeface="Arial" pitchFamily="34" charset="0"/>
              <a:buChar char="•"/>
              <a:defRPr/>
            </a:pPr>
            <a:r>
              <a:rPr lang="en-US" altLang="en-US"/>
              <a:t>Class Discussion</a:t>
            </a:r>
          </a:p>
          <a:p>
            <a:pPr lvl="1" eaLnBrk="1" hangingPunct="1">
              <a:buFont typeface="Arial" pitchFamily="34" charset="0"/>
              <a:buChar char="–"/>
              <a:defRPr/>
            </a:pPr>
            <a:endParaRPr lang="en-US" altLang="en-US"/>
          </a:p>
          <a:p>
            <a:pPr lvl="1" eaLnBrk="1" hangingPunct="1">
              <a:buFont typeface="Arial" pitchFamily="34" charset="0"/>
              <a:buChar char="–"/>
              <a:defRPr/>
            </a:pPr>
            <a:r>
              <a:rPr lang="en-US" altLang="en-US"/>
              <a:t>For what purpose(s) did each “customer” use the permit?</a:t>
            </a:r>
          </a:p>
          <a:p>
            <a:pPr lvl="1" eaLnBrk="1" hangingPunct="1">
              <a:buFont typeface="Arial" pitchFamily="34" charset="0"/>
              <a:buChar char="–"/>
              <a:defRPr/>
            </a:pPr>
            <a:endParaRPr lang="en-US" altLang="en-US"/>
          </a:p>
          <a:p>
            <a:pPr lvl="1" eaLnBrk="1" hangingPunct="1">
              <a:buFont typeface="Arial" pitchFamily="34" charset="0"/>
              <a:buChar char="–"/>
              <a:defRPr/>
            </a:pPr>
            <a:r>
              <a:rPr lang="en-US" altLang="en-US"/>
              <a:t>What kinds of permit terms were important to each?</a:t>
            </a:r>
          </a:p>
          <a:p>
            <a:pPr lvl="1" eaLnBrk="1" hangingPunct="1">
              <a:buFont typeface="Arial" pitchFamily="34" charset="0"/>
              <a:buChar char="–"/>
              <a:defRPr/>
            </a:pPr>
            <a:endParaRPr lang="en-US" altLang="en-US"/>
          </a:p>
          <a:p>
            <a:pPr lvl="1" eaLnBrk="1" hangingPunct="1">
              <a:buFont typeface="Arial" pitchFamily="34" charset="0"/>
              <a:buChar char="–"/>
              <a:defRPr/>
            </a:pPr>
            <a:r>
              <a:rPr lang="en-US" altLang="en-US"/>
              <a:t>Are there other people who might use the permit?</a:t>
            </a:r>
          </a:p>
          <a:p>
            <a:pPr eaLnBrk="1" hangingPunct="1">
              <a:buFont typeface="Arial" pitchFamily="34" charset="0"/>
              <a:buChar char="•"/>
              <a:defRPr/>
            </a:pPr>
            <a:endParaRPr lang="en-US" altLang="en-US"/>
          </a:p>
        </p:txBody>
      </p:sp>
      <p:pic>
        <p:nvPicPr>
          <p:cNvPr id="403460" name="Picture 2">
            <a:extLst>
              <a:ext uri="{FF2B5EF4-FFF2-40B4-BE49-F238E27FC236}">
                <a16:creationId xmlns:a16="http://schemas.microsoft.com/office/drawing/2014/main" id="{3DB7D89C-B6FF-4C98-85AA-E093FA037D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3461" name="Slide Number Placeholder 1">
            <a:extLst>
              <a:ext uri="{FF2B5EF4-FFF2-40B4-BE49-F238E27FC236}">
                <a16:creationId xmlns:a16="http://schemas.microsoft.com/office/drawing/2014/main" id="{6437EFD9-BC16-4783-B86F-341A2321FC3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793D78E-C48C-4AE7-B02D-D6E4D39AEF54}" type="slidenum">
              <a:rPr lang="en-US" altLang="en-US" sz="1200">
                <a:solidFill>
                  <a:srgbClr val="008AE8"/>
                </a:solidFill>
                <a:effectLst/>
              </a:rPr>
              <a:pPr algn="ctr" eaLnBrk="0" hangingPunct="0">
                <a:spcBef>
                  <a:spcPct val="0"/>
                </a:spcBef>
                <a:buClrTx/>
                <a:buSzTx/>
                <a:buFontTx/>
                <a:buNone/>
              </a:pPr>
              <a:t>130</a:t>
            </a:fld>
            <a:endParaRPr lang="en-US" altLang="en-US" sz="1200">
              <a:solidFill>
                <a:srgbClr val="008AE8"/>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6674" name="Title 3">
            <a:extLst>
              <a:ext uri="{FF2B5EF4-FFF2-40B4-BE49-F238E27FC236}">
                <a16:creationId xmlns:a16="http://schemas.microsoft.com/office/drawing/2014/main" id="{87E7191A-5DB3-4978-A5BF-E45BF57AECD7}"/>
              </a:ext>
            </a:extLst>
          </p:cNvPr>
          <p:cNvSpPr>
            <a:spLocks noGrp="1"/>
          </p:cNvSpPr>
          <p:nvPr>
            <p:ph type="title" idx="4294967295"/>
          </p:nvPr>
        </p:nvSpPr>
        <p:spPr/>
        <p:txBody>
          <a:bodyPr anchor="b" anchorCtr="0"/>
          <a:lstStyle/>
          <a:p>
            <a:pPr eaLnBrk="1" hangingPunct="1">
              <a:defRPr/>
            </a:pPr>
            <a:r>
              <a:rPr lang="en-US" altLang="en-US" sz="4000" b="1"/>
              <a:t>PERMITTING AGENCIES</a:t>
            </a:r>
            <a:br>
              <a:rPr lang="en-US" altLang="en-US"/>
            </a:br>
            <a:r>
              <a:rPr lang="en-US" altLang="en-US" sz="3200"/>
              <a:t>Other Roles</a:t>
            </a:r>
            <a:endParaRPr lang="en-US" altLang="en-US"/>
          </a:p>
        </p:txBody>
      </p:sp>
      <p:sp>
        <p:nvSpPr>
          <p:cNvPr id="156675" name="Content Placeholder 4">
            <a:extLst>
              <a:ext uri="{FF2B5EF4-FFF2-40B4-BE49-F238E27FC236}">
                <a16:creationId xmlns:a16="http://schemas.microsoft.com/office/drawing/2014/main" id="{9483397A-E31F-4CB6-B948-FC9A9E604364}"/>
              </a:ext>
            </a:extLst>
          </p:cNvPr>
          <p:cNvSpPr>
            <a:spLocks noGrp="1"/>
          </p:cNvSpPr>
          <p:nvPr>
            <p:ph idx="4294967295"/>
          </p:nvPr>
        </p:nvSpPr>
        <p:spPr/>
        <p:txBody>
          <a:bodyPr/>
          <a:lstStyle/>
          <a:p>
            <a:pPr eaLnBrk="1" hangingPunct="1">
              <a:defRPr/>
            </a:pPr>
            <a:r>
              <a:rPr lang="en-US" altLang="en-US" sz="2400"/>
              <a:t>In addition to permitting, state statutes authorize state and local agencies to administer certain parts of federal programs</a:t>
            </a:r>
            <a:br>
              <a:rPr lang="en-US" altLang="en-US" sz="2400"/>
            </a:br>
            <a:endParaRPr lang="en-US" altLang="en-US" sz="2400"/>
          </a:p>
          <a:p>
            <a:pPr lvl="1" eaLnBrk="1" hangingPunct="1">
              <a:buFont typeface="Arial" pitchFamily="34" charset="0"/>
              <a:buChar char="•"/>
              <a:defRPr/>
            </a:pPr>
            <a:r>
              <a:rPr lang="en-US" altLang="en-US" sz="2400"/>
              <a:t>State Implementation Plan (SIP) development</a:t>
            </a:r>
          </a:p>
          <a:p>
            <a:pPr lvl="2" eaLnBrk="1" hangingPunct="1">
              <a:buFont typeface="Wingdings" pitchFamily="2" charset="2"/>
              <a:buChar char="Ø"/>
              <a:defRPr/>
            </a:pPr>
            <a:r>
              <a:rPr lang="en-US" altLang="en-US"/>
              <a:t>A Plan developed by the state to attain and maintain compliance with federal air quality standards</a:t>
            </a:r>
            <a:br>
              <a:rPr lang="en-US" altLang="en-US"/>
            </a:br>
            <a:endParaRPr lang="en-US" altLang="en-US"/>
          </a:p>
          <a:p>
            <a:pPr lvl="1" eaLnBrk="1" hangingPunct="1">
              <a:buFont typeface="Arial" pitchFamily="34" charset="0"/>
              <a:buChar char="•"/>
              <a:defRPr/>
            </a:pPr>
            <a:r>
              <a:rPr lang="en-US" altLang="en-US" sz="2400"/>
              <a:t>NSPS</a:t>
            </a:r>
            <a:br>
              <a:rPr lang="en-US" altLang="en-US" sz="2400"/>
            </a:br>
            <a:endParaRPr lang="en-US" altLang="en-US" sz="2400"/>
          </a:p>
          <a:p>
            <a:pPr lvl="1" eaLnBrk="1" hangingPunct="1">
              <a:buFont typeface="Arial" pitchFamily="34" charset="0"/>
              <a:buChar char="•"/>
              <a:defRPr/>
            </a:pPr>
            <a:r>
              <a:rPr lang="en-US" altLang="en-US" sz="2400"/>
              <a:t>Hazardous air pollutants:  NESHAP, MACT</a:t>
            </a:r>
          </a:p>
        </p:txBody>
      </p:sp>
      <p:pic>
        <p:nvPicPr>
          <p:cNvPr id="405508" name="Picture 2">
            <a:extLst>
              <a:ext uri="{FF2B5EF4-FFF2-40B4-BE49-F238E27FC236}">
                <a16:creationId xmlns:a16="http://schemas.microsoft.com/office/drawing/2014/main" id="{FE694336-3DA5-42DE-AC1D-075E5600F0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5509" name="Slide Number Placeholder 1">
            <a:extLst>
              <a:ext uri="{FF2B5EF4-FFF2-40B4-BE49-F238E27FC236}">
                <a16:creationId xmlns:a16="http://schemas.microsoft.com/office/drawing/2014/main" id="{4520E228-EEE7-4CEC-BF62-2F0A02DA999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A5F0F77-E446-4B28-AE5E-55BF5B73BBEE}" type="slidenum">
              <a:rPr lang="en-US" altLang="en-US" sz="1200">
                <a:solidFill>
                  <a:srgbClr val="008AE8"/>
                </a:solidFill>
                <a:effectLst/>
              </a:rPr>
              <a:pPr algn="ctr" eaLnBrk="0" hangingPunct="0">
                <a:spcBef>
                  <a:spcPct val="0"/>
                </a:spcBef>
                <a:buClrTx/>
                <a:buSzTx/>
                <a:buFontTx/>
                <a:buNone/>
              </a:pPr>
              <a:t>131</a:t>
            </a:fld>
            <a:endParaRPr lang="en-US" altLang="en-US" sz="1200">
              <a:solidFill>
                <a:srgbClr val="008AE8"/>
              </a:solidFill>
              <a:effectLst/>
            </a:endParaRP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7698" name="Title 1">
            <a:extLst>
              <a:ext uri="{FF2B5EF4-FFF2-40B4-BE49-F238E27FC236}">
                <a16:creationId xmlns:a16="http://schemas.microsoft.com/office/drawing/2014/main" id="{9403E34B-203A-4F1A-B78E-65F897FD1364}"/>
              </a:ext>
            </a:extLst>
          </p:cNvPr>
          <p:cNvSpPr>
            <a:spLocks noGrp="1"/>
          </p:cNvSpPr>
          <p:nvPr>
            <p:ph type="title" idx="4294967295"/>
          </p:nvPr>
        </p:nvSpPr>
        <p:spPr>
          <a:xfrm>
            <a:off x="342900" y="287338"/>
            <a:ext cx="8229600" cy="1139825"/>
          </a:xfrm>
        </p:spPr>
        <p:txBody>
          <a:bodyPr anchor="b" anchorCtr="0"/>
          <a:lstStyle/>
          <a:p>
            <a:pPr eaLnBrk="1" hangingPunct="1">
              <a:defRPr/>
            </a:pPr>
            <a:r>
              <a:rPr lang="en-US" altLang="en-US" sz="4000" b="1"/>
              <a:t>PERMITTING BASICS</a:t>
            </a:r>
            <a:br>
              <a:rPr lang="en-US" altLang="en-US" sz="4000" b="1"/>
            </a:br>
            <a:r>
              <a:rPr lang="en-US" altLang="en-US" sz="4000" b="1"/>
              <a:t>Review</a:t>
            </a:r>
          </a:p>
        </p:txBody>
      </p:sp>
      <p:sp>
        <p:nvSpPr>
          <p:cNvPr id="157699" name="Content Placeholder 2">
            <a:extLst>
              <a:ext uri="{FF2B5EF4-FFF2-40B4-BE49-F238E27FC236}">
                <a16:creationId xmlns:a16="http://schemas.microsoft.com/office/drawing/2014/main" id="{8383B5D7-9944-42A3-98FD-8BD2C62893F2}"/>
              </a:ext>
            </a:extLst>
          </p:cNvPr>
          <p:cNvSpPr>
            <a:spLocks noGrp="1"/>
          </p:cNvSpPr>
          <p:nvPr>
            <p:ph idx="4294967295"/>
          </p:nvPr>
        </p:nvSpPr>
        <p:spPr>
          <a:xfrm>
            <a:off x="542925" y="1828800"/>
            <a:ext cx="7962900" cy="4703763"/>
          </a:xfrm>
        </p:spPr>
        <p:txBody>
          <a:bodyPr/>
          <a:lstStyle/>
          <a:p>
            <a:pPr eaLnBrk="1" hangingPunct="1">
              <a:defRPr/>
            </a:pPr>
            <a:r>
              <a:rPr lang="en-US" altLang="en-US"/>
              <a:t>Pre-construction permits</a:t>
            </a:r>
          </a:p>
          <a:p>
            <a:pPr lvl="1" eaLnBrk="1" hangingPunct="1">
              <a:defRPr/>
            </a:pPr>
            <a:r>
              <a:rPr lang="en-US" altLang="en-US"/>
              <a:t>Non-attainment NSR</a:t>
            </a:r>
          </a:p>
          <a:p>
            <a:pPr lvl="1" eaLnBrk="1" hangingPunct="1">
              <a:defRPr/>
            </a:pPr>
            <a:r>
              <a:rPr lang="en-US" altLang="en-US"/>
              <a:t>PSD</a:t>
            </a:r>
          </a:p>
          <a:p>
            <a:pPr eaLnBrk="1" hangingPunct="1">
              <a:defRPr/>
            </a:pPr>
            <a:r>
              <a:rPr lang="en-US" altLang="en-US"/>
              <a:t>Operating permits </a:t>
            </a:r>
          </a:p>
          <a:p>
            <a:pPr lvl="1" eaLnBrk="1" hangingPunct="1">
              <a:defRPr/>
            </a:pPr>
            <a:r>
              <a:rPr lang="en-US" altLang="en-US"/>
              <a:t>Title V</a:t>
            </a:r>
          </a:p>
          <a:p>
            <a:pPr lvl="1" eaLnBrk="1" hangingPunct="1">
              <a:defRPr/>
            </a:pPr>
            <a:r>
              <a:rPr lang="en-US" altLang="en-US"/>
              <a:t>State only</a:t>
            </a:r>
          </a:p>
          <a:p>
            <a:pPr eaLnBrk="1" hangingPunct="1">
              <a:defRPr/>
            </a:pPr>
            <a:r>
              <a:rPr lang="en-US" altLang="en-US"/>
              <a:t>Permit Issuance</a:t>
            </a:r>
          </a:p>
          <a:p>
            <a:pPr lvl="1" eaLnBrk="1" hangingPunct="1">
              <a:defRPr/>
            </a:pPr>
            <a:r>
              <a:rPr lang="en-US" altLang="en-US"/>
              <a:t>State/local agencies (may require EPA authorization)</a:t>
            </a:r>
          </a:p>
          <a:p>
            <a:pPr lvl="1" eaLnBrk="1" hangingPunct="1">
              <a:defRPr/>
            </a:pPr>
            <a:endParaRPr lang="en-US" altLang="en-US"/>
          </a:p>
        </p:txBody>
      </p:sp>
      <p:pic>
        <p:nvPicPr>
          <p:cNvPr id="407556" name="Picture 2">
            <a:extLst>
              <a:ext uri="{FF2B5EF4-FFF2-40B4-BE49-F238E27FC236}">
                <a16:creationId xmlns:a16="http://schemas.microsoft.com/office/drawing/2014/main" id="{ACC3DCFF-B6A7-41D7-A61F-640C31D1FE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7557" name="Slide Number Placeholder 1">
            <a:extLst>
              <a:ext uri="{FF2B5EF4-FFF2-40B4-BE49-F238E27FC236}">
                <a16:creationId xmlns:a16="http://schemas.microsoft.com/office/drawing/2014/main" id="{6DCE1D9B-AB3B-4C45-88CE-460D089E6AE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461E4BB-7859-4E8F-9CE9-DF1433C8E4DF}" type="slidenum">
              <a:rPr lang="en-US" altLang="en-US" sz="1200">
                <a:solidFill>
                  <a:srgbClr val="008AE8"/>
                </a:solidFill>
                <a:effectLst/>
              </a:rPr>
              <a:pPr algn="ctr" eaLnBrk="0" hangingPunct="0">
                <a:spcBef>
                  <a:spcPct val="0"/>
                </a:spcBef>
                <a:buClrTx/>
                <a:buSzTx/>
                <a:buFontTx/>
                <a:buNone/>
              </a:pPr>
              <a:t>132</a:t>
            </a:fld>
            <a:endParaRPr lang="en-US" altLang="en-US" sz="1200">
              <a:solidFill>
                <a:srgbClr val="008AE8"/>
              </a:solidFill>
              <a:effectLst/>
            </a:endParaRPr>
          </a:p>
        </p:txBody>
      </p:sp>
      <p:pic>
        <p:nvPicPr>
          <p:cNvPr id="6" name="Picture 5">
            <a:extLst>
              <a:ext uri="{FF2B5EF4-FFF2-40B4-BE49-F238E27FC236}">
                <a16:creationId xmlns:a16="http://schemas.microsoft.com/office/drawing/2014/main" id="{FFFC1CF1-67DF-45F7-B328-3C6FB314B3C3}"/>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rot="776425">
            <a:off x="4876477" y="1801091"/>
            <a:ext cx="3353123" cy="3327352"/>
          </a:xfrm>
          <a:prstGeom prst="rect">
            <a:avLst/>
          </a:prstGeom>
        </p:spPr>
      </p:pic>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a:extLst>
              <a:ext uri="{FF2B5EF4-FFF2-40B4-BE49-F238E27FC236}">
                <a16:creationId xmlns:a16="http://schemas.microsoft.com/office/drawing/2014/main" id="{A00F052D-0CAD-413B-8EB2-DE8B66E9F989}"/>
              </a:ext>
            </a:extLst>
          </p:cNvPr>
          <p:cNvSpPr>
            <a:spLocks noGrp="1"/>
          </p:cNvSpPr>
          <p:nvPr>
            <p:ph type="title" idx="4294967295"/>
          </p:nvPr>
        </p:nvSpPr>
        <p:spPr>
          <a:xfrm>
            <a:off x="469900" y="990600"/>
            <a:ext cx="8229600" cy="1139825"/>
          </a:xfrm>
        </p:spPr>
        <p:txBody>
          <a:bodyPr anchorCtr="0"/>
          <a:lstStyle/>
          <a:p>
            <a:pPr eaLnBrk="1" hangingPunct="1">
              <a:defRPr/>
            </a:pPr>
            <a:r>
              <a:rPr lang="en-US" altLang="en-US" sz="6600"/>
              <a:t>QUESTIONS?</a:t>
            </a:r>
          </a:p>
        </p:txBody>
      </p:sp>
      <p:sp>
        <p:nvSpPr>
          <p:cNvPr id="653315" name="Slide Number Placeholder 1">
            <a:extLst>
              <a:ext uri="{FF2B5EF4-FFF2-40B4-BE49-F238E27FC236}">
                <a16:creationId xmlns:a16="http://schemas.microsoft.com/office/drawing/2014/main" id="{2D1F9ABE-F70D-4D45-9EDB-B6CA0F3B796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7092350-0F43-4DE9-9B78-36099154F5C4}" type="slidenum">
              <a:rPr lang="en-US" altLang="en-US" sz="1200">
                <a:solidFill>
                  <a:schemeClr val="bg2"/>
                </a:solidFill>
                <a:effectLst/>
              </a:rPr>
              <a:pPr algn="ctr" eaLnBrk="0" hangingPunct="0">
                <a:spcBef>
                  <a:spcPct val="0"/>
                </a:spcBef>
                <a:buClrTx/>
                <a:buSzTx/>
                <a:buFontTx/>
                <a:buNone/>
              </a:pPr>
              <a:t>133</a:t>
            </a:fld>
            <a:endParaRPr lang="en-US" altLang="en-US" sz="1200">
              <a:solidFill>
                <a:schemeClr val="bg2"/>
              </a:solidFill>
              <a:effectLst/>
            </a:endParaRPr>
          </a:p>
        </p:txBody>
      </p:sp>
      <p:pic>
        <p:nvPicPr>
          <p:cNvPr id="5" name="Picture 4">
            <a:extLst>
              <a:ext uri="{FF2B5EF4-FFF2-40B4-BE49-F238E27FC236}">
                <a16:creationId xmlns:a16="http://schemas.microsoft.com/office/drawing/2014/main" id="{12356E8F-3864-4E5F-B5C6-18E1F2575FEB}"/>
              </a:ext>
            </a:extLst>
          </p:cNvPr>
          <p:cNvPicPr>
            <a:picLocks noChangeAspect="1"/>
          </p:cNvPicPr>
          <p:nvPr/>
        </p:nvPicPr>
        <p:blipFill>
          <a:blip r:embed="rId3"/>
          <a:stretch>
            <a:fillRect/>
          </a:stretch>
        </p:blipFill>
        <p:spPr>
          <a:xfrm>
            <a:off x="1115268" y="2895600"/>
            <a:ext cx="6913463" cy="2292295"/>
          </a:xfrm>
          <a:prstGeom prst="rect">
            <a:avLst/>
          </a:prstGeom>
        </p:spPr>
      </p:pic>
    </p:spTree>
    <p:extLst>
      <p:ext uri="{BB962C8B-B14F-4D97-AF65-F5344CB8AC3E}">
        <p14:creationId xmlns:p14="http://schemas.microsoft.com/office/powerpoint/2010/main" val="205588200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Title 1">
            <a:extLst>
              <a:ext uri="{FF2B5EF4-FFF2-40B4-BE49-F238E27FC236}">
                <a16:creationId xmlns:a16="http://schemas.microsoft.com/office/drawing/2014/main" id="{E05E6F51-1F8C-4A02-A80B-A49BD6D6A955}"/>
              </a:ext>
            </a:extLst>
          </p:cNvPr>
          <p:cNvSpPr>
            <a:spLocks noGrp="1"/>
          </p:cNvSpPr>
          <p:nvPr>
            <p:ph type="ctrTitle" idx="4294967295"/>
          </p:nvPr>
        </p:nvSpPr>
        <p:spPr>
          <a:xfrm>
            <a:off x="685800" y="1143000"/>
            <a:ext cx="7772400" cy="1470025"/>
          </a:xfrm>
        </p:spPr>
        <p:txBody>
          <a:bodyPr anchorCtr="0"/>
          <a:lstStyle/>
          <a:p>
            <a:pPr eaLnBrk="1" hangingPunct="1">
              <a:defRPr/>
            </a:pPr>
            <a:r>
              <a:rPr lang="en-US" altLang="en-US" sz="6600"/>
              <a:t>LESSON 5</a:t>
            </a:r>
          </a:p>
        </p:txBody>
      </p:sp>
      <p:sp>
        <p:nvSpPr>
          <p:cNvPr id="158723" name="Subtitle 3">
            <a:extLst>
              <a:ext uri="{FF2B5EF4-FFF2-40B4-BE49-F238E27FC236}">
                <a16:creationId xmlns:a16="http://schemas.microsoft.com/office/drawing/2014/main" id="{90934662-0C6D-4206-A1A6-CADBD23B929C}"/>
              </a:ext>
            </a:extLst>
          </p:cNvPr>
          <p:cNvSpPr>
            <a:spLocks noGrp="1"/>
          </p:cNvSpPr>
          <p:nvPr>
            <p:ph type="subTitle" idx="4294967295"/>
          </p:nvPr>
        </p:nvSpPr>
        <p:spPr>
          <a:xfrm>
            <a:off x="1371600" y="2971800"/>
            <a:ext cx="6400800" cy="2133600"/>
          </a:xfrm>
        </p:spPr>
        <p:txBody>
          <a:bodyPr/>
          <a:lstStyle/>
          <a:p>
            <a:pPr marL="0" indent="0" algn="ctr" eaLnBrk="1" hangingPunct="1">
              <a:buFont typeface="Wingdings" panose="05000000000000000000" pitchFamily="2" charset="2"/>
              <a:buNone/>
              <a:defRPr/>
            </a:pPr>
            <a:r>
              <a:rPr lang="en-US" altLang="en-US" sz="5500" b="1"/>
              <a:t>Potential to Emit (PTE)</a:t>
            </a:r>
          </a:p>
        </p:txBody>
      </p:sp>
      <p:sp>
        <p:nvSpPr>
          <p:cNvPr id="182276" name="Slide Number Placeholder 1">
            <a:extLst>
              <a:ext uri="{FF2B5EF4-FFF2-40B4-BE49-F238E27FC236}">
                <a16:creationId xmlns:a16="http://schemas.microsoft.com/office/drawing/2014/main" id="{F27BD937-2925-47B3-B804-9B75B9905EB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FC6969E-2047-4F1F-B941-A33B9F83676B}" type="slidenum">
              <a:rPr lang="en-US" altLang="en-US" sz="1200">
                <a:solidFill>
                  <a:schemeClr val="bg2"/>
                </a:solidFill>
                <a:effectLst/>
              </a:rPr>
              <a:pPr algn="ctr" eaLnBrk="0" hangingPunct="0">
                <a:spcBef>
                  <a:spcPct val="0"/>
                </a:spcBef>
                <a:buClrTx/>
                <a:buSzTx/>
                <a:buFontTx/>
                <a:buNone/>
              </a:pPr>
              <a:t>134</a:t>
            </a:fld>
            <a:endParaRPr lang="en-US" altLang="en-US" sz="1200">
              <a:solidFill>
                <a:schemeClr val="bg2"/>
              </a:solidFill>
              <a:effectLst/>
            </a:endParaRPr>
          </a:p>
        </p:txBody>
      </p:sp>
    </p:spTree>
    <p:extLst>
      <p:ext uri="{BB962C8B-B14F-4D97-AF65-F5344CB8AC3E}">
        <p14:creationId xmlns:p14="http://schemas.microsoft.com/office/powerpoint/2010/main" val="411186707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2E6A6B2-517C-47CB-8DBA-E042628A6D40}"/>
              </a:ext>
            </a:extLst>
          </p:cNvPr>
          <p:cNvSpPr>
            <a:spLocks noGrp="1"/>
          </p:cNvSpPr>
          <p:nvPr>
            <p:ph idx="4294967295"/>
          </p:nvPr>
        </p:nvSpPr>
        <p:spPr>
          <a:xfrm>
            <a:off x="304800" y="1828800"/>
            <a:ext cx="8229600" cy="4525963"/>
          </a:xfrm>
        </p:spPr>
        <p:txBody>
          <a:bodyPr/>
          <a:lstStyle/>
          <a:p>
            <a:pPr eaLnBrk="1" hangingPunct="1">
              <a:defRPr/>
            </a:pPr>
            <a:r>
              <a:rPr lang="en-US" altLang="en-US"/>
              <a:t>Why discuss Potential to Emit (PTE)?</a:t>
            </a:r>
          </a:p>
          <a:p>
            <a:pPr eaLnBrk="1" hangingPunct="1">
              <a:defRPr/>
            </a:pPr>
            <a:endParaRPr lang="en-US" altLang="en-US" sz="1000" i="1" u="sng"/>
          </a:p>
          <a:p>
            <a:pPr lvl="1" eaLnBrk="1" hangingPunct="1">
              <a:defRPr/>
            </a:pPr>
            <a:r>
              <a:rPr lang="en-US" altLang="en-US"/>
              <a:t>Applicability is often based on PTE</a:t>
            </a:r>
          </a:p>
          <a:p>
            <a:pPr lvl="2" eaLnBrk="1" hangingPunct="1">
              <a:defRPr/>
            </a:pPr>
            <a:r>
              <a:rPr lang="en-US" altLang="en-US"/>
              <a:t>Permit (PSD/NSR, Title V, etc.)</a:t>
            </a:r>
          </a:p>
          <a:p>
            <a:pPr lvl="2" eaLnBrk="1" hangingPunct="1">
              <a:defRPr/>
            </a:pPr>
            <a:r>
              <a:rPr lang="en-US" altLang="en-US"/>
              <a:t>Regulatory (MACT/NESHAP standards)</a:t>
            </a:r>
          </a:p>
          <a:p>
            <a:pPr lvl="1" eaLnBrk="1" hangingPunct="1">
              <a:defRPr/>
            </a:pPr>
            <a:r>
              <a:rPr lang="en-US" altLang="en-US" sz="2400"/>
              <a:t>Applicability can also be based on the date of construction, modification or reconstruction of specified source categories (e.g., NSPS)</a:t>
            </a:r>
          </a:p>
          <a:p>
            <a:pPr eaLnBrk="1" hangingPunct="1">
              <a:defRPr/>
            </a:pPr>
            <a:r>
              <a:rPr lang="en-US" altLang="en-US"/>
              <a:t>PTE is pollutant specific</a:t>
            </a:r>
          </a:p>
          <a:p>
            <a:pPr lvl="2" eaLnBrk="1" hangingPunct="1">
              <a:defRPr/>
            </a:pPr>
            <a:r>
              <a:rPr lang="en-US" altLang="en-US"/>
              <a:t>The exception is total HAPs</a:t>
            </a:r>
          </a:p>
          <a:p>
            <a:pPr eaLnBrk="1" hangingPunct="1">
              <a:defRPr/>
            </a:pPr>
            <a:endParaRPr lang="en-US" altLang="en-US"/>
          </a:p>
        </p:txBody>
      </p:sp>
      <p:sp>
        <p:nvSpPr>
          <p:cNvPr id="199683" name="Title 1">
            <a:extLst>
              <a:ext uri="{FF2B5EF4-FFF2-40B4-BE49-F238E27FC236}">
                <a16:creationId xmlns:a16="http://schemas.microsoft.com/office/drawing/2014/main" id="{13969E02-CF0D-4997-B5C0-7740DD28DF8C}"/>
              </a:ext>
            </a:extLst>
          </p:cNvPr>
          <p:cNvSpPr>
            <a:spLocks noGrp="1"/>
          </p:cNvSpPr>
          <p:nvPr>
            <p:ph type="title" idx="4294967295"/>
          </p:nvPr>
        </p:nvSpPr>
        <p:spPr>
          <a:xfrm>
            <a:off x="457200" y="304800"/>
            <a:ext cx="8229600" cy="1143000"/>
          </a:xfrm>
        </p:spPr>
        <p:txBody>
          <a:bodyPr anchorCtr="0"/>
          <a:lstStyle/>
          <a:p>
            <a:pPr eaLnBrk="1" hangingPunct="1">
              <a:defRPr/>
            </a:pPr>
            <a:r>
              <a:rPr lang="en-US" altLang="en-US" b="1"/>
              <a:t>POTENTIAL TO EMIT</a:t>
            </a:r>
            <a:endParaRPr lang="en-US" altLang="en-US" sz="2200"/>
          </a:p>
        </p:txBody>
      </p:sp>
      <p:cxnSp>
        <p:nvCxnSpPr>
          <p:cNvPr id="7" name="Straight Connector 6">
            <a:extLst>
              <a:ext uri="{FF2B5EF4-FFF2-40B4-BE49-F238E27FC236}">
                <a16:creationId xmlns:a16="http://schemas.microsoft.com/office/drawing/2014/main" id="{A97B9EC2-04DA-4DFB-B268-5510C642F1AF}"/>
              </a:ext>
            </a:extLst>
          </p:cNvPr>
          <p:cNvCxnSpPr/>
          <p:nvPr/>
        </p:nvCxnSpPr>
        <p:spPr>
          <a:xfrm>
            <a:off x="533400" y="15240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62149" name="Slide Number Placeholder 1">
            <a:extLst>
              <a:ext uri="{FF2B5EF4-FFF2-40B4-BE49-F238E27FC236}">
                <a16:creationId xmlns:a16="http://schemas.microsoft.com/office/drawing/2014/main" id="{38B1EC72-F018-4678-B539-09DE1F615C2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E87F303-E45A-4184-B0C5-8974D65A510E}" type="slidenum">
              <a:rPr lang="en-US" altLang="en-US" sz="1200">
                <a:solidFill>
                  <a:schemeClr val="bg2"/>
                </a:solidFill>
                <a:effectLst/>
              </a:rPr>
              <a:pPr algn="ctr" eaLnBrk="0" hangingPunct="0">
                <a:spcBef>
                  <a:spcPct val="0"/>
                </a:spcBef>
                <a:buClrTx/>
                <a:buSzTx/>
                <a:buFontTx/>
                <a:buNone/>
              </a:pPr>
              <a:t>135</a:t>
            </a:fld>
            <a:endParaRPr lang="en-US" altLang="en-US" sz="1200">
              <a:solidFill>
                <a:schemeClr val="bg2"/>
              </a:solidFill>
              <a:effectLst/>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0706" name="Rectangle 2">
            <a:extLst>
              <a:ext uri="{FF2B5EF4-FFF2-40B4-BE49-F238E27FC236}">
                <a16:creationId xmlns:a16="http://schemas.microsoft.com/office/drawing/2014/main" id="{BE0E786F-7193-4DFA-87D9-866BA2177A9D}"/>
              </a:ext>
            </a:extLst>
          </p:cNvPr>
          <p:cNvSpPr>
            <a:spLocks noGrp="1"/>
          </p:cNvSpPr>
          <p:nvPr>
            <p:ph type="title" idx="4294967295"/>
          </p:nvPr>
        </p:nvSpPr>
        <p:spPr>
          <a:xfrm>
            <a:off x="457200" y="277813"/>
            <a:ext cx="8229600" cy="1017587"/>
          </a:xfrm>
        </p:spPr>
        <p:txBody>
          <a:bodyPr anchor="b" anchorCtr="0"/>
          <a:lstStyle/>
          <a:p>
            <a:pPr eaLnBrk="1" hangingPunct="1">
              <a:defRPr/>
            </a:pPr>
            <a:r>
              <a:rPr lang="en-US" altLang="en-US" b="1"/>
              <a:t>Lesson Objectives</a:t>
            </a:r>
          </a:p>
        </p:txBody>
      </p:sp>
      <p:sp>
        <p:nvSpPr>
          <p:cNvPr id="200707" name="Rectangle 3">
            <a:extLst>
              <a:ext uri="{FF2B5EF4-FFF2-40B4-BE49-F238E27FC236}">
                <a16:creationId xmlns:a16="http://schemas.microsoft.com/office/drawing/2014/main" id="{B42FE010-C4D4-4CF1-81BF-4D9867FDFCA1}"/>
              </a:ext>
            </a:extLst>
          </p:cNvPr>
          <p:cNvSpPr>
            <a:spLocks noGrp="1"/>
          </p:cNvSpPr>
          <p:nvPr>
            <p:ph type="body" idx="4294967295"/>
          </p:nvPr>
        </p:nvSpPr>
        <p:spPr/>
        <p:txBody>
          <a:bodyPr/>
          <a:lstStyle/>
          <a:p>
            <a:pPr eaLnBrk="1" hangingPunct="1">
              <a:defRPr/>
            </a:pPr>
            <a:r>
              <a:rPr lang="en-US" altLang="en-US"/>
              <a:t>Determine how PTE affects permit requirements</a:t>
            </a:r>
          </a:p>
          <a:p>
            <a:pPr eaLnBrk="1" hangingPunct="1">
              <a:defRPr/>
            </a:pPr>
            <a:r>
              <a:rPr lang="en-US" altLang="en-US"/>
              <a:t>Learn how to calculate PTE</a:t>
            </a:r>
          </a:p>
          <a:p>
            <a:pPr eaLnBrk="1" hangingPunct="1">
              <a:defRPr/>
            </a:pPr>
            <a:r>
              <a:rPr lang="en-US" altLang="en-US"/>
              <a:t>How to limit PTE</a:t>
            </a:r>
          </a:p>
        </p:txBody>
      </p:sp>
      <p:sp>
        <p:nvSpPr>
          <p:cNvPr id="264196" name="Slide Number Placeholder 1">
            <a:extLst>
              <a:ext uri="{FF2B5EF4-FFF2-40B4-BE49-F238E27FC236}">
                <a16:creationId xmlns:a16="http://schemas.microsoft.com/office/drawing/2014/main" id="{314FAB3D-26C3-45EB-A79E-3D152BE9510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43B9E1B-B0D7-4568-9299-A6CBDA0215A3}" type="slidenum">
              <a:rPr lang="en-US" altLang="en-US" sz="1200">
                <a:solidFill>
                  <a:schemeClr val="bg2"/>
                </a:solidFill>
                <a:effectLst/>
              </a:rPr>
              <a:pPr algn="ctr" eaLnBrk="0" hangingPunct="0">
                <a:spcBef>
                  <a:spcPct val="0"/>
                </a:spcBef>
                <a:buClrTx/>
                <a:buSzTx/>
                <a:buFontTx/>
                <a:buNone/>
              </a:pPr>
              <a:t>136</a:t>
            </a:fld>
            <a:endParaRPr lang="en-US" altLang="en-US" sz="1200">
              <a:solidFill>
                <a:schemeClr val="bg2"/>
              </a:solidFill>
              <a:effectLst/>
            </a:endParaRPr>
          </a:p>
        </p:txBody>
      </p:sp>
      <p:pic>
        <p:nvPicPr>
          <p:cNvPr id="5" name="Picture 2">
            <a:extLst>
              <a:ext uri="{FF2B5EF4-FFF2-40B4-BE49-F238E27FC236}">
                <a16:creationId xmlns:a16="http://schemas.microsoft.com/office/drawing/2014/main" id="{E31CF099-3D30-4D71-A19B-AB0DAD1C22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469900" y="1554480"/>
            <a:ext cx="8077200"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1730" name="Title 1">
            <a:extLst>
              <a:ext uri="{FF2B5EF4-FFF2-40B4-BE49-F238E27FC236}">
                <a16:creationId xmlns:a16="http://schemas.microsoft.com/office/drawing/2014/main" id="{A4B0C905-AE33-432C-BABC-ACD5589DC6FE}"/>
              </a:ext>
            </a:extLst>
          </p:cNvPr>
          <p:cNvSpPr>
            <a:spLocks noGrp="1"/>
          </p:cNvSpPr>
          <p:nvPr>
            <p:ph type="title" idx="4294967295"/>
          </p:nvPr>
        </p:nvSpPr>
        <p:spPr>
          <a:xfrm>
            <a:off x="457200" y="0"/>
            <a:ext cx="8229600" cy="1371600"/>
          </a:xfrm>
        </p:spPr>
        <p:txBody>
          <a:bodyPr anchorCtr="0"/>
          <a:lstStyle/>
          <a:p>
            <a:pPr eaLnBrk="1" hangingPunct="1">
              <a:defRPr/>
            </a:pPr>
            <a:r>
              <a:rPr lang="en-US" altLang="en-US" sz="4000" b="1"/>
              <a:t>Potential to Emit (PTE)</a:t>
            </a:r>
            <a:endParaRPr lang="en-US" altLang="en-US" sz="4000"/>
          </a:p>
        </p:txBody>
      </p:sp>
      <p:sp>
        <p:nvSpPr>
          <p:cNvPr id="3" name="Content Placeholder 2">
            <a:extLst>
              <a:ext uri="{FF2B5EF4-FFF2-40B4-BE49-F238E27FC236}">
                <a16:creationId xmlns:a16="http://schemas.microsoft.com/office/drawing/2014/main" id="{3084C344-C921-43FA-8267-4D5FED6D2E10}"/>
              </a:ext>
            </a:extLst>
          </p:cNvPr>
          <p:cNvSpPr>
            <a:spLocks noGrp="1"/>
          </p:cNvSpPr>
          <p:nvPr>
            <p:ph idx="4294967295"/>
          </p:nvPr>
        </p:nvSpPr>
        <p:spPr>
          <a:xfrm>
            <a:off x="457200" y="1676400"/>
            <a:ext cx="8229600" cy="5181600"/>
          </a:xfrm>
        </p:spPr>
        <p:txBody>
          <a:bodyPr/>
          <a:lstStyle/>
          <a:p>
            <a:pPr eaLnBrk="1" hangingPunct="1">
              <a:lnSpc>
                <a:spcPct val="80000"/>
              </a:lnSpc>
              <a:buFont typeface="Wingdings" panose="05000000000000000000" pitchFamily="2" charset="2"/>
              <a:buNone/>
              <a:defRPr/>
            </a:pPr>
            <a:r>
              <a:rPr lang="en-US" altLang="en-US" sz="2800" dirty="0"/>
              <a:t>So what is “Potential to Emit” ? </a:t>
            </a:r>
          </a:p>
          <a:p>
            <a:pPr eaLnBrk="1" hangingPunct="1">
              <a:lnSpc>
                <a:spcPct val="80000"/>
              </a:lnSpc>
              <a:buFont typeface="Wingdings" panose="05000000000000000000" pitchFamily="2" charset="2"/>
              <a:buNone/>
              <a:defRPr/>
            </a:pPr>
            <a:endParaRPr lang="en-US" altLang="en-US" sz="1000" i="1" u="sng" dirty="0"/>
          </a:p>
          <a:p>
            <a:pPr eaLnBrk="1" hangingPunct="1">
              <a:lnSpc>
                <a:spcPct val="80000"/>
              </a:lnSpc>
              <a:defRPr/>
            </a:pPr>
            <a:r>
              <a:rPr lang="en-US" altLang="en-US" sz="2400" dirty="0"/>
              <a:t>The maximum capacity of a stationary source to emit a pollutant under its physical and operational design. </a:t>
            </a:r>
          </a:p>
          <a:p>
            <a:pPr eaLnBrk="1" hangingPunct="1">
              <a:lnSpc>
                <a:spcPct val="80000"/>
              </a:lnSpc>
              <a:defRPr/>
            </a:pPr>
            <a:endParaRPr lang="en-US" altLang="en-US" sz="800" dirty="0"/>
          </a:p>
          <a:p>
            <a:pPr eaLnBrk="1" hangingPunct="1">
              <a:lnSpc>
                <a:spcPct val="80000"/>
              </a:lnSpc>
              <a:defRPr/>
            </a:pPr>
            <a:r>
              <a:rPr lang="en-US" altLang="en-US" sz="2400" dirty="0"/>
              <a:t>Any physical or operational limitation on the capacity of the source to emit a pollutant, </a:t>
            </a:r>
            <a:r>
              <a:rPr lang="en-US" altLang="en-US" sz="2400" i="1" dirty="0"/>
              <a:t>including air pollution control equipment and restrictions on hours of operation or on the type or amount of fuel combusted, stored or processed,</a:t>
            </a:r>
            <a:r>
              <a:rPr lang="en-US" altLang="en-US" sz="2400" dirty="0"/>
              <a:t> shall be treated as part of its design </a:t>
            </a:r>
            <a:r>
              <a:rPr lang="en-US" altLang="en-US" sz="2400" u="sng" dirty="0"/>
              <a:t>if</a:t>
            </a:r>
            <a:r>
              <a:rPr lang="en-US" altLang="en-US" sz="2400" dirty="0"/>
              <a:t> the limitation or the effect it would have on emissions is federally enforceable. </a:t>
            </a:r>
          </a:p>
          <a:p>
            <a:pPr eaLnBrk="1" hangingPunct="1">
              <a:lnSpc>
                <a:spcPct val="80000"/>
              </a:lnSpc>
              <a:defRPr/>
            </a:pPr>
            <a:endParaRPr lang="en-US" altLang="en-US" sz="800" dirty="0"/>
          </a:p>
        </p:txBody>
      </p:sp>
      <p:cxnSp>
        <p:nvCxnSpPr>
          <p:cNvPr id="4" name="Straight Connector 3">
            <a:extLst>
              <a:ext uri="{FF2B5EF4-FFF2-40B4-BE49-F238E27FC236}">
                <a16:creationId xmlns:a16="http://schemas.microsoft.com/office/drawing/2014/main" id="{780A8A71-771F-420A-A921-CD07739EE8CC}"/>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66245" name="Slide Number Placeholder 1">
            <a:extLst>
              <a:ext uri="{FF2B5EF4-FFF2-40B4-BE49-F238E27FC236}">
                <a16:creationId xmlns:a16="http://schemas.microsoft.com/office/drawing/2014/main" id="{AE357735-0DAF-4D2E-AA9C-68849CB972C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F8B727B-5058-49D1-8391-1C416E6BEBDD}" type="slidenum">
              <a:rPr lang="en-US" altLang="en-US" sz="1200">
                <a:solidFill>
                  <a:schemeClr val="bg2"/>
                </a:solidFill>
                <a:effectLst/>
              </a:rPr>
              <a:pPr algn="ctr" eaLnBrk="0" hangingPunct="0">
                <a:spcBef>
                  <a:spcPct val="0"/>
                </a:spcBef>
                <a:buClrTx/>
                <a:buSzTx/>
                <a:buFontTx/>
                <a:buNone/>
              </a:pPr>
              <a:t>137</a:t>
            </a:fld>
            <a:endParaRPr lang="en-US" altLang="en-US" sz="1200">
              <a:solidFill>
                <a:schemeClr val="bg2"/>
              </a:solidFill>
              <a:effectLst/>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2754" name="Rectangle 2">
            <a:extLst>
              <a:ext uri="{FF2B5EF4-FFF2-40B4-BE49-F238E27FC236}">
                <a16:creationId xmlns:a16="http://schemas.microsoft.com/office/drawing/2014/main" id="{B7F6B0D8-A3AA-47F5-997B-6C28AA810B96}"/>
              </a:ext>
            </a:extLst>
          </p:cNvPr>
          <p:cNvSpPr>
            <a:spLocks noGrp="1"/>
          </p:cNvSpPr>
          <p:nvPr>
            <p:ph type="title" idx="4294967295"/>
          </p:nvPr>
        </p:nvSpPr>
        <p:spPr>
          <a:xfrm>
            <a:off x="838200" y="381000"/>
            <a:ext cx="7583488" cy="1044575"/>
          </a:xfrm>
        </p:spPr>
        <p:txBody>
          <a:bodyPr anchorCtr="0"/>
          <a:lstStyle/>
          <a:p>
            <a:pPr eaLnBrk="1" hangingPunct="1">
              <a:defRPr/>
            </a:pPr>
            <a:r>
              <a:rPr lang="en-US" altLang="en-US" sz="4000" b="1"/>
              <a:t>PTE (Cont’d)</a:t>
            </a:r>
          </a:p>
        </p:txBody>
      </p:sp>
      <p:sp>
        <p:nvSpPr>
          <p:cNvPr id="202755" name="Rectangle 3">
            <a:extLst>
              <a:ext uri="{FF2B5EF4-FFF2-40B4-BE49-F238E27FC236}">
                <a16:creationId xmlns:a16="http://schemas.microsoft.com/office/drawing/2014/main" id="{AF4189D5-F8CE-416A-8D31-86311BF5C7C6}"/>
              </a:ext>
            </a:extLst>
          </p:cNvPr>
          <p:cNvSpPr>
            <a:spLocks noGrp="1"/>
          </p:cNvSpPr>
          <p:nvPr>
            <p:ph type="body" idx="4294967295"/>
          </p:nvPr>
        </p:nvSpPr>
        <p:spPr/>
        <p:txBody>
          <a:bodyPr/>
          <a:lstStyle/>
          <a:p>
            <a:pPr eaLnBrk="1" hangingPunct="1">
              <a:defRPr/>
            </a:pPr>
            <a:r>
              <a:rPr lang="en-US" altLang="en-US"/>
              <a:t>In simple terms PTE is the maximum emissions that the source can produce or is allowed to produce</a:t>
            </a:r>
          </a:p>
          <a:p>
            <a:pPr eaLnBrk="1" hangingPunct="1">
              <a:defRPr/>
            </a:pPr>
            <a:r>
              <a:rPr lang="en-US" altLang="en-US"/>
              <a:t>For many sources PTE can be challenging to calculate</a:t>
            </a:r>
          </a:p>
        </p:txBody>
      </p:sp>
      <p:cxnSp>
        <p:nvCxnSpPr>
          <p:cNvPr id="4" name="Straight Connector 3">
            <a:extLst>
              <a:ext uri="{FF2B5EF4-FFF2-40B4-BE49-F238E27FC236}">
                <a16:creationId xmlns:a16="http://schemas.microsoft.com/office/drawing/2014/main" id="{6C94D98E-78BB-4B5E-984C-8D4DFC001982}"/>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68293" name="Slide Number Placeholder 1">
            <a:extLst>
              <a:ext uri="{FF2B5EF4-FFF2-40B4-BE49-F238E27FC236}">
                <a16:creationId xmlns:a16="http://schemas.microsoft.com/office/drawing/2014/main" id="{76D113EA-9E0C-4B91-8115-FE87BDE9F3A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CEF1486-8A13-41B7-93E7-98A85E6E8C27}" type="slidenum">
              <a:rPr lang="en-US" altLang="en-US" sz="1200">
                <a:solidFill>
                  <a:schemeClr val="bg2"/>
                </a:solidFill>
                <a:effectLst/>
              </a:rPr>
              <a:pPr algn="ctr" eaLnBrk="0" hangingPunct="0">
                <a:spcBef>
                  <a:spcPct val="0"/>
                </a:spcBef>
                <a:buClrTx/>
                <a:buSzTx/>
                <a:buFontTx/>
                <a:buNone/>
              </a:pPr>
              <a:t>138</a:t>
            </a:fld>
            <a:endParaRPr lang="en-US" altLang="en-US" sz="1200">
              <a:solidFill>
                <a:schemeClr val="bg2"/>
              </a:solidFill>
              <a:effectLst/>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3778" name="Rectangle 2">
            <a:extLst>
              <a:ext uri="{FF2B5EF4-FFF2-40B4-BE49-F238E27FC236}">
                <a16:creationId xmlns:a16="http://schemas.microsoft.com/office/drawing/2014/main" id="{A50CB421-8E07-4CBC-B9B0-BCF2BD8C9BA3}"/>
              </a:ext>
            </a:extLst>
          </p:cNvPr>
          <p:cNvSpPr>
            <a:spLocks noGrp="1" noChangeArrowheads="1"/>
          </p:cNvSpPr>
          <p:nvPr>
            <p:ph type="title"/>
          </p:nvPr>
        </p:nvSpPr>
        <p:spPr/>
        <p:txBody>
          <a:bodyPr anchorCtr="0"/>
          <a:lstStyle/>
          <a:p>
            <a:pPr eaLnBrk="1" hangingPunct="1">
              <a:defRPr/>
            </a:pPr>
            <a:br>
              <a:rPr lang="en-US" altLang="en-US" sz="4000"/>
            </a:br>
            <a:r>
              <a:rPr lang="en-US" altLang="en-US" sz="4000" b="1"/>
              <a:t>PTE Example Calculations</a:t>
            </a:r>
            <a:r>
              <a:rPr lang="en-US" altLang="en-US" sz="4000"/>
              <a:t> </a:t>
            </a:r>
          </a:p>
        </p:txBody>
      </p:sp>
      <p:sp>
        <p:nvSpPr>
          <p:cNvPr id="2" name="Content Placeholder 1">
            <a:extLst>
              <a:ext uri="{FF2B5EF4-FFF2-40B4-BE49-F238E27FC236}">
                <a16:creationId xmlns:a16="http://schemas.microsoft.com/office/drawing/2014/main" id="{08042C16-FC91-4A74-8239-034EAA8675FA}"/>
              </a:ext>
            </a:extLst>
          </p:cNvPr>
          <p:cNvSpPr>
            <a:spLocks noGrp="1"/>
          </p:cNvSpPr>
          <p:nvPr>
            <p:ph idx="1"/>
          </p:nvPr>
        </p:nvSpPr>
        <p:spPr>
          <a:xfrm>
            <a:off x="609600" y="1852047"/>
            <a:ext cx="8229600" cy="4525963"/>
          </a:xfrm>
        </p:spPr>
        <p:txBody>
          <a:bodyPr/>
          <a:lstStyle/>
          <a:p>
            <a:r>
              <a:rPr lang="en-US" altLang="en-US" sz="2400">
                <a:effectLst/>
              </a:rPr>
              <a:t>Fuel Burning sources like boilers and process heaters are frequently assumed to run at nameplate capacity for up to 8760 hours per year.</a:t>
            </a:r>
          </a:p>
          <a:p>
            <a:r>
              <a:rPr lang="en-US" altLang="en-US" sz="2400">
                <a:effectLst/>
              </a:rPr>
              <a:t>Non-emergency generators are generally assumed to run 100% of the time or 8760 hours</a:t>
            </a:r>
          </a:p>
          <a:p>
            <a:r>
              <a:rPr kumimoji="0" lang="en-US" altLang="en-US" sz="2400" b="0" i="0" u="none" strike="noStrike" kern="1200" cap="none" spc="0" normalizeH="0" baseline="0" noProof="0">
                <a:ln>
                  <a:noFill/>
                </a:ln>
                <a:solidFill>
                  <a:srgbClr val="FFFFFF"/>
                </a:solidFill>
                <a:effectLst/>
                <a:uLnTx/>
                <a:uFillTx/>
                <a:ea typeface="ＭＳ Ｐゴシック"/>
                <a:cs typeface="Arial"/>
              </a:rPr>
              <a:t>Emergency generators are limited (by </a:t>
            </a:r>
            <a:r>
              <a:rPr lang="en-US" altLang="en-US" sz="2400" kern="1200">
                <a:solidFill>
                  <a:srgbClr val="FFFFFF"/>
                </a:solidFill>
                <a:effectLst/>
                <a:ea typeface="ＭＳ Ｐゴシック"/>
                <a:cs typeface="Arial"/>
              </a:rPr>
              <a:t>NSPS</a:t>
            </a:r>
            <a:r>
              <a:rPr kumimoji="0" lang="en-US" altLang="en-US" sz="2400" b="0" i="0" u="none" strike="noStrike" kern="1200" cap="none" spc="0" normalizeH="0" baseline="0" noProof="0">
                <a:ln>
                  <a:noFill/>
                </a:ln>
                <a:solidFill>
                  <a:srgbClr val="FFFFFF"/>
                </a:solidFill>
                <a:effectLst/>
                <a:uLnTx/>
                <a:uFillTx/>
                <a:ea typeface="ＭＳ Ｐゴシック"/>
                <a:cs typeface="Arial"/>
              </a:rPr>
              <a:t>) to </a:t>
            </a:r>
            <a:r>
              <a:rPr lang="en-US" altLang="en-US" sz="2400" kern="1200">
                <a:solidFill>
                  <a:srgbClr val="FFFFFF"/>
                </a:solidFill>
                <a:effectLst/>
                <a:ea typeface="ＭＳ Ｐゴシック"/>
                <a:cs typeface="Arial"/>
              </a:rPr>
              <a:t>100</a:t>
            </a:r>
            <a:r>
              <a:rPr kumimoji="0" lang="en-US" altLang="en-US" sz="2400" b="0" i="0" u="none" strike="noStrike" kern="1200" cap="none" spc="0" normalizeH="0" baseline="0" noProof="0">
                <a:ln>
                  <a:noFill/>
                </a:ln>
                <a:solidFill>
                  <a:srgbClr val="FFFFFF"/>
                </a:solidFill>
                <a:effectLst/>
                <a:uLnTx/>
                <a:uFillTx/>
                <a:ea typeface="ＭＳ Ｐゴシック"/>
                <a:cs typeface="Arial"/>
              </a:rPr>
              <a:t> hours</a:t>
            </a:r>
            <a:r>
              <a:rPr lang="en-US" altLang="en-US" sz="2400" kern="1200">
                <a:solidFill>
                  <a:srgbClr val="FFFFFF"/>
                </a:solidFill>
                <a:effectLst/>
                <a:ea typeface="ＭＳ Ｐゴシック"/>
                <a:cs typeface="Arial"/>
              </a:rPr>
              <a:t> of non-emergency operation</a:t>
            </a:r>
            <a:r>
              <a:rPr kumimoji="0" lang="en-US" altLang="en-US" sz="2400" b="0" i="0" u="none" strike="noStrike" kern="1200" cap="none" spc="0" normalizeH="0" baseline="0" noProof="0">
                <a:ln>
                  <a:noFill/>
                </a:ln>
                <a:solidFill>
                  <a:srgbClr val="FFFFFF"/>
                </a:solidFill>
                <a:effectLst/>
                <a:uLnTx/>
                <a:uFillTx/>
                <a:ea typeface="ＭＳ Ｐゴシック"/>
                <a:cs typeface="Arial"/>
              </a:rPr>
              <a:t> per year</a:t>
            </a:r>
            <a:r>
              <a:rPr lang="en-US" altLang="en-US" sz="2400" kern="1200">
                <a:solidFill>
                  <a:srgbClr val="FFFFFF"/>
                </a:solidFill>
                <a:effectLst/>
                <a:ea typeface="ＭＳ Ｐゴシック"/>
                <a:cs typeface="Arial"/>
              </a:rPr>
              <a:t> (EPA policy recommends assuming 500 hours per year of emergency operation).</a:t>
            </a:r>
            <a:endParaRPr lang="en-US" altLang="en-US" sz="2400" b="0" i="0" u="none" strike="noStrike" kern="1200" cap="none" spc="0" normalizeH="0" baseline="0" noProof="0">
              <a:ln>
                <a:noFill/>
              </a:ln>
              <a:solidFill>
                <a:srgbClr val="FFFFFF"/>
              </a:solidFill>
              <a:effectLst/>
              <a:uLnTx/>
              <a:uFillTx/>
              <a:ea typeface="ＭＳ Ｐゴシック"/>
              <a:cs typeface="Arial"/>
            </a:endParaRPr>
          </a:p>
          <a:p>
            <a:r>
              <a:rPr kumimoji="0" lang="en-US" altLang="en-US" sz="2400" b="0" i="0" u="none" strike="noStrike" kern="1200" cap="none" spc="0" normalizeH="0" baseline="0" noProof="0">
                <a:ln>
                  <a:noFill/>
                </a:ln>
                <a:solidFill>
                  <a:srgbClr val="FFFFFF"/>
                </a:solidFill>
                <a:effectLst/>
                <a:uLnTx/>
                <a:uFillTx/>
                <a:ea typeface="ＭＳ Ｐゴシック"/>
                <a:cs typeface="Arial"/>
              </a:rPr>
              <a:t>Batch operations like auto refinishing take into account startup clean up and actual paint time.</a:t>
            </a:r>
            <a:endParaRPr lang="en-US" altLang="en-US" sz="2400" b="0" i="0" u="none" strike="noStrike" kern="1200" cap="none" spc="0" normalizeH="0" baseline="0" noProof="0">
              <a:ln>
                <a:noFill/>
              </a:ln>
              <a:solidFill>
                <a:srgbClr val="FFFFFF"/>
              </a:solidFill>
              <a:effectLst/>
              <a:uLnTx/>
              <a:uFillTx/>
              <a:ea typeface="ＭＳ Ｐゴシック"/>
              <a:cs typeface="Arial"/>
            </a:endParaRPr>
          </a:p>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endParaRPr>
          </a:p>
          <a:p>
            <a:endParaRPr lang="en-US" altLang="en-US" sz="2400"/>
          </a:p>
          <a:p>
            <a:endParaRPr lang="en-US" altLang="en-US" sz="2400"/>
          </a:p>
          <a:p>
            <a:endParaRPr lang="en-US" altLang="en-US" sz="2400"/>
          </a:p>
          <a:p>
            <a:endParaRPr lang="en-US" altLang="en-US" sz="2400"/>
          </a:p>
          <a:p>
            <a:endParaRPr lang="en-US"/>
          </a:p>
        </p:txBody>
      </p:sp>
      <p:sp>
        <p:nvSpPr>
          <p:cNvPr id="270341" name="Slide Number Placeholder 1">
            <a:extLst>
              <a:ext uri="{FF2B5EF4-FFF2-40B4-BE49-F238E27FC236}">
                <a16:creationId xmlns:a16="http://schemas.microsoft.com/office/drawing/2014/main" id="{CBA548CE-026A-4C59-BBCE-9B929855E610}"/>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BD288E2-A114-46E6-8FDA-03FE6182E4B7}" type="slidenum">
              <a:rPr lang="en-US" altLang="en-US" sz="1200">
                <a:solidFill>
                  <a:schemeClr val="bg2"/>
                </a:solidFill>
                <a:effectLst/>
              </a:rPr>
              <a:pPr algn="ctr" eaLnBrk="0" hangingPunct="0">
                <a:spcBef>
                  <a:spcPct val="0"/>
                </a:spcBef>
                <a:buClrTx/>
                <a:buSzTx/>
                <a:buFontTx/>
                <a:buNone/>
              </a:pPr>
              <a:t>139</a:t>
            </a:fld>
            <a:endParaRPr lang="en-US" altLang="en-US" sz="1200">
              <a:solidFill>
                <a:schemeClr val="bg2"/>
              </a:solidFill>
              <a:effectLst/>
            </a:endParaRPr>
          </a:p>
        </p:txBody>
      </p:sp>
      <p:cxnSp>
        <p:nvCxnSpPr>
          <p:cNvPr id="4" name="Straight Connector 3">
            <a:extLst>
              <a:ext uri="{FF2B5EF4-FFF2-40B4-BE49-F238E27FC236}">
                <a16:creationId xmlns:a16="http://schemas.microsoft.com/office/drawing/2014/main" id="{3AC13944-BB69-428F-90B6-912E61FD15B7}"/>
              </a:ext>
            </a:extLst>
          </p:cNvPr>
          <p:cNvCxnSpPr/>
          <p:nvPr/>
        </p:nvCxnSpPr>
        <p:spPr>
          <a:xfrm>
            <a:off x="533400" y="1549400"/>
            <a:ext cx="8077200" cy="0"/>
          </a:xfrm>
          <a:prstGeom prst="line">
            <a:avLst/>
          </a:prstGeom>
          <a:ln/>
        </p:spPr>
        <p:style>
          <a:lnRef idx="1">
            <a:schemeClr val="dk1"/>
          </a:lnRef>
          <a:fillRef idx="0">
            <a:schemeClr val="dk1"/>
          </a:fillRef>
          <a:effectRef idx="0">
            <a:schemeClr val="dk1"/>
          </a:effectRef>
          <a:fontRef idx="minor">
            <a:schemeClr val="tx1"/>
          </a:fontRef>
        </p:style>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9330" name="Title 1">
            <a:extLst>
              <a:ext uri="{FF2B5EF4-FFF2-40B4-BE49-F238E27FC236}">
                <a16:creationId xmlns:a16="http://schemas.microsoft.com/office/drawing/2014/main" id="{D507219B-1520-4E9E-B30C-1B0A35AED873}"/>
              </a:ext>
            </a:extLst>
          </p:cNvPr>
          <p:cNvSpPr>
            <a:spLocks noGrp="1"/>
          </p:cNvSpPr>
          <p:nvPr>
            <p:ph type="title" idx="4294967295"/>
          </p:nvPr>
        </p:nvSpPr>
        <p:spPr>
          <a:xfrm>
            <a:off x="381000" y="685800"/>
            <a:ext cx="8229600" cy="1143000"/>
          </a:xfrm>
        </p:spPr>
        <p:txBody>
          <a:bodyPr anchor="b" anchorCtr="0"/>
          <a:lstStyle/>
          <a:p>
            <a:pPr eaLnBrk="1" hangingPunct="1">
              <a:defRPr/>
            </a:pPr>
            <a:r>
              <a:rPr lang="en-US" altLang="en-US" b="1" u="sng"/>
              <a:t>Who</a:t>
            </a:r>
            <a:r>
              <a:rPr lang="en-US" altLang="en-US" b="1"/>
              <a:t> needs a permit? </a:t>
            </a:r>
            <a:br>
              <a:rPr lang="en-US" altLang="en-US" b="1"/>
            </a:br>
            <a:r>
              <a:rPr lang="en-US" altLang="en-US" b="1"/>
              <a:t> Operating Permit </a:t>
            </a:r>
            <a:r>
              <a:rPr lang="en-US" altLang="en-US" sz="4000" b="1"/>
              <a:t>(Cont’d)</a:t>
            </a:r>
          </a:p>
        </p:txBody>
      </p:sp>
      <p:sp>
        <p:nvSpPr>
          <p:cNvPr id="99331" name="Content Placeholder 2">
            <a:extLst>
              <a:ext uri="{FF2B5EF4-FFF2-40B4-BE49-F238E27FC236}">
                <a16:creationId xmlns:a16="http://schemas.microsoft.com/office/drawing/2014/main" id="{D4FD4A03-2C6A-4977-979F-528F1943128E}"/>
              </a:ext>
            </a:extLst>
          </p:cNvPr>
          <p:cNvSpPr>
            <a:spLocks noGrp="1"/>
          </p:cNvSpPr>
          <p:nvPr>
            <p:ph idx="4294967295"/>
          </p:nvPr>
        </p:nvSpPr>
        <p:spPr>
          <a:xfrm>
            <a:off x="381000" y="2057400"/>
            <a:ext cx="8229600" cy="4525963"/>
          </a:xfrm>
        </p:spPr>
        <p:txBody>
          <a:bodyPr/>
          <a:lstStyle/>
          <a:p>
            <a:pPr eaLnBrk="1" hangingPunct="1">
              <a:defRPr/>
            </a:pPr>
            <a:endParaRPr lang="en-US" altLang="en-US"/>
          </a:p>
          <a:p>
            <a:pPr eaLnBrk="1" hangingPunct="1">
              <a:buClr>
                <a:schemeClr val="tx1"/>
              </a:buClr>
              <a:defRPr/>
            </a:pPr>
            <a:r>
              <a:rPr lang="en-US" altLang="en-US"/>
              <a:t>Hazardous Air Pollutants (HAPs)</a:t>
            </a:r>
          </a:p>
          <a:p>
            <a:pPr lvl="1" eaLnBrk="1" hangingPunct="1">
              <a:defRPr/>
            </a:pPr>
            <a:r>
              <a:rPr lang="en-US" altLang="en-US" sz="3200"/>
              <a:t>10 </a:t>
            </a:r>
            <a:r>
              <a:rPr lang="en-US" altLang="en-US" sz="3200" err="1"/>
              <a:t>tpy</a:t>
            </a:r>
            <a:r>
              <a:rPr lang="en-US" altLang="en-US" sz="3200"/>
              <a:t> of a single HAP</a:t>
            </a:r>
          </a:p>
          <a:p>
            <a:pPr lvl="1" eaLnBrk="1" hangingPunct="1">
              <a:defRPr/>
            </a:pPr>
            <a:r>
              <a:rPr lang="en-US" altLang="en-US" sz="3200"/>
              <a:t>25 </a:t>
            </a:r>
            <a:r>
              <a:rPr lang="en-US" altLang="en-US" sz="3200" err="1"/>
              <a:t>tpy</a:t>
            </a:r>
            <a:r>
              <a:rPr lang="en-US" altLang="en-US" sz="3200"/>
              <a:t> of combination of HAPs</a:t>
            </a:r>
          </a:p>
        </p:txBody>
      </p:sp>
      <p:cxnSp>
        <p:nvCxnSpPr>
          <p:cNvPr id="6" name="Straight Connector 5">
            <a:extLst>
              <a:ext uri="{FF2B5EF4-FFF2-40B4-BE49-F238E27FC236}">
                <a16:creationId xmlns:a16="http://schemas.microsoft.com/office/drawing/2014/main" id="{4469FAF6-2ACC-4CFF-B060-C3613E00FD39}"/>
              </a:ext>
            </a:extLst>
          </p:cNvPr>
          <p:cNvCxnSpPr/>
          <p:nvPr/>
        </p:nvCxnSpPr>
        <p:spPr>
          <a:xfrm flipV="1">
            <a:off x="457200" y="19812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26981" name="Slide Number Placeholder 1">
            <a:extLst>
              <a:ext uri="{FF2B5EF4-FFF2-40B4-BE49-F238E27FC236}">
                <a16:creationId xmlns:a16="http://schemas.microsoft.com/office/drawing/2014/main" id="{D4368FA4-63E9-44E5-A8F1-198442F2761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2DC7ADB-1308-4AD6-929F-CC754439B74E}" type="slidenum">
              <a:rPr lang="en-US" altLang="en-US" sz="1200">
                <a:solidFill>
                  <a:schemeClr val="bg2"/>
                </a:solidFill>
                <a:effectLst/>
              </a:rPr>
              <a:pPr algn="ctr" eaLnBrk="0" hangingPunct="0">
                <a:spcBef>
                  <a:spcPct val="0"/>
                </a:spcBef>
                <a:buClrTx/>
                <a:buSzTx/>
                <a:buFontTx/>
                <a:buNone/>
              </a:pPr>
              <a:t>14</a:t>
            </a:fld>
            <a:endParaRPr lang="en-US" altLang="en-US" sz="1200">
              <a:solidFill>
                <a:schemeClr val="bg2"/>
              </a:solidFill>
              <a:effectLst/>
            </a:endParaRPr>
          </a:p>
        </p:txBody>
      </p:sp>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02" name="Title 1">
            <a:extLst>
              <a:ext uri="{FF2B5EF4-FFF2-40B4-BE49-F238E27FC236}">
                <a16:creationId xmlns:a16="http://schemas.microsoft.com/office/drawing/2014/main" id="{7BA3C8B1-E6A6-4BE9-9F2E-C4D3316180A6}"/>
              </a:ext>
            </a:extLst>
          </p:cNvPr>
          <p:cNvSpPr>
            <a:spLocks noGrp="1"/>
          </p:cNvSpPr>
          <p:nvPr>
            <p:ph type="title"/>
          </p:nvPr>
        </p:nvSpPr>
        <p:spPr/>
        <p:txBody>
          <a:bodyPr anchorCtr="0"/>
          <a:lstStyle/>
          <a:p>
            <a:pPr eaLnBrk="1" hangingPunct="1">
              <a:defRPr/>
            </a:pPr>
            <a:r>
              <a:rPr lang="en-US" altLang="en-US" sz="4000" b="1"/>
              <a:t>PTE (Cont’d)</a:t>
            </a:r>
            <a:endParaRPr lang="en-US" altLang="en-US" sz="4000"/>
          </a:p>
        </p:txBody>
      </p:sp>
      <p:graphicFrame>
        <p:nvGraphicFramePr>
          <p:cNvPr id="7" name="Content Placeholder 6">
            <a:extLst>
              <a:ext uri="{FF2B5EF4-FFF2-40B4-BE49-F238E27FC236}">
                <a16:creationId xmlns:a16="http://schemas.microsoft.com/office/drawing/2014/main" id="{BE55E169-30A3-44FF-89BE-F3A77CE12A50}"/>
              </a:ext>
            </a:extLst>
          </p:cNvPr>
          <p:cNvGraphicFramePr>
            <a:graphicFrameLocks noGrp="1"/>
          </p:cNvGraphicFramePr>
          <p:nvPr>
            <p:ph sz="half" idx="1"/>
            <p:extLst>
              <p:ext uri="{D42A27DB-BD31-4B8C-83A1-F6EECF244321}">
                <p14:modId xmlns:p14="http://schemas.microsoft.com/office/powerpoint/2010/main" val="336498003"/>
              </p:ext>
            </p:extLst>
          </p:nvPr>
        </p:nvGraphicFramePr>
        <p:xfrm>
          <a:off x="457200" y="1600200"/>
          <a:ext cx="7467600" cy="45259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2389" name="Slide Number Placeholder 1">
            <a:extLst>
              <a:ext uri="{FF2B5EF4-FFF2-40B4-BE49-F238E27FC236}">
                <a16:creationId xmlns:a16="http://schemas.microsoft.com/office/drawing/2014/main" id="{3FC5B03D-9B38-4CE7-A060-267D9F99E61C}"/>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C85DDB8-96F4-4771-80C8-F6ADEEFA6798}" type="slidenum">
              <a:rPr lang="en-US" altLang="en-US" sz="1200">
                <a:solidFill>
                  <a:schemeClr val="bg2"/>
                </a:solidFill>
                <a:effectLst/>
              </a:rPr>
              <a:pPr algn="ctr" eaLnBrk="0" hangingPunct="0">
                <a:spcBef>
                  <a:spcPct val="0"/>
                </a:spcBef>
                <a:buClrTx/>
                <a:buSzTx/>
                <a:buFontTx/>
                <a:buNone/>
              </a:pPr>
              <a:t>140</a:t>
            </a:fld>
            <a:endParaRPr lang="en-US" altLang="en-US" sz="1200">
              <a:solidFill>
                <a:schemeClr val="bg2"/>
              </a:solidFill>
              <a:effectLst/>
            </a:endParaRPr>
          </a:p>
        </p:txBody>
      </p:sp>
      <p:cxnSp>
        <p:nvCxnSpPr>
          <p:cNvPr id="5" name="Straight Connector 4">
            <a:extLst>
              <a:ext uri="{FF2B5EF4-FFF2-40B4-BE49-F238E27FC236}">
                <a16:creationId xmlns:a16="http://schemas.microsoft.com/office/drawing/2014/main" id="{2BF4B4F3-7942-48D8-9640-2B7144F978AC}"/>
              </a:ext>
            </a:extLst>
          </p:cNvPr>
          <p:cNvCxnSpPr/>
          <p:nvPr/>
        </p:nvCxnSpPr>
        <p:spPr>
          <a:xfrm>
            <a:off x="533400" y="1092200"/>
            <a:ext cx="8077200" cy="0"/>
          </a:xfrm>
          <a:prstGeom prst="line">
            <a:avLst/>
          </a:prstGeom>
          <a:ln/>
        </p:spPr>
        <p:style>
          <a:lnRef idx="1">
            <a:schemeClr val="dk1"/>
          </a:lnRef>
          <a:fillRef idx="0">
            <a:schemeClr val="dk1"/>
          </a:fillRef>
          <a:effectRef idx="0">
            <a:schemeClr val="dk1"/>
          </a:effectRef>
          <a:fontRef idx="minor">
            <a:schemeClr val="tx1"/>
          </a:fontRef>
        </p:style>
      </p:cxn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02" name="Title 1">
            <a:extLst>
              <a:ext uri="{FF2B5EF4-FFF2-40B4-BE49-F238E27FC236}">
                <a16:creationId xmlns:a16="http://schemas.microsoft.com/office/drawing/2014/main" id="{7BA3C8B1-E6A6-4BE9-9F2E-C4D3316180A6}"/>
              </a:ext>
            </a:extLst>
          </p:cNvPr>
          <p:cNvSpPr>
            <a:spLocks noGrp="1"/>
          </p:cNvSpPr>
          <p:nvPr>
            <p:ph type="title"/>
          </p:nvPr>
        </p:nvSpPr>
        <p:spPr>
          <a:xfrm>
            <a:off x="413449" y="4368"/>
            <a:ext cx="8229600" cy="1139825"/>
          </a:xfrm>
        </p:spPr>
        <p:txBody>
          <a:bodyPr anchorCtr="0"/>
          <a:lstStyle/>
          <a:p>
            <a:pPr eaLnBrk="1" hangingPunct="1">
              <a:defRPr/>
            </a:pPr>
            <a:r>
              <a:rPr lang="en-US" altLang="en-US" sz="4000" b="1"/>
              <a:t>PTE (Cont’d)</a:t>
            </a:r>
            <a:endParaRPr lang="en-US" altLang="en-US" sz="4000"/>
          </a:p>
        </p:txBody>
      </p:sp>
      <p:sp>
        <p:nvSpPr>
          <p:cNvPr id="2" name="Content Placeholder 1">
            <a:extLst>
              <a:ext uri="{FF2B5EF4-FFF2-40B4-BE49-F238E27FC236}">
                <a16:creationId xmlns:a16="http://schemas.microsoft.com/office/drawing/2014/main" id="{5B823E3B-CD2A-42D9-B4FD-246E09F5BAE3}"/>
              </a:ext>
            </a:extLst>
          </p:cNvPr>
          <p:cNvSpPr>
            <a:spLocks noGrp="1"/>
          </p:cNvSpPr>
          <p:nvPr>
            <p:ph sz="half" idx="2"/>
          </p:nvPr>
        </p:nvSpPr>
        <p:spPr>
          <a:xfrm>
            <a:off x="653715" y="1108000"/>
            <a:ext cx="8459658" cy="5838498"/>
          </a:xfrm>
        </p:spPr>
        <p:txBody>
          <a:bodyPr/>
          <a:lstStyle/>
          <a:p>
            <a:pPr eaLnBrk="1" hangingPunct="1">
              <a:lnSpc>
                <a:spcPct val="80000"/>
              </a:lnSpc>
              <a:defRPr/>
            </a:pPr>
            <a:r>
              <a:rPr lang="en-US" altLang="en-US"/>
              <a:t>Emission Factors</a:t>
            </a:r>
            <a:endParaRPr lang="en-US" altLang="en-US" sz="2500"/>
          </a:p>
          <a:p>
            <a:pPr lvl="1" eaLnBrk="1" hangingPunct="1">
              <a:lnSpc>
                <a:spcPct val="80000"/>
              </a:lnSpc>
              <a:defRPr/>
            </a:pPr>
            <a:r>
              <a:rPr lang="en-US" altLang="en-US" sz="2300"/>
              <a:t>Stack test data</a:t>
            </a:r>
          </a:p>
          <a:p>
            <a:pPr lvl="1" eaLnBrk="1" hangingPunct="1">
              <a:lnSpc>
                <a:spcPct val="80000"/>
              </a:lnSpc>
              <a:defRPr/>
            </a:pPr>
            <a:r>
              <a:rPr lang="en-US" altLang="en-US" sz="2300"/>
              <a:t>AP-42</a:t>
            </a:r>
          </a:p>
          <a:p>
            <a:pPr lvl="1" eaLnBrk="1" hangingPunct="1">
              <a:lnSpc>
                <a:spcPct val="80000"/>
              </a:lnSpc>
              <a:defRPr/>
            </a:pPr>
            <a:r>
              <a:rPr lang="en-US" altLang="en-US" sz="2300" err="1"/>
              <a:t>WebFIRE</a:t>
            </a:r>
            <a:endParaRPr lang="en-US" altLang="en-US" sz="2300"/>
          </a:p>
          <a:p>
            <a:pPr eaLnBrk="1" hangingPunct="1">
              <a:lnSpc>
                <a:spcPct val="80000"/>
              </a:lnSpc>
              <a:defRPr/>
            </a:pPr>
            <a:r>
              <a:rPr lang="en-US" altLang="en-US"/>
              <a:t>Material Balance</a:t>
            </a:r>
          </a:p>
          <a:p>
            <a:pPr eaLnBrk="1" hangingPunct="1">
              <a:lnSpc>
                <a:spcPct val="80000"/>
              </a:lnSpc>
              <a:defRPr/>
            </a:pPr>
            <a:r>
              <a:rPr lang="en-US" altLang="en-US"/>
              <a:t>EPA software</a:t>
            </a:r>
          </a:p>
          <a:p>
            <a:pPr lvl="1" eaLnBrk="1" hangingPunct="1">
              <a:lnSpc>
                <a:spcPct val="80000"/>
              </a:lnSpc>
              <a:defRPr/>
            </a:pPr>
            <a:r>
              <a:rPr lang="en-US" altLang="en-US" sz="2300"/>
              <a:t>Tanks</a:t>
            </a:r>
          </a:p>
          <a:p>
            <a:pPr lvl="1" eaLnBrk="1" hangingPunct="1">
              <a:lnSpc>
                <a:spcPct val="80000"/>
              </a:lnSpc>
              <a:defRPr/>
            </a:pPr>
            <a:r>
              <a:rPr lang="en-US" altLang="en-US" sz="2300" err="1"/>
              <a:t>LandGEM</a:t>
            </a:r>
            <a:endParaRPr lang="en-US" altLang="en-US" sz="2300"/>
          </a:p>
          <a:p>
            <a:pPr lvl="1" eaLnBrk="1" hangingPunct="1">
              <a:lnSpc>
                <a:spcPct val="80000"/>
              </a:lnSpc>
              <a:defRPr/>
            </a:pPr>
            <a:r>
              <a:rPr lang="en-US" altLang="en-US" sz="2300"/>
              <a:t>WATER9</a:t>
            </a:r>
          </a:p>
          <a:p>
            <a:pPr lvl="1" eaLnBrk="1" hangingPunct="1">
              <a:lnSpc>
                <a:spcPct val="80000"/>
              </a:lnSpc>
              <a:defRPr/>
            </a:pPr>
            <a:r>
              <a:rPr lang="en-US" altLang="en-US" sz="2300"/>
              <a:t>SPECIATE</a:t>
            </a:r>
          </a:p>
          <a:p>
            <a:pPr eaLnBrk="1" hangingPunct="1">
              <a:lnSpc>
                <a:spcPct val="80000"/>
              </a:lnSpc>
              <a:defRPr/>
            </a:pPr>
            <a:r>
              <a:rPr lang="en-US" altLang="en-US"/>
              <a:t>Engineering Judgment</a:t>
            </a:r>
          </a:p>
          <a:p>
            <a:pPr>
              <a:lnSpc>
                <a:spcPct val="80000"/>
              </a:lnSpc>
              <a:defRPr/>
            </a:pPr>
            <a:r>
              <a:rPr lang="en-US" sz="3200">
                <a:latin typeface="Calibri"/>
                <a:cs typeface="Calibri"/>
              </a:rPr>
              <a:t>EPA’s Air Emissions Factors and Quantification website is a good source of info</a:t>
            </a:r>
            <a:endParaRPr lang="en-US"/>
          </a:p>
          <a:p>
            <a:pPr lvl="1">
              <a:lnSpc>
                <a:spcPct val="80000"/>
              </a:lnSpc>
              <a:buClr>
                <a:srgbClr val="CCECFF"/>
              </a:buClr>
              <a:defRPr/>
            </a:pPr>
            <a:r>
              <a:rPr lang="en-US" sz="2200">
                <a:solidFill>
                  <a:srgbClr val="FF0000"/>
                </a:solidFill>
                <a:latin typeface="Calibri"/>
                <a:cs typeface="Calibri"/>
              </a:rPr>
              <a:t> </a:t>
            </a:r>
            <a:r>
              <a:rPr lang="en-US" sz="1500">
                <a:solidFill>
                  <a:srgbClr val="000000"/>
                </a:solidFill>
                <a:latin typeface="Calibri"/>
                <a:cs typeface="Calibri"/>
              </a:rPr>
              <a:t> </a:t>
            </a:r>
            <a:r>
              <a:rPr lang="en-US" sz="2200">
                <a:latin typeface="Calibri"/>
                <a:cs typeface="Calibri"/>
                <a:hlinkClick r:id="rId3"/>
              </a:rPr>
              <a:t>www.epa.gov/air-emissions-factors-and-quantification</a:t>
            </a:r>
            <a:r>
              <a:rPr lang="en-US" sz="2200">
                <a:solidFill>
                  <a:srgbClr val="000000"/>
                </a:solidFill>
                <a:latin typeface="Calibri"/>
                <a:cs typeface="Calibri"/>
              </a:rPr>
              <a:t> </a:t>
            </a:r>
            <a:endParaRPr lang="en-US"/>
          </a:p>
        </p:txBody>
      </p:sp>
      <p:sp>
        <p:nvSpPr>
          <p:cNvPr id="272389" name="Slide Number Placeholder 1">
            <a:extLst>
              <a:ext uri="{FF2B5EF4-FFF2-40B4-BE49-F238E27FC236}">
                <a16:creationId xmlns:a16="http://schemas.microsoft.com/office/drawing/2014/main" id="{3FC5B03D-9B38-4CE7-A060-267D9F99E61C}"/>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C85DDB8-96F4-4771-80C8-F6ADEEFA6798}" type="slidenum">
              <a:rPr lang="en-US" altLang="en-US" sz="1200">
                <a:solidFill>
                  <a:schemeClr val="bg2"/>
                </a:solidFill>
                <a:effectLst/>
              </a:rPr>
              <a:pPr algn="ctr" eaLnBrk="0" hangingPunct="0">
                <a:spcBef>
                  <a:spcPct val="0"/>
                </a:spcBef>
                <a:buClrTx/>
                <a:buSzTx/>
                <a:buFontTx/>
                <a:buNone/>
              </a:pPr>
              <a:t>141</a:t>
            </a:fld>
            <a:endParaRPr lang="en-US" altLang="en-US" sz="1200">
              <a:solidFill>
                <a:schemeClr val="bg2"/>
              </a:solidFill>
              <a:effectLst/>
            </a:endParaRPr>
          </a:p>
        </p:txBody>
      </p:sp>
      <p:cxnSp>
        <p:nvCxnSpPr>
          <p:cNvPr id="5" name="Straight Connector 4">
            <a:extLst>
              <a:ext uri="{FF2B5EF4-FFF2-40B4-BE49-F238E27FC236}">
                <a16:creationId xmlns:a16="http://schemas.microsoft.com/office/drawing/2014/main" id="{2BF4B4F3-7942-48D8-9640-2B7144F978AC}"/>
              </a:ext>
            </a:extLst>
          </p:cNvPr>
          <p:cNvCxnSpPr/>
          <p:nvPr/>
        </p:nvCxnSpPr>
        <p:spPr>
          <a:xfrm>
            <a:off x="533400" y="960946"/>
            <a:ext cx="8077200" cy="0"/>
          </a:xfrm>
          <a:prstGeom prst="line">
            <a:avLst/>
          </a:prstGeom>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99356818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5826" name="Title 1">
            <a:extLst>
              <a:ext uri="{FF2B5EF4-FFF2-40B4-BE49-F238E27FC236}">
                <a16:creationId xmlns:a16="http://schemas.microsoft.com/office/drawing/2014/main" id="{0FF2D432-F2C7-4F56-A881-EC4FCA8457FD}"/>
              </a:ext>
            </a:extLst>
          </p:cNvPr>
          <p:cNvSpPr>
            <a:spLocks noGrp="1"/>
          </p:cNvSpPr>
          <p:nvPr>
            <p:ph type="title" idx="4294967295"/>
          </p:nvPr>
        </p:nvSpPr>
        <p:spPr>
          <a:xfrm>
            <a:off x="533400" y="304800"/>
            <a:ext cx="8229600" cy="1143000"/>
          </a:xfrm>
        </p:spPr>
        <p:txBody>
          <a:bodyPr anchorCtr="0"/>
          <a:lstStyle/>
          <a:p>
            <a:pPr eaLnBrk="1" hangingPunct="1">
              <a:defRPr/>
            </a:pPr>
            <a:r>
              <a:rPr lang="en-US" altLang="en-US" sz="4000" b="1"/>
              <a:t>PTE (Cont’d)</a:t>
            </a:r>
            <a:endParaRPr lang="en-US" altLang="en-US" sz="4000"/>
          </a:p>
        </p:txBody>
      </p:sp>
      <p:sp>
        <p:nvSpPr>
          <p:cNvPr id="18435" name="Content Placeholder 2">
            <a:extLst>
              <a:ext uri="{FF2B5EF4-FFF2-40B4-BE49-F238E27FC236}">
                <a16:creationId xmlns:a16="http://schemas.microsoft.com/office/drawing/2014/main" id="{1E0ADA03-69F4-4386-BF8F-DFFE60A62335}"/>
              </a:ext>
            </a:extLst>
          </p:cNvPr>
          <p:cNvSpPr>
            <a:spLocks noGrp="1"/>
          </p:cNvSpPr>
          <p:nvPr>
            <p:ph idx="4294967295"/>
          </p:nvPr>
        </p:nvSpPr>
        <p:spPr>
          <a:xfrm>
            <a:off x="381000" y="1295400"/>
            <a:ext cx="8229600" cy="4983163"/>
          </a:xfrm>
        </p:spPr>
        <p:txBody>
          <a:bodyPr/>
          <a:lstStyle/>
          <a:p>
            <a:pPr marL="0" indent="0" eaLnBrk="1" hangingPunct="1">
              <a:buNone/>
              <a:defRPr/>
            </a:pPr>
            <a:r>
              <a:rPr lang="en-US" altLang="en-US"/>
              <a:t>Emission Factor method</a:t>
            </a:r>
          </a:p>
          <a:p>
            <a:pPr eaLnBrk="1" hangingPunct="1">
              <a:defRPr/>
            </a:pPr>
            <a:endParaRPr lang="en-US" altLang="en-US" sz="800" i="1" u="sng"/>
          </a:p>
          <a:p>
            <a:pPr lvl="1" eaLnBrk="1" hangingPunct="1">
              <a:buFont typeface="Wingdings" panose="05000000000000000000" pitchFamily="2" charset="2"/>
              <a:buNone/>
              <a:defRPr/>
            </a:pPr>
            <a:r>
              <a:rPr lang="en-US" altLang="en-US"/>
              <a:t>	E = A x EF x (1-ER/100)</a:t>
            </a:r>
          </a:p>
          <a:p>
            <a:pPr lvl="1" eaLnBrk="1" hangingPunct="1">
              <a:buFont typeface="Wingdings" panose="05000000000000000000" pitchFamily="2" charset="2"/>
              <a:buNone/>
              <a:defRPr/>
            </a:pPr>
            <a:endParaRPr lang="en-US" altLang="en-US" sz="800"/>
          </a:p>
          <a:p>
            <a:pPr lvl="2" eaLnBrk="1" hangingPunct="1">
              <a:defRPr/>
            </a:pPr>
            <a:r>
              <a:rPr lang="en-US" altLang="en-US" sz="2000"/>
              <a:t>E = Emissions</a:t>
            </a:r>
          </a:p>
          <a:p>
            <a:pPr lvl="2" eaLnBrk="1" hangingPunct="1">
              <a:defRPr/>
            </a:pPr>
            <a:r>
              <a:rPr lang="en-US" altLang="en-US" sz="2000"/>
              <a:t>A = Activity Rate</a:t>
            </a:r>
          </a:p>
          <a:p>
            <a:pPr lvl="2" eaLnBrk="1" hangingPunct="1">
              <a:defRPr/>
            </a:pPr>
            <a:r>
              <a:rPr lang="en-US" altLang="en-US" sz="2000"/>
              <a:t>EF = Emission factor for worst case operating alternatives</a:t>
            </a:r>
          </a:p>
          <a:p>
            <a:pPr lvl="2" eaLnBrk="1" hangingPunct="1">
              <a:defRPr/>
            </a:pPr>
            <a:r>
              <a:rPr lang="en-US" altLang="en-US" sz="2000"/>
              <a:t>ER = Overall Emissions Reduction Efficiency</a:t>
            </a:r>
          </a:p>
          <a:p>
            <a:pPr lvl="3" eaLnBrk="1" hangingPunct="1">
              <a:defRPr/>
            </a:pPr>
            <a:r>
              <a:rPr lang="en-US" altLang="en-US" sz="1800"/>
              <a:t>Collection efficiency</a:t>
            </a:r>
          </a:p>
          <a:p>
            <a:pPr lvl="3" eaLnBrk="1" hangingPunct="1">
              <a:defRPr/>
            </a:pPr>
            <a:r>
              <a:rPr lang="en-US" altLang="en-US" sz="1800"/>
              <a:t>Control efficiency</a:t>
            </a:r>
          </a:p>
          <a:p>
            <a:pPr lvl="2" eaLnBrk="1" hangingPunct="1">
              <a:defRPr/>
            </a:pPr>
            <a:r>
              <a:rPr lang="en-US" altLang="en-US" sz="2000"/>
              <a:t>[A and EF are often stated in pounds and at hourly rates, so E must be converted to tons annually to determine the PTE]</a:t>
            </a:r>
          </a:p>
          <a:p>
            <a:pPr lvl="2" eaLnBrk="1" hangingPunct="1">
              <a:defRPr/>
            </a:pPr>
            <a:r>
              <a:rPr lang="en-US" altLang="en-US" sz="2000"/>
              <a:t>Activity rate is the maximum capacity of the source</a:t>
            </a:r>
          </a:p>
          <a:p>
            <a:pPr lvl="1" eaLnBrk="1" hangingPunct="1">
              <a:defRPr/>
            </a:pPr>
            <a:endParaRPr lang="en-US" altLang="en-US" sz="2000"/>
          </a:p>
        </p:txBody>
      </p:sp>
      <p:cxnSp>
        <p:nvCxnSpPr>
          <p:cNvPr id="5" name="Straight Connector 4">
            <a:extLst>
              <a:ext uri="{FF2B5EF4-FFF2-40B4-BE49-F238E27FC236}">
                <a16:creationId xmlns:a16="http://schemas.microsoft.com/office/drawing/2014/main" id="{A61D17A6-FACF-4FAE-853B-85BAA7456E92}"/>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74437" name="Slide Number Placeholder 1">
            <a:extLst>
              <a:ext uri="{FF2B5EF4-FFF2-40B4-BE49-F238E27FC236}">
                <a16:creationId xmlns:a16="http://schemas.microsoft.com/office/drawing/2014/main" id="{10A6310B-8AF6-442D-B4B9-B58A0889D45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EF2023C-80CD-42DF-92D4-93B407CB150A}" type="slidenum">
              <a:rPr lang="en-US" altLang="en-US" sz="1200">
                <a:solidFill>
                  <a:schemeClr val="bg2"/>
                </a:solidFill>
                <a:effectLst/>
              </a:rPr>
              <a:pPr algn="ctr" eaLnBrk="0" hangingPunct="0">
                <a:spcBef>
                  <a:spcPct val="0"/>
                </a:spcBef>
                <a:buClrTx/>
                <a:buSzTx/>
                <a:buFontTx/>
                <a:buNone/>
              </a:pPr>
              <a:t>142</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8435">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8435">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8435">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8435">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8435">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8435">
                                            <p:txEl>
                                              <p:pRg st="8" end="8"/>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8435">
                                            <p:txEl>
                                              <p:pRg st="9" end="9"/>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8435">
                                            <p:txEl>
                                              <p:pRg st="10" end="1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843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6850" name="Title 1">
            <a:extLst>
              <a:ext uri="{FF2B5EF4-FFF2-40B4-BE49-F238E27FC236}">
                <a16:creationId xmlns:a16="http://schemas.microsoft.com/office/drawing/2014/main" id="{9381F18F-E765-41D6-B554-33265D7E3E21}"/>
              </a:ext>
            </a:extLst>
          </p:cNvPr>
          <p:cNvSpPr>
            <a:spLocks noGrp="1"/>
          </p:cNvSpPr>
          <p:nvPr>
            <p:ph type="title" idx="4294967295"/>
          </p:nvPr>
        </p:nvSpPr>
        <p:spPr>
          <a:xfrm>
            <a:off x="457200" y="228600"/>
            <a:ext cx="8229600" cy="1143000"/>
          </a:xfrm>
        </p:spPr>
        <p:txBody>
          <a:bodyPr anchorCtr="0"/>
          <a:lstStyle/>
          <a:p>
            <a:pPr eaLnBrk="1" hangingPunct="1">
              <a:defRPr/>
            </a:pPr>
            <a:r>
              <a:rPr lang="en-US" altLang="en-US" sz="4000" b="1"/>
              <a:t>PTE (Cont’d)</a:t>
            </a:r>
            <a:endParaRPr lang="en-US" altLang="en-US" sz="4000"/>
          </a:p>
        </p:txBody>
      </p:sp>
      <p:sp>
        <p:nvSpPr>
          <p:cNvPr id="3" name="Content Placeholder 2">
            <a:extLst>
              <a:ext uri="{FF2B5EF4-FFF2-40B4-BE49-F238E27FC236}">
                <a16:creationId xmlns:a16="http://schemas.microsoft.com/office/drawing/2014/main" id="{1384D33B-BB8B-47F3-B6FB-00D935BBCF6A}"/>
              </a:ext>
            </a:extLst>
          </p:cNvPr>
          <p:cNvSpPr>
            <a:spLocks noGrp="1"/>
          </p:cNvSpPr>
          <p:nvPr>
            <p:ph idx="4294967295"/>
          </p:nvPr>
        </p:nvSpPr>
        <p:spPr>
          <a:xfrm>
            <a:off x="381000" y="1600200"/>
            <a:ext cx="8229600" cy="4724400"/>
          </a:xfrm>
        </p:spPr>
        <p:txBody>
          <a:bodyPr/>
          <a:lstStyle/>
          <a:p>
            <a:pPr marL="0" indent="0" eaLnBrk="1" hangingPunct="1">
              <a:buNone/>
              <a:defRPr/>
            </a:pPr>
            <a:r>
              <a:rPr lang="en-US" altLang="en-US"/>
              <a:t>Material balance method</a:t>
            </a:r>
          </a:p>
          <a:p>
            <a:pPr eaLnBrk="1" hangingPunct="1">
              <a:defRPr/>
            </a:pPr>
            <a:endParaRPr lang="en-US" altLang="en-US" sz="1000"/>
          </a:p>
          <a:p>
            <a:pPr lvl="1" eaLnBrk="1" hangingPunct="1">
              <a:buFont typeface="Wingdings" panose="05000000000000000000" pitchFamily="2" charset="2"/>
              <a:buNone/>
              <a:defRPr/>
            </a:pPr>
            <a:r>
              <a:rPr lang="en-US" altLang="en-US" sz="2400"/>
              <a:t>Emissions = Input – consumed – recovered – destroyed</a:t>
            </a:r>
          </a:p>
          <a:p>
            <a:pPr lvl="1" eaLnBrk="1" hangingPunct="1">
              <a:defRPr/>
            </a:pPr>
            <a:endParaRPr lang="en-US" altLang="en-US" sz="1400"/>
          </a:p>
          <a:p>
            <a:pPr lvl="2" eaLnBrk="1" hangingPunct="1">
              <a:defRPr/>
            </a:pPr>
            <a:r>
              <a:rPr lang="en-US" altLang="en-US" sz="2000"/>
              <a:t>Input is the total amount of the pollutant  that can enter the process</a:t>
            </a:r>
          </a:p>
          <a:p>
            <a:pPr lvl="2" eaLnBrk="1" hangingPunct="1">
              <a:defRPr/>
            </a:pPr>
            <a:endParaRPr lang="en-US" altLang="en-US" sz="1000"/>
          </a:p>
          <a:p>
            <a:pPr lvl="2" eaLnBrk="1" hangingPunct="1">
              <a:defRPr/>
            </a:pPr>
            <a:r>
              <a:rPr lang="en-US" altLang="en-US" sz="2000"/>
              <a:t>Consumed is the total amount that becomes an integral part of the product or process</a:t>
            </a:r>
          </a:p>
          <a:p>
            <a:pPr lvl="2" eaLnBrk="1" hangingPunct="1">
              <a:defRPr/>
            </a:pPr>
            <a:endParaRPr lang="en-US" altLang="en-US" sz="1000"/>
          </a:p>
          <a:p>
            <a:pPr lvl="2" eaLnBrk="1" hangingPunct="1">
              <a:defRPr/>
            </a:pPr>
            <a:r>
              <a:rPr lang="en-US" altLang="en-US" sz="2000"/>
              <a:t>Recovered for recycling or reuse</a:t>
            </a:r>
          </a:p>
          <a:p>
            <a:pPr lvl="2" eaLnBrk="1" hangingPunct="1">
              <a:defRPr/>
            </a:pPr>
            <a:endParaRPr lang="en-US" altLang="en-US" sz="1000"/>
          </a:p>
          <a:p>
            <a:pPr lvl="2" eaLnBrk="1" hangingPunct="1">
              <a:defRPr/>
            </a:pPr>
            <a:r>
              <a:rPr lang="en-US" altLang="en-US" sz="2000"/>
              <a:t>Destroyed using a control device</a:t>
            </a:r>
          </a:p>
          <a:p>
            <a:pPr lvl="2" eaLnBrk="1" hangingPunct="1">
              <a:buFontTx/>
              <a:buNone/>
              <a:defRPr/>
            </a:pPr>
            <a:endParaRPr lang="en-US" altLang="en-US" sz="2000"/>
          </a:p>
          <a:p>
            <a:pPr lvl="2" eaLnBrk="1" hangingPunct="1">
              <a:buFontTx/>
              <a:buNone/>
              <a:defRPr/>
            </a:pPr>
            <a:r>
              <a:rPr lang="en-US" altLang="en-US" sz="1800">
                <a:solidFill>
                  <a:srgbClr val="FFFF00"/>
                </a:solidFill>
              </a:rPr>
              <a:t>    </a:t>
            </a:r>
          </a:p>
        </p:txBody>
      </p:sp>
      <p:cxnSp>
        <p:nvCxnSpPr>
          <p:cNvPr id="5" name="Straight Connector 4">
            <a:extLst>
              <a:ext uri="{FF2B5EF4-FFF2-40B4-BE49-F238E27FC236}">
                <a16:creationId xmlns:a16="http://schemas.microsoft.com/office/drawing/2014/main" id="{182A9AA3-A6D4-4E60-A952-152538E7EC83}"/>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76485" name="Slide Number Placeholder 1">
            <a:extLst>
              <a:ext uri="{FF2B5EF4-FFF2-40B4-BE49-F238E27FC236}">
                <a16:creationId xmlns:a16="http://schemas.microsoft.com/office/drawing/2014/main" id="{F134A2F0-A315-46FF-9D48-0EF0E744C50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86C5EEA-29B5-4C7D-BCAE-64D6D76D255B}" type="slidenum">
              <a:rPr lang="en-US" altLang="en-US" sz="1200">
                <a:solidFill>
                  <a:schemeClr val="bg2"/>
                </a:solidFill>
                <a:effectLst/>
              </a:rPr>
              <a:pPr algn="ctr" eaLnBrk="0" hangingPunct="0">
                <a:spcBef>
                  <a:spcPct val="0"/>
                </a:spcBef>
                <a:buClrTx/>
                <a:buSzTx/>
                <a:buFontTx/>
                <a:buNone/>
              </a:pPr>
              <a:t>143</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7874" name="Title 1">
            <a:extLst>
              <a:ext uri="{FF2B5EF4-FFF2-40B4-BE49-F238E27FC236}">
                <a16:creationId xmlns:a16="http://schemas.microsoft.com/office/drawing/2014/main" id="{7AA86DFF-CD1B-4327-8BEE-E12BE7A0547C}"/>
              </a:ext>
            </a:extLst>
          </p:cNvPr>
          <p:cNvSpPr>
            <a:spLocks noGrp="1"/>
          </p:cNvSpPr>
          <p:nvPr>
            <p:ph type="title" idx="4294967295"/>
          </p:nvPr>
        </p:nvSpPr>
        <p:spPr>
          <a:xfrm>
            <a:off x="457200" y="0"/>
            <a:ext cx="8229600" cy="1143000"/>
          </a:xfrm>
        </p:spPr>
        <p:txBody>
          <a:bodyPr anchorCtr="0"/>
          <a:lstStyle/>
          <a:p>
            <a:pPr eaLnBrk="1" hangingPunct="1">
              <a:defRPr/>
            </a:pPr>
            <a:r>
              <a:rPr lang="en-US" altLang="en-US" sz="4000" b="1"/>
              <a:t>PTE EXERCISE 1</a:t>
            </a:r>
          </a:p>
        </p:txBody>
      </p:sp>
      <p:sp>
        <p:nvSpPr>
          <p:cNvPr id="21507" name="Content Placeholder 2">
            <a:extLst>
              <a:ext uri="{FF2B5EF4-FFF2-40B4-BE49-F238E27FC236}">
                <a16:creationId xmlns:a16="http://schemas.microsoft.com/office/drawing/2014/main" id="{70D4FC2E-1854-4640-A50C-2CE83A5680F6}"/>
              </a:ext>
            </a:extLst>
          </p:cNvPr>
          <p:cNvSpPr>
            <a:spLocks noGrp="1"/>
          </p:cNvSpPr>
          <p:nvPr>
            <p:ph idx="4294967295"/>
          </p:nvPr>
        </p:nvSpPr>
        <p:spPr>
          <a:xfrm>
            <a:off x="533400" y="990600"/>
            <a:ext cx="8229600" cy="5029200"/>
          </a:xfrm>
        </p:spPr>
        <p:txBody>
          <a:bodyPr/>
          <a:lstStyle/>
          <a:p>
            <a:pPr eaLnBrk="1" hangingPunct="1">
              <a:lnSpc>
                <a:spcPct val="110000"/>
              </a:lnSpc>
              <a:defRPr/>
            </a:pPr>
            <a:r>
              <a:rPr lang="en-US" altLang="en-US"/>
              <a:t>Evaluate the following:</a:t>
            </a:r>
          </a:p>
          <a:p>
            <a:pPr eaLnBrk="1" hangingPunct="1">
              <a:lnSpc>
                <a:spcPct val="110000"/>
              </a:lnSpc>
              <a:defRPr/>
            </a:pPr>
            <a:endParaRPr lang="en-US" altLang="en-US" sz="1200"/>
          </a:p>
          <a:p>
            <a:pPr lvl="1" eaLnBrk="1" hangingPunct="1">
              <a:lnSpc>
                <a:spcPct val="110000"/>
              </a:lnSpc>
              <a:defRPr/>
            </a:pPr>
            <a:r>
              <a:rPr lang="en-US" altLang="en-US"/>
              <a:t>A facility can use a maximum 100 lbs/hr of ink that has a VOC content of 35% by weight.</a:t>
            </a:r>
          </a:p>
          <a:p>
            <a:pPr lvl="1" eaLnBrk="1" hangingPunct="1">
              <a:lnSpc>
                <a:spcPct val="110000"/>
              </a:lnSpc>
              <a:defRPr/>
            </a:pPr>
            <a:r>
              <a:rPr lang="en-US" altLang="en-US"/>
              <a:t>20% of the ink is retained on the substrate.</a:t>
            </a:r>
          </a:p>
          <a:p>
            <a:pPr lvl="1" eaLnBrk="1" hangingPunct="1">
              <a:lnSpc>
                <a:spcPct val="110000"/>
              </a:lnSpc>
              <a:defRPr/>
            </a:pPr>
            <a:r>
              <a:rPr lang="en-US" altLang="en-US"/>
              <a:t>The incinerator has a 95% control efficiency.</a:t>
            </a:r>
          </a:p>
          <a:p>
            <a:pPr algn="ctr" eaLnBrk="1" hangingPunct="1">
              <a:lnSpc>
                <a:spcPct val="110000"/>
              </a:lnSpc>
              <a:buFontTx/>
              <a:buNone/>
              <a:defRPr/>
            </a:pPr>
            <a:endParaRPr lang="en-US" altLang="en-US" sz="1200"/>
          </a:p>
          <a:p>
            <a:pPr algn="ctr" eaLnBrk="1" hangingPunct="1">
              <a:lnSpc>
                <a:spcPct val="110000"/>
              </a:lnSpc>
              <a:buFontTx/>
              <a:buNone/>
              <a:defRPr/>
            </a:pPr>
            <a:r>
              <a:rPr lang="en-US" altLang="en-US"/>
              <a:t>	</a:t>
            </a:r>
            <a:r>
              <a:rPr lang="en-US" altLang="en-US" sz="2800"/>
              <a:t>What are the lbs/hr of VOC emitted?	</a:t>
            </a:r>
          </a:p>
          <a:p>
            <a:pPr algn="ctr" eaLnBrk="1" hangingPunct="1">
              <a:lnSpc>
                <a:spcPct val="110000"/>
              </a:lnSpc>
              <a:buFontTx/>
              <a:buNone/>
              <a:defRPr/>
            </a:pPr>
            <a:endParaRPr lang="en-US" altLang="en-US" sz="1200"/>
          </a:p>
          <a:p>
            <a:pPr algn="ctr" eaLnBrk="1" hangingPunct="1">
              <a:lnSpc>
                <a:spcPct val="110000"/>
              </a:lnSpc>
              <a:buFontTx/>
              <a:buNone/>
              <a:defRPr/>
            </a:pPr>
            <a:r>
              <a:rPr lang="en-US" altLang="en-US" sz="2400"/>
              <a:t>VOC Mass Emissions = (100 lbs/hr * .35) (1</a:t>
            </a:r>
            <a:r>
              <a:rPr lang="en-US" altLang="en-US" sz="2400">
                <a:solidFill>
                  <a:schemeClr val="bg1"/>
                </a:solidFill>
              </a:rPr>
              <a:t> </a:t>
            </a:r>
            <a:r>
              <a:rPr lang="en-US" altLang="en-US" sz="2400"/>
              <a:t>- .20) (1 - .95) = 1.4 lbs/hr</a:t>
            </a:r>
          </a:p>
          <a:p>
            <a:pPr algn="ctr" eaLnBrk="1" hangingPunct="1">
              <a:lnSpc>
                <a:spcPct val="110000"/>
              </a:lnSpc>
              <a:buFontTx/>
              <a:buNone/>
              <a:defRPr/>
            </a:pPr>
            <a:r>
              <a:rPr lang="en-US" altLang="en-US" sz="2400"/>
              <a:t>6.13 tons/year</a:t>
            </a:r>
          </a:p>
          <a:p>
            <a:pPr eaLnBrk="1" hangingPunct="1">
              <a:lnSpc>
                <a:spcPct val="90000"/>
              </a:lnSpc>
              <a:defRPr/>
            </a:pPr>
            <a:endParaRPr lang="en-US" altLang="en-US"/>
          </a:p>
        </p:txBody>
      </p:sp>
      <p:cxnSp>
        <p:nvCxnSpPr>
          <p:cNvPr id="5" name="Straight Connector 4">
            <a:extLst>
              <a:ext uri="{FF2B5EF4-FFF2-40B4-BE49-F238E27FC236}">
                <a16:creationId xmlns:a16="http://schemas.microsoft.com/office/drawing/2014/main" id="{081999EC-AE11-4A42-8ED8-BE54D41C6FED}"/>
              </a:ext>
            </a:extLst>
          </p:cNvPr>
          <p:cNvCxnSpPr/>
          <p:nvPr/>
        </p:nvCxnSpPr>
        <p:spPr>
          <a:xfrm>
            <a:off x="533400" y="9525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78533" name="Slide Number Placeholder 1">
            <a:extLst>
              <a:ext uri="{FF2B5EF4-FFF2-40B4-BE49-F238E27FC236}">
                <a16:creationId xmlns:a16="http://schemas.microsoft.com/office/drawing/2014/main" id="{D27534B3-52F4-42E4-A631-7DD63C0954F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9A8E7B0-67FC-4680-95CC-733004302350}" type="slidenum">
              <a:rPr lang="en-US" altLang="en-US" sz="1200">
                <a:solidFill>
                  <a:schemeClr val="bg2"/>
                </a:solidFill>
                <a:effectLst/>
              </a:rPr>
              <a:pPr algn="ctr" eaLnBrk="0" hangingPunct="0">
                <a:spcBef>
                  <a:spcPct val="0"/>
                </a:spcBef>
                <a:buClrTx/>
                <a:buSzTx/>
                <a:buFontTx/>
                <a:buNone/>
              </a:pPr>
              <a:t>144</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1507">
                                            <p:txEl>
                                              <p:pRg st="8" end="8"/>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1507">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8898" name="Title 1">
            <a:extLst>
              <a:ext uri="{FF2B5EF4-FFF2-40B4-BE49-F238E27FC236}">
                <a16:creationId xmlns:a16="http://schemas.microsoft.com/office/drawing/2014/main" id="{51274417-AEF3-4E76-9CFE-8B0CFF610D81}"/>
              </a:ext>
            </a:extLst>
          </p:cNvPr>
          <p:cNvSpPr>
            <a:spLocks noGrp="1"/>
          </p:cNvSpPr>
          <p:nvPr>
            <p:ph type="title" idx="4294967295"/>
          </p:nvPr>
        </p:nvSpPr>
        <p:spPr>
          <a:xfrm>
            <a:off x="457200" y="0"/>
            <a:ext cx="8229600" cy="1143000"/>
          </a:xfrm>
        </p:spPr>
        <p:txBody>
          <a:bodyPr anchorCtr="0"/>
          <a:lstStyle/>
          <a:p>
            <a:pPr eaLnBrk="1" hangingPunct="1">
              <a:defRPr/>
            </a:pPr>
            <a:r>
              <a:rPr lang="en-US" altLang="en-US" sz="4000" b="1"/>
              <a:t>PTE EXERCISE 2</a:t>
            </a:r>
            <a:r>
              <a:rPr lang="en-US" altLang="en-US" sz="4000"/>
              <a:t> </a:t>
            </a:r>
          </a:p>
        </p:txBody>
      </p:sp>
      <p:sp>
        <p:nvSpPr>
          <p:cNvPr id="3" name="Content Placeholder 2">
            <a:extLst>
              <a:ext uri="{FF2B5EF4-FFF2-40B4-BE49-F238E27FC236}">
                <a16:creationId xmlns:a16="http://schemas.microsoft.com/office/drawing/2014/main" id="{6718AD22-E9D4-406B-8358-EC190712B38F}"/>
              </a:ext>
            </a:extLst>
          </p:cNvPr>
          <p:cNvSpPr>
            <a:spLocks noGrp="1"/>
          </p:cNvSpPr>
          <p:nvPr>
            <p:ph idx="4294967295"/>
          </p:nvPr>
        </p:nvSpPr>
        <p:spPr>
          <a:xfrm>
            <a:off x="533400" y="1295400"/>
            <a:ext cx="8229600" cy="5562600"/>
          </a:xfrm>
        </p:spPr>
        <p:txBody>
          <a:bodyPr/>
          <a:lstStyle/>
          <a:p>
            <a:pPr eaLnBrk="1" hangingPunct="1">
              <a:lnSpc>
                <a:spcPct val="80000"/>
              </a:lnSpc>
              <a:defRPr/>
            </a:pPr>
            <a:r>
              <a:rPr lang="en-US" altLang="en-US" sz="2400"/>
              <a:t>A 300 MMBtu/hr. boiler that can burn either natural gas or distillate oil, is limited to NOx emissions of 0.10 lbs/MMBtu by an NSPS.</a:t>
            </a:r>
          </a:p>
          <a:p>
            <a:pPr eaLnBrk="1" hangingPunct="1">
              <a:lnSpc>
                <a:spcPct val="80000"/>
              </a:lnSpc>
              <a:defRPr/>
            </a:pPr>
            <a:r>
              <a:rPr lang="en-US" altLang="en-US" sz="2400"/>
              <a:t>NOx EF for natural gas is 190 lb/10</a:t>
            </a:r>
            <a:r>
              <a:rPr lang="en-US" altLang="en-US" sz="2400" baseline="30000"/>
              <a:t>6</a:t>
            </a:r>
            <a:r>
              <a:rPr lang="en-US" altLang="en-US" sz="2400"/>
              <a:t> scf</a:t>
            </a:r>
          </a:p>
          <a:p>
            <a:pPr eaLnBrk="1" hangingPunct="1">
              <a:lnSpc>
                <a:spcPct val="80000"/>
              </a:lnSpc>
              <a:defRPr/>
            </a:pPr>
            <a:r>
              <a:rPr lang="en-US" altLang="en-US" sz="2400"/>
              <a:t>NOx EF for distillate oil is 20 lb/10</a:t>
            </a:r>
            <a:r>
              <a:rPr lang="en-US" altLang="en-US" sz="2400" baseline="30000"/>
              <a:t>3</a:t>
            </a:r>
            <a:r>
              <a:rPr lang="en-US" altLang="en-US" sz="2400"/>
              <a:t> gal</a:t>
            </a:r>
          </a:p>
          <a:p>
            <a:pPr eaLnBrk="1" hangingPunct="1">
              <a:lnSpc>
                <a:spcPct val="80000"/>
              </a:lnSpc>
              <a:defRPr/>
            </a:pPr>
            <a:r>
              <a:rPr lang="en-US" altLang="en-US" sz="2400"/>
              <a:t>Convert to MMBtu</a:t>
            </a:r>
          </a:p>
          <a:p>
            <a:pPr lvl="1" eaLnBrk="1" hangingPunct="1">
              <a:lnSpc>
                <a:spcPct val="80000"/>
              </a:lnSpc>
              <a:defRPr/>
            </a:pPr>
            <a:r>
              <a:rPr lang="en-US" altLang="en-US" sz="2000"/>
              <a:t>Natural Gas: divide by 1,020 MMBtu/10</a:t>
            </a:r>
            <a:r>
              <a:rPr lang="en-US" altLang="en-US" sz="2000" baseline="30000"/>
              <a:t>6</a:t>
            </a:r>
            <a:r>
              <a:rPr lang="en-US" altLang="en-US" sz="2000"/>
              <a:t> scf</a:t>
            </a:r>
            <a:endParaRPr lang="en-US" altLang="en-US" sz="2000" baseline="30000"/>
          </a:p>
          <a:p>
            <a:pPr lvl="1" eaLnBrk="1" hangingPunct="1">
              <a:lnSpc>
                <a:spcPct val="80000"/>
              </a:lnSpc>
              <a:defRPr/>
            </a:pPr>
            <a:r>
              <a:rPr lang="en-US" altLang="en-US" sz="2000"/>
              <a:t>Distillate Oil: divide by 140 MMBtu/10</a:t>
            </a:r>
            <a:r>
              <a:rPr lang="en-US" altLang="en-US" sz="2000" baseline="30000"/>
              <a:t>3</a:t>
            </a:r>
            <a:r>
              <a:rPr lang="en-US" altLang="en-US" sz="2000"/>
              <a:t> gal</a:t>
            </a:r>
          </a:p>
          <a:p>
            <a:pPr lvl="1" eaLnBrk="1" hangingPunct="1">
              <a:lnSpc>
                <a:spcPct val="80000"/>
              </a:lnSpc>
              <a:defRPr/>
            </a:pPr>
            <a:endParaRPr lang="en-US" altLang="en-US" sz="1000"/>
          </a:p>
          <a:p>
            <a:pPr eaLnBrk="1" hangingPunct="1">
              <a:lnSpc>
                <a:spcPct val="80000"/>
              </a:lnSpc>
              <a:defRPr/>
            </a:pPr>
            <a:r>
              <a:rPr lang="en-US" altLang="en-US" sz="2400"/>
              <a:t>The NSPS limit is met with low-NOx burners and FGR realizing 50% NOx reduction for fuel oil and 85% NOx reduction for natural gas</a:t>
            </a:r>
          </a:p>
          <a:p>
            <a:pPr eaLnBrk="1" hangingPunct="1">
              <a:lnSpc>
                <a:spcPct val="80000"/>
              </a:lnSpc>
              <a:defRPr/>
            </a:pPr>
            <a:r>
              <a:rPr lang="en-US" altLang="en-US" sz="2400"/>
              <a:t>2011 fuel usage</a:t>
            </a:r>
          </a:p>
          <a:p>
            <a:pPr lvl="1" eaLnBrk="1" hangingPunct="1">
              <a:lnSpc>
                <a:spcPct val="80000"/>
              </a:lnSpc>
              <a:defRPr/>
            </a:pPr>
            <a:r>
              <a:rPr lang="en-US" altLang="en-US" sz="2000"/>
              <a:t>Natural Gas -  1,200 x 10</a:t>
            </a:r>
            <a:r>
              <a:rPr lang="en-US" altLang="en-US" sz="2000" baseline="30000"/>
              <a:t>6</a:t>
            </a:r>
            <a:r>
              <a:rPr lang="en-US" altLang="en-US" sz="2000"/>
              <a:t> scf</a:t>
            </a:r>
          </a:p>
          <a:p>
            <a:pPr lvl="1" eaLnBrk="1" hangingPunct="1">
              <a:lnSpc>
                <a:spcPct val="80000"/>
              </a:lnSpc>
              <a:defRPr/>
            </a:pPr>
            <a:r>
              <a:rPr lang="en-US" altLang="en-US" sz="2000"/>
              <a:t>Distillate Oil – 100,000 gals</a:t>
            </a:r>
          </a:p>
        </p:txBody>
      </p:sp>
      <p:cxnSp>
        <p:nvCxnSpPr>
          <p:cNvPr id="5" name="Straight Connector 4">
            <a:extLst>
              <a:ext uri="{FF2B5EF4-FFF2-40B4-BE49-F238E27FC236}">
                <a16:creationId xmlns:a16="http://schemas.microsoft.com/office/drawing/2014/main" id="{E745C1E2-6748-4970-AFE1-7E7CE5743403}"/>
              </a:ext>
            </a:extLst>
          </p:cNvPr>
          <p:cNvCxnSpPr/>
          <p:nvPr/>
        </p:nvCxnSpPr>
        <p:spPr>
          <a:xfrm>
            <a:off x="533400" y="10287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80581" name="Slide Number Placeholder 1">
            <a:extLst>
              <a:ext uri="{FF2B5EF4-FFF2-40B4-BE49-F238E27FC236}">
                <a16:creationId xmlns:a16="http://schemas.microsoft.com/office/drawing/2014/main" id="{AA1D620F-824A-4A6E-868B-8F993924FF5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A6F6697-CB1A-4042-B0B2-15EA29D88680}" type="slidenum">
              <a:rPr lang="en-US" altLang="en-US" sz="1200">
                <a:solidFill>
                  <a:schemeClr val="bg2"/>
                </a:solidFill>
                <a:effectLst/>
              </a:rPr>
              <a:pPr algn="ctr" eaLnBrk="0" hangingPunct="0">
                <a:spcBef>
                  <a:spcPct val="0"/>
                </a:spcBef>
                <a:buClrTx/>
                <a:buSzTx/>
                <a:buFontTx/>
                <a:buNone/>
              </a:pPr>
              <a:t>145</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9922" name="Title 1">
            <a:extLst>
              <a:ext uri="{FF2B5EF4-FFF2-40B4-BE49-F238E27FC236}">
                <a16:creationId xmlns:a16="http://schemas.microsoft.com/office/drawing/2014/main" id="{11643E2C-5A09-4556-A0F8-56F4D8238C53}"/>
              </a:ext>
            </a:extLst>
          </p:cNvPr>
          <p:cNvSpPr>
            <a:spLocks noGrp="1"/>
          </p:cNvSpPr>
          <p:nvPr>
            <p:ph type="title" idx="4294967295"/>
          </p:nvPr>
        </p:nvSpPr>
        <p:spPr/>
        <p:txBody>
          <a:bodyPr anchorCtr="0"/>
          <a:lstStyle/>
          <a:p>
            <a:pPr eaLnBrk="1" hangingPunct="1">
              <a:defRPr/>
            </a:pPr>
            <a:r>
              <a:rPr lang="en-US" altLang="en-US" sz="4000" b="1"/>
              <a:t>PTE EXERCISE 2 (cont’d)</a:t>
            </a:r>
          </a:p>
        </p:txBody>
      </p:sp>
      <p:sp>
        <p:nvSpPr>
          <p:cNvPr id="209923" name="Content Placeholder 2">
            <a:extLst>
              <a:ext uri="{FF2B5EF4-FFF2-40B4-BE49-F238E27FC236}">
                <a16:creationId xmlns:a16="http://schemas.microsoft.com/office/drawing/2014/main" id="{857A755F-43D5-4687-9988-081CF919F2A4}"/>
              </a:ext>
            </a:extLst>
          </p:cNvPr>
          <p:cNvSpPr>
            <a:spLocks noGrp="1"/>
          </p:cNvSpPr>
          <p:nvPr>
            <p:ph idx="4294967295"/>
          </p:nvPr>
        </p:nvSpPr>
        <p:spPr/>
        <p:txBody>
          <a:bodyPr/>
          <a:lstStyle/>
          <a:p>
            <a:pPr eaLnBrk="1" hangingPunct="1">
              <a:defRPr/>
            </a:pPr>
            <a:endParaRPr lang="en-US" altLang="en-US">
              <a:solidFill>
                <a:srgbClr val="FFFF00"/>
              </a:solidFill>
            </a:endParaRPr>
          </a:p>
          <a:p>
            <a:pPr eaLnBrk="1" hangingPunct="1">
              <a:defRPr/>
            </a:pPr>
            <a:r>
              <a:rPr lang="en-US" altLang="en-US"/>
              <a:t>What is the PTE of the boiler for NOx?</a:t>
            </a:r>
          </a:p>
          <a:p>
            <a:pPr eaLnBrk="1" hangingPunct="1">
              <a:defRPr/>
            </a:pPr>
            <a:endParaRPr lang="en-US" altLang="en-US"/>
          </a:p>
          <a:p>
            <a:pPr eaLnBrk="1" hangingPunct="1">
              <a:defRPr/>
            </a:pPr>
            <a:endParaRPr lang="en-US" altLang="en-US"/>
          </a:p>
          <a:p>
            <a:pPr eaLnBrk="1" hangingPunct="1">
              <a:defRPr/>
            </a:pPr>
            <a:r>
              <a:rPr lang="en-US" altLang="en-US"/>
              <a:t>What are the actual annual NOx emissions from the boiler for 2011?</a:t>
            </a:r>
          </a:p>
        </p:txBody>
      </p:sp>
      <p:cxnSp>
        <p:nvCxnSpPr>
          <p:cNvPr id="5" name="Straight Connector 4">
            <a:extLst>
              <a:ext uri="{FF2B5EF4-FFF2-40B4-BE49-F238E27FC236}">
                <a16:creationId xmlns:a16="http://schemas.microsoft.com/office/drawing/2014/main" id="{B4CD977E-FEDF-4E40-81D4-5FA5007E80D0}"/>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82629" name="Slide Number Placeholder 1">
            <a:extLst>
              <a:ext uri="{FF2B5EF4-FFF2-40B4-BE49-F238E27FC236}">
                <a16:creationId xmlns:a16="http://schemas.microsoft.com/office/drawing/2014/main" id="{4345DB34-224F-4AF6-987C-1D87BB41372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126720A-CB3B-441C-9D2B-EAE623EFA1FC}" type="slidenum">
              <a:rPr lang="en-US" altLang="en-US" sz="1200">
                <a:solidFill>
                  <a:schemeClr val="bg2"/>
                </a:solidFill>
                <a:effectLst/>
              </a:rPr>
              <a:pPr algn="ctr" eaLnBrk="0" hangingPunct="0">
                <a:spcBef>
                  <a:spcPct val="0"/>
                </a:spcBef>
                <a:buClrTx/>
                <a:buSzTx/>
                <a:buFontTx/>
                <a:buNone/>
              </a:pPr>
              <a:t>146</a:t>
            </a:fld>
            <a:endParaRPr lang="en-US" altLang="en-US" sz="1200">
              <a:solidFill>
                <a:schemeClr val="bg2"/>
              </a:solidFill>
              <a:effectLst/>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0946" name="Title 1">
            <a:extLst>
              <a:ext uri="{FF2B5EF4-FFF2-40B4-BE49-F238E27FC236}">
                <a16:creationId xmlns:a16="http://schemas.microsoft.com/office/drawing/2014/main" id="{107455FC-39A9-44E0-977D-261C084ABE47}"/>
              </a:ext>
            </a:extLst>
          </p:cNvPr>
          <p:cNvSpPr>
            <a:spLocks noGrp="1"/>
          </p:cNvSpPr>
          <p:nvPr>
            <p:ph type="title" idx="4294967295"/>
          </p:nvPr>
        </p:nvSpPr>
        <p:spPr>
          <a:xfrm>
            <a:off x="457200" y="0"/>
            <a:ext cx="8229600" cy="1371600"/>
          </a:xfrm>
        </p:spPr>
        <p:txBody>
          <a:bodyPr anchorCtr="0"/>
          <a:lstStyle/>
          <a:p>
            <a:pPr eaLnBrk="1" hangingPunct="1">
              <a:defRPr/>
            </a:pPr>
            <a:r>
              <a:rPr lang="en-US" altLang="en-US" sz="4000" b="1"/>
              <a:t>PTE EXERCISE 2</a:t>
            </a:r>
            <a:br>
              <a:rPr lang="en-US" altLang="en-US" sz="4000" b="1"/>
            </a:br>
            <a:r>
              <a:rPr lang="en-US" altLang="en-US" sz="4000" b="1"/>
              <a:t>CALCULATIONS</a:t>
            </a:r>
          </a:p>
        </p:txBody>
      </p:sp>
      <p:sp>
        <p:nvSpPr>
          <p:cNvPr id="3" name="Content Placeholder 2">
            <a:extLst>
              <a:ext uri="{FF2B5EF4-FFF2-40B4-BE49-F238E27FC236}">
                <a16:creationId xmlns:a16="http://schemas.microsoft.com/office/drawing/2014/main" id="{A26BD364-700D-494F-98B2-18A95F7A7BEE}"/>
              </a:ext>
            </a:extLst>
          </p:cNvPr>
          <p:cNvSpPr>
            <a:spLocks noGrp="1"/>
          </p:cNvSpPr>
          <p:nvPr>
            <p:ph idx="4294967295"/>
          </p:nvPr>
        </p:nvSpPr>
        <p:spPr>
          <a:xfrm>
            <a:off x="457200" y="1600200"/>
            <a:ext cx="8229600" cy="5257800"/>
          </a:xfrm>
        </p:spPr>
        <p:txBody>
          <a:bodyPr/>
          <a:lstStyle/>
          <a:p>
            <a:pPr eaLnBrk="1" hangingPunct="1">
              <a:defRPr/>
            </a:pPr>
            <a:r>
              <a:rPr lang="en-US" altLang="en-US" sz="2400"/>
              <a:t>Boiler PTE for NOx:</a:t>
            </a:r>
          </a:p>
          <a:p>
            <a:pPr lvl="1" eaLnBrk="1" hangingPunct="1">
              <a:defRPr/>
            </a:pPr>
            <a:r>
              <a:rPr lang="en-US" altLang="en-US" sz="2000"/>
              <a:t>EF * Max Hourly Capacity * 8760 hr/yr /2000 lbs/T</a:t>
            </a:r>
          </a:p>
          <a:p>
            <a:pPr lvl="1" eaLnBrk="1" hangingPunct="1">
              <a:defRPr/>
            </a:pPr>
            <a:r>
              <a:rPr lang="en-US" altLang="en-US" sz="2000"/>
              <a:t>0.10 lbs/MMBtu  *  300 MMBtu/hr  *  8760 hrs/yr / 2000 lbs/T</a:t>
            </a:r>
          </a:p>
          <a:p>
            <a:pPr lvl="1" eaLnBrk="1" hangingPunct="1">
              <a:defRPr/>
            </a:pPr>
            <a:r>
              <a:rPr lang="en-US" altLang="en-US" sz="2000"/>
              <a:t>262,800 lbs/yr of NOx  </a:t>
            </a:r>
            <a:r>
              <a:rPr lang="en-US" altLang="en-US" sz="2000" b="1" i="1" u="sng"/>
              <a:t>or</a:t>
            </a:r>
            <a:r>
              <a:rPr lang="en-US" altLang="en-US" sz="2000"/>
              <a:t>  131.4 T/yr of NOx </a:t>
            </a:r>
          </a:p>
          <a:p>
            <a:pPr eaLnBrk="1" hangingPunct="1">
              <a:defRPr/>
            </a:pPr>
            <a:endParaRPr lang="en-US" altLang="en-US" sz="1000"/>
          </a:p>
          <a:p>
            <a:pPr eaLnBrk="1" hangingPunct="1">
              <a:defRPr/>
            </a:pPr>
            <a:endParaRPr lang="en-US" altLang="en-US" sz="1000"/>
          </a:p>
          <a:p>
            <a:pPr eaLnBrk="1" hangingPunct="1">
              <a:defRPr/>
            </a:pPr>
            <a:r>
              <a:rPr lang="en-US" altLang="en-US" sz="2400"/>
              <a:t>Actual NOx emissions:</a:t>
            </a:r>
          </a:p>
          <a:p>
            <a:pPr lvl="1" eaLnBrk="1" hangingPunct="1">
              <a:defRPr/>
            </a:pPr>
            <a:r>
              <a:rPr lang="en-US" altLang="en-US" sz="2000"/>
              <a:t>EF  *  annual usage  *  (1-control efficiency)</a:t>
            </a:r>
          </a:p>
          <a:p>
            <a:pPr lvl="1" eaLnBrk="1" hangingPunct="1">
              <a:defRPr/>
            </a:pPr>
            <a:r>
              <a:rPr lang="en-US" altLang="en-US" sz="2000"/>
              <a:t>Nat Gas = 190 lb/10</a:t>
            </a:r>
            <a:r>
              <a:rPr lang="en-US" altLang="en-US" sz="2000" baseline="30000"/>
              <a:t>6</a:t>
            </a:r>
            <a:r>
              <a:rPr lang="en-US" altLang="en-US" sz="2000"/>
              <a:t> scf  * 1,200 x 10</a:t>
            </a:r>
            <a:r>
              <a:rPr lang="en-US" altLang="en-US" sz="2000" baseline="30000"/>
              <a:t>6</a:t>
            </a:r>
            <a:r>
              <a:rPr lang="en-US" altLang="en-US" sz="2000"/>
              <a:t> scf  * (1 - .85) = 34,200 lbs</a:t>
            </a:r>
          </a:p>
          <a:p>
            <a:pPr lvl="1" eaLnBrk="1" hangingPunct="1">
              <a:defRPr/>
            </a:pPr>
            <a:r>
              <a:rPr lang="en-US" altLang="en-US" sz="2000"/>
              <a:t>Dist. Oil =  20 lb/1000 gal * 100,000 gal * (1 - .5) = 1,000 lbs</a:t>
            </a:r>
          </a:p>
          <a:p>
            <a:pPr lvl="1" eaLnBrk="1" hangingPunct="1">
              <a:defRPr/>
            </a:pPr>
            <a:r>
              <a:rPr lang="en-US" altLang="en-US" sz="2000"/>
              <a:t>Total = 34,200 lbs + 1,000 lbs = 35,200 lbs = 17.6 T/yr</a:t>
            </a:r>
          </a:p>
        </p:txBody>
      </p:sp>
      <p:cxnSp>
        <p:nvCxnSpPr>
          <p:cNvPr id="5" name="Straight Connector 4">
            <a:extLst>
              <a:ext uri="{FF2B5EF4-FFF2-40B4-BE49-F238E27FC236}">
                <a16:creationId xmlns:a16="http://schemas.microsoft.com/office/drawing/2014/main" id="{42AE3BFB-9D85-4AF7-AD1E-25EF05889AC1}"/>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84677" name="Slide Number Placeholder 1">
            <a:extLst>
              <a:ext uri="{FF2B5EF4-FFF2-40B4-BE49-F238E27FC236}">
                <a16:creationId xmlns:a16="http://schemas.microsoft.com/office/drawing/2014/main" id="{1AF1F447-538F-4059-80B8-B7E2DB99179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8D30933-5CAB-4F7D-B172-1F973D659A8E}" type="slidenum">
              <a:rPr lang="en-US" altLang="en-US" sz="1200">
                <a:solidFill>
                  <a:schemeClr val="bg2"/>
                </a:solidFill>
                <a:effectLst/>
              </a:rPr>
              <a:pPr algn="ctr" eaLnBrk="0" hangingPunct="0">
                <a:spcBef>
                  <a:spcPct val="0"/>
                </a:spcBef>
                <a:buClrTx/>
                <a:buSzTx/>
                <a:buFontTx/>
                <a:buNone/>
              </a:pPr>
              <a:t>147</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1970" name="Rectangle 2">
            <a:extLst>
              <a:ext uri="{FF2B5EF4-FFF2-40B4-BE49-F238E27FC236}">
                <a16:creationId xmlns:a16="http://schemas.microsoft.com/office/drawing/2014/main" id="{34590E99-0AC9-41A2-B510-BC3C3C9C1D82}"/>
              </a:ext>
            </a:extLst>
          </p:cNvPr>
          <p:cNvSpPr>
            <a:spLocks noGrp="1"/>
          </p:cNvSpPr>
          <p:nvPr>
            <p:ph type="title"/>
          </p:nvPr>
        </p:nvSpPr>
        <p:spPr/>
        <p:txBody>
          <a:bodyPr anchorCtr="0"/>
          <a:lstStyle/>
          <a:p>
            <a:pPr eaLnBrk="1" hangingPunct="1">
              <a:defRPr/>
            </a:pPr>
            <a:r>
              <a:rPr lang="en-US" altLang="en-US" sz="4000" b="1"/>
              <a:t>LIMITING PTE</a:t>
            </a:r>
          </a:p>
        </p:txBody>
      </p:sp>
      <p:sp>
        <p:nvSpPr>
          <p:cNvPr id="211971" name="Rectangle 3">
            <a:extLst>
              <a:ext uri="{FF2B5EF4-FFF2-40B4-BE49-F238E27FC236}">
                <a16:creationId xmlns:a16="http://schemas.microsoft.com/office/drawing/2014/main" id="{F7738D90-57D6-45BB-AC69-05ABDFC42D65}"/>
              </a:ext>
            </a:extLst>
          </p:cNvPr>
          <p:cNvSpPr>
            <a:spLocks noGrp="1"/>
          </p:cNvSpPr>
          <p:nvPr>
            <p:ph sz="half" idx="1"/>
          </p:nvPr>
        </p:nvSpPr>
        <p:spPr/>
        <p:txBody>
          <a:bodyPr/>
          <a:lstStyle/>
          <a:p>
            <a:pPr eaLnBrk="1" hangingPunct="1">
              <a:defRPr/>
            </a:pPr>
            <a:r>
              <a:rPr lang="en-US" altLang="en-US"/>
              <a:t>Why</a:t>
            </a:r>
          </a:p>
          <a:p>
            <a:pPr eaLnBrk="1" hangingPunct="1">
              <a:defRPr/>
            </a:pPr>
            <a:r>
              <a:rPr lang="en-US" altLang="en-US"/>
              <a:t>How</a:t>
            </a:r>
          </a:p>
          <a:p>
            <a:pPr eaLnBrk="1" hangingPunct="1">
              <a:defRPr/>
            </a:pPr>
            <a:r>
              <a:rPr lang="en-US" altLang="en-US"/>
              <a:t>Legal Requirements</a:t>
            </a:r>
          </a:p>
        </p:txBody>
      </p:sp>
      <p:pic>
        <p:nvPicPr>
          <p:cNvPr id="7" name="Content Placeholder 6">
            <a:extLst>
              <a:ext uri="{FF2B5EF4-FFF2-40B4-BE49-F238E27FC236}">
                <a16:creationId xmlns:a16="http://schemas.microsoft.com/office/drawing/2014/main" id="{ED68271A-33D1-4174-A768-36FA0DD65F9D}"/>
              </a:ext>
            </a:extLst>
          </p:cNvPr>
          <p:cNvPicPr>
            <a:picLocks noGrp="1" noChangeAspect="1"/>
          </p:cNvPicPr>
          <p:nvPr>
            <p:ph sz="half" idx="2"/>
          </p:nvPr>
        </p:nvPicPr>
        <p:blipFill>
          <a:blip r:embed="rId3">
            <a:extLst>
              <a:ext uri="{837473B0-CC2E-450A-ABE3-18F120FF3D39}">
                <a1611:picAttrSrcUrl xmlns:a1611="http://schemas.microsoft.com/office/drawing/2016/11/main" r:id="rId4"/>
              </a:ext>
            </a:extLst>
          </a:blip>
          <a:stretch>
            <a:fillRect/>
          </a:stretch>
        </p:blipFill>
        <p:spPr>
          <a:xfrm>
            <a:off x="2209800" y="3528659"/>
            <a:ext cx="3391987" cy="2577910"/>
          </a:xfrm>
        </p:spPr>
      </p:pic>
      <p:sp>
        <p:nvSpPr>
          <p:cNvPr id="286725" name="Slide Number Placeholder 1">
            <a:extLst>
              <a:ext uri="{FF2B5EF4-FFF2-40B4-BE49-F238E27FC236}">
                <a16:creationId xmlns:a16="http://schemas.microsoft.com/office/drawing/2014/main" id="{7E7CFAB4-C4CA-4FA7-A5CC-079C90C3F0C1}"/>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F3B898E-945F-4BDF-A0FC-916CE1E2F501}" type="slidenum">
              <a:rPr lang="en-US" altLang="en-US" sz="1200">
                <a:solidFill>
                  <a:schemeClr val="bg2"/>
                </a:solidFill>
                <a:effectLst/>
              </a:rPr>
              <a:pPr algn="ctr" eaLnBrk="0" hangingPunct="0">
                <a:spcBef>
                  <a:spcPct val="0"/>
                </a:spcBef>
                <a:buClrTx/>
                <a:buSzTx/>
                <a:buFontTx/>
                <a:buNone/>
              </a:pPr>
              <a:t>148</a:t>
            </a:fld>
            <a:endParaRPr lang="en-US" altLang="en-US" sz="1200">
              <a:solidFill>
                <a:schemeClr val="bg2"/>
              </a:solidFill>
              <a:effectLst/>
            </a:endParaRPr>
          </a:p>
        </p:txBody>
      </p:sp>
      <p:cxnSp>
        <p:nvCxnSpPr>
          <p:cNvPr id="5" name="Straight Connector 4">
            <a:extLst>
              <a:ext uri="{FF2B5EF4-FFF2-40B4-BE49-F238E27FC236}">
                <a16:creationId xmlns:a16="http://schemas.microsoft.com/office/drawing/2014/main" id="{2F8700BB-31AD-4E7F-8770-AF55078908E6}"/>
              </a:ext>
            </a:extLst>
          </p:cNvPr>
          <p:cNvCxnSpPr/>
          <p:nvPr/>
        </p:nvCxnSpPr>
        <p:spPr>
          <a:xfrm>
            <a:off x="533400" y="1371600"/>
            <a:ext cx="8077200" cy="0"/>
          </a:xfrm>
          <a:prstGeom prst="line">
            <a:avLst/>
          </a:prstGeom>
          <a:ln/>
        </p:spPr>
        <p:style>
          <a:lnRef idx="1">
            <a:schemeClr val="dk1"/>
          </a:lnRef>
          <a:fillRef idx="0">
            <a:schemeClr val="dk1"/>
          </a:fillRef>
          <a:effectRef idx="0">
            <a:schemeClr val="dk1"/>
          </a:effectRef>
          <a:fontRef idx="minor">
            <a:schemeClr val="tx1"/>
          </a:fontRef>
        </p:style>
      </p:cxnSp>
      <p:pic>
        <p:nvPicPr>
          <p:cNvPr id="3" name="Picture 2">
            <a:extLst>
              <a:ext uri="{FF2B5EF4-FFF2-40B4-BE49-F238E27FC236}">
                <a16:creationId xmlns:a16="http://schemas.microsoft.com/office/drawing/2014/main" id="{4F34DDA9-A795-455E-83EE-91835A0F3015}"/>
              </a:ext>
            </a:extLst>
          </p:cNvPr>
          <p:cNvPicPr>
            <a:picLocks noChangeAspect="1"/>
          </p:cNvPicPr>
          <p:nvPr/>
        </p:nvPicPr>
        <p:blipFill>
          <a:blip r:embed="rId5">
            <a:extLst>
              <a:ext uri="{837473B0-CC2E-450A-ABE3-18F120FF3D39}">
                <a1611:picAttrSrcUrl xmlns:a1611="http://schemas.microsoft.com/office/drawing/2016/11/main" r:id="rId6"/>
              </a:ext>
            </a:extLst>
          </a:blip>
          <a:stretch>
            <a:fillRect/>
          </a:stretch>
        </p:blipFill>
        <p:spPr>
          <a:xfrm>
            <a:off x="4648202" y="1676400"/>
            <a:ext cx="3523707" cy="2349138"/>
          </a:xfrm>
          <a:prstGeom prst="rect">
            <a:avLst/>
          </a:prstGeom>
        </p:spPr>
      </p:pic>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2994" name="Title 1">
            <a:extLst>
              <a:ext uri="{FF2B5EF4-FFF2-40B4-BE49-F238E27FC236}">
                <a16:creationId xmlns:a16="http://schemas.microsoft.com/office/drawing/2014/main" id="{786FAA3B-4175-42B4-8DA0-685F620C517E}"/>
              </a:ext>
            </a:extLst>
          </p:cNvPr>
          <p:cNvSpPr>
            <a:spLocks noGrp="1"/>
          </p:cNvSpPr>
          <p:nvPr>
            <p:ph type="title" idx="4294967295"/>
          </p:nvPr>
        </p:nvSpPr>
        <p:spPr>
          <a:xfrm>
            <a:off x="381000" y="0"/>
            <a:ext cx="8229600" cy="1371600"/>
          </a:xfrm>
        </p:spPr>
        <p:txBody>
          <a:bodyPr anchorCtr="0"/>
          <a:lstStyle/>
          <a:p>
            <a:pPr eaLnBrk="1" hangingPunct="1">
              <a:defRPr/>
            </a:pPr>
            <a:r>
              <a:rPr lang="en-US" altLang="en-US" b="1"/>
              <a:t> </a:t>
            </a:r>
            <a:r>
              <a:rPr lang="en-US" altLang="en-US" sz="4000" b="1"/>
              <a:t>LIMITING PTE (Cont’d)</a:t>
            </a:r>
            <a:endParaRPr lang="en-US" altLang="en-US" sz="4000"/>
          </a:p>
        </p:txBody>
      </p:sp>
      <p:sp>
        <p:nvSpPr>
          <p:cNvPr id="3" name="Content Placeholder 2">
            <a:extLst>
              <a:ext uri="{FF2B5EF4-FFF2-40B4-BE49-F238E27FC236}">
                <a16:creationId xmlns:a16="http://schemas.microsoft.com/office/drawing/2014/main" id="{B1F1812F-AAD2-4B94-9A52-A96D05D3A62C}"/>
              </a:ext>
            </a:extLst>
          </p:cNvPr>
          <p:cNvSpPr>
            <a:spLocks noGrp="1"/>
          </p:cNvSpPr>
          <p:nvPr>
            <p:ph idx="4294967295"/>
          </p:nvPr>
        </p:nvSpPr>
        <p:spPr>
          <a:xfrm>
            <a:off x="381000" y="1219202"/>
            <a:ext cx="8534400" cy="5486394"/>
          </a:xfrm>
        </p:spPr>
        <p:txBody>
          <a:bodyPr/>
          <a:lstStyle/>
          <a:p>
            <a:pPr marL="0" indent="0" eaLnBrk="1" hangingPunct="1">
              <a:buNone/>
              <a:defRPr/>
            </a:pPr>
            <a:r>
              <a:rPr lang="en-US" altLang="en-US" sz="2800"/>
              <a:t>Why place an operation or physical limitation on the capacity of a source?</a:t>
            </a:r>
          </a:p>
          <a:p>
            <a:pPr eaLnBrk="1" hangingPunct="1">
              <a:defRPr/>
            </a:pPr>
            <a:endParaRPr lang="en-US" altLang="en-US" sz="1000" i="1" u="sng"/>
          </a:p>
          <a:p>
            <a:pPr lvl="1" eaLnBrk="1" hangingPunct="1">
              <a:defRPr/>
            </a:pPr>
            <a:r>
              <a:rPr lang="en-US" altLang="en-US" sz="2400"/>
              <a:t>Actual emissions may be much lower than the potential to emit, or</a:t>
            </a:r>
          </a:p>
          <a:p>
            <a:pPr lvl="1" eaLnBrk="1" hangingPunct="1">
              <a:defRPr/>
            </a:pPr>
            <a:r>
              <a:rPr lang="en-US" altLang="en-US" sz="2400"/>
              <a:t>To clearly demonstrate that only non-regulated materials are used.</a:t>
            </a:r>
          </a:p>
          <a:p>
            <a:pPr lvl="1" eaLnBrk="1" hangingPunct="1">
              <a:defRPr/>
            </a:pPr>
            <a:r>
              <a:rPr lang="en-US" altLang="en-US" sz="2400"/>
              <a:t>Source can avoid some regulatory requirements</a:t>
            </a:r>
          </a:p>
          <a:p>
            <a:pPr lvl="2" eaLnBrk="1" hangingPunct="1">
              <a:lnSpc>
                <a:spcPct val="80000"/>
              </a:lnSpc>
              <a:defRPr/>
            </a:pPr>
            <a:r>
              <a:rPr lang="en-US" altLang="en-US" sz="2000"/>
              <a:t>NSR/PSD, MACT, Title V</a:t>
            </a:r>
          </a:p>
          <a:p>
            <a:pPr lvl="2" eaLnBrk="1" hangingPunct="1">
              <a:lnSpc>
                <a:spcPct val="80000"/>
              </a:lnSpc>
              <a:defRPr/>
            </a:pPr>
            <a:r>
              <a:rPr lang="en-US" altLang="en-US" sz="2000"/>
              <a:t>Still subject to NSPS, NESHAPS and SIP requirements not triggered by PTE or raw material usage</a:t>
            </a:r>
          </a:p>
          <a:p>
            <a:pPr lvl="1" eaLnBrk="1" hangingPunct="1">
              <a:lnSpc>
                <a:spcPct val="80000"/>
              </a:lnSpc>
              <a:defRPr/>
            </a:pPr>
            <a:r>
              <a:rPr lang="en-US" altLang="en-US" sz="2400"/>
              <a:t>Sources with similar actual emissions will be regulated similarly.</a:t>
            </a:r>
          </a:p>
          <a:p>
            <a:pPr lvl="1" eaLnBrk="1" hangingPunct="1">
              <a:lnSpc>
                <a:spcPct val="80000"/>
              </a:lnSpc>
              <a:defRPr/>
            </a:pPr>
            <a:r>
              <a:rPr lang="en-US" altLang="en-US" sz="2400"/>
              <a:t>Regulators can concentrate resources on large sources.</a:t>
            </a:r>
          </a:p>
          <a:p>
            <a:pPr eaLnBrk="1" hangingPunct="1">
              <a:lnSpc>
                <a:spcPct val="80000"/>
              </a:lnSpc>
              <a:defRPr/>
            </a:pPr>
            <a:endParaRPr lang="en-US" altLang="en-US" sz="2800"/>
          </a:p>
          <a:p>
            <a:pPr eaLnBrk="1" hangingPunct="1">
              <a:buFont typeface="Wingdings" panose="05000000000000000000" pitchFamily="2" charset="2"/>
              <a:buNone/>
              <a:defRPr/>
            </a:pPr>
            <a:endParaRPr lang="en-US" altLang="en-US" sz="1200" i="1" u="sng">
              <a:solidFill>
                <a:srgbClr val="FFFF00"/>
              </a:solidFill>
            </a:endParaRPr>
          </a:p>
        </p:txBody>
      </p:sp>
      <p:cxnSp>
        <p:nvCxnSpPr>
          <p:cNvPr id="5" name="Straight Connector 4">
            <a:extLst>
              <a:ext uri="{FF2B5EF4-FFF2-40B4-BE49-F238E27FC236}">
                <a16:creationId xmlns:a16="http://schemas.microsoft.com/office/drawing/2014/main" id="{0C9E2210-1C97-4B68-9BD4-D76EB493F763}"/>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88773" name="Slide Number Placeholder 1">
            <a:extLst>
              <a:ext uri="{FF2B5EF4-FFF2-40B4-BE49-F238E27FC236}">
                <a16:creationId xmlns:a16="http://schemas.microsoft.com/office/drawing/2014/main" id="{61DE4EAE-BF85-4AFE-9982-62301F00866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B359E1E-BB6D-4582-B0E2-16FD25A991F7}" type="slidenum">
              <a:rPr lang="en-US" altLang="en-US" sz="1200">
                <a:solidFill>
                  <a:schemeClr val="bg2"/>
                </a:solidFill>
                <a:effectLst/>
              </a:rPr>
              <a:pPr algn="ctr" eaLnBrk="0" hangingPunct="0">
                <a:spcBef>
                  <a:spcPct val="0"/>
                </a:spcBef>
                <a:buClrTx/>
                <a:buSzTx/>
                <a:buFontTx/>
                <a:buNone/>
              </a:pPr>
              <a:t>149</a:t>
            </a:fld>
            <a:endParaRPr lang="en-US" altLang="en-US" sz="1200">
              <a:solidFill>
                <a:schemeClr val="bg2"/>
              </a:solidFill>
              <a:effectLst/>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0354" name="Rectangle 2">
            <a:extLst>
              <a:ext uri="{FF2B5EF4-FFF2-40B4-BE49-F238E27FC236}">
                <a16:creationId xmlns:a16="http://schemas.microsoft.com/office/drawing/2014/main" id="{8DE14A89-D11F-4C2D-BD7B-2C6311714B51}"/>
              </a:ext>
            </a:extLst>
          </p:cNvPr>
          <p:cNvSpPr>
            <a:spLocks noGrp="1" noChangeArrowheads="1"/>
          </p:cNvSpPr>
          <p:nvPr>
            <p:ph type="title" idx="4294967295"/>
          </p:nvPr>
        </p:nvSpPr>
        <p:spPr>
          <a:xfrm>
            <a:off x="381000" y="762001"/>
            <a:ext cx="8229600" cy="838200"/>
          </a:xfrm>
        </p:spPr>
        <p:txBody>
          <a:bodyPr anchor="b" anchorCtr="0"/>
          <a:lstStyle/>
          <a:p>
            <a:pPr eaLnBrk="1" hangingPunct="1">
              <a:defRPr/>
            </a:pPr>
            <a:r>
              <a:rPr lang="en-US" altLang="en-US" sz="4000" b="1"/>
              <a:t>Legal Basis (Federal)</a:t>
            </a:r>
          </a:p>
        </p:txBody>
      </p:sp>
      <p:sp>
        <p:nvSpPr>
          <p:cNvPr id="100355" name="Rectangle 3">
            <a:extLst>
              <a:ext uri="{FF2B5EF4-FFF2-40B4-BE49-F238E27FC236}">
                <a16:creationId xmlns:a16="http://schemas.microsoft.com/office/drawing/2014/main" id="{8269AAC5-8E34-4499-9B2D-E483D7AE3A40}"/>
              </a:ext>
            </a:extLst>
          </p:cNvPr>
          <p:cNvSpPr>
            <a:spLocks noGrp="1" noChangeArrowheads="1"/>
          </p:cNvSpPr>
          <p:nvPr>
            <p:ph idx="4294967295"/>
          </p:nvPr>
        </p:nvSpPr>
        <p:spPr>
          <a:xfrm>
            <a:off x="457200" y="2133600"/>
            <a:ext cx="8229600" cy="4724401"/>
          </a:xfrm>
        </p:spPr>
        <p:txBody>
          <a:bodyPr/>
          <a:lstStyle/>
          <a:p>
            <a:pPr eaLnBrk="1" hangingPunct="1">
              <a:buClr>
                <a:schemeClr val="tx1"/>
              </a:buClr>
              <a:defRPr/>
            </a:pPr>
            <a:r>
              <a:rPr lang="en-US" altLang="en-US"/>
              <a:t>Clean Air Act (CAA)</a:t>
            </a:r>
          </a:p>
          <a:p>
            <a:pPr lvl="1" eaLnBrk="1" hangingPunct="1">
              <a:defRPr/>
            </a:pPr>
            <a:r>
              <a:rPr lang="en-US" altLang="en-US" sz="3200"/>
              <a:t>NAAQS – Public health concerns</a:t>
            </a:r>
          </a:p>
          <a:p>
            <a:pPr lvl="1" eaLnBrk="1" hangingPunct="1">
              <a:defRPr/>
            </a:pPr>
            <a:r>
              <a:rPr lang="en-US" altLang="en-US" sz="3200"/>
              <a:t>Title V Operating Permit</a:t>
            </a:r>
          </a:p>
          <a:p>
            <a:pPr lvl="1" eaLnBrk="1" hangingPunct="1">
              <a:defRPr/>
            </a:pPr>
            <a:r>
              <a:rPr lang="en-US" altLang="en-US" sz="3200"/>
              <a:t>State Implementation Plan (SIP)</a:t>
            </a:r>
          </a:p>
          <a:p>
            <a:pPr lvl="1" eaLnBrk="1" hangingPunct="1">
              <a:defRPr/>
            </a:pPr>
            <a:endParaRPr lang="en-US" altLang="en-US" sz="3200"/>
          </a:p>
        </p:txBody>
      </p:sp>
      <p:cxnSp>
        <p:nvCxnSpPr>
          <p:cNvPr id="6" name="Straight Connector 5">
            <a:extLst>
              <a:ext uri="{FF2B5EF4-FFF2-40B4-BE49-F238E27FC236}">
                <a16:creationId xmlns:a16="http://schemas.microsoft.com/office/drawing/2014/main" id="{C414668B-773E-4760-B7F8-7CB29D44BF63}"/>
              </a:ext>
            </a:extLst>
          </p:cNvPr>
          <p:cNvCxnSpPr/>
          <p:nvPr/>
        </p:nvCxnSpPr>
        <p:spPr>
          <a:xfrm flipV="1">
            <a:off x="485078" y="18288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29029" name="Slide Number Placeholder 1">
            <a:extLst>
              <a:ext uri="{FF2B5EF4-FFF2-40B4-BE49-F238E27FC236}">
                <a16:creationId xmlns:a16="http://schemas.microsoft.com/office/drawing/2014/main" id="{8EC8A548-4B43-4EF9-8920-A8174921C81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71235BB-BE1F-4598-927C-7C236715C30E}" type="slidenum">
              <a:rPr lang="en-US" altLang="en-US" sz="1200">
                <a:solidFill>
                  <a:schemeClr val="bg2"/>
                </a:solidFill>
                <a:effectLst/>
              </a:rPr>
              <a:pPr algn="ctr" eaLnBrk="0" hangingPunct="0">
                <a:spcBef>
                  <a:spcPct val="0"/>
                </a:spcBef>
                <a:buClrTx/>
                <a:buSzTx/>
                <a:buFontTx/>
                <a:buNone/>
              </a:pPr>
              <a:t>15</a:t>
            </a:fld>
            <a:endParaRPr lang="en-US" altLang="en-US" sz="1200">
              <a:solidFill>
                <a:schemeClr val="bg2"/>
              </a:solidFill>
              <a:effectLst/>
            </a:endParaRPr>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4018" name="Rectangle 2">
            <a:extLst>
              <a:ext uri="{FF2B5EF4-FFF2-40B4-BE49-F238E27FC236}">
                <a16:creationId xmlns:a16="http://schemas.microsoft.com/office/drawing/2014/main" id="{2CE5A288-5310-40FD-BFD8-AB89BD9157C9}"/>
              </a:ext>
            </a:extLst>
          </p:cNvPr>
          <p:cNvSpPr>
            <a:spLocks noGrp="1"/>
          </p:cNvSpPr>
          <p:nvPr>
            <p:ph type="title" idx="4294967295"/>
          </p:nvPr>
        </p:nvSpPr>
        <p:spPr/>
        <p:txBody>
          <a:bodyPr anchorCtr="0"/>
          <a:lstStyle/>
          <a:p>
            <a:pPr eaLnBrk="1" hangingPunct="1">
              <a:defRPr/>
            </a:pPr>
            <a:r>
              <a:rPr lang="en-US" altLang="en-US" sz="4000" b="1"/>
              <a:t>LIMITING PTE (Cont’d)</a:t>
            </a:r>
            <a:endParaRPr lang="en-US" altLang="en-US" sz="4000"/>
          </a:p>
        </p:txBody>
      </p:sp>
      <p:sp>
        <p:nvSpPr>
          <p:cNvPr id="433155" name="Rectangle 3">
            <a:extLst>
              <a:ext uri="{FF2B5EF4-FFF2-40B4-BE49-F238E27FC236}">
                <a16:creationId xmlns:a16="http://schemas.microsoft.com/office/drawing/2014/main" id="{D5E49C6A-7FA6-44B4-A9CF-EBE6D8C9800D}"/>
              </a:ext>
            </a:extLst>
          </p:cNvPr>
          <p:cNvSpPr>
            <a:spLocks noGrp="1"/>
          </p:cNvSpPr>
          <p:nvPr>
            <p:ph type="body" idx="4294967295"/>
          </p:nvPr>
        </p:nvSpPr>
        <p:spPr>
          <a:xfrm>
            <a:off x="457200" y="1447800"/>
            <a:ext cx="8229600" cy="4876800"/>
          </a:xfrm>
        </p:spPr>
        <p:txBody>
          <a:bodyPr/>
          <a:lstStyle/>
          <a:p>
            <a:pPr eaLnBrk="1" hangingPunct="1">
              <a:lnSpc>
                <a:spcPct val="90000"/>
              </a:lnSpc>
              <a:buFont typeface="Wingdings" panose="05000000000000000000" pitchFamily="2" charset="2"/>
              <a:buNone/>
              <a:defRPr/>
            </a:pPr>
            <a:endParaRPr lang="en-US" altLang="en-US" sz="1000">
              <a:solidFill>
                <a:srgbClr val="FFFF00"/>
              </a:solidFill>
            </a:endParaRPr>
          </a:p>
          <a:p>
            <a:pPr eaLnBrk="1" hangingPunct="1">
              <a:lnSpc>
                <a:spcPct val="90000"/>
              </a:lnSpc>
              <a:defRPr/>
            </a:pPr>
            <a:r>
              <a:rPr lang="en-US" altLang="en-US" sz="4000"/>
              <a:t>Where do you find physical or operational limitations?</a:t>
            </a:r>
          </a:p>
          <a:p>
            <a:pPr eaLnBrk="1" hangingPunct="1">
              <a:lnSpc>
                <a:spcPct val="90000"/>
              </a:lnSpc>
              <a:defRPr/>
            </a:pPr>
            <a:endParaRPr lang="en-US" altLang="en-US" sz="1600"/>
          </a:p>
          <a:p>
            <a:pPr lvl="1" eaLnBrk="1" hangingPunct="1">
              <a:lnSpc>
                <a:spcPct val="90000"/>
              </a:lnSpc>
              <a:defRPr/>
            </a:pPr>
            <a:r>
              <a:rPr lang="en-US" altLang="en-US" sz="3600"/>
              <a:t>Regulations</a:t>
            </a:r>
          </a:p>
          <a:p>
            <a:pPr lvl="1" eaLnBrk="1" hangingPunct="1">
              <a:lnSpc>
                <a:spcPct val="90000"/>
              </a:lnSpc>
              <a:defRPr/>
            </a:pPr>
            <a:endParaRPr lang="en-US" altLang="en-US" sz="1200"/>
          </a:p>
          <a:p>
            <a:pPr lvl="1" eaLnBrk="1" hangingPunct="1">
              <a:lnSpc>
                <a:spcPct val="90000"/>
              </a:lnSpc>
              <a:defRPr/>
            </a:pPr>
            <a:r>
              <a:rPr lang="en-US" altLang="en-US" sz="3600"/>
              <a:t>Permits</a:t>
            </a:r>
          </a:p>
          <a:p>
            <a:pPr lvl="1" eaLnBrk="1" hangingPunct="1">
              <a:lnSpc>
                <a:spcPct val="90000"/>
              </a:lnSpc>
              <a:defRPr/>
            </a:pPr>
            <a:endParaRPr lang="en-US" altLang="en-US" sz="1200"/>
          </a:p>
          <a:p>
            <a:pPr lvl="1" eaLnBrk="1" hangingPunct="1">
              <a:lnSpc>
                <a:spcPct val="90000"/>
              </a:lnSpc>
              <a:defRPr/>
            </a:pPr>
            <a:r>
              <a:rPr lang="en-US" altLang="en-US" sz="3600"/>
              <a:t>Consent decrees </a:t>
            </a:r>
          </a:p>
          <a:p>
            <a:pPr lvl="1" eaLnBrk="1" hangingPunct="1">
              <a:lnSpc>
                <a:spcPct val="90000"/>
              </a:lnSpc>
              <a:defRPr/>
            </a:pPr>
            <a:endParaRPr lang="en-US" altLang="en-US" sz="1200"/>
          </a:p>
          <a:p>
            <a:pPr lvl="1" eaLnBrk="1" hangingPunct="1">
              <a:lnSpc>
                <a:spcPct val="90000"/>
              </a:lnSpc>
              <a:defRPr/>
            </a:pPr>
            <a:r>
              <a:rPr lang="en-US" altLang="en-US" sz="3600"/>
              <a:t>Other enforceable documents</a:t>
            </a:r>
          </a:p>
          <a:p>
            <a:pPr lvl="1" eaLnBrk="1" hangingPunct="1">
              <a:lnSpc>
                <a:spcPct val="90000"/>
              </a:lnSpc>
              <a:defRPr/>
            </a:pPr>
            <a:endParaRPr lang="en-US" altLang="en-US" sz="1200"/>
          </a:p>
          <a:p>
            <a:pPr eaLnBrk="1" hangingPunct="1">
              <a:lnSpc>
                <a:spcPct val="80000"/>
              </a:lnSpc>
              <a:defRPr/>
            </a:pPr>
            <a:endParaRPr lang="en-US" altLang="en-US" sz="1600" i="1" u="sng"/>
          </a:p>
        </p:txBody>
      </p:sp>
      <p:cxnSp>
        <p:nvCxnSpPr>
          <p:cNvPr id="5" name="Straight Connector 4">
            <a:extLst>
              <a:ext uri="{FF2B5EF4-FFF2-40B4-BE49-F238E27FC236}">
                <a16:creationId xmlns:a16="http://schemas.microsoft.com/office/drawing/2014/main" id="{35AA1B6B-8FF8-4C5B-A006-6C1195D2124B}"/>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90821" name="Slide Number Placeholder 1">
            <a:extLst>
              <a:ext uri="{FF2B5EF4-FFF2-40B4-BE49-F238E27FC236}">
                <a16:creationId xmlns:a16="http://schemas.microsoft.com/office/drawing/2014/main" id="{7A5D0B88-3090-4F57-B31F-5CDBCE3BF8B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5510413-3A36-44FB-BDE7-26DE1A2FA5DB}" type="slidenum">
              <a:rPr lang="en-US" altLang="en-US" sz="1200">
                <a:solidFill>
                  <a:schemeClr val="bg2"/>
                </a:solidFill>
                <a:effectLst/>
              </a:rPr>
              <a:pPr algn="ctr" eaLnBrk="0" hangingPunct="0">
                <a:spcBef>
                  <a:spcPct val="0"/>
                </a:spcBef>
                <a:buClrTx/>
                <a:buSzTx/>
                <a:buFontTx/>
                <a:buNone/>
              </a:pPr>
              <a:t>150</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33155">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33155">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33155">
                                            <p:txEl>
                                              <p:pRg st="7" end="7"/>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33155">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5042" name="Rectangle 2">
            <a:extLst>
              <a:ext uri="{FF2B5EF4-FFF2-40B4-BE49-F238E27FC236}">
                <a16:creationId xmlns:a16="http://schemas.microsoft.com/office/drawing/2014/main" id="{EB8489C7-0450-43B4-84AD-A1C25DFF7186}"/>
              </a:ext>
            </a:extLst>
          </p:cNvPr>
          <p:cNvSpPr>
            <a:spLocks noGrp="1"/>
          </p:cNvSpPr>
          <p:nvPr>
            <p:ph type="title" idx="4294967295"/>
          </p:nvPr>
        </p:nvSpPr>
        <p:spPr>
          <a:xfrm>
            <a:off x="762000" y="0"/>
            <a:ext cx="7583488" cy="1196975"/>
          </a:xfrm>
        </p:spPr>
        <p:txBody>
          <a:bodyPr anchorCtr="0"/>
          <a:lstStyle/>
          <a:p>
            <a:pPr eaLnBrk="1" hangingPunct="1">
              <a:defRPr/>
            </a:pPr>
            <a:r>
              <a:rPr lang="en-US" altLang="en-US" sz="4000" b="1"/>
              <a:t>LIMITING PTE (Cont’d)</a:t>
            </a:r>
            <a:endParaRPr lang="en-US" altLang="en-US" sz="4000"/>
          </a:p>
        </p:txBody>
      </p:sp>
      <p:sp>
        <p:nvSpPr>
          <p:cNvPr id="442371" name="Rectangle 3">
            <a:extLst>
              <a:ext uri="{FF2B5EF4-FFF2-40B4-BE49-F238E27FC236}">
                <a16:creationId xmlns:a16="http://schemas.microsoft.com/office/drawing/2014/main" id="{D1F6B747-D550-4789-BCFD-5244462343CA}"/>
              </a:ext>
            </a:extLst>
          </p:cNvPr>
          <p:cNvSpPr>
            <a:spLocks noGrp="1"/>
          </p:cNvSpPr>
          <p:nvPr>
            <p:ph type="body" idx="4294967295"/>
          </p:nvPr>
        </p:nvSpPr>
        <p:spPr>
          <a:xfrm>
            <a:off x="304800" y="1371600"/>
            <a:ext cx="8382000" cy="5257800"/>
          </a:xfrm>
        </p:spPr>
        <p:txBody>
          <a:bodyPr/>
          <a:lstStyle/>
          <a:p>
            <a:pPr eaLnBrk="1" hangingPunct="1">
              <a:defRPr/>
            </a:pPr>
            <a:r>
              <a:rPr lang="en-US" altLang="en-US" i="1"/>
              <a:t>…physical or operational limitation to be effective, it must be [federally] enforceable:</a:t>
            </a:r>
          </a:p>
          <a:p>
            <a:pPr eaLnBrk="1" hangingPunct="1">
              <a:defRPr/>
            </a:pPr>
            <a:endParaRPr lang="en-US" altLang="en-US" sz="900" i="1" u="sng"/>
          </a:p>
          <a:p>
            <a:pPr lvl="1" eaLnBrk="1" hangingPunct="1">
              <a:defRPr/>
            </a:pPr>
            <a:r>
              <a:rPr lang="en-US" altLang="en-US" sz="2400"/>
              <a:t>Federal regulations (NSPS, NESHAPs, Acid Rain)</a:t>
            </a:r>
          </a:p>
          <a:p>
            <a:pPr lvl="1" eaLnBrk="1" hangingPunct="1">
              <a:defRPr/>
            </a:pPr>
            <a:r>
              <a:rPr lang="en-US" altLang="en-US" sz="2400"/>
              <a:t>State Implementation Plan rules (SIP)</a:t>
            </a:r>
          </a:p>
          <a:p>
            <a:pPr lvl="1" eaLnBrk="1" hangingPunct="1">
              <a:defRPr/>
            </a:pPr>
            <a:r>
              <a:rPr lang="en-US" altLang="en-US" sz="2400"/>
              <a:t>Legally enforceable documents (Consent decrees, binding agreements)</a:t>
            </a:r>
          </a:p>
          <a:p>
            <a:pPr lvl="1" eaLnBrk="1" hangingPunct="1">
              <a:defRPr/>
            </a:pPr>
            <a:r>
              <a:rPr lang="en-US" altLang="en-US" sz="2400"/>
              <a:t>Permits</a:t>
            </a:r>
          </a:p>
          <a:p>
            <a:pPr lvl="1" eaLnBrk="1" hangingPunct="1">
              <a:defRPr/>
            </a:pPr>
            <a:endParaRPr lang="en-US" altLang="en-US" sz="1000"/>
          </a:p>
          <a:p>
            <a:pPr eaLnBrk="1" hangingPunct="1">
              <a:defRPr/>
            </a:pPr>
            <a:r>
              <a:rPr lang="en-US" altLang="en-US" sz="2800" b="1"/>
              <a:t>How do we write a permit that is federally enforceable?</a:t>
            </a:r>
          </a:p>
          <a:p>
            <a:pPr lvl="1" eaLnBrk="1" hangingPunct="1">
              <a:defRPr/>
            </a:pPr>
            <a:endParaRPr lang="en-US" altLang="en-US" sz="2400" u="sng"/>
          </a:p>
        </p:txBody>
      </p:sp>
      <p:cxnSp>
        <p:nvCxnSpPr>
          <p:cNvPr id="5" name="Straight Connector 4">
            <a:extLst>
              <a:ext uri="{FF2B5EF4-FFF2-40B4-BE49-F238E27FC236}">
                <a16:creationId xmlns:a16="http://schemas.microsoft.com/office/drawing/2014/main" id="{D1661135-4191-4B7E-9579-50E8C7F40226}"/>
              </a:ext>
            </a:extLst>
          </p:cNvPr>
          <p:cNvCxnSpPr/>
          <p:nvPr/>
        </p:nvCxnSpPr>
        <p:spPr>
          <a:xfrm>
            <a:off x="533400" y="10541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92869" name="Slide Number Placeholder 1">
            <a:extLst>
              <a:ext uri="{FF2B5EF4-FFF2-40B4-BE49-F238E27FC236}">
                <a16:creationId xmlns:a16="http://schemas.microsoft.com/office/drawing/2014/main" id="{A59E1F0D-3F89-4DBF-A03E-07468D366FC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DE15812-5CF1-4084-91C7-1A5D013815A0}" type="slidenum">
              <a:rPr lang="en-US" altLang="en-US" sz="1200">
                <a:solidFill>
                  <a:schemeClr val="bg2"/>
                </a:solidFill>
                <a:effectLst/>
              </a:rPr>
              <a:pPr algn="ctr" eaLnBrk="0" hangingPunct="0">
                <a:spcBef>
                  <a:spcPct val="0"/>
                </a:spcBef>
                <a:buClrTx/>
                <a:buSzTx/>
                <a:buFontTx/>
                <a:buNone/>
              </a:pPr>
              <a:t>151</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42371">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42371">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42371">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42371">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42371">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6066" name="Rectangle 2">
            <a:extLst>
              <a:ext uri="{FF2B5EF4-FFF2-40B4-BE49-F238E27FC236}">
                <a16:creationId xmlns:a16="http://schemas.microsoft.com/office/drawing/2014/main" id="{432535FA-3AFB-4189-9EAC-906C706CC8FA}"/>
              </a:ext>
            </a:extLst>
          </p:cNvPr>
          <p:cNvSpPr>
            <a:spLocks noGrp="1"/>
          </p:cNvSpPr>
          <p:nvPr>
            <p:ph type="title" idx="4294967295"/>
          </p:nvPr>
        </p:nvSpPr>
        <p:spPr/>
        <p:txBody>
          <a:bodyPr anchorCtr="0"/>
          <a:lstStyle/>
          <a:p>
            <a:pPr eaLnBrk="1" hangingPunct="1">
              <a:defRPr/>
            </a:pPr>
            <a:r>
              <a:rPr lang="en-US" altLang="en-US" sz="4000" b="1"/>
              <a:t>LIMITING PTE (Cont’d)</a:t>
            </a:r>
            <a:endParaRPr lang="en-US" altLang="en-US" sz="4000"/>
          </a:p>
        </p:txBody>
      </p:sp>
      <p:sp>
        <p:nvSpPr>
          <p:cNvPr id="81922" name="Rectangle 3">
            <a:extLst>
              <a:ext uri="{FF2B5EF4-FFF2-40B4-BE49-F238E27FC236}">
                <a16:creationId xmlns:a16="http://schemas.microsoft.com/office/drawing/2014/main" id="{44C9950F-183E-423C-92EE-197B956F9FD1}"/>
              </a:ext>
            </a:extLst>
          </p:cNvPr>
          <p:cNvSpPr>
            <a:spLocks noGrp="1"/>
          </p:cNvSpPr>
          <p:nvPr>
            <p:ph type="body" idx="4294967295"/>
          </p:nvPr>
        </p:nvSpPr>
        <p:spPr>
          <a:xfrm>
            <a:off x="533400" y="2133600"/>
            <a:ext cx="8229600" cy="4525963"/>
          </a:xfrm>
        </p:spPr>
        <p:txBody>
          <a:bodyPr/>
          <a:lstStyle/>
          <a:p>
            <a:pPr eaLnBrk="1" hangingPunct="1">
              <a:defRPr/>
            </a:pPr>
            <a:r>
              <a:rPr lang="en-US" altLang="en-US" i="1"/>
              <a:t>What does “enforceable” require?</a:t>
            </a:r>
          </a:p>
          <a:p>
            <a:pPr eaLnBrk="1" hangingPunct="1">
              <a:defRPr/>
            </a:pPr>
            <a:endParaRPr lang="en-US" altLang="en-US" sz="1000" i="1" u="sng"/>
          </a:p>
          <a:p>
            <a:pPr lvl="1" eaLnBrk="1" hangingPunct="1">
              <a:defRPr/>
            </a:pPr>
            <a:r>
              <a:rPr lang="en-US" altLang="en-US"/>
              <a:t>The permit limitation must be:</a:t>
            </a:r>
          </a:p>
          <a:p>
            <a:pPr eaLnBrk="1" hangingPunct="1">
              <a:defRPr/>
            </a:pPr>
            <a:endParaRPr lang="en-US" altLang="en-US" sz="1200"/>
          </a:p>
          <a:p>
            <a:pPr lvl="2" eaLnBrk="1" hangingPunct="1">
              <a:defRPr/>
            </a:pPr>
            <a:r>
              <a:rPr lang="en-US" altLang="en-US"/>
              <a:t>Permanent</a:t>
            </a:r>
          </a:p>
          <a:p>
            <a:pPr lvl="2" eaLnBrk="1" hangingPunct="1">
              <a:defRPr/>
            </a:pPr>
            <a:endParaRPr lang="en-US" altLang="en-US" sz="900"/>
          </a:p>
          <a:p>
            <a:pPr lvl="2" eaLnBrk="1" hangingPunct="1">
              <a:defRPr/>
            </a:pPr>
            <a:r>
              <a:rPr lang="en-US" altLang="en-US"/>
              <a:t>Quantifiable</a:t>
            </a:r>
          </a:p>
          <a:p>
            <a:pPr lvl="2" eaLnBrk="1" hangingPunct="1">
              <a:defRPr/>
            </a:pPr>
            <a:endParaRPr lang="en-US" altLang="en-US" sz="900"/>
          </a:p>
          <a:p>
            <a:pPr lvl="2" eaLnBrk="1" hangingPunct="1">
              <a:defRPr/>
            </a:pPr>
            <a:r>
              <a:rPr lang="en-US" altLang="en-US"/>
              <a:t>Practically Enforceable</a:t>
            </a:r>
          </a:p>
          <a:p>
            <a:pPr eaLnBrk="1" hangingPunct="1">
              <a:defRPr/>
            </a:pPr>
            <a:endParaRPr lang="en-US" altLang="en-US"/>
          </a:p>
        </p:txBody>
      </p:sp>
      <p:cxnSp>
        <p:nvCxnSpPr>
          <p:cNvPr id="5" name="Straight Connector 4">
            <a:extLst>
              <a:ext uri="{FF2B5EF4-FFF2-40B4-BE49-F238E27FC236}">
                <a16:creationId xmlns:a16="http://schemas.microsoft.com/office/drawing/2014/main" id="{9EA2258F-2A4B-4B21-83A3-F7B9C800B04F}"/>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94917" name="Slide Number Placeholder 1">
            <a:extLst>
              <a:ext uri="{FF2B5EF4-FFF2-40B4-BE49-F238E27FC236}">
                <a16:creationId xmlns:a16="http://schemas.microsoft.com/office/drawing/2014/main" id="{4FF6E3B3-1C74-4529-8A49-1D8F6CE9B68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07D14AA-FD80-479C-B61B-FA09D21AAF62}" type="slidenum">
              <a:rPr lang="en-US" altLang="en-US" sz="1200">
                <a:solidFill>
                  <a:schemeClr val="bg2"/>
                </a:solidFill>
                <a:effectLst/>
              </a:rPr>
              <a:pPr algn="ctr" eaLnBrk="0" hangingPunct="0">
                <a:spcBef>
                  <a:spcPct val="0"/>
                </a:spcBef>
                <a:buClrTx/>
                <a:buSzTx/>
                <a:buFontTx/>
                <a:buNone/>
              </a:pPr>
              <a:t>152</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1922">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1922">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1922">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7090" name="Rectangle 2">
            <a:extLst>
              <a:ext uri="{FF2B5EF4-FFF2-40B4-BE49-F238E27FC236}">
                <a16:creationId xmlns:a16="http://schemas.microsoft.com/office/drawing/2014/main" id="{BA435450-8BC0-4143-86C3-B0087C8B873C}"/>
              </a:ext>
            </a:extLst>
          </p:cNvPr>
          <p:cNvSpPr>
            <a:spLocks noGrp="1"/>
          </p:cNvSpPr>
          <p:nvPr>
            <p:ph type="title" idx="4294967295"/>
          </p:nvPr>
        </p:nvSpPr>
        <p:spPr/>
        <p:txBody>
          <a:bodyPr anchorCtr="0"/>
          <a:lstStyle/>
          <a:p>
            <a:pPr eaLnBrk="1" hangingPunct="1">
              <a:defRPr/>
            </a:pPr>
            <a:r>
              <a:rPr lang="en-US" altLang="en-US" sz="4000" b="1"/>
              <a:t>LIMITING PTE (Cont’d)</a:t>
            </a:r>
            <a:endParaRPr lang="en-US" altLang="en-US" sz="4000"/>
          </a:p>
        </p:txBody>
      </p:sp>
      <p:sp>
        <p:nvSpPr>
          <p:cNvPr id="82946" name="Rectangle 3">
            <a:extLst>
              <a:ext uri="{FF2B5EF4-FFF2-40B4-BE49-F238E27FC236}">
                <a16:creationId xmlns:a16="http://schemas.microsoft.com/office/drawing/2014/main" id="{4A6977EF-52C9-4CFA-93A5-C7D6B8A7C734}"/>
              </a:ext>
            </a:extLst>
          </p:cNvPr>
          <p:cNvSpPr>
            <a:spLocks noGrp="1"/>
          </p:cNvSpPr>
          <p:nvPr>
            <p:ph type="body" idx="4294967295"/>
          </p:nvPr>
        </p:nvSpPr>
        <p:spPr/>
        <p:txBody>
          <a:bodyPr/>
          <a:lstStyle/>
          <a:p>
            <a:pPr eaLnBrk="1" hangingPunct="1">
              <a:defRPr/>
            </a:pPr>
            <a:endParaRPr lang="en-US" altLang="en-US" i="1" u="sng">
              <a:solidFill>
                <a:schemeClr val="folHlink"/>
              </a:solidFill>
            </a:endParaRPr>
          </a:p>
          <a:p>
            <a:pPr eaLnBrk="1" hangingPunct="1">
              <a:defRPr/>
            </a:pPr>
            <a:r>
              <a:rPr lang="en-US" altLang="en-US" b="1"/>
              <a:t>Limit must be Permanent</a:t>
            </a:r>
          </a:p>
          <a:p>
            <a:pPr eaLnBrk="1" hangingPunct="1">
              <a:defRPr/>
            </a:pPr>
            <a:endParaRPr lang="en-US" altLang="en-US" i="1" u="sng"/>
          </a:p>
          <a:p>
            <a:pPr lvl="1" eaLnBrk="1" hangingPunct="1">
              <a:defRPr/>
            </a:pPr>
            <a:r>
              <a:rPr lang="en-US" altLang="en-US"/>
              <a:t>In general, limit must </a:t>
            </a:r>
            <a:r>
              <a:rPr lang="en-US" altLang="en-US" u="sng"/>
              <a:t>not</a:t>
            </a:r>
            <a:r>
              <a:rPr lang="en-US" altLang="en-US"/>
              <a:t> expire on its own accord </a:t>
            </a:r>
          </a:p>
          <a:p>
            <a:pPr eaLnBrk="1" hangingPunct="1">
              <a:defRPr/>
            </a:pPr>
            <a:endParaRPr lang="en-US" altLang="en-US"/>
          </a:p>
        </p:txBody>
      </p:sp>
      <p:cxnSp>
        <p:nvCxnSpPr>
          <p:cNvPr id="5" name="Straight Connector 4">
            <a:extLst>
              <a:ext uri="{FF2B5EF4-FFF2-40B4-BE49-F238E27FC236}">
                <a16:creationId xmlns:a16="http://schemas.microsoft.com/office/drawing/2014/main" id="{C29C1F6A-B963-44B5-ACA4-F3F88F6B0230}"/>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96965" name="Slide Number Placeholder 1">
            <a:extLst>
              <a:ext uri="{FF2B5EF4-FFF2-40B4-BE49-F238E27FC236}">
                <a16:creationId xmlns:a16="http://schemas.microsoft.com/office/drawing/2014/main" id="{4E6AF230-A9BB-47AE-BE3A-18633DCD0E3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B87ADA5-DDD9-428D-84D9-BB311CEC8E23}" type="slidenum">
              <a:rPr lang="en-US" altLang="en-US" sz="1200">
                <a:solidFill>
                  <a:schemeClr val="bg2"/>
                </a:solidFill>
                <a:effectLst/>
              </a:rPr>
              <a:pPr algn="ctr" eaLnBrk="0" hangingPunct="0">
                <a:spcBef>
                  <a:spcPct val="0"/>
                </a:spcBef>
                <a:buClrTx/>
                <a:buSzTx/>
                <a:buFontTx/>
                <a:buNone/>
              </a:pPr>
              <a:t>153</a:t>
            </a:fld>
            <a:endParaRPr lang="en-US" altLang="en-US" sz="1200">
              <a:solidFill>
                <a:schemeClr val="bg2"/>
              </a:solidFill>
              <a:effectLst/>
            </a:endParaRP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8114" name="Rectangle 2">
            <a:extLst>
              <a:ext uri="{FF2B5EF4-FFF2-40B4-BE49-F238E27FC236}">
                <a16:creationId xmlns:a16="http://schemas.microsoft.com/office/drawing/2014/main" id="{A1A7E42E-7629-49EA-A61B-2AE85B0E1F78}"/>
              </a:ext>
            </a:extLst>
          </p:cNvPr>
          <p:cNvSpPr>
            <a:spLocks noGrp="1"/>
          </p:cNvSpPr>
          <p:nvPr>
            <p:ph type="title" idx="4294967295"/>
          </p:nvPr>
        </p:nvSpPr>
        <p:spPr/>
        <p:txBody>
          <a:bodyPr anchorCtr="0"/>
          <a:lstStyle/>
          <a:p>
            <a:pPr eaLnBrk="1" hangingPunct="1">
              <a:defRPr/>
            </a:pPr>
            <a:r>
              <a:rPr lang="en-US" altLang="en-US" sz="4000" b="1"/>
              <a:t>LIMITING PTE (Cont’d)</a:t>
            </a:r>
            <a:endParaRPr lang="en-US" altLang="en-US" sz="4000"/>
          </a:p>
        </p:txBody>
      </p:sp>
      <p:sp>
        <p:nvSpPr>
          <p:cNvPr id="83970" name="Rectangle 3">
            <a:extLst>
              <a:ext uri="{FF2B5EF4-FFF2-40B4-BE49-F238E27FC236}">
                <a16:creationId xmlns:a16="http://schemas.microsoft.com/office/drawing/2014/main" id="{CF701649-F4BB-4CC0-8116-D698F99A368E}"/>
              </a:ext>
            </a:extLst>
          </p:cNvPr>
          <p:cNvSpPr>
            <a:spLocks noGrp="1"/>
          </p:cNvSpPr>
          <p:nvPr>
            <p:ph type="body" idx="4294967295"/>
          </p:nvPr>
        </p:nvSpPr>
        <p:spPr>
          <a:xfrm>
            <a:off x="533400" y="1905000"/>
            <a:ext cx="8229600" cy="4525963"/>
          </a:xfrm>
        </p:spPr>
        <p:txBody>
          <a:bodyPr/>
          <a:lstStyle/>
          <a:p>
            <a:pPr eaLnBrk="1" hangingPunct="1">
              <a:lnSpc>
                <a:spcPct val="90000"/>
              </a:lnSpc>
              <a:defRPr/>
            </a:pPr>
            <a:r>
              <a:rPr lang="en-US" altLang="en-US" b="1"/>
              <a:t>Limit must be Quantifiable</a:t>
            </a:r>
          </a:p>
          <a:p>
            <a:pPr eaLnBrk="1" hangingPunct="1">
              <a:lnSpc>
                <a:spcPct val="90000"/>
              </a:lnSpc>
              <a:defRPr/>
            </a:pPr>
            <a:endParaRPr lang="en-US" altLang="en-US" sz="1000" i="1" u="sng"/>
          </a:p>
          <a:p>
            <a:pPr lvl="1" eaLnBrk="1" hangingPunct="1">
              <a:lnSpc>
                <a:spcPct val="90000"/>
              </a:lnSpc>
              <a:defRPr/>
            </a:pPr>
            <a:r>
              <a:rPr lang="en-US" altLang="en-US" sz="2400"/>
              <a:t>The limit can be measured or determined reliably and </a:t>
            </a:r>
            <a:r>
              <a:rPr lang="en-US" altLang="en-US" sz="2400" err="1"/>
              <a:t>replicably</a:t>
            </a:r>
            <a:r>
              <a:rPr lang="en-US" altLang="en-US"/>
              <a:t> </a:t>
            </a:r>
          </a:p>
          <a:p>
            <a:pPr lvl="1" eaLnBrk="1" hangingPunct="1">
              <a:lnSpc>
                <a:spcPct val="90000"/>
              </a:lnSpc>
              <a:defRPr/>
            </a:pPr>
            <a:endParaRPr lang="en-US" altLang="en-US" sz="900"/>
          </a:p>
          <a:p>
            <a:pPr lvl="1" eaLnBrk="1" hangingPunct="1">
              <a:lnSpc>
                <a:spcPct val="90000"/>
              </a:lnSpc>
              <a:defRPr/>
            </a:pPr>
            <a:r>
              <a:rPr lang="en-US" altLang="en-US" sz="2400"/>
              <a:t>Limits must be either</a:t>
            </a:r>
          </a:p>
          <a:p>
            <a:pPr lvl="2" eaLnBrk="1" hangingPunct="1">
              <a:lnSpc>
                <a:spcPct val="90000"/>
              </a:lnSpc>
              <a:defRPr/>
            </a:pPr>
            <a:r>
              <a:rPr lang="en-US" altLang="en-US" sz="2000"/>
              <a:t>Physical limits or operational limits	</a:t>
            </a:r>
          </a:p>
          <a:p>
            <a:pPr lvl="2" eaLnBrk="1" hangingPunct="1">
              <a:lnSpc>
                <a:spcPct val="90000"/>
              </a:lnSpc>
              <a:defRPr/>
            </a:pPr>
            <a:r>
              <a:rPr lang="en-US" altLang="en-US" sz="2000"/>
              <a:t>Blanket emission limits  (i.e., less than 249 t/</a:t>
            </a:r>
            <a:r>
              <a:rPr lang="en-US" altLang="en-US" sz="2000" err="1"/>
              <a:t>yr</a:t>
            </a:r>
            <a:r>
              <a:rPr lang="en-US" altLang="en-US" sz="2000"/>
              <a:t>, etc.) must be accompanied by </a:t>
            </a:r>
          </a:p>
          <a:p>
            <a:pPr lvl="3" eaLnBrk="1" hangingPunct="1">
              <a:lnSpc>
                <a:spcPct val="90000"/>
              </a:lnSpc>
              <a:defRPr/>
            </a:pPr>
            <a:r>
              <a:rPr lang="en-US" altLang="en-US"/>
              <a:t>Corresponding physical or operational limits or </a:t>
            </a:r>
          </a:p>
          <a:p>
            <a:pPr lvl="3" eaLnBrk="1" hangingPunct="1">
              <a:lnSpc>
                <a:spcPct val="90000"/>
              </a:lnSpc>
              <a:defRPr/>
            </a:pPr>
            <a:r>
              <a:rPr lang="en-US" altLang="en-US"/>
              <a:t>Some method to demonstrate calculation methodology</a:t>
            </a:r>
          </a:p>
          <a:p>
            <a:pPr lvl="3" eaLnBrk="1" hangingPunct="1">
              <a:lnSpc>
                <a:spcPct val="90000"/>
              </a:lnSpc>
              <a:defRPr/>
            </a:pPr>
            <a:endParaRPr lang="en-US" altLang="en-US" sz="1000"/>
          </a:p>
          <a:p>
            <a:pPr eaLnBrk="1" hangingPunct="1">
              <a:lnSpc>
                <a:spcPct val="90000"/>
              </a:lnSpc>
              <a:defRPr/>
            </a:pPr>
            <a:r>
              <a:rPr lang="en-US" altLang="en-US" sz="2000"/>
              <a:t>PTE = A x EF x (1-ER/100) x (8760 </a:t>
            </a:r>
            <a:r>
              <a:rPr lang="en-US" altLang="en-US" sz="2000" err="1"/>
              <a:t>hrs</a:t>
            </a:r>
            <a:r>
              <a:rPr lang="en-US" altLang="en-US" sz="2000"/>
              <a:t>/</a:t>
            </a:r>
            <a:r>
              <a:rPr lang="en-US" altLang="en-US" sz="2000" err="1"/>
              <a:t>yr</a:t>
            </a:r>
            <a:r>
              <a:rPr lang="en-US" altLang="en-US" sz="2000"/>
              <a:t>) / (2000 </a:t>
            </a:r>
            <a:r>
              <a:rPr lang="en-US" altLang="en-US" sz="2000" err="1"/>
              <a:t>lbs</a:t>
            </a:r>
            <a:r>
              <a:rPr lang="en-US" altLang="en-US" sz="2000"/>
              <a:t>/T)</a:t>
            </a:r>
          </a:p>
          <a:p>
            <a:pPr eaLnBrk="1" hangingPunct="1">
              <a:lnSpc>
                <a:spcPct val="90000"/>
              </a:lnSpc>
              <a:defRPr/>
            </a:pPr>
            <a:endParaRPr lang="en-US" altLang="en-US" sz="2000"/>
          </a:p>
        </p:txBody>
      </p:sp>
      <p:cxnSp>
        <p:nvCxnSpPr>
          <p:cNvPr id="5" name="Straight Connector 4">
            <a:extLst>
              <a:ext uri="{FF2B5EF4-FFF2-40B4-BE49-F238E27FC236}">
                <a16:creationId xmlns:a16="http://schemas.microsoft.com/office/drawing/2014/main" id="{61CF4FB1-2250-4D47-8622-7192976B4401}"/>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299013" name="Slide Number Placeholder 1">
            <a:extLst>
              <a:ext uri="{FF2B5EF4-FFF2-40B4-BE49-F238E27FC236}">
                <a16:creationId xmlns:a16="http://schemas.microsoft.com/office/drawing/2014/main" id="{12E0B03A-A04E-41E3-942E-7E8C558AACE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150E262-093A-41AF-A433-27563BF326E4}" type="slidenum">
              <a:rPr lang="en-US" altLang="en-US" sz="1200">
                <a:solidFill>
                  <a:schemeClr val="bg2"/>
                </a:solidFill>
                <a:effectLst/>
              </a:rPr>
              <a:pPr algn="ctr" eaLnBrk="0" hangingPunct="0">
                <a:spcBef>
                  <a:spcPct val="0"/>
                </a:spcBef>
                <a:buClrTx/>
                <a:buSzTx/>
                <a:buFontTx/>
                <a:buNone/>
              </a:pPr>
              <a:t>154</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3970">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3970">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3970">
                                            <p:txEl>
                                              <p:pRg st="5" end="5"/>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83970">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3970">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3970">
                                            <p:txEl>
                                              <p:pRg st="8" end="8"/>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83970">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9138" name="Rectangle 2">
            <a:extLst>
              <a:ext uri="{FF2B5EF4-FFF2-40B4-BE49-F238E27FC236}">
                <a16:creationId xmlns:a16="http://schemas.microsoft.com/office/drawing/2014/main" id="{FACBACAE-2C07-4BD6-814E-4C00806EEB22}"/>
              </a:ext>
            </a:extLst>
          </p:cNvPr>
          <p:cNvSpPr>
            <a:spLocks noGrp="1"/>
          </p:cNvSpPr>
          <p:nvPr>
            <p:ph type="title" idx="4294967295"/>
          </p:nvPr>
        </p:nvSpPr>
        <p:spPr>
          <a:xfrm>
            <a:off x="457200" y="228600"/>
            <a:ext cx="8229600" cy="1143000"/>
          </a:xfrm>
        </p:spPr>
        <p:txBody>
          <a:bodyPr anchorCtr="0"/>
          <a:lstStyle/>
          <a:p>
            <a:pPr eaLnBrk="1" hangingPunct="1">
              <a:defRPr/>
            </a:pPr>
            <a:r>
              <a:rPr lang="en-US" altLang="en-US" b="1" i="1">
                <a:solidFill>
                  <a:srgbClr val="FFFF00"/>
                </a:solidFill>
              </a:rPr>
              <a:t> </a:t>
            </a:r>
            <a:r>
              <a:rPr lang="en-US" altLang="en-US" sz="4000" b="1"/>
              <a:t>LIMITING PTE (Cont’d)</a:t>
            </a:r>
            <a:endParaRPr lang="en-US" altLang="en-US" sz="4000"/>
          </a:p>
        </p:txBody>
      </p:sp>
      <p:sp>
        <p:nvSpPr>
          <p:cNvPr id="84994" name="Rectangle 3">
            <a:extLst>
              <a:ext uri="{FF2B5EF4-FFF2-40B4-BE49-F238E27FC236}">
                <a16:creationId xmlns:a16="http://schemas.microsoft.com/office/drawing/2014/main" id="{D407A359-8907-4C01-9C53-FA6DF704ED6E}"/>
              </a:ext>
            </a:extLst>
          </p:cNvPr>
          <p:cNvSpPr>
            <a:spLocks noGrp="1"/>
          </p:cNvSpPr>
          <p:nvPr>
            <p:ph type="body" idx="4294967295"/>
          </p:nvPr>
        </p:nvSpPr>
        <p:spPr>
          <a:xfrm>
            <a:off x="366713" y="1752600"/>
            <a:ext cx="8229600" cy="4525963"/>
          </a:xfrm>
        </p:spPr>
        <p:txBody>
          <a:bodyPr/>
          <a:lstStyle/>
          <a:p>
            <a:pPr eaLnBrk="1" hangingPunct="1">
              <a:defRPr/>
            </a:pPr>
            <a:r>
              <a:rPr lang="en-US" altLang="en-US" b="1"/>
              <a:t>Limit must be practically enforceable</a:t>
            </a:r>
          </a:p>
          <a:p>
            <a:pPr eaLnBrk="1" hangingPunct="1">
              <a:defRPr/>
            </a:pPr>
            <a:endParaRPr lang="en-US" altLang="en-US" sz="1000" i="1" u="sng"/>
          </a:p>
          <a:p>
            <a:pPr lvl="1" eaLnBrk="1" hangingPunct="1">
              <a:defRPr/>
            </a:pPr>
            <a:r>
              <a:rPr lang="en-US" altLang="en-US"/>
              <a:t>Limit must be clearly stated and defined</a:t>
            </a:r>
          </a:p>
          <a:p>
            <a:pPr lvl="1" eaLnBrk="1" hangingPunct="1">
              <a:defRPr/>
            </a:pPr>
            <a:r>
              <a:rPr lang="en-US" altLang="en-US"/>
              <a:t>Specify averaging times </a:t>
            </a:r>
          </a:p>
          <a:p>
            <a:pPr lvl="1" eaLnBrk="1" hangingPunct="1">
              <a:defRPr/>
            </a:pPr>
            <a:endParaRPr lang="en-US" altLang="en-US" sz="900"/>
          </a:p>
          <a:p>
            <a:pPr lvl="2" eaLnBrk="1" hangingPunct="1">
              <a:defRPr/>
            </a:pPr>
            <a:r>
              <a:rPr lang="en-US" altLang="en-US"/>
              <a:t>Should be monthly or less</a:t>
            </a:r>
          </a:p>
          <a:p>
            <a:pPr lvl="3" eaLnBrk="1" hangingPunct="1">
              <a:defRPr/>
            </a:pPr>
            <a:r>
              <a:rPr lang="en-US" altLang="en-US"/>
              <a:t>Annual limits must be on a rolling basis</a:t>
            </a:r>
          </a:p>
          <a:p>
            <a:pPr lvl="3" eaLnBrk="1" hangingPunct="1">
              <a:defRPr/>
            </a:pPr>
            <a:endParaRPr lang="en-US" altLang="en-US" sz="900"/>
          </a:p>
          <a:p>
            <a:pPr lvl="2" eaLnBrk="1" hangingPunct="1">
              <a:defRPr/>
            </a:pPr>
            <a:r>
              <a:rPr lang="en-US" altLang="en-US" b="1" i="1"/>
              <a:t>At a minimum, should reflect the emission limit’s purpose</a:t>
            </a:r>
          </a:p>
          <a:p>
            <a:pPr lvl="1" eaLnBrk="1" hangingPunct="1">
              <a:defRPr/>
            </a:pPr>
            <a:endParaRPr lang="en-US" altLang="en-US" sz="1000"/>
          </a:p>
          <a:p>
            <a:pPr eaLnBrk="1" hangingPunct="1">
              <a:defRPr/>
            </a:pPr>
            <a:r>
              <a:rPr lang="en-US" altLang="en-US" sz="2800"/>
              <a:t>A later session will focus on averaging times</a:t>
            </a:r>
          </a:p>
        </p:txBody>
      </p:sp>
      <p:cxnSp>
        <p:nvCxnSpPr>
          <p:cNvPr id="5" name="Straight Connector 4">
            <a:extLst>
              <a:ext uri="{FF2B5EF4-FFF2-40B4-BE49-F238E27FC236}">
                <a16:creationId xmlns:a16="http://schemas.microsoft.com/office/drawing/2014/main" id="{541391A3-9703-4A39-9D97-D8087053F16C}"/>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301061" name="Slide Number Placeholder 1">
            <a:extLst>
              <a:ext uri="{FF2B5EF4-FFF2-40B4-BE49-F238E27FC236}">
                <a16:creationId xmlns:a16="http://schemas.microsoft.com/office/drawing/2014/main" id="{24BC23C3-66A3-4529-97C3-353BBDD0CA7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BB80A83-1A7C-48B2-BCE7-3ABB7AA635B1}" type="slidenum">
              <a:rPr lang="en-US" altLang="en-US" sz="1200">
                <a:solidFill>
                  <a:schemeClr val="bg2"/>
                </a:solidFill>
                <a:effectLst/>
              </a:rPr>
              <a:pPr algn="ctr" eaLnBrk="0" hangingPunct="0">
                <a:spcBef>
                  <a:spcPct val="0"/>
                </a:spcBef>
                <a:buClrTx/>
                <a:buSzTx/>
                <a:buFontTx/>
                <a:buNone/>
              </a:pPr>
              <a:t>155</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4994">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4994">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4994">
                                            <p:txEl>
                                              <p:pRg st="5" end="5"/>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4994">
                                            <p:txEl>
                                              <p:pRg st="6" end="6"/>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84994">
                                            <p:txEl>
                                              <p:pRg st="8" end="8"/>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84994">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0162" name="Rectangle 2">
            <a:extLst>
              <a:ext uri="{FF2B5EF4-FFF2-40B4-BE49-F238E27FC236}">
                <a16:creationId xmlns:a16="http://schemas.microsoft.com/office/drawing/2014/main" id="{B47B884A-4398-4F9D-9449-55BEC703A348}"/>
              </a:ext>
            </a:extLst>
          </p:cNvPr>
          <p:cNvSpPr>
            <a:spLocks noGrp="1"/>
          </p:cNvSpPr>
          <p:nvPr>
            <p:ph type="title" idx="4294967295"/>
          </p:nvPr>
        </p:nvSpPr>
        <p:spPr/>
        <p:txBody>
          <a:bodyPr anchorCtr="0"/>
          <a:lstStyle/>
          <a:p>
            <a:pPr eaLnBrk="1" hangingPunct="1">
              <a:defRPr/>
            </a:pPr>
            <a:r>
              <a:rPr lang="en-US" altLang="en-US" sz="4000" b="1"/>
              <a:t>LIMITING PTE (Cont’d)</a:t>
            </a:r>
            <a:endParaRPr lang="en-US" altLang="en-US" sz="4000"/>
          </a:p>
        </p:txBody>
      </p:sp>
      <p:sp>
        <p:nvSpPr>
          <p:cNvPr id="86018" name="Rectangle 3">
            <a:extLst>
              <a:ext uri="{FF2B5EF4-FFF2-40B4-BE49-F238E27FC236}">
                <a16:creationId xmlns:a16="http://schemas.microsoft.com/office/drawing/2014/main" id="{454445C4-7CE2-4A7D-A0B7-800A67433D06}"/>
              </a:ext>
            </a:extLst>
          </p:cNvPr>
          <p:cNvSpPr>
            <a:spLocks noGrp="1"/>
          </p:cNvSpPr>
          <p:nvPr>
            <p:ph type="body" idx="4294967295"/>
          </p:nvPr>
        </p:nvSpPr>
        <p:spPr>
          <a:xfrm>
            <a:off x="381000" y="2057400"/>
            <a:ext cx="8229600" cy="4525963"/>
          </a:xfrm>
        </p:spPr>
        <p:txBody>
          <a:bodyPr/>
          <a:lstStyle/>
          <a:p>
            <a:pPr eaLnBrk="1" hangingPunct="1">
              <a:defRPr/>
            </a:pPr>
            <a:r>
              <a:rPr lang="en-US" altLang="en-US" b="1" dirty="0"/>
              <a:t>Practical enforceability (cont’d)</a:t>
            </a:r>
          </a:p>
          <a:p>
            <a:pPr lvl="1" eaLnBrk="1" hangingPunct="1">
              <a:defRPr/>
            </a:pPr>
            <a:r>
              <a:rPr lang="en-US" altLang="en-US" dirty="0"/>
              <a:t>Method for determining compliance</a:t>
            </a:r>
          </a:p>
          <a:p>
            <a:pPr lvl="2" eaLnBrk="1" hangingPunct="1">
              <a:defRPr/>
            </a:pPr>
            <a:r>
              <a:rPr lang="en-US" altLang="en-US" dirty="0"/>
              <a:t>Initial compliance</a:t>
            </a:r>
          </a:p>
          <a:p>
            <a:pPr lvl="3" eaLnBrk="1" hangingPunct="1">
              <a:defRPr/>
            </a:pPr>
            <a:r>
              <a:rPr lang="en-US" altLang="en-US" dirty="0"/>
              <a:t>Reference Test Methods usually</a:t>
            </a:r>
          </a:p>
          <a:p>
            <a:pPr lvl="2" eaLnBrk="1" hangingPunct="1">
              <a:defRPr/>
            </a:pPr>
            <a:r>
              <a:rPr lang="en-US" altLang="en-US" dirty="0"/>
              <a:t>Operational compliance</a:t>
            </a:r>
          </a:p>
          <a:p>
            <a:pPr lvl="3" eaLnBrk="1" hangingPunct="1">
              <a:defRPr/>
            </a:pPr>
            <a:r>
              <a:rPr lang="en-US" altLang="en-US" dirty="0"/>
              <a:t>CEMs, parametric monitoring, PEMs, periodic testing</a:t>
            </a:r>
          </a:p>
          <a:p>
            <a:pPr lvl="1" eaLnBrk="1" hangingPunct="1">
              <a:defRPr/>
            </a:pPr>
            <a:r>
              <a:rPr lang="en-US" altLang="en-US" dirty="0"/>
              <a:t>Recordkeeping</a:t>
            </a:r>
          </a:p>
          <a:p>
            <a:pPr lvl="1" eaLnBrk="1" hangingPunct="1">
              <a:defRPr/>
            </a:pPr>
            <a:r>
              <a:rPr lang="en-US" altLang="en-US" dirty="0"/>
              <a:t>Reporting</a:t>
            </a:r>
          </a:p>
          <a:p>
            <a:pPr eaLnBrk="1" hangingPunct="1">
              <a:defRPr/>
            </a:pPr>
            <a:endParaRPr lang="en-US" altLang="en-US" dirty="0"/>
          </a:p>
        </p:txBody>
      </p:sp>
      <p:cxnSp>
        <p:nvCxnSpPr>
          <p:cNvPr id="5" name="Straight Connector 4">
            <a:extLst>
              <a:ext uri="{FF2B5EF4-FFF2-40B4-BE49-F238E27FC236}">
                <a16:creationId xmlns:a16="http://schemas.microsoft.com/office/drawing/2014/main" id="{C048275F-F9B7-46E1-BC21-35652BA07666}"/>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303109" name="Slide Number Placeholder 1">
            <a:extLst>
              <a:ext uri="{FF2B5EF4-FFF2-40B4-BE49-F238E27FC236}">
                <a16:creationId xmlns:a16="http://schemas.microsoft.com/office/drawing/2014/main" id="{4327F2E1-5C54-4D23-ADE3-C36C7D72658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B425280-02F7-4191-8EDE-596E2BFAE267}" type="slidenum">
              <a:rPr lang="en-US" altLang="en-US" sz="1200">
                <a:solidFill>
                  <a:schemeClr val="bg2"/>
                </a:solidFill>
                <a:effectLst/>
              </a:rPr>
              <a:pPr algn="ctr" eaLnBrk="0" hangingPunct="0">
                <a:spcBef>
                  <a:spcPct val="0"/>
                </a:spcBef>
                <a:buClrTx/>
                <a:buSzTx/>
                <a:buFontTx/>
                <a:buNone/>
              </a:pPr>
              <a:t>156</a:t>
            </a:fld>
            <a:endParaRPr lang="en-US" altLang="en-US" sz="1200">
              <a:solidFill>
                <a:schemeClr val="bg2"/>
              </a:solidFill>
              <a:effectLst/>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1186" name="Rectangle 2">
            <a:extLst>
              <a:ext uri="{FF2B5EF4-FFF2-40B4-BE49-F238E27FC236}">
                <a16:creationId xmlns:a16="http://schemas.microsoft.com/office/drawing/2014/main" id="{0A81BC14-6DCB-4633-9505-E2EB61B03085}"/>
              </a:ext>
            </a:extLst>
          </p:cNvPr>
          <p:cNvSpPr>
            <a:spLocks noGrp="1"/>
          </p:cNvSpPr>
          <p:nvPr>
            <p:ph type="title" idx="4294967295"/>
          </p:nvPr>
        </p:nvSpPr>
        <p:spPr>
          <a:xfrm>
            <a:off x="762000" y="381000"/>
            <a:ext cx="7583488" cy="1044575"/>
          </a:xfrm>
        </p:spPr>
        <p:txBody>
          <a:bodyPr anchorCtr="0"/>
          <a:lstStyle/>
          <a:p>
            <a:pPr eaLnBrk="1" hangingPunct="1">
              <a:defRPr/>
            </a:pPr>
            <a:r>
              <a:rPr lang="en-US" altLang="en-US" sz="4000" b="1"/>
              <a:t>LIMITING PTE (Cont’d)</a:t>
            </a:r>
            <a:endParaRPr lang="en-US" altLang="en-US" sz="4000"/>
          </a:p>
        </p:txBody>
      </p:sp>
      <p:sp>
        <p:nvSpPr>
          <p:cNvPr id="87042" name="Rectangle 3">
            <a:extLst>
              <a:ext uri="{FF2B5EF4-FFF2-40B4-BE49-F238E27FC236}">
                <a16:creationId xmlns:a16="http://schemas.microsoft.com/office/drawing/2014/main" id="{7C050234-9CA6-46DE-88A6-68F2B031FB0E}"/>
              </a:ext>
            </a:extLst>
          </p:cNvPr>
          <p:cNvSpPr>
            <a:spLocks noGrp="1"/>
          </p:cNvSpPr>
          <p:nvPr>
            <p:ph type="body" idx="4294967295"/>
          </p:nvPr>
        </p:nvSpPr>
        <p:spPr>
          <a:xfrm>
            <a:off x="457200" y="2133600"/>
            <a:ext cx="8229600" cy="4525963"/>
          </a:xfrm>
        </p:spPr>
        <p:txBody>
          <a:bodyPr/>
          <a:lstStyle/>
          <a:p>
            <a:pPr eaLnBrk="1" hangingPunct="1">
              <a:lnSpc>
                <a:spcPct val="90000"/>
              </a:lnSpc>
              <a:defRPr/>
            </a:pPr>
            <a:r>
              <a:rPr lang="en-US" altLang="en-US" b="1" dirty="0"/>
              <a:t>The limit must be properly issued</a:t>
            </a:r>
          </a:p>
          <a:p>
            <a:pPr eaLnBrk="1" hangingPunct="1">
              <a:lnSpc>
                <a:spcPct val="90000"/>
              </a:lnSpc>
              <a:defRPr/>
            </a:pPr>
            <a:endParaRPr lang="en-US" altLang="en-US" sz="1000" i="1" u="sng" dirty="0"/>
          </a:p>
          <a:p>
            <a:pPr lvl="1" eaLnBrk="1" hangingPunct="1">
              <a:lnSpc>
                <a:spcPct val="90000"/>
              </a:lnSpc>
              <a:defRPr/>
            </a:pPr>
            <a:r>
              <a:rPr lang="en-US" altLang="en-US" dirty="0"/>
              <a:t>Permit issued pursuant to an approved SIP, or sec. 112(l) submittal</a:t>
            </a:r>
          </a:p>
          <a:p>
            <a:pPr lvl="1" eaLnBrk="1" hangingPunct="1">
              <a:lnSpc>
                <a:spcPct val="90000"/>
              </a:lnSpc>
              <a:defRPr/>
            </a:pPr>
            <a:endParaRPr lang="en-US" altLang="en-US" sz="800" dirty="0"/>
          </a:p>
          <a:p>
            <a:pPr lvl="2" eaLnBrk="1" hangingPunct="1">
              <a:lnSpc>
                <a:spcPct val="90000"/>
              </a:lnSpc>
              <a:defRPr/>
            </a:pPr>
            <a:r>
              <a:rPr lang="en-US" altLang="en-US" dirty="0"/>
              <a:t>Processed and issued in compliance with the  approved SIP or sec. 112(l) procedure</a:t>
            </a:r>
          </a:p>
          <a:p>
            <a:pPr lvl="2" eaLnBrk="1" hangingPunct="1">
              <a:lnSpc>
                <a:spcPct val="90000"/>
              </a:lnSpc>
              <a:defRPr/>
            </a:pPr>
            <a:endParaRPr lang="en-US" altLang="en-US" sz="1000" dirty="0"/>
          </a:p>
          <a:p>
            <a:pPr lvl="1" eaLnBrk="1" hangingPunct="1">
              <a:lnSpc>
                <a:spcPct val="90000"/>
              </a:lnSpc>
              <a:defRPr/>
            </a:pPr>
            <a:r>
              <a:rPr lang="en-US" altLang="en-US" dirty="0"/>
              <a:t>Reflect an NSPS, NESHAP, SIP, Acid Rain or other federal regulation</a:t>
            </a:r>
          </a:p>
          <a:p>
            <a:pPr eaLnBrk="1" hangingPunct="1">
              <a:defRPr/>
            </a:pPr>
            <a:endParaRPr lang="en-US" altLang="en-US" dirty="0"/>
          </a:p>
        </p:txBody>
      </p:sp>
      <p:cxnSp>
        <p:nvCxnSpPr>
          <p:cNvPr id="5" name="Straight Connector 4">
            <a:extLst>
              <a:ext uri="{FF2B5EF4-FFF2-40B4-BE49-F238E27FC236}">
                <a16:creationId xmlns:a16="http://schemas.microsoft.com/office/drawing/2014/main" id="{6F3189E0-5373-4431-B5F0-F86C876A8C9F}"/>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305157" name="Slide Number Placeholder 1">
            <a:extLst>
              <a:ext uri="{FF2B5EF4-FFF2-40B4-BE49-F238E27FC236}">
                <a16:creationId xmlns:a16="http://schemas.microsoft.com/office/drawing/2014/main" id="{6E769980-9726-4CAA-BB62-D424FA9F951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817A8CE-AE88-4475-82CE-B03AD3A8956D}" type="slidenum">
              <a:rPr lang="en-US" altLang="en-US" sz="1200">
                <a:solidFill>
                  <a:schemeClr val="bg2"/>
                </a:solidFill>
                <a:effectLst/>
              </a:rPr>
              <a:pPr algn="ctr" eaLnBrk="0" hangingPunct="0">
                <a:spcBef>
                  <a:spcPct val="0"/>
                </a:spcBef>
                <a:buClrTx/>
                <a:buSzTx/>
                <a:buFontTx/>
                <a:buNone/>
              </a:pPr>
              <a:t>157</a:t>
            </a:fld>
            <a:endParaRPr lang="en-US" altLang="en-US" sz="1200">
              <a:solidFill>
                <a:schemeClr val="bg2"/>
              </a:solidFill>
              <a:effectLst/>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2210" name="Rectangle 2">
            <a:extLst>
              <a:ext uri="{FF2B5EF4-FFF2-40B4-BE49-F238E27FC236}">
                <a16:creationId xmlns:a16="http://schemas.microsoft.com/office/drawing/2014/main" id="{2227DCB3-E721-4BC2-B4EF-F1D49DBA8C29}"/>
              </a:ext>
            </a:extLst>
          </p:cNvPr>
          <p:cNvSpPr>
            <a:spLocks noGrp="1"/>
          </p:cNvSpPr>
          <p:nvPr>
            <p:ph type="title" idx="4294967295"/>
          </p:nvPr>
        </p:nvSpPr>
        <p:spPr/>
        <p:txBody>
          <a:bodyPr anchorCtr="0"/>
          <a:lstStyle/>
          <a:p>
            <a:pPr eaLnBrk="1" hangingPunct="1">
              <a:defRPr/>
            </a:pPr>
            <a:r>
              <a:rPr lang="en-US" altLang="en-US" sz="4000" b="1"/>
              <a:t>LIMITING PTE (Cont’d)</a:t>
            </a:r>
            <a:endParaRPr lang="en-US" altLang="en-US" sz="4000"/>
          </a:p>
        </p:txBody>
      </p:sp>
      <p:sp>
        <p:nvSpPr>
          <p:cNvPr id="88066" name="Rectangle 3">
            <a:extLst>
              <a:ext uri="{FF2B5EF4-FFF2-40B4-BE49-F238E27FC236}">
                <a16:creationId xmlns:a16="http://schemas.microsoft.com/office/drawing/2014/main" id="{0504C2D8-D873-4C31-9FD7-68A99DF88564}"/>
              </a:ext>
            </a:extLst>
          </p:cNvPr>
          <p:cNvSpPr>
            <a:spLocks noGrp="1"/>
          </p:cNvSpPr>
          <p:nvPr>
            <p:ph type="body" idx="4294967295"/>
          </p:nvPr>
        </p:nvSpPr>
        <p:spPr>
          <a:xfrm>
            <a:off x="381000" y="1752600"/>
            <a:ext cx="8229600" cy="5105400"/>
          </a:xfrm>
        </p:spPr>
        <p:txBody>
          <a:bodyPr/>
          <a:lstStyle/>
          <a:p>
            <a:pPr eaLnBrk="1" hangingPunct="1">
              <a:defRPr/>
            </a:pPr>
            <a:r>
              <a:rPr lang="en-US" altLang="en-US" b="1"/>
              <a:t>Procedural requirements</a:t>
            </a:r>
          </a:p>
          <a:p>
            <a:pPr lvl="1" eaLnBrk="1" hangingPunct="1">
              <a:defRPr/>
            </a:pPr>
            <a:endParaRPr lang="en-US" altLang="en-US" sz="900" i="1" u="sng"/>
          </a:p>
          <a:p>
            <a:pPr lvl="2" eaLnBrk="1" hangingPunct="1">
              <a:defRPr/>
            </a:pPr>
            <a:r>
              <a:rPr lang="en-US" altLang="en-US"/>
              <a:t>The procedural requirements set out in SIP or other approved permitting program must be followed</a:t>
            </a:r>
          </a:p>
          <a:p>
            <a:pPr lvl="2" eaLnBrk="1" hangingPunct="1">
              <a:defRPr/>
            </a:pPr>
            <a:r>
              <a:rPr lang="en-US" altLang="en-US"/>
              <a:t>Example:  EPA Environmental Appeals Board </a:t>
            </a:r>
            <a:r>
              <a:rPr lang="en-US" i="1">
                <a:effectLst/>
                <a:latin typeface="Verdana" panose="020B0604030504040204" pitchFamily="34" charset="0"/>
                <a:hlinkClick r:id="rId3"/>
              </a:rPr>
              <a:t>In re Prairie State Generation Station</a:t>
            </a:r>
            <a:r>
              <a:rPr lang="en-US" i="1">
                <a:effectLst/>
                <a:latin typeface="Verdana" panose="020B0604030504040204" pitchFamily="34" charset="0"/>
              </a:rPr>
              <a:t>, </a:t>
            </a:r>
            <a:r>
              <a:rPr lang="en-US"/>
              <a:t>PSD Appeal No. 05-02 (March 25, 2005)</a:t>
            </a:r>
            <a:endParaRPr lang="en-US" altLang="en-US" i="1"/>
          </a:p>
          <a:p>
            <a:pPr lvl="2" eaLnBrk="1" hangingPunct="1">
              <a:defRPr/>
            </a:pPr>
            <a:endParaRPr lang="en-US" altLang="en-US" sz="900"/>
          </a:p>
        </p:txBody>
      </p:sp>
      <p:cxnSp>
        <p:nvCxnSpPr>
          <p:cNvPr id="5" name="Straight Connector 4">
            <a:extLst>
              <a:ext uri="{FF2B5EF4-FFF2-40B4-BE49-F238E27FC236}">
                <a16:creationId xmlns:a16="http://schemas.microsoft.com/office/drawing/2014/main" id="{8A7C6003-7B59-4CC0-847E-CD4D743EE11B}"/>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307205" name="Slide Number Placeholder 1">
            <a:extLst>
              <a:ext uri="{FF2B5EF4-FFF2-40B4-BE49-F238E27FC236}">
                <a16:creationId xmlns:a16="http://schemas.microsoft.com/office/drawing/2014/main" id="{D3777F50-8B90-4510-903A-5E43FC59FB0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03BD264-6DAA-47F0-BE6C-47FFB58DAA72}" type="slidenum">
              <a:rPr lang="en-US" altLang="en-US" sz="1200">
                <a:solidFill>
                  <a:schemeClr val="bg2"/>
                </a:solidFill>
                <a:effectLst/>
              </a:rPr>
              <a:pPr algn="ctr" eaLnBrk="0" hangingPunct="0">
                <a:spcBef>
                  <a:spcPct val="0"/>
                </a:spcBef>
                <a:buClrTx/>
                <a:buSzTx/>
                <a:buFontTx/>
                <a:buNone/>
              </a:pPr>
              <a:t>158</a:t>
            </a:fld>
            <a:endParaRPr lang="en-US" altLang="en-US" sz="1200">
              <a:solidFill>
                <a:schemeClr val="bg2"/>
              </a:solidFill>
              <a:effectLst/>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3234" name="Title 1">
            <a:extLst>
              <a:ext uri="{FF2B5EF4-FFF2-40B4-BE49-F238E27FC236}">
                <a16:creationId xmlns:a16="http://schemas.microsoft.com/office/drawing/2014/main" id="{BA7B48A9-44B0-416B-B17E-49D51AA900E2}"/>
              </a:ext>
            </a:extLst>
          </p:cNvPr>
          <p:cNvSpPr>
            <a:spLocks noGrp="1"/>
          </p:cNvSpPr>
          <p:nvPr>
            <p:ph type="title" idx="4294967295"/>
          </p:nvPr>
        </p:nvSpPr>
        <p:spPr/>
        <p:txBody>
          <a:bodyPr anchorCtr="0"/>
          <a:lstStyle/>
          <a:p>
            <a:pPr eaLnBrk="1" hangingPunct="1">
              <a:defRPr/>
            </a:pPr>
            <a:r>
              <a:rPr lang="en-US" altLang="en-US" sz="4000" b="1"/>
              <a:t>Quick Review</a:t>
            </a:r>
            <a:endParaRPr lang="en-US" altLang="en-US" sz="2400" b="1"/>
          </a:p>
        </p:txBody>
      </p:sp>
      <p:sp>
        <p:nvSpPr>
          <p:cNvPr id="3" name="Content Placeholder 2">
            <a:extLst>
              <a:ext uri="{FF2B5EF4-FFF2-40B4-BE49-F238E27FC236}">
                <a16:creationId xmlns:a16="http://schemas.microsoft.com/office/drawing/2014/main" id="{014B10EB-0E1E-4AC6-BF1E-8535A964AF85}"/>
              </a:ext>
            </a:extLst>
          </p:cNvPr>
          <p:cNvSpPr>
            <a:spLocks noGrp="1"/>
          </p:cNvSpPr>
          <p:nvPr>
            <p:ph idx="4294967295"/>
          </p:nvPr>
        </p:nvSpPr>
        <p:spPr>
          <a:xfrm>
            <a:off x="457200" y="1981200"/>
            <a:ext cx="8229600" cy="4876800"/>
          </a:xfrm>
        </p:spPr>
        <p:txBody>
          <a:bodyPr/>
          <a:lstStyle/>
          <a:p>
            <a:pPr eaLnBrk="1" hangingPunct="1">
              <a:lnSpc>
                <a:spcPct val="90000"/>
              </a:lnSpc>
              <a:defRPr/>
            </a:pPr>
            <a:r>
              <a:rPr lang="en-US" altLang="en-US"/>
              <a:t>Potential to Emit (PTE)</a:t>
            </a:r>
          </a:p>
          <a:p>
            <a:pPr lvl="1" eaLnBrk="1" hangingPunct="1">
              <a:lnSpc>
                <a:spcPct val="90000"/>
              </a:lnSpc>
              <a:defRPr/>
            </a:pPr>
            <a:r>
              <a:rPr lang="en-US" altLang="en-US"/>
              <a:t>Why it is important</a:t>
            </a:r>
          </a:p>
          <a:p>
            <a:pPr lvl="1" eaLnBrk="1" hangingPunct="1">
              <a:lnSpc>
                <a:spcPct val="90000"/>
              </a:lnSpc>
              <a:defRPr/>
            </a:pPr>
            <a:r>
              <a:rPr lang="en-US" altLang="en-US"/>
              <a:t>How it is calculated</a:t>
            </a:r>
          </a:p>
          <a:p>
            <a:pPr lvl="2" eaLnBrk="1" hangingPunct="1">
              <a:lnSpc>
                <a:spcPct val="90000"/>
              </a:lnSpc>
              <a:defRPr/>
            </a:pPr>
            <a:r>
              <a:rPr lang="en-US" altLang="en-US"/>
              <a:t>Methods</a:t>
            </a:r>
          </a:p>
          <a:p>
            <a:pPr lvl="2" eaLnBrk="1" hangingPunct="1">
              <a:lnSpc>
                <a:spcPct val="90000"/>
              </a:lnSpc>
              <a:defRPr/>
            </a:pPr>
            <a:r>
              <a:rPr lang="en-US" altLang="en-US"/>
              <a:t>Reference material</a:t>
            </a:r>
          </a:p>
          <a:p>
            <a:pPr lvl="1" eaLnBrk="1" hangingPunct="1">
              <a:lnSpc>
                <a:spcPct val="90000"/>
              </a:lnSpc>
              <a:defRPr/>
            </a:pPr>
            <a:r>
              <a:rPr lang="en-US" altLang="en-US"/>
              <a:t>Why limit PTE</a:t>
            </a:r>
          </a:p>
        </p:txBody>
      </p:sp>
      <p:cxnSp>
        <p:nvCxnSpPr>
          <p:cNvPr id="5" name="Straight Connector 4">
            <a:extLst>
              <a:ext uri="{FF2B5EF4-FFF2-40B4-BE49-F238E27FC236}">
                <a16:creationId xmlns:a16="http://schemas.microsoft.com/office/drawing/2014/main" id="{1A508469-C215-49CA-B2E0-DB8C0A6A5D3C}"/>
              </a:ext>
            </a:extLst>
          </p:cNvPr>
          <p:cNvCxnSpPr/>
          <p:nvPr/>
        </p:nvCxnSpPr>
        <p:spPr>
          <a:xfrm>
            <a:off x="533400" y="12954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309253" name="Slide Number Placeholder 1">
            <a:extLst>
              <a:ext uri="{FF2B5EF4-FFF2-40B4-BE49-F238E27FC236}">
                <a16:creationId xmlns:a16="http://schemas.microsoft.com/office/drawing/2014/main" id="{66D1FCB8-871E-42A7-88F4-9619049591F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AAB03CC-0EA5-4FAE-9FEF-AA32C0352339}" type="slidenum">
              <a:rPr lang="en-US" altLang="en-US" sz="1200">
                <a:solidFill>
                  <a:schemeClr val="bg2"/>
                </a:solidFill>
                <a:effectLst/>
              </a:rPr>
              <a:pPr algn="ctr" eaLnBrk="0" hangingPunct="0">
                <a:spcBef>
                  <a:spcPct val="0"/>
                </a:spcBef>
                <a:buClrTx/>
                <a:buSzTx/>
                <a:buFontTx/>
                <a:buNone/>
              </a:pPr>
              <a:t>159</a:t>
            </a:fld>
            <a:endParaRPr lang="en-US" altLang="en-US" sz="1200">
              <a:solidFill>
                <a:schemeClr val="bg2"/>
              </a:solidFill>
              <a:effectLst/>
            </a:endParaRPr>
          </a:p>
        </p:txBody>
      </p:sp>
      <p:pic>
        <p:nvPicPr>
          <p:cNvPr id="4" name="Picture 3">
            <a:extLst>
              <a:ext uri="{FF2B5EF4-FFF2-40B4-BE49-F238E27FC236}">
                <a16:creationId xmlns:a16="http://schemas.microsoft.com/office/drawing/2014/main" id="{CAB4D802-74A2-4AA3-9484-0AEE64B4F08B}"/>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4756767" y="2680063"/>
            <a:ext cx="3956159" cy="2632186"/>
          </a:xfrm>
          <a:prstGeom prst="rect">
            <a:avLst/>
          </a:prstGeom>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A5530907-63BA-4FB4-A7AB-B691ECC7D612}"/>
              </a:ext>
            </a:extLst>
          </p:cNvPr>
          <p:cNvSpPr>
            <a:spLocks noGrp="1" noChangeArrowheads="1"/>
          </p:cNvSpPr>
          <p:nvPr>
            <p:ph type="title" idx="4294967295"/>
          </p:nvPr>
        </p:nvSpPr>
        <p:spPr>
          <a:xfrm>
            <a:off x="381000" y="685801"/>
            <a:ext cx="8229600" cy="762000"/>
          </a:xfrm>
        </p:spPr>
        <p:txBody>
          <a:bodyPr anchor="b" anchorCtr="0"/>
          <a:lstStyle/>
          <a:p>
            <a:pPr eaLnBrk="1" hangingPunct="1">
              <a:defRPr/>
            </a:pPr>
            <a:r>
              <a:rPr lang="en-US" altLang="en-US" sz="4000" b="1"/>
              <a:t>Legal Basis (State/Local)</a:t>
            </a:r>
          </a:p>
        </p:txBody>
      </p:sp>
      <p:sp>
        <p:nvSpPr>
          <p:cNvPr id="101379" name="Rectangle 3">
            <a:extLst>
              <a:ext uri="{FF2B5EF4-FFF2-40B4-BE49-F238E27FC236}">
                <a16:creationId xmlns:a16="http://schemas.microsoft.com/office/drawing/2014/main" id="{0D845E4F-655B-41DB-BA81-D37A80B39393}"/>
              </a:ext>
            </a:extLst>
          </p:cNvPr>
          <p:cNvSpPr>
            <a:spLocks noGrp="1" noChangeArrowheads="1"/>
          </p:cNvSpPr>
          <p:nvPr>
            <p:ph idx="4294967295"/>
          </p:nvPr>
        </p:nvSpPr>
        <p:spPr>
          <a:xfrm>
            <a:off x="381000" y="1914525"/>
            <a:ext cx="8229600" cy="3876676"/>
          </a:xfrm>
        </p:spPr>
        <p:txBody>
          <a:bodyPr/>
          <a:lstStyle/>
          <a:p>
            <a:pPr eaLnBrk="1" hangingPunct="1">
              <a:buClr>
                <a:schemeClr val="tx1"/>
              </a:buClr>
              <a:defRPr/>
            </a:pPr>
            <a:r>
              <a:rPr lang="en-US" altLang="en-US"/>
              <a:t>State and/or local environmental protection rules, regulations or legislation </a:t>
            </a:r>
          </a:p>
          <a:p>
            <a:pPr lvl="1" eaLnBrk="1" hangingPunct="1">
              <a:defRPr/>
            </a:pPr>
            <a:r>
              <a:rPr lang="en-US" altLang="en-US" sz="3200"/>
              <a:t>Preconstruction Review</a:t>
            </a:r>
          </a:p>
          <a:p>
            <a:pPr lvl="1" eaLnBrk="1" hangingPunct="1">
              <a:defRPr/>
            </a:pPr>
            <a:r>
              <a:rPr lang="en-US" altLang="en-US" sz="3200"/>
              <a:t>Operation of non-Title V sources</a:t>
            </a:r>
          </a:p>
          <a:p>
            <a:pPr eaLnBrk="1" hangingPunct="1">
              <a:defRPr/>
            </a:pPr>
            <a:endParaRPr lang="en-US" altLang="en-US"/>
          </a:p>
        </p:txBody>
      </p:sp>
      <p:cxnSp>
        <p:nvCxnSpPr>
          <p:cNvPr id="6" name="Straight Connector 5">
            <a:extLst>
              <a:ext uri="{FF2B5EF4-FFF2-40B4-BE49-F238E27FC236}">
                <a16:creationId xmlns:a16="http://schemas.microsoft.com/office/drawing/2014/main" id="{A9929188-DF47-4A77-AECF-B0D55EC1F4DF}"/>
              </a:ext>
            </a:extLst>
          </p:cNvPr>
          <p:cNvCxnSpPr/>
          <p:nvPr/>
        </p:nvCxnSpPr>
        <p:spPr>
          <a:xfrm flipV="1">
            <a:off x="523875" y="16764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31077" name="Slide Number Placeholder 1">
            <a:extLst>
              <a:ext uri="{FF2B5EF4-FFF2-40B4-BE49-F238E27FC236}">
                <a16:creationId xmlns:a16="http://schemas.microsoft.com/office/drawing/2014/main" id="{293406C6-53DD-4CC5-B658-18676DBE61F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B88365A-1294-466A-9965-8D8C44CBCFE8}" type="slidenum">
              <a:rPr lang="en-US" altLang="en-US" sz="1200">
                <a:solidFill>
                  <a:schemeClr val="bg2"/>
                </a:solidFill>
                <a:effectLst/>
              </a:rPr>
              <a:pPr algn="ctr" eaLnBrk="0" hangingPunct="0">
                <a:spcBef>
                  <a:spcPct val="0"/>
                </a:spcBef>
                <a:buClrTx/>
                <a:buSzTx/>
                <a:buFontTx/>
                <a:buNone/>
              </a:pPr>
              <a:t>16</a:t>
            </a:fld>
            <a:endParaRPr lang="en-US" altLang="en-US" sz="1200">
              <a:solidFill>
                <a:schemeClr val="bg2"/>
              </a:solidFill>
              <a:effectLst/>
            </a:endParaRP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8594" name="Title 3">
            <a:extLst>
              <a:ext uri="{FF2B5EF4-FFF2-40B4-BE49-F238E27FC236}">
                <a16:creationId xmlns:a16="http://schemas.microsoft.com/office/drawing/2014/main" id="{DE422D64-5671-4ED2-90DF-BDB021A40AB1}"/>
              </a:ext>
            </a:extLst>
          </p:cNvPr>
          <p:cNvSpPr>
            <a:spLocks noGrp="1"/>
          </p:cNvSpPr>
          <p:nvPr>
            <p:ph type="ctrTitle" idx="4294967295"/>
          </p:nvPr>
        </p:nvSpPr>
        <p:spPr>
          <a:xfrm>
            <a:off x="1223963" y="838200"/>
            <a:ext cx="6762750" cy="1470025"/>
          </a:xfrm>
        </p:spPr>
        <p:txBody>
          <a:bodyPr anchor="b" anchorCtr="0"/>
          <a:lstStyle/>
          <a:p>
            <a:pPr eaLnBrk="1" hangingPunct="1">
              <a:defRPr/>
            </a:pPr>
            <a:r>
              <a:rPr lang="en-US" altLang="en-US" sz="6600"/>
              <a:t>Questions?</a:t>
            </a:r>
          </a:p>
        </p:txBody>
      </p:sp>
      <p:sp>
        <p:nvSpPr>
          <p:cNvPr id="311300" name="Slide Number Placeholder 1">
            <a:extLst>
              <a:ext uri="{FF2B5EF4-FFF2-40B4-BE49-F238E27FC236}">
                <a16:creationId xmlns:a16="http://schemas.microsoft.com/office/drawing/2014/main" id="{463D8663-C5ED-4418-83C4-3AB6BB16C7B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B287E77-1C87-4821-8F70-20CD8C7C4E67}" type="slidenum">
              <a:rPr lang="en-US" altLang="en-US" sz="1200">
                <a:solidFill>
                  <a:schemeClr val="bg2"/>
                </a:solidFill>
                <a:effectLst/>
              </a:rPr>
              <a:pPr algn="ctr" eaLnBrk="0" hangingPunct="0">
                <a:spcBef>
                  <a:spcPct val="0"/>
                </a:spcBef>
                <a:buClrTx/>
                <a:buSzTx/>
                <a:buFontTx/>
                <a:buNone/>
              </a:pPr>
              <a:t>160</a:t>
            </a:fld>
            <a:endParaRPr lang="en-US" altLang="en-US" sz="1200">
              <a:solidFill>
                <a:schemeClr val="bg2"/>
              </a:solidFill>
              <a:effectLst/>
            </a:endParaRPr>
          </a:p>
        </p:txBody>
      </p:sp>
      <p:pic>
        <p:nvPicPr>
          <p:cNvPr id="4" name="Picture 3">
            <a:extLst>
              <a:ext uri="{FF2B5EF4-FFF2-40B4-BE49-F238E27FC236}">
                <a16:creationId xmlns:a16="http://schemas.microsoft.com/office/drawing/2014/main" id="{C505A492-5FE1-4243-9693-830031CFADE5}"/>
              </a:ext>
            </a:extLst>
          </p:cNvPr>
          <p:cNvPicPr>
            <a:picLocks noChangeAspect="1"/>
          </p:cNvPicPr>
          <p:nvPr/>
        </p:nvPicPr>
        <p:blipFill>
          <a:blip r:embed="rId3"/>
          <a:stretch>
            <a:fillRect/>
          </a:stretch>
        </p:blipFill>
        <p:spPr>
          <a:xfrm>
            <a:off x="2905125" y="2686050"/>
            <a:ext cx="3333750" cy="3333750"/>
          </a:xfrm>
          <a:prstGeom prst="rect">
            <a:avLst/>
          </a:prstGeom>
        </p:spPr>
      </p:pic>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9618" name="Rectangle 2">
            <a:extLst>
              <a:ext uri="{FF2B5EF4-FFF2-40B4-BE49-F238E27FC236}">
                <a16:creationId xmlns:a16="http://schemas.microsoft.com/office/drawing/2014/main" id="{4052D50C-9EAD-4F0D-BEF0-2B397EAA82BA}"/>
              </a:ext>
            </a:extLst>
          </p:cNvPr>
          <p:cNvSpPr>
            <a:spLocks noGrp="1"/>
          </p:cNvSpPr>
          <p:nvPr>
            <p:ph type="title" idx="4294967295"/>
          </p:nvPr>
        </p:nvSpPr>
        <p:spPr>
          <a:xfrm>
            <a:off x="381000" y="990600"/>
            <a:ext cx="8229600" cy="1143000"/>
          </a:xfrm>
        </p:spPr>
        <p:txBody>
          <a:bodyPr anchorCtr="0"/>
          <a:lstStyle/>
          <a:p>
            <a:pPr eaLnBrk="1" hangingPunct="1">
              <a:defRPr/>
            </a:pPr>
            <a:br>
              <a:rPr lang="en-US" altLang="en-US" sz="6600">
                <a:solidFill>
                  <a:srgbClr val="FFFF00"/>
                </a:solidFill>
              </a:rPr>
            </a:br>
            <a:r>
              <a:rPr lang="en-US" altLang="en-US" sz="6600"/>
              <a:t>LESSON 6</a:t>
            </a:r>
            <a:br>
              <a:rPr lang="en-US" altLang="en-US" sz="6600">
                <a:solidFill>
                  <a:srgbClr val="FFFF00"/>
                </a:solidFill>
              </a:rPr>
            </a:br>
            <a:endParaRPr lang="en-US" altLang="en-US" sz="6000">
              <a:solidFill>
                <a:srgbClr val="FFFF00"/>
              </a:solidFill>
            </a:endParaRPr>
          </a:p>
        </p:txBody>
      </p:sp>
      <p:sp>
        <p:nvSpPr>
          <p:cNvPr id="239619" name="Rectangle 3">
            <a:extLst>
              <a:ext uri="{FF2B5EF4-FFF2-40B4-BE49-F238E27FC236}">
                <a16:creationId xmlns:a16="http://schemas.microsoft.com/office/drawing/2014/main" id="{A7362A10-59B4-49AF-8618-796B6449F51E}"/>
              </a:ext>
            </a:extLst>
          </p:cNvPr>
          <p:cNvSpPr>
            <a:spLocks noGrp="1"/>
          </p:cNvSpPr>
          <p:nvPr>
            <p:ph type="body" idx="4294967295"/>
          </p:nvPr>
        </p:nvSpPr>
        <p:spPr>
          <a:xfrm>
            <a:off x="533400" y="3246437"/>
            <a:ext cx="8229600" cy="3611563"/>
          </a:xfrm>
        </p:spPr>
        <p:txBody>
          <a:bodyPr/>
          <a:lstStyle/>
          <a:p>
            <a:pPr marL="0" indent="0" algn="ctr" eaLnBrk="1" hangingPunct="1">
              <a:buFont typeface="Wingdings" panose="05000000000000000000" pitchFamily="2" charset="2"/>
              <a:buNone/>
              <a:defRPr/>
            </a:pPr>
            <a:r>
              <a:rPr lang="en-US" altLang="en-US" sz="5500" dirty="0"/>
              <a:t>Nonattainment (NA) </a:t>
            </a:r>
          </a:p>
          <a:p>
            <a:pPr marL="0" indent="0" algn="ctr" eaLnBrk="1" hangingPunct="1">
              <a:buFont typeface="Wingdings" panose="05000000000000000000" pitchFamily="2" charset="2"/>
              <a:buNone/>
              <a:defRPr/>
            </a:pPr>
            <a:r>
              <a:rPr lang="en-US" altLang="en-US" sz="5500" dirty="0"/>
              <a:t>New Source Review (NSR) Permits</a:t>
            </a:r>
          </a:p>
        </p:txBody>
      </p:sp>
      <p:pic>
        <p:nvPicPr>
          <p:cNvPr id="473092" name="Picture 3">
            <a:extLst>
              <a:ext uri="{FF2B5EF4-FFF2-40B4-BE49-F238E27FC236}">
                <a16:creationId xmlns:a16="http://schemas.microsoft.com/office/drawing/2014/main" id="{31EFB4F8-6A52-4CF5-8850-AF1E33240E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25146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3093" name="Slide Number Placeholder 1">
            <a:extLst>
              <a:ext uri="{FF2B5EF4-FFF2-40B4-BE49-F238E27FC236}">
                <a16:creationId xmlns:a16="http://schemas.microsoft.com/office/drawing/2014/main" id="{D3D9CD14-A128-443D-813C-6411BA03DC0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30BCDF8-D6BE-4F23-B2C0-FEE079DDA84E}" type="slidenum">
              <a:rPr lang="en-US" altLang="en-US" sz="1200">
                <a:solidFill>
                  <a:schemeClr val="bg2"/>
                </a:solidFill>
                <a:effectLst/>
              </a:rPr>
              <a:pPr algn="ctr" eaLnBrk="0" hangingPunct="0">
                <a:spcBef>
                  <a:spcPct val="0"/>
                </a:spcBef>
                <a:buClrTx/>
                <a:buSzTx/>
                <a:buFontTx/>
                <a:buNone/>
              </a:pPr>
              <a:t>161</a:t>
            </a:fld>
            <a:endParaRPr lang="en-US" altLang="en-US" sz="1200">
              <a:solidFill>
                <a:schemeClr val="bg2"/>
              </a:solidFill>
              <a:effectLst/>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40642" name="Rectangle 2">
            <a:extLst>
              <a:ext uri="{FF2B5EF4-FFF2-40B4-BE49-F238E27FC236}">
                <a16:creationId xmlns:a16="http://schemas.microsoft.com/office/drawing/2014/main" id="{126B6CFE-EE43-4AA3-8FB7-CE13C03A363C}"/>
              </a:ext>
            </a:extLst>
          </p:cNvPr>
          <p:cNvSpPr>
            <a:spLocks noGrp="1"/>
          </p:cNvSpPr>
          <p:nvPr>
            <p:ph type="title" idx="4294967295"/>
          </p:nvPr>
        </p:nvSpPr>
        <p:spPr/>
        <p:txBody>
          <a:bodyPr anchorCtr="0"/>
          <a:lstStyle/>
          <a:p>
            <a:pPr eaLnBrk="1" hangingPunct="1">
              <a:defRPr/>
            </a:pPr>
            <a:r>
              <a:rPr lang="en-US" altLang="en-US" b="1"/>
              <a:t>Lesson Objectives</a:t>
            </a:r>
          </a:p>
        </p:txBody>
      </p:sp>
      <p:sp>
        <p:nvSpPr>
          <p:cNvPr id="240643" name="Rectangle 3">
            <a:extLst>
              <a:ext uri="{FF2B5EF4-FFF2-40B4-BE49-F238E27FC236}">
                <a16:creationId xmlns:a16="http://schemas.microsoft.com/office/drawing/2014/main" id="{9A73D57D-0102-4A0E-989C-D58FCAA1D4A5}"/>
              </a:ext>
            </a:extLst>
          </p:cNvPr>
          <p:cNvSpPr>
            <a:spLocks noGrp="1"/>
          </p:cNvSpPr>
          <p:nvPr>
            <p:ph type="body" idx="4294967295"/>
          </p:nvPr>
        </p:nvSpPr>
        <p:spPr>
          <a:xfrm>
            <a:off x="1219200" y="2286000"/>
            <a:ext cx="7464425" cy="4114800"/>
          </a:xfrm>
        </p:spPr>
        <p:txBody>
          <a:bodyPr/>
          <a:lstStyle/>
          <a:p>
            <a:pPr eaLnBrk="1" hangingPunct="1">
              <a:defRPr/>
            </a:pPr>
            <a:r>
              <a:rPr lang="en-US" altLang="en-US"/>
              <a:t>Explain legal basis for NA- NSR</a:t>
            </a:r>
          </a:p>
          <a:p>
            <a:pPr eaLnBrk="1" hangingPunct="1">
              <a:defRPr/>
            </a:pPr>
            <a:r>
              <a:rPr lang="en-US" altLang="en-US"/>
              <a:t>Review applicability</a:t>
            </a:r>
          </a:p>
          <a:p>
            <a:pPr eaLnBrk="1" hangingPunct="1">
              <a:defRPr/>
            </a:pPr>
            <a:r>
              <a:rPr lang="en-US" altLang="en-US"/>
              <a:t>Discuss state and local permits for nonattainment areas</a:t>
            </a:r>
          </a:p>
          <a:p>
            <a:pPr eaLnBrk="1" hangingPunct="1">
              <a:defRPr/>
            </a:pPr>
            <a:r>
              <a:rPr lang="en-US" altLang="en-US"/>
              <a:t>Define technology requirements</a:t>
            </a:r>
          </a:p>
          <a:p>
            <a:pPr eaLnBrk="1" hangingPunct="1">
              <a:defRPr/>
            </a:pPr>
            <a:r>
              <a:rPr lang="en-US" altLang="en-US"/>
              <a:t>Examine procedures for air quality protection </a:t>
            </a:r>
          </a:p>
          <a:p>
            <a:pPr lvl="1" eaLnBrk="1" hangingPunct="1">
              <a:defRPr/>
            </a:pPr>
            <a:endParaRPr lang="en-US" altLang="en-US"/>
          </a:p>
        </p:txBody>
      </p:sp>
      <p:pic>
        <p:nvPicPr>
          <p:cNvPr id="475140" name="Picture 2">
            <a:extLst>
              <a:ext uri="{FF2B5EF4-FFF2-40B4-BE49-F238E27FC236}">
                <a16:creationId xmlns:a16="http://schemas.microsoft.com/office/drawing/2014/main" id="{ECEEA8A2-D6F2-4F0F-B213-0977AFC9CC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8163" y="16764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5141" name="Slide Number Placeholder 1">
            <a:extLst>
              <a:ext uri="{FF2B5EF4-FFF2-40B4-BE49-F238E27FC236}">
                <a16:creationId xmlns:a16="http://schemas.microsoft.com/office/drawing/2014/main" id="{443C347D-B91B-4D66-92D8-A9B244D8485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EB65AD8-6CAF-47A1-82B4-EBCD86288643}" type="slidenum">
              <a:rPr lang="en-US" altLang="en-US" sz="1200">
                <a:solidFill>
                  <a:schemeClr val="bg2"/>
                </a:solidFill>
                <a:effectLst/>
              </a:rPr>
              <a:pPr algn="ctr" eaLnBrk="0" hangingPunct="0">
                <a:spcBef>
                  <a:spcPct val="0"/>
                </a:spcBef>
                <a:buClrTx/>
                <a:buSzTx/>
                <a:buFontTx/>
                <a:buNone/>
              </a:pPr>
              <a:t>162</a:t>
            </a:fld>
            <a:endParaRPr lang="en-US" altLang="en-US" sz="1200">
              <a:solidFill>
                <a:schemeClr val="bg2"/>
              </a:solidFill>
              <a:effectLst/>
            </a:endParaRPr>
          </a:p>
        </p:txBody>
      </p:sp>
    </p:spTree>
  </p:cSld>
  <p:clrMapOvr>
    <a:masterClrMapping/>
  </p:clrMapOvr>
  <p:transition/>
</p:sld>
</file>

<file path=ppt/slides/slide1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1666" name="Title 1">
            <a:extLst>
              <a:ext uri="{FF2B5EF4-FFF2-40B4-BE49-F238E27FC236}">
                <a16:creationId xmlns:a16="http://schemas.microsoft.com/office/drawing/2014/main" id="{5EAA0B66-7363-4DA0-A77D-57F02F231951}"/>
              </a:ext>
            </a:extLst>
          </p:cNvPr>
          <p:cNvSpPr>
            <a:spLocks noGrp="1"/>
          </p:cNvSpPr>
          <p:nvPr>
            <p:ph type="title" idx="4294967295"/>
          </p:nvPr>
        </p:nvSpPr>
        <p:spPr/>
        <p:txBody>
          <a:bodyPr anchorCtr="0"/>
          <a:lstStyle/>
          <a:p>
            <a:pPr eaLnBrk="1" hangingPunct="1">
              <a:defRPr/>
            </a:pPr>
            <a:r>
              <a:rPr lang="en-US" altLang="en-US" sz="4000" b="1"/>
              <a:t>Pre-construction Permits</a:t>
            </a:r>
            <a:br>
              <a:rPr lang="en-US" altLang="en-US" sz="4000" b="1"/>
            </a:br>
            <a:r>
              <a:rPr lang="en-US" altLang="en-US" sz="4000" b="1"/>
              <a:t>NA-NSR</a:t>
            </a:r>
          </a:p>
        </p:txBody>
      </p:sp>
      <p:sp>
        <p:nvSpPr>
          <p:cNvPr id="3" name="Content Placeholder 2">
            <a:extLst>
              <a:ext uri="{FF2B5EF4-FFF2-40B4-BE49-F238E27FC236}">
                <a16:creationId xmlns:a16="http://schemas.microsoft.com/office/drawing/2014/main" id="{9BD317AA-2E13-4E8E-9D9F-CF5B689FEA95}"/>
              </a:ext>
            </a:extLst>
          </p:cNvPr>
          <p:cNvSpPr>
            <a:spLocks noGrp="1"/>
          </p:cNvSpPr>
          <p:nvPr>
            <p:ph idx="4294967295"/>
          </p:nvPr>
        </p:nvSpPr>
        <p:spPr>
          <a:xfrm>
            <a:off x="533400" y="1752600"/>
            <a:ext cx="8229600" cy="4525963"/>
          </a:xfrm>
        </p:spPr>
        <p:txBody>
          <a:bodyPr/>
          <a:lstStyle/>
          <a:p>
            <a:pPr eaLnBrk="1" hangingPunct="1">
              <a:defRPr/>
            </a:pPr>
            <a:r>
              <a:rPr lang="en-US" altLang="en-US" u="sng" dirty="0"/>
              <a:t>Purpose:</a:t>
            </a:r>
          </a:p>
          <a:p>
            <a:pPr eaLnBrk="1" hangingPunct="1">
              <a:defRPr/>
            </a:pPr>
            <a:endParaRPr lang="en-US" altLang="en-US" sz="1000" dirty="0"/>
          </a:p>
          <a:p>
            <a:pPr lvl="1" eaLnBrk="1" hangingPunct="1">
              <a:defRPr/>
            </a:pPr>
            <a:r>
              <a:rPr lang="en-US" altLang="en-US" dirty="0"/>
              <a:t>Allow economic expansion in Non attainment areas without air quality degradation</a:t>
            </a:r>
          </a:p>
          <a:p>
            <a:pPr lvl="1" eaLnBrk="1" hangingPunct="1">
              <a:defRPr/>
            </a:pPr>
            <a:endParaRPr lang="en-US" altLang="en-US" sz="800" dirty="0"/>
          </a:p>
          <a:p>
            <a:pPr lvl="1" eaLnBrk="1" hangingPunct="1">
              <a:defRPr/>
            </a:pPr>
            <a:r>
              <a:rPr lang="en-US" altLang="en-US" dirty="0"/>
              <a:t>Assure emissions from new and modified major sources are reduced to the maximum extent feasible</a:t>
            </a:r>
          </a:p>
          <a:p>
            <a:pPr lvl="3" eaLnBrk="1" hangingPunct="1">
              <a:defRPr/>
            </a:pPr>
            <a:endParaRPr lang="en-US" altLang="en-US" sz="800" dirty="0"/>
          </a:p>
          <a:p>
            <a:pPr lvl="1" eaLnBrk="1" hangingPunct="1">
              <a:defRPr/>
            </a:pPr>
            <a:r>
              <a:rPr lang="en-US" altLang="en-US" dirty="0"/>
              <a:t>Implemented through a preconstruction permit requirement</a:t>
            </a:r>
          </a:p>
          <a:p>
            <a:pPr lvl="1" eaLnBrk="1" hangingPunct="1">
              <a:defRPr/>
            </a:pPr>
            <a:endParaRPr lang="en-US" altLang="en-US" sz="800" dirty="0">
              <a:solidFill>
                <a:srgbClr val="FFFF00"/>
              </a:solidFill>
            </a:endParaRPr>
          </a:p>
        </p:txBody>
      </p:sp>
      <p:pic>
        <p:nvPicPr>
          <p:cNvPr id="477188" name="Picture 2">
            <a:extLst>
              <a:ext uri="{FF2B5EF4-FFF2-40B4-BE49-F238E27FC236}">
                <a16:creationId xmlns:a16="http://schemas.microsoft.com/office/drawing/2014/main" id="{674ADB8C-9A2D-411E-91E4-6D4756BC19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8163" y="16764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7189" name="Slide Number Placeholder 1">
            <a:extLst>
              <a:ext uri="{FF2B5EF4-FFF2-40B4-BE49-F238E27FC236}">
                <a16:creationId xmlns:a16="http://schemas.microsoft.com/office/drawing/2014/main" id="{851A9677-066F-4CD2-9E8D-76DE4BB3B09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DA3EC36-A7CD-4CBD-BB33-FB4C4284DB88}" type="slidenum">
              <a:rPr lang="en-US" altLang="en-US" sz="1200">
                <a:solidFill>
                  <a:schemeClr val="bg2"/>
                </a:solidFill>
                <a:effectLst/>
              </a:rPr>
              <a:pPr algn="ctr" eaLnBrk="0" hangingPunct="0">
                <a:spcBef>
                  <a:spcPct val="0"/>
                </a:spcBef>
                <a:buClrTx/>
                <a:buSzTx/>
                <a:buFontTx/>
                <a:buNone/>
              </a:pPr>
              <a:t>163</a:t>
            </a:fld>
            <a:endParaRPr lang="en-US" altLang="en-US" sz="1200">
              <a:solidFill>
                <a:schemeClr val="bg2"/>
              </a:solidFill>
              <a:effectLst/>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2690" name="Title 1">
            <a:extLst>
              <a:ext uri="{FF2B5EF4-FFF2-40B4-BE49-F238E27FC236}">
                <a16:creationId xmlns:a16="http://schemas.microsoft.com/office/drawing/2014/main" id="{605063F6-F3B6-4657-B0EC-FD240DB32F38}"/>
              </a:ext>
            </a:extLst>
          </p:cNvPr>
          <p:cNvSpPr>
            <a:spLocks noGrp="1"/>
          </p:cNvSpPr>
          <p:nvPr>
            <p:ph type="title" idx="4294967295"/>
          </p:nvPr>
        </p:nvSpPr>
        <p:spPr/>
        <p:txBody>
          <a:bodyPr anchorCtr="0"/>
          <a:lstStyle/>
          <a:p>
            <a:pPr eaLnBrk="1" hangingPunct="1">
              <a:defRPr/>
            </a:pPr>
            <a:r>
              <a:rPr lang="en-US" altLang="en-US" sz="4000" b="1"/>
              <a:t>Pre-construction Permits</a:t>
            </a:r>
            <a:br>
              <a:rPr lang="en-US" altLang="en-US" sz="4000" b="1"/>
            </a:br>
            <a:r>
              <a:rPr lang="en-US" altLang="en-US" sz="4000" b="1"/>
              <a:t>NA-NSR (Cont’d)</a:t>
            </a:r>
          </a:p>
        </p:txBody>
      </p:sp>
      <p:sp>
        <p:nvSpPr>
          <p:cNvPr id="3" name="Content Placeholder 2">
            <a:extLst>
              <a:ext uri="{FF2B5EF4-FFF2-40B4-BE49-F238E27FC236}">
                <a16:creationId xmlns:a16="http://schemas.microsoft.com/office/drawing/2014/main" id="{5C1DC354-5DE8-498F-B9D1-BC0F225EEF1C}"/>
              </a:ext>
            </a:extLst>
          </p:cNvPr>
          <p:cNvSpPr>
            <a:spLocks noGrp="1"/>
          </p:cNvSpPr>
          <p:nvPr>
            <p:ph idx="4294967295"/>
          </p:nvPr>
        </p:nvSpPr>
        <p:spPr>
          <a:xfrm>
            <a:off x="457200" y="1981200"/>
            <a:ext cx="8229600" cy="4144963"/>
          </a:xfrm>
        </p:spPr>
        <p:txBody>
          <a:bodyPr/>
          <a:lstStyle/>
          <a:p>
            <a:pPr eaLnBrk="1" hangingPunct="1">
              <a:lnSpc>
                <a:spcPct val="80000"/>
              </a:lnSpc>
              <a:defRPr/>
            </a:pPr>
            <a:r>
              <a:rPr lang="en-US" altLang="en-US" sz="3000" dirty="0"/>
              <a:t>Similar to PSD in many respects, but with the following significant differences:</a:t>
            </a:r>
          </a:p>
          <a:p>
            <a:pPr eaLnBrk="1" hangingPunct="1">
              <a:lnSpc>
                <a:spcPct val="80000"/>
              </a:lnSpc>
              <a:defRPr/>
            </a:pPr>
            <a:endParaRPr lang="en-US" altLang="en-US" sz="800" dirty="0"/>
          </a:p>
          <a:p>
            <a:pPr lvl="1" eaLnBrk="1" hangingPunct="1">
              <a:lnSpc>
                <a:spcPct val="80000"/>
              </a:lnSpc>
              <a:defRPr/>
            </a:pPr>
            <a:r>
              <a:rPr lang="en-US" altLang="en-US" sz="2600" dirty="0"/>
              <a:t>Major source thresholds</a:t>
            </a:r>
          </a:p>
          <a:p>
            <a:pPr lvl="1" eaLnBrk="1" hangingPunct="1">
              <a:lnSpc>
                <a:spcPct val="80000"/>
              </a:lnSpc>
              <a:defRPr/>
            </a:pPr>
            <a:r>
              <a:rPr lang="en-US" altLang="en-US" sz="2600" dirty="0"/>
              <a:t>Pollutants evaluated</a:t>
            </a:r>
          </a:p>
          <a:p>
            <a:pPr lvl="1" eaLnBrk="1" hangingPunct="1">
              <a:lnSpc>
                <a:spcPct val="80000"/>
              </a:lnSpc>
              <a:defRPr/>
            </a:pPr>
            <a:r>
              <a:rPr lang="en-US" altLang="en-US" sz="2600" dirty="0"/>
              <a:t>VOC &amp; NOx significance levels</a:t>
            </a:r>
          </a:p>
          <a:p>
            <a:pPr lvl="1" eaLnBrk="1" hangingPunct="1">
              <a:lnSpc>
                <a:spcPct val="80000"/>
              </a:lnSpc>
              <a:defRPr/>
            </a:pPr>
            <a:r>
              <a:rPr lang="en-US" altLang="en-US" sz="2600" dirty="0"/>
              <a:t>Control technology requirement is LAER rather than BACT</a:t>
            </a:r>
          </a:p>
          <a:p>
            <a:pPr lvl="1" eaLnBrk="1" hangingPunct="1">
              <a:lnSpc>
                <a:spcPct val="80000"/>
              </a:lnSpc>
              <a:defRPr/>
            </a:pPr>
            <a:r>
              <a:rPr lang="en-US" altLang="en-US" sz="2600" dirty="0"/>
              <a:t>Offsets</a:t>
            </a:r>
          </a:p>
          <a:p>
            <a:pPr lvl="1" eaLnBrk="1" hangingPunct="1">
              <a:lnSpc>
                <a:spcPct val="80000"/>
              </a:lnSpc>
              <a:defRPr/>
            </a:pPr>
            <a:r>
              <a:rPr lang="en-US" altLang="en-US" sz="2600" dirty="0"/>
              <a:t>Certification that other facilities under the same ownership within the state are in compliance</a:t>
            </a:r>
          </a:p>
        </p:txBody>
      </p:sp>
      <p:pic>
        <p:nvPicPr>
          <p:cNvPr id="479236" name="Picture 2">
            <a:extLst>
              <a:ext uri="{FF2B5EF4-FFF2-40B4-BE49-F238E27FC236}">
                <a16:creationId xmlns:a16="http://schemas.microsoft.com/office/drawing/2014/main" id="{296DA82B-B696-4400-827B-6AD500C17C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8163" y="16764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237" name="Slide Number Placeholder 1">
            <a:extLst>
              <a:ext uri="{FF2B5EF4-FFF2-40B4-BE49-F238E27FC236}">
                <a16:creationId xmlns:a16="http://schemas.microsoft.com/office/drawing/2014/main" id="{B88D301D-1EDB-4B7A-826B-F54F586A968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C03569D-5D00-4200-85C8-E72E06550A0E}" type="slidenum">
              <a:rPr lang="en-US" altLang="en-US" sz="1200">
                <a:solidFill>
                  <a:schemeClr val="bg2"/>
                </a:solidFill>
                <a:effectLst/>
              </a:rPr>
              <a:pPr algn="ctr" eaLnBrk="0" hangingPunct="0">
                <a:spcBef>
                  <a:spcPct val="0"/>
                </a:spcBef>
                <a:buClrTx/>
                <a:buSzTx/>
                <a:buFontTx/>
                <a:buNone/>
              </a:pPr>
              <a:t>164</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xit"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xit" presetSubtype="0" fill="hold" nodeType="withEffect">
                                  <p:stCondLst>
                                    <p:cond delay="0"/>
                                  </p:stCondLst>
                                  <p:childTnLst>
                                    <p:set>
                                      <p:cBhvr>
                                        <p:cTn id="24" dur="1" fill="hold">
                                          <p:stCondLst>
                                            <p:cond delay="0"/>
                                          </p:stCondLst>
                                        </p:cTn>
                                        <p:tgtEl>
                                          <p:spTgt spid="3">
                                            <p:txEl>
                                              <p:pRg st="4" end="4"/>
                                            </p:txEl>
                                          </p:spTgt>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3">
                                            <p:txEl>
                                              <p:pRg st="5" end="5"/>
                                            </p:txEl>
                                          </p:spTgt>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par>
                                <p:cTn id="35" presetID="1" presetClass="exit" presetSubtype="0" fill="hold" nodeType="withEffect">
                                  <p:stCondLst>
                                    <p:cond delay="0"/>
                                  </p:stCondLst>
                                  <p:childTnLst>
                                    <p:set>
                                      <p:cBhvr>
                                        <p:cTn id="36" dur="1" fill="hold">
                                          <p:stCondLst>
                                            <p:cond delay="0"/>
                                          </p:stCondLst>
                                        </p:cTn>
                                        <p:tgtEl>
                                          <p:spTgt spid="3">
                                            <p:txEl>
                                              <p:pRg st="6" end="6"/>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1282" name="AutoShape 2">
            <a:extLst>
              <a:ext uri="{FF2B5EF4-FFF2-40B4-BE49-F238E27FC236}">
                <a16:creationId xmlns:a16="http://schemas.microsoft.com/office/drawing/2014/main" id="{D0DADD94-55F5-4C96-BC1A-A684787B7CF0}"/>
              </a:ext>
            </a:extLst>
          </p:cNvPr>
          <p:cNvSpPr>
            <a:spLocks noChangeArrowheads="1"/>
          </p:cNvSpPr>
          <p:nvPr/>
        </p:nvSpPr>
        <p:spPr bwMode="auto">
          <a:xfrm>
            <a:off x="6324600" y="1295400"/>
            <a:ext cx="2514600" cy="1676400"/>
          </a:xfrm>
          <a:prstGeom prst="flowChartAlternateProcess">
            <a:avLst/>
          </a:prstGeom>
          <a:solidFill>
            <a:schemeClr val="accent1"/>
          </a:solidFill>
          <a:ln w="9525" algn="ctr">
            <a:solidFill>
              <a:schemeClr val="tx1"/>
            </a:solidFill>
            <a:miter lim="800000"/>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243715" name="Rectangle 3">
            <a:extLst>
              <a:ext uri="{FF2B5EF4-FFF2-40B4-BE49-F238E27FC236}">
                <a16:creationId xmlns:a16="http://schemas.microsoft.com/office/drawing/2014/main" id="{2D26BEA8-5799-4B78-A955-F929CD9A164E}"/>
              </a:ext>
            </a:extLst>
          </p:cNvPr>
          <p:cNvSpPr>
            <a:spLocks noGrp="1"/>
          </p:cNvSpPr>
          <p:nvPr>
            <p:ph type="title" idx="4294967295"/>
          </p:nvPr>
        </p:nvSpPr>
        <p:spPr>
          <a:xfrm>
            <a:off x="779463" y="304800"/>
            <a:ext cx="7583487" cy="1120775"/>
          </a:xfrm>
        </p:spPr>
        <p:txBody>
          <a:bodyPr anchorCtr="0"/>
          <a:lstStyle/>
          <a:p>
            <a:pPr eaLnBrk="1" hangingPunct="1">
              <a:defRPr/>
            </a:pPr>
            <a:r>
              <a:rPr lang="en-US" altLang="en-US" b="1"/>
              <a:t>NSR Permitting Process</a:t>
            </a:r>
          </a:p>
        </p:txBody>
      </p:sp>
      <p:sp>
        <p:nvSpPr>
          <p:cNvPr id="481284" name="AutoShape 4">
            <a:extLst>
              <a:ext uri="{FF2B5EF4-FFF2-40B4-BE49-F238E27FC236}">
                <a16:creationId xmlns:a16="http://schemas.microsoft.com/office/drawing/2014/main" id="{2AA26426-E997-401A-80BB-3CD47A6E18AF}"/>
              </a:ext>
            </a:extLst>
          </p:cNvPr>
          <p:cNvSpPr>
            <a:spLocks noChangeArrowheads="1"/>
          </p:cNvSpPr>
          <p:nvPr/>
        </p:nvSpPr>
        <p:spPr bwMode="auto">
          <a:xfrm>
            <a:off x="3048000" y="1447800"/>
            <a:ext cx="2514600" cy="1066800"/>
          </a:xfrm>
          <a:prstGeom prst="flowChartAlternateProcess">
            <a:avLst/>
          </a:prstGeom>
          <a:solidFill>
            <a:schemeClr val="accent1"/>
          </a:solidFill>
          <a:ln w="9525">
            <a:solidFill>
              <a:schemeClr val="tx1"/>
            </a:solidFill>
            <a:miter lim="800000"/>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buClrTx/>
              <a:buSzTx/>
              <a:buFontTx/>
              <a:buNone/>
            </a:pPr>
            <a:r>
              <a:rPr lang="en-US" altLang="en-US" sz="2400" b="1">
                <a:solidFill>
                  <a:schemeClr val="bg1"/>
                </a:solidFill>
              </a:rPr>
              <a:t>Major Source?</a:t>
            </a:r>
          </a:p>
        </p:txBody>
      </p:sp>
      <p:sp>
        <p:nvSpPr>
          <p:cNvPr id="481285" name="Text Box 5">
            <a:extLst>
              <a:ext uri="{FF2B5EF4-FFF2-40B4-BE49-F238E27FC236}">
                <a16:creationId xmlns:a16="http://schemas.microsoft.com/office/drawing/2014/main" id="{2AF29D0E-2355-4DFA-8FB1-8BEFB034699E}"/>
              </a:ext>
            </a:extLst>
          </p:cNvPr>
          <p:cNvSpPr txBox="1">
            <a:spLocks noChangeArrowheads="1"/>
          </p:cNvSpPr>
          <p:nvPr/>
        </p:nvSpPr>
        <p:spPr bwMode="auto">
          <a:xfrm>
            <a:off x="4343400" y="2743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ClrTx/>
              <a:buSzTx/>
              <a:buFontTx/>
              <a:buNone/>
            </a:pPr>
            <a:r>
              <a:rPr lang="en-US" altLang="en-US" sz="1800"/>
              <a:t>Yes</a:t>
            </a:r>
          </a:p>
        </p:txBody>
      </p:sp>
      <p:sp>
        <p:nvSpPr>
          <p:cNvPr id="481286" name="Text Box 6">
            <a:extLst>
              <a:ext uri="{FF2B5EF4-FFF2-40B4-BE49-F238E27FC236}">
                <a16:creationId xmlns:a16="http://schemas.microsoft.com/office/drawing/2014/main" id="{EDB458B8-4EE3-4CA8-AAF0-8450C32AF6A1}"/>
              </a:ext>
            </a:extLst>
          </p:cNvPr>
          <p:cNvSpPr txBox="1">
            <a:spLocks noChangeArrowheads="1"/>
          </p:cNvSpPr>
          <p:nvPr/>
        </p:nvSpPr>
        <p:spPr bwMode="auto">
          <a:xfrm>
            <a:off x="5638800" y="175260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No</a:t>
            </a:r>
          </a:p>
        </p:txBody>
      </p:sp>
      <p:sp>
        <p:nvSpPr>
          <p:cNvPr id="481287" name="AutoShape 7">
            <a:extLst>
              <a:ext uri="{FF2B5EF4-FFF2-40B4-BE49-F238E27FC236}">
                <a16:creationId xmlns:a16="http://schemas.microsoft.com/office/drawing/2014/main" id="{C69B2927-7E67-4937-A3E6-C2F93B8A8E73}"/>
              </a:ext>
            </a:extLst>
          </p:cNvPr>
          <p:cNvSpPr>
            <a:spLocks noChangeArrowheads="1"/>
          </p:cNvSpPr>
          <p:nvPr/>
        </p:nvSpPr>
        <p:spPr bwMode="auto">
          <a:xfrm>
            <a:off x="3352800" y="3200400"/>
            <a:ext cx="1828800" cy="1295400"/>
          </a:xfrm>
          <a:prstGeom prst="flowChartAlternateProcess">
            <a:avLst/>
          </a:prstGeom>
          <a:solidFill>
            <a:schemeClr val="accent1"/>
          </a:solidFill>
          <a:ln w="9525">
            <a:solidFill>
              <a:schemeClr val="tx1"/>
            </a:solidFill>
            <a:miter lim="800000"/>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b="1">
                <a:solidFill>
                  <a:schemeClr val="bg1"/>
                </a:solidFill>
              </a:rPr>
              <a:t>Attainment</a:t>
            </a:r>
          </a:p>
          <a:p>
            <a:pPr algn="ctr" eaLnBrk="1" hangingPunct="1">
              <a:spcBef>
                <a:spcPct val="0"/>
              </a:spcBef>
              <a:buClrTx/>
              <a:buSzTx/>
              <a:buFontTx/>
              <a:buNone/>
            </a:pPr>
            <a:r>
              <a:rPr lang="en-US" altLang="en-US" sz="2400" b="1">
                <a:solidFill>
                  <a:schemeClr val="bg1"/>
                </a:solidFill>
              </a:rPr>
              <a:t>Area?</a:t>
            </a:r>
          </a:p>
        </p:txBody>
      </p:sp>
      <p:sp>
        <p:nvSpPr>
          <p:cNvPr id="481288" name="AutoShape 8">
            <a:extLst>
              <a:ext uri="{FF2B5EF4-FFF2-40B4-BE49-F238E27FC236}">
                <a16:creationId xmlns:a16="http://schemas.microsoft.com/office/drawing/2014/main" id="{6F45C8AE-212F-4A9E-8BC6-0707D98AFB67}"/>
              </a:ext>
            </a:extLst>
          </p:cNvPr>
          <p:cNvSpPr>
            <a:spLocks noChangeArrowheads="1"/>
          </p:cNvSpPr>
          <p:nvPr/>
        </p:nvSpPr>
        <p:spPr bwMode="auto">
          <a:xfrm>
            <a:off x="533400" y="3505200"/>
            <a:ext cx="1828800" cy="685800"/>
          </a:xfrm>
          <a:prstGeom prst="flowChartAlternateProcess">
            <a:avLst/>
          </a:prstGeom>
          <a:solidFill>
            <a:srgbClr val="FFFF00"/>
          </a:solidFill>
          <a:ln w="9525">
            <a:solidFill>
              <a:schemeClr val="tx1"/>
            </a:solidFill>
            <a:miter lim="800000"/>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b="1">
                <a:solidFill>
                  <a:srgbClr val="3333FF"/>
                </a:solidFill>
              </a:rPr>
              <a:t>PSD</a:t>
            </a:r>
          </a:p>
        </p:txBody>
      </p:sp>
      <p:sp>
        <p:nvSpPr>
          <p:cNvPr id="481289" name="AutoShape 9">
            <a:extLst>
              <a:ext uri="{FF2B5EF4-FFF2-40B4-BE49-F238E27FC236}">
                <a16:creationId xmlns:a16="http://schemas.microsoft.com/office/drawing/2014/main" id="{D64A4673-A78F-45E7-AD84-EAB4B84AFE3F}"/>
              </a:ext>
            </a:extLst>
          </p:cNvPr>
          <p:cNvSpPr>
            <a:spLocks noChangeArrowheads="1"/>
          </p:cNvSpPr>
          <p:nvPr/>
        </p:nvSpPr>
        <p:spPr bwMode="auto">
          <a:xfrm>
            <a:off x="6324600" y="3505200"/>
            <a:ext cx="1905000" cy="685800"/>
          </a:xfrm>
          <a:prstGeom prst="flowChartAlternateProcess">
            <a:avLst/>
          </a:prstGeom>
          <a:solidFill>
            <a:srgbClr val="FF9900"/>
          </a:solidFill>
          <a:ln w="9525">
            <a:solidFill>
              <a:schemeClr val="tx1"/>
            </a:solidFill>
            <a:miter lim="800000"/>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b="1">
                <a:solidFill>
                  <a:srgbClr val="3333FF"/>
                </a:solidFill>
              </a:rPr>
              <a:t>NA- NSR</a:t>
            </a:r>
          </a:p>
        </p:txBody>
      </p:sp>
      <p:cxnSp>
        <p:nvCxnSpPr>
          <p:cNvPr id="243722" name="AutoShape 10">
            <a:extLst>
              <a:ext uri="{FF2B5EF4-FFF2-40B4-BE49-F238E27FC236}">
                <a16:creationId xmlns:a16="http://schemas.microsoft.com/office/drawing/2014/main" id="{0428850F-524E-4E9A-B544-99EFC68C6F0F}"/>
              </a:ext>
            </a:extLst>
          </p:cNvPr>
          <p:cNvCxnSpPr>
            <a:cxnSpLocks noChangeShapeType="1"/>
            <a:stCxn id="481287" idx="1"/>
            <a:endCxn id="481288" idx="3"/>
          </p:cNvCxnSpPr>
          <p:nvPr/>
        </p:nvCxnSpPr>
        <p:spPr bwMode="auto">
          <a:xfrm flipH="1">
            <a:off x="2362200" y="3848100"/>
            <a:ext cx="990600" cy="0"/>
          </a:xfrm>
          <a:prstGeom prst="straightConnector1">
            <a:avLst/>
          </a:prstGeom>
          <a:ln>
            <a:headEnd/>
            <a:tailEnd type="triangle" w="lg" len="lg"/>
          </a:ln>
        </p:spPr>
        <p:style>
          <a:lnRef idx="1">
            <a:schemeClr val="dk1"/>
          </a:lnRef>
          <a:fillRef idx="0">
            <a:schemeClr val="dk1"/>
          </a:fillRef>
          <a:effectRef idx="0">
            <a:schemeClr val="dk1"/>
          </a:effectRef>
          <a:fontRef idx="minor">
            <a:schemeClr val="tx1"/>
          </a:fontRef>
        </p:style>
      </p:cxnSp>
      <p:cxnSp>
        <p:nvCxnSpPr>
          <p:cNvPr id="481291" name="AutoShape 11">
            <a:extLst>
              <a:ext uri="{FF2B5EF4-FFF2-40B4-BE49-F238E27FC236}">
                <a16:creationId xmlns:a16="http://schemas.microsoft.com/office/drawing/2014/main" id="{91FD9B2F-E493-4180-915A-351BB31C93E8}"/>
              </a:ext>
            </a:extLst>
          </p:cNvPr>
          <p:cNvCxnSpPr>
            <a:cxnSpLocks noChangeShapeType="1"/>
            <a:stCxn id="481287" idx="3"/>
            <a:endCxn id="481289" idx="1"/>
          </p:cNvCxnSpPr>
          <p:nvPr/>
        </p:nvCxnSpPr>
        <p:spPr bwMode="auto">
          <a:xfrm>
            <a:off x="5181600" y="3848100"/>
            <a:ext cx="1143000" cy="0"/>
          </a:xfrm>
          <a:prstGeom prst="straightConnector1">
            <a:avLst/>
          </a:prstGeom>
          <a:noFill/>
          <a:ln w="15875">
            <a:solidFill>
              <a:srgbClr val="FF9900"/>
            </a:solidFill>
            <a:round/>
            <a:headEnd/>
            <a:tailEnd type="triangle" w="lg" len="lg"/>
          </a:ln>
          <a:extLst>
            <a:ext uri="{909E8E84-426E-40DD-AFC4-6F175D3DCCD1}">
              <a14:hiddenFill xmlns:a14="http://schemas.microsoft.com/office/drawing/2010/main">
                <a:noFill/>
              </a14:hiddenFill>
            </a:ext>
          </a:extLst>
        </p:spPr>
      </p:cxnSp>
      <p:sp>
        <p:nvSpPr>
          <p:cNvPr id="243724" name="Text Box 12">
            <a:extLst>
              <a:ext uri="{FF2B5EF4-FFF2-40B4-BE49-F238E27FC236}">
                <a16:creationId xmlns:a16="http://schemas.microsoft.com/office/drawing/2014/main" id="{63D15370-4928-401C-953A-D7F23911289A}"/>
              </a:ext>
            </a:extLst>
          </p:cNvPr>
          <p:cNvSpPr txBox="1">
            <a:spLocks noChangeArrowheads="1"/>
          </p:cNvSpPr>
          <p:nvPr/>
        </p:nvSpPr>
        <p:spPr bwMode="auto">
          <a:xfrm>
            <a:off x="2590800" y="3505200"/>
            <a:ext cx="685800" cy="400110"/>
          </a:xfrm>
          <a:prstGeom prst="rect">
            <a:avLst/>
          </a:prstGeom>
          <a:noFill/>
          <a:ln>
            <a:noFill/>
          </a:ln>
        </p:spPr>
        <p:txBody>
          <a:bodyPr>
            <a:spAutoFit/>
          </a:bodyPr>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eaLnBrk="1" hangingPunct="1">
              <a:spcBef>
                <a:spcPct val="50000"/>
              </a:spcBef>
              <a:defRPr/>
            </a:pPr>
            <a:r>
              <a:rPr lang="en-US" altLang="en-US" sz="2000" b="1">
                <a:ln w="3175">
                  <a:solidFill>
                    <a:schemeClr val="tx1"/>
                  </a:solidFill>
                </a:ln>
                <a:solidFill>
                  <a:srgbClr val="FFFF00"/>
                </a:solidFill>
              </a:rPr>
              <a:t>Yes</a:t>
            </a:r>
          </a:p>
        </p:txBody>
      </p:sp>
      <p:sp>
        <p:nvSpPr>
          <p:cNvPr id="481293" name="Text Box 13">
            <a:extLst>
              <a:ext uri="{FF2B5EF4-FFF2-40B4-BE49-F238E27FC236}">
                <a16:creationId xmlns:a16="http://schemas.microsoft.com/office/drawing/2014/main" id="{2BCD85D7-D127-4617-80F5-998C70B3F07C}"/>
              </a:ext>
            </a:extLst>
          </p:cNvPr>
          <p:cNvSpPr txBox="1">
            <a:spLocks noChangeArrowheads="1"/>
          </p:cNvSpPr>
          <p:nvPr/>
        </p:nvSpPr>
        <p:spPr bwMode="auto">
          <a:xfrm>
            <a:off x="5562600" y="3505200"/>
            <a:ext cx="533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ClrTx/>
              <a:buSzTx/>
              <a:buFontTx/>
              <a:buNone/>
            </a:pPr>
            <a:r>
              <a:rPr lang="en-US" altLang="en-US" sz="1800" b="1">
                <a:solidFill>
                  <a:srgbClr val="FF9900"/>
                </a:solidFill>
              </a:rPr>
              <a:t>No</a:t>
            </a:r>
          </a:p>
        </p:txBody>
      </p:sp>
      <p:sp>
        <p:nvSpPr>
          <p:cNvPr id="481294" name="AutoShape 14">
            <a:extLst>
              <a:ext uri="{FF2B5EF4-FFF2-40B4-BE49-F238E27FC236}">
                <a16:creationId xmlns:a16="http://schemas.microsoft.com/office/drawing/2014/main" id="{4BF884D5-95E0-4EC8-8D7C-1B93C9CE5423}"/>
              </a:ext>
            </a:extLst>
          </p:cNvPr>
          <p:cNvSpPr>
            <a:spLocks noChangeArrowheads="1"/>
          </p:cNvSpPr>
          <p:nvPr/>
        </p:nvSpPr>
        <p:spPr bwMode="auto">
          <a:xfrm>
            <a:off x="6400800" y="5715000"/>
            <a:ext cx="1828800" cy="685800"/>
          </a:xfrm>
          <a:prstGeom prst="roundRect">
            <a:avLst>
              <a:gd name="adj" fmla="val 16667"/>
            </a:avLst>
          </a:prstGeom>
          <a:solidFill>
            <a:srgbClr val="FF9900"/>
          </a:solidFill>
          <a:ln w="9525">
            <a:solidFill>
              <a:schemeClr val="tx1"/>
            </a:solidFill>
            <a:round/>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b="1">
                <a:solidFill>
                  <a:srgbClr val="3333FF"/>
                </a:solidFill>
              </a:rPr>
              <a:t>Offsets</a:t>
            </a:r>
          </a:p>
          <a:p>
            <a:pPr algn="ctr" eaLnBrk="1" hangingPunct="1">
              <a:spcBef>
                <a:spcPct val="0"/>
              </a:spcBef>
              <a:buClrTx/>
              <a:buSzTx/>
              <a:buFontTx/>
              <a:buNone/>
            </a:pPr>
            <a:r>
              <a:rPr lang="en-US" altLang="en-US" sz="2400" b="1">
                <a:solidFill>
                  <a:srgbClr val="3333FF"/>
                </a:solidFill>
              </a:rPr>
              <a:t>Modeling</a:t>
            </a:r>
          </a:p>
        </p:txBody>
      </p:sp>
      <p:sp>
        <p:nvSpPr>
          <p:cNvPr id="481295" name="AutoShape 15">
            <a:extLst>
              <a:ext uri="{FF2B5EF4-FFF2-40B4-BE49-F238E27FC236}">
                <a16:creationId xmlns:a16="http://schemas.microsoft.com/office/drawing/2014/main" id="{8AD3EF91-D494-408B-88F3-95058B1689F1}"/>
              </a:ext>
            </a:extLst>
          </p:cNvPr>
          <p:cNvSpPr>
            <a:spLocks noChangeArrowheads="1"/>
          </p:cNvSpPr>
          <p:nvPr/>
        </p:nvSpPr>
        <p:spPr bwMode="auto">
          <a:xfrm>
            <a:off x="533400" y="5715000"/>
            <a:ext cx="1828800" cy="685800"/>
          </a:xfrm>
          <a:prstGeom prst="roundRect">
            <a:avLst>
              <a:gd name="adj" fmla="val 16667"/>
            </a:avLst>
          </a:prstGeom>
          <a:solidFill>
            <a:srgbClr val="FFFF00"/>
          </a:solidFill>
          <a:ln w="9525">
            <a:solidFill>
              <a:schemeClr val="tx1"/>
            </a:solidFill>
            <a:round/>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b="1">
                <a:solidFill>
                  <a:srgbClr val="3333FF"/>
                </a:solidFill>
              </a:rPr>
              <a:t>Modeling</a:t>
            </a:r>
          </a:p>
        </p:txBody>
      </p:sp>
      <p:sp>
        <p:nvSpPr>
          <p:cNvPr id="481296" name="Line 16">
            <a:extLst>
              <a:ext uri="{FF2B5EF4-FFF2-40B4-BE49-F238E27FC236}">
                <a16:creationId xmlns:a16="http://schemas.microsoft.com/office/drawing/2014/main" id="{439EF3FC-C162-4F48-AE23-0955ACD6716D}"/>
              </a:ext>
            </a:extLst>
          </p:cNvPr>
          <p:cNvSpPr>
            <a:spLocks noChangeShapeType="1"/>
          </p:cNvSpPr>
          <p:nvPr/>
        </p:nvSpPr>
        <p:spPr bwMode="auto">
          <a:xfrm>
            <a:off x="5638800" y="2133600"/>
            <a:ext cx="685800" cy="0"/>
          </a:xfrm>
          <a:prstGeom prst="line">
            <a:avLst/>
          </a:prstGeom>
          <a:noFill/>
          <a:ln w="15875">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481297" name="Line 17">
            <a:extLst>
              <a:ext uri="{FF2B5EF4-FFF2-40B4-BE49-F238E27FC236}">
                <a16:creationId xmlns:a16="http://schemas.microsoft.com/office/drawing/2014/main" id="{65B7DCB8-03E5-4CE3-80F6-B8E04D6E24B4}"/>
              </a:ext>
            </a:extLst>
          </p:cNvPr>
          <p:cNvSpPr>
            <a:spLocks noChangeShapeType="1"/>
          </p:cNvSpPr>
          <p:nvPr/>
        </p:nvSpPr>
        <p:spPr bwMode="auto">
          <a:xfrm>
            <a:off x="4267200" y="2514600"/>
            <a:ext cx="0" cy="685800"/>
          </a:xfrm>
          <a:prstGeom prst="line">
            <a:avLst/>
          </a:prstGeom>
          <a:noFill/>
          <a:ln w="15875">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481298" name="Text Box 18">
            <a:extLst>
              <a:ext uri="{FF2B5EF4-FFF2-40B4-BE49-F238E27FC236}">
                <a16:creationId xmlns:a16="http://schemas.microsoft.com/office/drawing/2014/main" id="{22EBC392-1D22-4CBB-9D3C-6347DE3B015E}"/>
              </a:ext>
            </a:extLst>
          </p:cNvPr>
          <p:cNvSpPr txBox="1">
            <a:spLocks noChangeArrowheads="1"/>
          </p:cNvSpPr>
          <p:nvPr/>
        </p:nvSpPr>
        <p:spPr bwMode="auto">
          <a:xfrm>
            <a:off x="6324600" y="48768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buClrTx/>
              <a:buSzTx/>
              <a:buFontTx/>
              <a:buNone/>
            </a:pPr>
            <a:r>
              <a:rPr lang="en-US" altLang="en-US" sz="2400"/>
              <a:t>LAER</a:t>
            </a:r>
          </a:p>
        </p:txBody>
      </p:sp>
      <p:sp>
        <p:nvSpPr>
          <p:cNvPr id="481299" name="AutoShape 19">
            <a:extLst>
              <a:ext uri="{FF2B5EF4-FFF2-40B4-BE49-F238E27FC236}">
                <a16:creationId xmlns:a16="http://schemas.microsoft.com/office/drawing/2014/main" id="{AEF48687-907C-42A4-AE7F-EBE624FB6F7F}"/>
              </a:ext>
            </a:extLst>
          </p:cNvPr>
          <p:cNvSpPr>
            <a:spLocks noChangeArrowheads="1"/>
          </p:cNvSpPr>
          <p:nvPr/>
        </p:nvSpPr>
        <p:spPr bwMode="auto">
          <a:xfrm>
            <a:off x="6400800" y="4648200"/>
            <a:ext cx="1828800" cy="609600"/>
          </a:xfrm>
          <a:prstGeom prst="flowChartAlternateProcess">
            <a:avLst/>
          </a:prstGeom>
          <a:solidFill>
            <a:srgbClr val="FF9900"/>
          </a:solidFill>
          <a:ln w="9525" algn="ctr">
            <a:solidFill>
              <a:schemeClr val="tx1"/>
            </a:solidFill>
            <a:miter lim="800000"/>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b="1">
                <a:solidFill>
                  <a:srgbClr val="3333FF"/>
                </a:solidFill>
              </a:rPr>
              <a:t>LAER</a:t>
            </a:r>
          </a:p>
        </p:txBody>
      </p:sp>
      <p:sp>
        <p:nvSpPr>
          <p:cNvPr id="481300" name="AutoShape 20">
            <a:extLst>
              <a:ext uri="{FF2B5EF4-FFF2-40B4-BE49-F238E27FC236}">
                <a16:creationId xmlns:a16="http://schemas.microsoft.com/office/drawing/2014/main" id="{7F6644E9-8705-4591-A76B-88AD61FE7CE8}"/>
              </a:ext>
            </a:extLst>
          </p:cNvPr>
          <p:cNvSpPr>
            <a:spLocks noChangeArrowheads="1"/>
          </p:cNvSpPr>
          <p:nvPr/>
        </p:nvSpPr>
        <p:spPr bwMode="auto">
          <a:xfrm>
            <a:off x="533400" y="4648200"/>
            <a:ext cx="1828800" cy="609600"/>
          </a:xfrm>
          <a:prstGeom prst="flowChartAlternateProcess">
            <a:avLst/>
          </a:prstGeom>
          <a:solidFill>
            <a:srgbClr val="FFFF00"/>
          </a:solidFill>
          <a:ln w="9525" algn="ctr">
            <a:solidFill>
              <a:schemeClr val="tx1"/>
            </a:solidFill>
            <a:miter lim="800000"/>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b="1">
                <a:solidFill>
                  <a:srgbClr val="3333FF"/>
                </a:solidFill>
              </a:rPr>
              <a:t>BACT</a:t>
            </a:r>
          </a:p>
        </p:txBody>
      </p:sp>
      <p:cxnSp>
        <p:nvCxnSpPr>
          <p:cNvPr id="481301" name="AutoShape 21">
            <a:extLst>
              <a:ext uri="{FF2B5EF4-FFF2-40B4-BE49-F238E27FC236}">
                <a16:creationId xmlns:a16="http://schemas.microsoft.com/office/drawing/2014/main" id="{BDDF473B-CAED-4CFE-BC64-F894C2AAE82A}"/>
              </a:ext>
            </a:extLst>
          </p:cNvPr>
          <p:cNvCxnSpPr>
            <a:cxnSpLocks noChangeShapeType="1"/>
            <a:stCxn id="481288" idx="1"/>
            <a:endCxn id="481295" idx="1"/>
          </p:cNvCxnSpPr>
          <p:nvPr/>
        </p:nvCxnSpPr>
        <p:spPr bwMode="auto">
          <a:xfrm rot="10800000" flipH="1" flipV="1">
            <a:off x="533400" y="3848100"/>
            <a:ext cx="1588" cy="2209800"/>
          </a:xfrm>
          <a:prstGeom prst="bentConnector3">
            <a:avLst>
              <a:gd name="adj1" fmla="val -14400005"/>
            </a:avLst>
          </a:prstGeom>
          <a:noFill/>
          <a:ln w="15875">
            <a:solidFill>
              <a:srgbClr val="FFFF00"/>
            </a:solidFill>
            <a:miter lim="800000"/>
            <a:headEnd/>
            <a:tailEnd type="triangle" w="lg" len="lg"/>
          </a:ln>
          <a:extLst>
            <a:ext uri="{909E8E84-426E-40DD-AFC4-6F175D3DCCD1}">
              <a14:hiddenFill xmlns:a14="http://schemas.microsoft.com/office/drawing/2010/main">
                <a:noFill/>
              </a14:hiddenFill>
            </a:ext>
          </a:extLst>
        </p:spPr>
      </p:cxnSp>
      <p:sp>
        <p:nvSpPr>
          <p:cNvPr id="481302" name="Line 22">
            <a:extLst>
              <a:ext uri="{FF2B5EF4-FFF2-40B4-BE49-F238E27FC236}">
                <a16:creationId xmlns:a16="http://schemas.microsoft.com/office/drawing/2014/main" id="{F5406DBB-0274-49D4-843C-AA3B11265786}"/>
              </a:ext>
            </a:extLst>
          </p:cNvPr>
          <p:cNvSpPr>
            <a:spLocks noChangeShapeType="1"/>
          </p:cNvSpPr>
          <p:nvPr/>
        </p:nvSpPr>
        <p:spPr bwMode="auto">
          <a:xfrm>
            <a:off x="304800" y="4953000"/>
            <a:ext cx="228600" cy="0"/>
          </a:xfrm>
          <a:prstGeom prst="line">
            <a:avLst/>
          </a:prstGeom>
          <a:noFill/>
          <a:ln w="15875">
            <a:solidFill>
              <a:srgbClr val="FFFF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cxnSp>
        <p:nvCxnSpPr>
          <p:cNvPr id="481303" name="AutoShape 23">
            <a:extLst>
              <a:ext uri="{FF2B5EF4-FFF2-40B4-BE49-F238E27FC236}">
                <a16:creationId xmlns:a16="http://schemas.microsoft.com/office/drawing/2014/main" id="{D4C91F22-393D-4556-AD05-5E91D5CA3C16}"/>
              </a:ext>
            </a:extLst>
          </p:cNvPr>
          <p:cNvCxnSpPr>
            <a:cxnSpLocks noChangeShapeType="1"/>
            <a:stCxn id="481289" idx="3"/>
            <a:endCxn id="481294" idx="3"/>
          </p:cNvCxnSpPr>
          <p:nvPr/>
        </p:nvCxnSpPr>
        <p:spPr bwMode="auto">
          <a:xfrm>
            <a:off x="8229600" y="3848100"/>
            <a:ext cx="1588" cy="2209800"/>
          </a:xfrm>
          <a:prstGeom prst="bentConnector3">
            <a:avLst>
              <a:gd name="adj1" fmla="val 14400005"/>
            </a:avLst>
          </a:prstGeom>
          <a:noFill/>
          <a:ln w="15875">
            <a:solidFill>
              <a:srgbClr val="FF9900"/>
            </a:solidFill>
            <a:miter lim="800000"/>
            <a:headEnd/>
            <a:tailEnd type="triangle" w="lg" len="lg"/>
          </a:ln>
          <a:extLst>
            <a:ext uri="{909E8E84-426E-40DD-AFC4-6F175D3DCCD1}">
              <a14:hiddenFill xmlns:a14="http://schemas.microsoft.com/office/drawing/2010/main">
                <a:noFill/>
              </a14:hiddenFill>
            </a:ext>
          </a:extLst>
        </p:spPr>
      </p:cxnSp>
      <p:sp>
        <p:nvSpPr>
          <p:cNvPr id="481304" name="Line 24">
            <a:extLst>
              <a:ext uri="{FF2B5EF4-FFF2-40B4-BE49-F238E27FC236}">
                <a16:creationId xmlns:a16="http://schemas.microsoft.com/office/drawing/2014/main" id="{57831AE4-2DFB-478A-A2AE-F2925C698E0F}"/>
              </a:ext>
            </a:extLst>
          </p:cNvPr>
          <p:cNvSpPr>
            <a:spLocks noChangeShapeType="1"/>
          </p:cNvSpPr>
          <p:nvPr/>
        </p:nvSpPr>
        <p:spPr bwMode="auto">
          <a:xfrm flipH="1">
            <a:off x="8229600" y="5029200"/>
            <a:ext cx="228600" cy="0"/>
          </a:xfrm>
          <a:prstGeom prst="line">
            <a:avLst/>
          </a:prstGeom>
          <a:noFill/>
          <a:ln w="15875">
            <a:solidFill>
              <a:srgbClr val="FF99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481305" name="Rectangle 25">
            <a:extLst>
              <a:ext uri="{FF2B5EF4-FFF2-40B4-BE49-F238E27FC236}">
                <a16:creationId xmlns:a16="http://schemas.microsoft.com/office/drawing/2014/main" id="{31E74F85-400C-4EF1-83D8-154FA008A47E}"/>
              </a:ext>
            </a:extLst>
          </p:cNvPr>
          <p:cNvSpPr>
            <a:spLocks noChangeArrowheads="1"/>
          </p:cNvSpPr>
          <p:nvPr/>
        </p:nvSpPr>
        <p:spPr bwMode="auto">
          <a:xfrm>
            <a:off x="6324600" y="1524000"/>
            <a:ext cx="2436813"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b="1">
                <a:solidFill>
                  <a:schemeClr val="bg1"/>
                </a:solidFill>
              </a:rPr>
              <a:t>minor source</a:t>
            </a:r>
          </a:p>
          <a:p>
            <a:pPr algn="ctr" eaLnBrk="1" hangingPunct="1">
              <a:spcBef>
                <a:spcPct val="0"/>
              </a:spcBef>
              <a:buClrTx/>
              <a:buSzTx/>
              <a:buFontTx/>
              <a:buNone/>
            </a:pPr>
            <a:r>
              <a:rPr lang="en-US" altLang="en-US" sz="2400" b="1">
                <a:solidFill>
                  <a:schemeClr val="bg1"/>
                </a:solidFill>
              </a:rPr>
              <a:t> review or </a:t>
            </a:r>
          </a:p>
          <a:p>
            <a:pPr algn="ctr" eaLnBrk="1" hangingPunct="1">
              <a:spcBef>
                <a:spcPct val="0"/>
              </a:spcBef>
              <a:buClrTx/>
              <a:buSzTx/>
              <a:buFontTx/>
              <a:buNone/>
            </a:pPr>
            <a:r>
              <a:rPr lang="en-US" altLang="en-US" sz="2400" b="1">
                <a:solidFill>
                  <a:schemeClr val="bg1"/>
                </a:solidFill>
              </a:rPr>
              <a:t>other programs</a:t>
            </a:r>
          </a:p>
        </p:txBody>
      </p:sp>
      <p:sp>
        <p:nvSpPr>
          <p:cNvPr id="481306" name="Slide Number Placeholder 1">
            <a:extLst>
              <a:ext uri="{FF2B5EF4-FFF2-40B4-BE49-F238E27FC236}">
                <a16:creationId xmlns:a16="http://schemas.microsoft.com/office/drawing/2014/main" id="{44F4FD74-0DCA-46AE-826B-DC056722CE3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6DEDA4F-4C01-4D97-A782-CDC2F6AF0086}" type="slidenum">
              <a:rPr lang="en-US" altLang="en-US" sz="1200">
                <a:solidFill>
                  <a:schemeClr val="bg2"/>
                </a:solidFill>
                <a:effectLst/>
              </a:rPr>
              <a:pPr algn="ctr" eaLnBrk="0" hangingPunct="0">
                <a:spcBef>
                  <a:spcPct val="0"/>
                </a:spcBef>
                <a:buClrTx/>
                <a:buSzTx/>
                <a:buFontTx/>
                <a:buNone/>
              </a:pPr>
              <a:t>165</a:t>
            </a:fld>
            <a:endParaRPr lang="en-US" altLang="en-US" sz="1200">
              <a:solidFill>
                <a:schemeClr val="bg2"/>
              </a:solidFill>
              <a:effectLst/>
            </a:endParaRPr>
          </a:p>
        </p:txBody>
      </p:sp>
      <p:pic>
        <p:nvPicPr>
          <p:cNvPr id="481307" name="Picture 27">
            <a:extLst>
              <a:ext uri="{FF2B5EF4-FFF2-40B4-BE49-F238E27FC236}">
                <a16:creationId xmlns:a16="http://schemas.microsoft.com/office/drawing/2014/main" id="{D4CD0D1A-6F42-4AC9-8E38-4B4DC62059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4988" y="1273175"/>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4738" name="Rectangle 2">
            <a:extLst>
              <a:ext uri="{FF2B5EF4-FFF2-40B4-BE49-F238E27FC236}">
                <a16:creationId xmlns:a16="http://schemas.microsoft.com/office/drawing/2014/main" id="{8C7D6590-A9AB-49B2-BF0E-50C9BC6D43F7}"/>
              </a:ext>
            </a:extLst>
          </p:cNvPr>
          <p:cNvSpPr>
            <a:spLocks noGrp="1"/>
          </p:cNvSpPr>
          <p:nvPr>
            <p:ph type="title" idx="4294967295"/>
          </p:nvPr>
        </p:nvSpPr>
        <p:spPr/>
        <p:txBody>
          <a:bodyPr anchorCtr="0"/>
          <a:lstStyle/>
          <a:p>
            <a:pPr eaLnBrk="1" hangingPunct="1">
              <a:defRPr/>
            </a:pPr>
            <a:r>
              <a:rPr lang="en-US" altLang="en-US" b="1"/>
              <a:t>Clean Air Act – Title I</a:t>
            </a:r>
          </a:p>
        </p:txBody>
      </p:sp>
      <p:sp>
        <p:nvSpPr>
          <p:cNvPr id="244739" name="Rectangle 3">
            <a:extLst>
              <a:ext uri="{FF2B5EF4-FFF2-40B4-BE49-F238E27FC236}">
                <a16:creationId xmlns:a16="http://schemas.microsoft.com/office/drawing/2014/main" id="{25C7C23E-FF6A-4B2C-A827-567A0BEE0C2B}"/>
              </a:ext>
            </a:extLst>
          </p:cNvPr>
          <p:cNvSpPr>
            <a:spLocks noGrp="1"/>
          </p:cNvSpPr>
          <p:nvPr>
            <p:ph type="body" idx="4294967295"/>
          </p:nvPr>
        </p:nvSpPr>
        <p:spPr>
          <a:xfrm>
            <a:off x="457200" y="2332038"/>
            <a:ext cx="8229600" cy="4525962"/>
          </a:xfrm>
        </p:spPr>
        <p:txBody>
          <a:bodyPr/>
          <a:lstStyle/>
          <a:p>
            <a:pPr eaLnBrk="1" hangingPunct="1">
              <a:buClr>
                <a:srgbClr val="FF0000"/>
              </a:buClr>
              <a:defRPr/>
            </a:pPr>
            <a:r>
              <a:rPr lang="en-US" altLang="en-US" sz="2800"/>
              <a:t>Part A: Air Quality and Emissions Limitations</a:t>
            </a:r>
          </a:p>
          <a:p>
            <a:pPr eaLnBrk="1" hangingPunct="1">
              <a:buClr>
                <a:srgbClr val="FF0000"/>
              </a:buClr>
              <a:defRPr/>
            </a:pPr>
            <a:r>
              <a:rPr lang="en-US" altLang="en-US" sz="2800"/>
              <a:t>Part B: Ozone Protection (replaced by Title VI)</a:t>
            </a:r>
          </a:p>
          <a:p>
            <a:pPr eaLnBrk="1" hangingPunct="1">
              <a:buClr>
                <a:srgbClr val="FF0000"/>
              </a:buClr>
              <a:defRPr/>
            </a:pPr>
            <a:r>
              <a:rPr lang="en-US" altLang="en-US" sz="2800"/>
              <a:t>Part C: Prevention of Significant Deterioration</a:t>
            </a:r>
            <a:br>
              <a:rPr lang="en-US" altLang="en-US" sz="2800"/>
            </a:br>
            <a:endParaRPr lang="en-US" altLang="en-US" sz="2800"/>
          </a:p>
          <a:p>
            <a:pPr eaLnBrk="1" hangingPunct="1">
              <a:buClr>
                <a:srgbClr val="FFFF00"/>
              </a:buClr>
              <a:defRPr/>
            </a:pPr>
            <a:r>
              <a:rPr lang="en-US" altLang="en-US" sz="3600"/>
              <a:t>Part D: Plan Requirements for Nonattainment Areas</a:t>
            </a:r>
          </a:p>
        </p:txBody>
      </p:sp>
      <p:pic>
        <p:nvPicPr>
          <p:cNvPr id="483332" name="Picture 2">
            <a:extLst>
              <a:ext uri="{FF2B5EF4-FFF2-40B4-BE49-F238E27FC236}">
                <a16:creationId xmlns:a16="http://schemas.microsoft.com/office/drawing/2014/main" id="{C7964971-288F-4351-933D-47CE9611E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100" y="15367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3333" name="Slide Number Placeholder 1">
            <a:extLst>
              <a:ext uri="{FF2B5EF4-FFF2-40B4-BE49-F238E27FC236}">
                <a16:creationId xmlns:a16="http://schemas.microsoft.com/office/drawing/2014/main" id="{0DA52C1E-906B-41E2-BD59-61F1A334183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E39A8C1-D101-419B-993D-D4B27A03D4DD}" type="slidenum">
              <a:rPr lang="en-US" altLang="en-US" sz="1200">
                <a:solidFill>
                  <a:schemeClr val="bg2"/>
                </a:solidFill>
                <a:effectLst/>
              </a:rPr>
              <a:pPr algn="ctr" eaLnBrk="0" hangingPunct="0">
                <a:spcBef>
                  <a:spcPct val="0"/>
                </a:spcBef>
                <a:buClrTx/>
                <a:buSzTx/>
                <a:buFontTx/>
                <a:buNone/>
              </a:pPr>
              <a:t>166</a:t>
            </a:fld>
            <a:endParaRPr lang="en-US" altLang="en-US" sz="1200">
              <a:solidFill>
                <a:schemeClr val="bg2"/>
              </a:solidFill>
              <a:effectLst/>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5762" name="Rectangle 2">
            <a:extLst>
              <a:ext uri="{FF2B5EF4-FFF2-40B4-BE49-F238E27FC236}">
                <a16:creationId xmlns:a16="http://schemas.microsoft.com/office/drawing/2014/main" id="{DA84E301-D65D-4350-99AB-630E04F7FAB3}"/>
              </a:ext>
            </a:extLst>
          </p:cNvPr>
          <p:cNvSpPr>
            <a:spLocks noGrp="1" noChangeArrowheads="1"/>
          </p:cNvSpPr>
          <p:nvPr>
            <p:ph type="title" idx="4294967295"/>
          </p:nvPr>
        </p:nvSpPr>
        <p:spPr/>
        <p:txBody>
          <a:bodyPr anchorCtr="0"/>
          <a:lstStyle/>
          <a:p>
            <a:pPr eaLnBrk="1" hangingPunct="1">
              <a:defRPr/>
            </a:pPr>
            <a:r>
              <a:rPr lang="en-US" altLang="en-US" sz="3200"/>
              <a:t>“Major Source” Thresholds for NSR for Ozone, PM, and CO </a:t>
            </a:r>
            <a:br>
              <a:rPr lang="en-US" altLang="en-US" sz="3200"/>
            </a:br>
            <a:r>
              <a:rPr lang="en-US" altLang="en-US" sz="3200"/>
              <a:t>Depend on Non-Attainment Status</a:t>
            </a:r>
            <a:endParaRPr lang="en-US" altLang="en-US" sz="3200" baseline="30000"/>
          </a:p>
        </p:txBody>
      </p:sp>
      <p:grpSp>
        <p:nvGrpSpPr>
          <p:cNvPr id="485379" name="Group 10">
            <a:extLst>
              <a:ext uri="{FF2B5EF4-FFF2-40B4-BE49-F238E27FC236}">
                <a16:creationId xmlns:a16="http://schemas.microsoft.com/office/drawing/2014/main" id="{B85826C2-FF60-4C90-AFC3-28DA557712F5}"/>
              </a:ext>
            </a:extLst>
          </p:cNvPr>
          <p:cNvGrpSpPr>
            <a:grpSpLocks/>
          </p:cNvGrpSpPr>
          <p:nvPr/>
        </p:nvGrpSpPr>
        <p:grpSpPr bwMode="auto">
          <a:xfrm>
            <a:off x="1343025" y="1600200"/>
            <a:ext cx="7162800" cy="4684713"/>
            <a:chOff x="864" y="1011"/>
            <a:chExt cx="4468" cy="2753"/>
          </a:xfrm>
        </p:grpSpPr>
        <p:sp>
          <p:nvSpPr>
            <p:cNvPr id="485381" name="Rectangle 5">
              <a:extLst>
                <a:ext uri="{FF2B5EF4-FFF2-40B4-BE49-F238E27FC236}">
                  <a16:creationId xmlns:a16="http://schemas.microsoft.com/office/drawing/2014/main" id="{DD34F78F-F8A8-4857-9CA0-5B0FFDBF8DC2}"/>
                </a:ext>
              </a:extLst>
            </p:cNvPr>
            <p:cNvSpPr>
              <a:spLocks noChangeArrowheads="1"/>
            </p:cNvSpPr>
            <p:nvPr/>
          </p:nvSpPr>
          <p:spPr bwMode="auto">
            <a:xfrm>
              <a:off x="864" y="1011"/>
              <a:ext cx="4468" cy="273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2075" tIns="46038" rIns="92075" bIns="46038"/>
            <a:lstStyle>
              <a:lvl1pPr>
                <a:spcBef>
                  <a:spcPct val="20000"/>
                </a:spcBef>
                <a:buClr>
                  <a:schemeClr val="hlink"/>
                </a:buClr>
                <a:buSzPct val="80000"/>
                <a:buFont typeface="Wingdings" panose="05000000000000000000" pitchFamily="2" charset="2"/>
                <a:buChar char="Ø"/>
                <a:tabLst>
                  <a:tab pos="1766888" algn="l"/>
                  <a:tab pos="3598863" algn="l"/>
                </a:tabLst>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tabLst>
                  <a:tab pos="1766888" algn="l"/>
                  <a:tab pos="3598863" algn="l"/>
                </a:tabLst>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tabLst>
                  <a:tab pos="1766888" algn="l"/>
                  <a:tab pos="3598863" algn="l"/>
                </a:tabLst>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tabLst>
                  <a:tab pos="1766888" algn="l"/>
                  <a:tab pos="3598863" algn="l"/>
                </a:tabLst>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tabLst>
                  <a:tab pos="1766888" algn="l"/>
                  <a:tab pos="3598863" algn="l"/>
                </a:tabLst>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tabLst>
                  <a:tab pos="1766888" algn="l"/>
                  <a:tab pos="3598863" algn="l"/>
                </a:tabLs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tabLst>
                  <a:tab pos="1766888" algn="l"/>
                  <a:tab pos="3598863" algn="l"/>
                </a:tabLs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tabLst>
                  <a:tab pos="1766888" algn="l"/>
                  <a:tab pos="3598863" algn="l"/>
                </a:tabLs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tabLst>
                  <a:tab pos="1766888" algn="l"/>
                  <a:tab pos="3598863" algn="l"/>
                </a:tabLst>
                <a:defRPr sz="2000">
                  <a:solidFill>
                    <a:schemeClr val="tx1"/>
                  </a:solidFill>
                  <a:latin typeface="Arial" panose="020B0604020202020204" pitchFamily="34" charset="0"/>
                  <a:cs typeface="Arial" panose="020B0604020202020204" pitchFamily="34" charset="0"/>
                </a:defRPr>
              </a:lvl9pPr>
            </a:lstStyle>
            <a:p>
              <a:pPr eaLnBrk="1" hangingPunct="1">
                <a:lnSpc>
                  <a:spcPct val="90000"/>
                </a:lnSpc>
                <a:spcBef>
                  <a:spcPct val="25000"/>
                </a:spcBef>
                <a:buClr>
                  <a:srgbClr val="FF6600"/>
                </a:buClr>
                <a:buFont typeface="Wingdings" panose="05000000000000000000" pitchFamily="2" charset="2"/>
                <a:buNone/>
              </a:pPr>
              <a:r>
                <a:rPr lang="en-US" altLang="en-US" sz="2400" dirty="0">
                  <a:latin typeface="Calibri" panose="020F0502020204030204" pitchFamily="34" charset="0"/>
                </a:rPr>
                <a:t>Area Classification     	Major Source PTE (</a:t>
              </a:r>
              <a:r>
                <a:rPr lang="en-US" altLang="en-US" sz="2400" dirty="0" err="1">
                  <a:latin typeface="Calibri" panose="020F0502020204030204" pitchFamily="34" charset="0"/>
                </a:rPr>
                <a:t>tpy</a:t>
              </a:r>
              <a:r>
                <a:rPr lang="en-US" altLang="en-US" sz="2400" dirty="0">
                  <a:latin typeface="Calibri" panose="020F0502020204030204" pitchFamily="34" charset="0"/>
                </a:rPr>
                <a:t>)</a:t>
              </a:r>
            </a:p>
            <a:p>
              <a:pPr eaLnBrk="1" hangingPunct="1">
                <a:lnSpc>
                  <a:spcPct val="90000"/>
                </a:lnSpc>
                <a:spcBef>
                  <a:spcPct val="25000"/>
                </a:spcBef>
                <a:buClr>
                  <a:srgbClr val="FF6600"/>
                </a:buClr>
                <a:buFont typeface="Wingdings" panose="05000000000000000000" pitchFamily="2" charset="2"/>
                <a:buNone/>
              </a:pPr>
              <a:r>
                <a:rPr lang="en-US" altLang="en-US" sz="2400" dirty="0">
                  <a:latin typeface="Calibri" panose="020F0502020204030204" pitchFamily="34" charset="0"/>
                </a:rPr>
                <a:t>Ozone	Marginal	100 </a:t>
              </a:r>
            </a:p>
            <a:p>
              <a:pPr eaLnBrk="1" hangingPunct="1">
                <a:lnSpc>
                  <a:spcPct val="90000"/>
                </a:lnSpc>
                <a:spcBef>
                  <a:spcPct val="25000"/>
                </a:spcBef>
                <a:buClr>
                  <a:srgbClr val="FF6600"/>
                </a:buClr>
                <a:buFont typeface="Wingdings" panose="05000000000000000000" pitchFamily="2" charset="2"/>
                <a:buNone/>
              </a:pPr>
              <a:r>
                <a:rPr lang="en-US" altLang="en-US" sz="2400" dirty="0">
                  <a:latin typeface="Calibri" panose="020F0502020204030204" pitchFamily="34" charset="0"/>
                </a:rPr>
                <a:t>(precursors i.e. NOx and VOC)</a:t>
              </a:r>
            </a:p>
            <a:p>
              <a:pPr eaLnBrk="1" hangingPunct="1">
                <a:lnSpc>
                  <a:spcPct val="90000"/>
                </a:lnSpc>
                <a:buClr>
                  <a:srgbClr val="FF6600"/>
                </a:buClr>
                <a:buFont typeface="Wingdings" panose="05000000000000000000" pitchFamily="2" charset="2"/>
                <a:buNone/>
              </a:pPr>
              <a:r>
                <a:rPr lang="en-US" altLang="en-US" sz="2400" dirty="0">
                  <a:latin typeface="Calibri" panose="020F0502020204030204" pitchFamily="34" charset="0"/>
                </a:rPr>
                <a:t>Ozone	Moderate	100	     </a:t>
              </a:r>
            </a:p>
            <a:p>
              <a:pPr eaLnBrk="1" hangingPunct="1">
                <a:lnSpc>
                  <a:spcPct val="90000"/>
                </a:lnSpc>
                <a:buClr>
                  <a:srgbClr val="FF6600"/>
                </a:buClr>
                <a:buFont typeface="Wingdings" panose="05000000000000000000" pitchFamily="2" charset="2"/>
                <a:buNone/>
              </a:pPr>
              <a:r>
                <a:rPr lang="en-US" altLang="en-US" sz="2400" dirty="0">
                  <a:latin typeface="Calibri" panose="020F0502020204030204" pitchFamily="34" charset="0"/>
                </a:rPr>
                <a:t>Ozone	Serious	  50</a:t>
              </a:r>
            </a:p>
            <a:p>
              <a:pPr eaLnBrk="1" hangingPunct="1">
                <a:lnSpc>
                  <a:spcPct val="90000"/>
                </a:lnSpc>
                <a:buClr>
                  <a:srgbClr val="FF6600"/>
                </a:buClr>
                <a:buFont typeface="Wingdings" panose="05000000000000000000" pitchFamily="2" charset="2"/>
                <a:buNone/>
              </a:pPr>
              <a:r>
                <a:rPr lang="en-US" altLang="en-US" sz="2400" dirty="0">
                  <a:latin typeface="Calibri" panose="020F0502020204030204" pitchFamily="34" charset="0"/>
                </a:rPr>
                <a:t>Ozone	Severe	  25</a:t>
              </a:r>
            </a:p>
            <a:p>
              <a:pPr eaLnBrk="1" hangingPunct="1">
                <a:lnSpc>
                  <a:spcPct val="90000"/>
                </a:lnSpc>
                <a:buClr>
                  <a:srgbClr val="FF6600"/>
                </a:buClr>
                <a:buFont typeface="Wingdings" panose="05000000000000000000" pitchFamily="2" charset="2"/>
                <a:buNone/>
              </a:pPr>
              <a:r>
                <a:rPr lang="en-US" altLang="en-US" sz="2400" dirty="0">
                  <a:latin typeface="Calibri" panose="020F0502020204030204" pitchFamily="34" charset="0"/>
                </a:rPr>
                <a:t>Ozone	Extreme	  10</a:t>
              </a:r>
            </a:p>
            <a:p>
              <a:pPr eaLnBrk="1" hangingPunct="1">
                <a:lnSpc>
                  <a:spcPct val="90000"/>
                </a:lnSpc>
                <a:buClr>
                  <a:srgbClr val="FF6600"/>
                </a:buClr>
                <a:buFont typeface="Wingdings" panose="05000000000000000000" pitchFamily="2" charset="2"/>
                <a:buNone/>
              </a:pPr>
              <a:r>
                <a:rPr lang="en-US" altLang="en-US" sz="2400" dirty="0">
                  <a:latin typeface="Calibri" panose="020F0502020204030204" pitchFamily="34" charset="0"/>
                </a:rPr>
                <a:t>CO	Moderate	100</a:t>
              </a:r>
            </a:p>
            <a:p>
              <a:pPr eaLnBrk="1" hangingPunct="1">
                <a:lnSpc>
                  <a:spcPct val="90000"/>
                </a:lnSpc>
                <a:buClr>
                  <a:srgbClr val="FF6600"/>
                </a:buClr>
                <a:buFont typeface="Wingdings" panose="05000000000000000000" pitchFamily="2" charset="2"/>
                <a:buNone/>
              </a:pPr>
              <a:r>
                <a:rPr lang="en-US" altLang="en-US" sz="2400" dirty="0">
                  <a:latin typeface="Calibri" panose="020F0502020204030204" pitchFamily="34" charset="0"/>
                </a:rPr>
                <a:t>CO	Serious 	  50</a:t>
              </a:r>
            </a:p>
            <a:p>
              <a:pPr eaLnBrk="1" hangingPunct="1">
                <a:lnSpc>
                  <a:spcPct val="90000"/>
                </a:lnSpc>
                <a:buClr>
                  <a:srgbClr val="FF6600"/>
                </a:buClr>
                <a:buFont typeface="Wingdings" panose="05000000000000000000" pitchFamily="2" charset="2"/>
                <a:buNone/>
              </a:pPr>
              <a:r>
                <a:rPr lang="en-US" altLang="en-US" sz="2400" dirty="0">
                  <a:latin typeface="Calibri" panose="020F0502020204030204" pitchFamily="34" charset="0"/>
                </a:rPr>
                <a:t>PM10/2.5	Moderate	100</a:t>
              </a:r>
            </a:p>
            <a:p>
              <a:pPr eaLnBrk="1" hangingPunct="1">
                <a:lnSpc>
                  <a:spcPct val="90000"/>
                </a:lnSpc>
                <a:buClr>
                  <a:srgbClr val="FF6600"/>
                </a:buClr>
                <a:buFont typeface="Wingdings" panose="05000000000000000000" pitchFamily="2" charset="2"/>
                <a:buNone/>
              </a:pPr>
              <a:r>
                <a:rPr lang="en-US" altLang="en-US" sz="2400" dirty="0">
                  <a:latin typeface="Calibri" panose="020F0502020204030204" pitchFamily="34" charset="0"/>
                </a:rPr>
                <a:t>PM10/2.5	Serious	  70</a:t>
              </a:r>
            </a:p>
            <a:p>
              <a:pPr eaLnBrk="1" hangingPunct="1">
                <a:lnSpc>
                  <a:spcPct val="90000"/>
                </a:lnSpc>
                <a:buClr>
                  <a:srgbClr val="FF6600"/>
                </a:buClr>
                <a:buFont typeface="Wingdings" panose="05000000000000000000" pitchFamily="2" charset="2"/>
                <a:buNone/>
              </a:pPr>
              <a:endParaRPr lang="en-US" altLang="en-US" sz="2400" dirty="0">
                <a:latin typeface="Calibri" panose="020F0502020204030204" pitchFamily="34" charset="0"/>
              </a:endParaRPr>
            </a:p>
          </p:txBody>
        </p:sp>
        <p:sp>
          <p:nvSpPr>
            <p:cNvPr id="2" name="Line 6">
              <a:extLst>
                <a:ext uri="{FF2B5EF4-FFF2-40B4-BE49-F238E27FC236}">
                  <a16:creationId xmlns:a16="http://schemas.microsoft.com/office/drawing/2014/main" id="{6A325CD8-03B3-4074-8DE5-70ACCE9ABB4A}"/>
                </a:ext>
              </a:extLst>
            </p:cNvPr>
            <p:cNvSpPr>
              <a:spLocks noChangeShapeType="1"/>
            </p:cNvSpPr>
            <p:nvPr/>
          </p:nvSpPr>
          <p:spPr bwMode="auto">
            <a:xfrm>
              <a:off x="1728" y="1291"/>
              <a:ext cx="29" cy="2473"/>
            </a:xfrm>
            <a:prstGeom prst="line">
              <a:avLst/>
            </a:prstGeom>
            <a:ln>
              <a:headEnd type="none" w="sm" len="sm"/>
              <a:tailEnd type="none" w="sm" len="sm"/>
            </a:ln>
          </p:spPr>
          <p:style>
            <a:lnRef idx="1">
              <a:schemeClr val="dk1"/>
            </a:lnRef>
            <a:fillRef idx="0">
              <a:schemeClr val="dk1"/>
            </a:fillRef>
            <a:effectRef idx="0">
              <a:schemeClr val="dk1"/>
            </a:effectRef>
            <a:fontRef idx="minor">
              <a:schemeClr val="tx1"/>
            </a:fontRef>
          </p:style>
          <p:txBody>
            <a:bodyPr wrap="none" anchor="ctr"/>
            <a:lstStyle/>
            <a:p>
              <a:pPr>
                <a:defRPr/>
              </a:pPr>
              <a:endParaRPr lang="en-US"/>
            </a:p>
          </p:txBody>
        </p:sp>
        <p:sp>
          <p:nvSpPr>
            <p:cNvPr id="245766" name="Line 7">
              <a:extLst>
                <a:ext uri="{FF2B5EF4-FFF2-40B4-BE49-F238E27FC236}">
                  <a16:creationId xmlns:a16="http://schemas.microsoft.com/office/drawing/2014/main" id="{04A6CC96-B2BE-415F-B018-828FCA7F4385}"/>
                </a:ext>
              </a:extLst>
            </p:cNvPr>
            <p:cNvSpPr>
              <a:spLocks noChangeShapeType="1"/>
            </p:cNvSpPr>
            <p:nvPr/>
          </p:nvSpPr>
          <p:spPr bwMode="auto">
            <a:xfrm>
              <a:off x="868" y="1280"/>
              <a:ext cx="4464" cy="7"/>
            </a:xfrm>
            <a:prstGeom prst="line">
              <a:avLst/>
            </a:prstGeom>
            <a:ln>
              <a:headEnd type="none" w="sm" len="sm"/>
              <a:tailEnd type="none" w="sm" len="sm"/>
            </a:ln>
          </p:spPr>
          <p:style>
            <a:lnRef idx="1">
              <a:schemeClr val="dk1"/>
            </a:lnRef>
            <a:fillRef idx="0">
              <a:schemeClr val="dk1"/>
            </a:fillRef>
            <a:effectRef idx="0">
              <a:schemeClr val="dk1"/>
            </a:effectRef>
            <a:fontRef idx="minor">
              <a:schemeClr val="tx1"/>
            </a:fontRef>
          </p:style>
          <p:txBody>
            <a:bodyPr wrap="none" anchor="ctr"/>
            <a:lstStyle/>
            <a:p>
              <a:pPr>
                <a:defRPr/>
              </a:pPr>
              <a:endParaRPr lang="en-US"/>
            </a:p>
          </p:txBody>
        </p:sp>
        <p:sp>
          <p:nvSpPr>
            <p:cNvPr id="245767" name="Line 8">
              <a:extLst>
                <a:ext uri="{FF2B5EF4-FFF2-40B4-BE49-F238E27FC236}">
                  <a16:creationId xmlns:a16="http://schemas.microsoft.com/office/drawing/2014/main" id="{68310E18-32E2-4E44-B88D-45B29048FA34}"/>
                </a:ext>
              </a:extLst>
            </p:cNvPr>
            <p:cNvSpPr>
              <a:spLocks noChangeShapeType="1"/>
            </p:cNvSpPr>
            <p:nvPr/>
          </p:nvSpPr>
          <p:spPr bwMode="auto">
            <a:xfrm>
              <a:off x="3024" y="1286"/>
              <a:ext cx="51" cy="2465"/>
            </a:xfrm>
            <a:prstGeom prst="line">
              <a:avLst/>
            </a:prstGeom>
            <a:ln>
              <a:headEnd type="none" w="sm" len="sm"/>
              <a:tailEnd type="none" w="sm" len="sm"/>
            </a:ln>
          </p:spPr>
          <p:style>
            <a:lnRef idx="1">
              <a:schemeClr val="dk1"/>
            </a:lnRef>
            <a:fillRef idx="0">
              <a:schemeClr val="dk1"/>
            </a:fillRef>
            <a:effectRef idx="0">
              <a:schemeClr val="dk1"/>
            </a:effectRef>
            <a:fontRef idx="minor">
              <a:schemeClr val="tx1"/>
            </a:fontRef>
          </p:style>
          <p:txBody>
            <a:bodyPr wrap="none" anchor="ctr"/>
            <a:lstStyle/>
            <a:p>
              <a:pPr>
                <a:defRPr/>
              </a:pPr>
              <a:endParaRPr lang="en-US"/>
            </a:p>
          </p:txBody>
        </p:sp>
        <p:sp>
          <p:nvSpPr>
            <p:cNvPr id="245768" name="Line 9">
              <a:extLst>
                <a:ext uri="{FF2B5EF4-FFF2-40B4-BE49-F238E27FC236}">
                  <a16:creationId xmlns:a16="http://schemas.microsoft.com/office/drawing/2014/main" id="{B2DAF46F-61B9-442C-9C46-46844A1704F6}"/>
                </a:ext>
              </a:extLst>
            </p:cNvPr>
            <p:cNvSpPr>
              <a:spLocks noChangeShapeType="1"/>
            </p:cNvSpPr>
            <p:nvPr/>
          </p:nvSpPr>
          <p:spPr bwMode="auto">
            <a:xfrm>
              <a:off x="864" y="2649"/>
              <a:ext cx="4468" cy="11"/>
            </a:xfrm>
            <a:prstGeom prst="line">
              <a:avLst/>
            </a:prstGeom>
            <a:ln>
              <a:headEnd type="none" w="sm" len="sm"/>
              <a:tailEnd type="none" w="sm" len="sm"/>
            </a:ln>
          </p:spPr>
          <p:style>
            <a:lnRef idx="1">
              <a:schemeClr val="dk1"/>
            </a:lnRef>
            <a:fillRef idx="0">
              <a:schemeClr val="dk1"/>
            </a:fillRef>
            <a:effectRef idx="0">
              <a:schemeClr val="dk1"/>
            </a:effectRef>
            <a:fontRef idx="minor">
              <a:schemeClr val="tx1"/>
            </a:fontRef>
          </p:style>
          <p:txBody>
            <a:bodyPr wrap="none" anchor="ctr"/>
            <a:lstStyle/>
            <a:p>
              <a:pPr>
                <a:defRPr/>
              </a:pPr>
              <a:endParaRPr lang="en-US"/>
            </a:p>
          </p:txBody>
        </p:sp>
        <p:sp>
          <p:nvSpPr>
            <p:cNvPr id="245769" name="Line 10">
              <a:extLst>
                <a:ext uri="{FF2B5EF4-FFF2-40B4-BE49-F238E27FC236}">
                  <a16:creationId xmlns:a16="http://schemas.microsoft.com/office/drawing/2014/main" id="{4C87BF6B-072D-47B6-8102-BB0CCB2D42B1}"/>
                </a:ext>
              </a:extLst>
            </p:cNvPr>
            <p:cNvSpPr>
              <a:spLocks noChangeShapeType="1"/>
            </p:cNvSpPr>
            <p:nvPr/>
          </p:nvSpPr>
          <p:spPr bwMode="auto">
            <a:xfrm>
              <a:off x="868" y="3150"/>
              <a:ext cx="4464" cy="5"/>
            </a:xfrm>
            <a:prstGeom prst="line">
              <a:avLst/>
            </a:prstGeom>
            <a:ln>
              <a:headEnd type="none" w="sm" len="sm"/>
              <a:tailEnd type="none" w="sm" len="sm"/>
            </a:ln>
          </p:spPr>
          <p:style>
            <a:lnRef idx="1">
              <a:schemeClr val="dk1"/>
            </a:lnRef>
            <a:fillRef idx="0">
              <a:schemeClr val="dk1"/>
            </a:fillRef>
            <a:effectRef idx="0">
              <a:schemeClr val="dk1"/>
            </a:effectRef>
            <a:fontRef idx="minor">
              <a:schemeClr val="tx1"/>
            </a:fontRef>
          </p:style>
          <p:txBody>
            <a:bodyPr wrap="none" anchor="ctr"/>
            <a:lstStyle/>
            <a:p>
              <a:pPr>
                <a:defRPr/>
              </a:pPr>
              <a:endParaRPr lang="en-US"/>
            </a:p>
          </p:txBody>
        </p:sp>
      </p:grpSp>
      <p:sp>
        <p:nvSpPr>
          <p:cNvPr id="485380" name="Slide Number Placeholder 2">
            <a:extLst>
              <a:ext uri="{FF2B5EF4-FFF2-40B4-BE49-F238E27FC236}">
                <a16:creationId xmlns:a16="http://schemas.microsoft.com/office/drawing/2014/main" id="{C331C5BA-FC10-4981-B07C-8C4EA7485E3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48CC96E-2A22-431F-A47B-8DB37E09DC8A}" type="slidenum">
              <a:rPr lang="en-US" altLang="en-US" sz="1200">
                <a:solidFill>
                  <a:schemeClr val="bg2"/>
                </a:solidFill>
                <a:effectLst/>
              </a:rPr>
              <a:pPr algn="ctr" eaLnBrk="0" hangingPunct="0">
                <a:spcBef>
                  <a:spcPct val="0"/>
                </a:spcBef>
                <a:buClrTx/>
                <a:buSzTx/>
                <a:buFontTx/>
                <a:buNone/>
              </a:pPr>
              <a:t>167</a:t>
            </a:fld>
            <a:endParaRPr lang="en-US" altLang="en-US" sz="1200">
              <a:solidFill>
                <a:schemeClr val="bg2"/>
              </a:solidFill>
              <a:effectLst/>
            </a:endParaRP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6786" name="Title 1">
            <a:extLst>
              <a:ext uri="{FF2B5EF4-FFF2-40B4-BE49-F238E27FC236}">
                <a16:creationId xmlns:a16="http://schemas.microsoft.com/office/drawing/2014/main" id="{27E6AFA5-A1E4-4093-9A64-013EE8D67ABA}"/>
              </a:ext>
            </a:extLst>
          </p:cNvPr>
          <p:cNvSpPr>
            <a:spLocks noGrp="1"/>
          </p:cNvSpPr>
          <p:nvPr>
            <p:ph type="title" idx="4294967295"/>
          </p:nvPr>
        </p:nvSpPr>
        <p:spPr/>
        <p:txBody>
          <a:bodyPr anchorCtr="0"/>
          <a:lstStyle/>
          <a:p>
            <a:pPr eaLnBrk="1" hangingPunct="1">
              <a:defRPr/>
            </a:pPr>
            <a:r>
              <a:rPr lang="en-US" altLang="en-US" sz="4000" b="1"/>
              <a:t>Pre-construction Permits</a:t>
            </a:r>
            <a:br>
              <a:rPr lang="en-US" altLang="en-US" sz="4000" b="1"/>
            </a:br>
            <a:r>
              <a:rPr lang="en-US" altLang="en-US" sz="4000" b="1"/>
              <a:t>NA-NSR</a:t>
            </a:r>
          </a:p>
        </p:txBody>
      </p:sp>
      <p:sp>
        <p:nvSpPr>
          <p:cNvPr id="3" name="Content Placeholder 2">
            <a:extLst>
              <a:ext uri="{FF2B5EF4-FFF2-40B4-BE49-F238E27FC236}">
                <a16:creationId xmlns:a16="http://schemas.microsoft.com/office/drawing/2014/main" id="{7AC7F9EF-A15C-4A62-B7AF-1727D36C80F5}"/>
              </a:ext>
            </a:extLst>
          </p:cNvPr>
          <p:cNvSpPr>
            <a:spLocks noGrp="1"/>
          </p:cNvSpPr>
          <p:nvPr>
            <p:ph idx="4294967295"/>
          </p:nvPr>
        </p:nvSpPr>
        <p:spPr>
          <a:xfrm>
            <a:off x="457200" y="1981200"/>
            <a:ext cx="8229600" cy="4525963"/>
          </a:xfrm>
        </p:spPr>
        <p:txBody>
          <a:bodyPr/>
          <a:lstStyle/>
          <a:p>
            <a:pPr eaLnBrk="1" hangingPunct="1">
              <a:lnSpc>
                <a:spcPct val="90000"/>
              </a:lnSpc>
              <a:defRPr/>
            </a:pPr>
            <a:r>
              <a:rPr lang="en-US" altLang="en-US" u="sng"/>
              <a:t>Pollutants evaluated:</a:t>
            </a:r>
          </a:p>
          <a:p>
            <a:pPr eaLnBrk="1" hangingPunct="1">
              <a:lnSpc>
                <a:spcPct val="90000"/>
              </a:lnSpc>
              <a:defRPr/>
            </a:pPr>
            <a:endParaRPr lang="en-US" altLang="en-US" sz="1000" i="1" u="sng"/>
          </a:p>
          <a:p>
            <a:pPr eaLnBrk="1" hangingPunct="1">
              <a:lnSpc>
                <a:spcPct val="90000"/>
              </a:lnSpc>
              <a:defRPr/>
            </a:pPr>
            <a:endParaRPr lang="en-US" altLang="en-US" sz="800"/>
          </a:p>
          <a:p>
            <a:pPr lvl="1" eaLnBrk="1" hangingPunct="1">
              <a:lnSpc>
                <a:spcPct val="90000"/>
              </a:lnSpc>
              <a:defRPr/>
            </a:pPr>
            <a:r>
              <a:rPr lang="en-US" altLang="en-US"/>
              <a:t>Criteria pollutant(s), precursors or constituents, for which the area is nonattainment</a:t>
            </a:r>
          </a:p>
          <a:p>
            <a:pPr lvl="2" eaLnBrk="1" hangingPunct="1">
              <a:lnSpc>
                <a:spcPct val="90000"/>
              </a:lnSpc>
              <a:defRPr/>
            </a:pPr>
            <a:r>
              <a:rPr lang="en-US" altLang="en-US"/>
              <a:t>VOC and/or NOx for Ozone NA, depending on attainment plan</a:t>
            </a:r>
          </a:p>
          <a:p>
            <a:pPr lvl="2" eaLnBrk="1" hangingPunct="1">
              <a:lnSpc>
                <a:spcPct val="90000"/>
              </a:lnSpc>
              <a:defRPr/>
            </a:pPr>
            <a:r>
              <a:rPr lang="en-US" altLang="en-US"/>
              <a:t>NOx and SOx are PM2.5 precursors</a:t>
            </a:r>
          </a:p>
          <a:p>
            <a:pPr lvl="2" eaLnBrk="1" hangingPunct="1">
              <a:lnSpc>
                <a:spcPct val="90000"/>
              </a:lnSpc>
              <a:defRPr/>
            </a:pPr>
            <a:r>
              <a:rPr lang="en-US" altLang="en-US"/>
              <a:t>Remember, PSD evaluation includes all NSR pollutants</a:t>
            </a:r>
          </a:p>
        </p:txBody>
      </p:sp>
      <p:pic>
        <p:nvPicPr>
          <p:cNvPr id="487428" name="Picture 2">
            <a:extLst>
              <a:ext uri="{FF2B5EF4-FFF2-40B4-BE49-F238E27FC236}">
                <a16:creationId xmlns:a16="http://schemas.microsoft.com/office/drawing/2014/main" id="{D306D5F6-50BA-4D82-91DC-E2DCEE86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9100" y="15367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7429" name="Slide Number Placeholder 1">
            <a:extLst>
              <a:ext uri="{FF2B5EF4-FFF2-40B4-BE49-F238E27FC236}">
                <a16:creationId xmlns:a16="http://schemas.microsoft.com/office/drawing/2014/main" id="{69F9C87A-CC2E-497E-9B90-6C931A52AF9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CE234EF-003E-4213-80ED-D05D39E2B653}" type="slidenum">
              <a:rPr lang="en-US" altLang="en-US" sz="1200">
                <a:solidFill>
                  <a:schemeClr val="bg2"/>
                </a:solidFill>
                <a:effectLst/>
              </a:rPr>
              <a:pPr algn="ctr" eaLnBrk="0" hangingPunct="0">
                <a:spcBef>
                  <a:spcPct val="0"/>
                </a:spcBef>
                <a:buClrTx/>
                <a:buSzTx/>
                <a:buFontTx/>
                <a:buNone/>
              </a:pPr>
              <a:t>168</a:t>
            </a:fld>
            <a:endParaRPr lang="en-US" altLang="en-US" sz="1200">
              <a:solidFill>
                <a:schemeClr val="bg2"/>
              </a:solidFill>
              <a:effectLs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7810" name="Title 1">
            <a:extLst>
              <a:ext uri="{FF2B5EF4-FFF2-40B4-BE49-F238E27FC236}">
                <a16:creationId xmlns:a16="http://schemas.microsoft.com/office/drawing/2014/main" id="{9D2DF895-3C80-4179-880D-219E828E0893}"/>
              </a:ext>
            </a:extLst>
          </p:cNvPr>
          <p:cNvSpPr>
            <a:spLocks noGrp="1"/>
          </p:cNvSpPr>
          <p:nvPr>
            <p:ph type="title" idx="4294967295"/>
          </p:nvPr>
        </p:nvSpPr>
        <p:spPr/>
        <p:txBody>
          <a:bodyPr anchorCtr="0"/>
          <a:lstStyle/>
          <a:p>
            <a:pPr eaLnBrk="1" hangingPunct="1">
              <a:defRPr/>
            </a:pPr>
            <a:r>
              <a:rPr lang="en-US" altLang="en-US" sz="4000" b="1"/>
              <a:t>Pre-construction Permits</a:t>
            </a:r>
            <a:br>
              <a:rPr lang="en-US" altLang="en-US" sz="4000" b="1"/>
            </a:br>
            <a:r>
              <a:rPr lang="en-US" altLang="en-US" sz="4000" b="1"/>
              <a:t>NA-NSR</a:t>
            </a:r>
          </a:p>
        </p:txBody>
      </p:sp>
      <p:sp>
        <p:nvSpPr>
          <p:cNvPr id="3" name="Content Placeholder 2">
            <a:extLst>
              <a:ext uri="{FF2B5EF4-FFF2-40B4-BE49-F238E27FC236}">
                <a16:creationId xmlns:a16="http://schemas.microsoft.com/office/drawing/2014/main" id="{BE6DA632-9EB8-4F87-A5A2-0812DB88C1ED}"/>
              </a:ext>
            </a:extLst>
          </p:cNvPr>
          <p:cNvSpPr>
            <a:spLocks noGrp="1"/>
          </p:cNvSpPr>
          <p:nvPr>
            <p:ph idx="4294967295"/>
          </p:nvPr>
        </p:nvSpPr>
        <p:spPr/>
        <p:txBody>
          <a:bodyPr/>
          <a:lstStyle/>
          <a:p>
            <a:pPr eaLnBrk="1" hangingPunct="1">
              <a:lnSpc>
                <a:spcPct val="90000"/>
              </a:lnSpc>
              <a:defRPr/>
            </a:pPr>
            <a:r>
              <a:rPr lang="en-US" altLang="en-US" sz="2400" u="sng"/>
              <a:t>Control technology requirement is LAER (Lowest Achievable Emissions Rate) rather than BACT</a:t>
            </a:r>
          </a:p>
          <a:p>
            <a:pPr eaLnBrk="1" hangingPunct="1">
              <a:lnSpc>
                <a:spcPct val="90000"/>
              </a:lnSpc>
              <a:defRPr/>
            </a:pPr>
            <a:endParaRPr lang="en-US" altLang="en-US" sz="800" i="1" u="sng"/>
          </a:p>
          <a:p>
            <a:pPr lvl="1" eaLnBrk="1" hangingPunct="1">
              <a:lnSpc>
                <a:spcPct val="90000"/>
              </a:lnSpc>
              <a:defRPr/>
            </a:pPr>
            <a:r>
              <a:rPr lang="en-US" altLang="en-US" sz="2400"/>
              <a:t>Emissions rate that does not exceed the amount allowable under applicable new source performance standards promulgated by the United States Environmental Protection Agency under 42 United States Code, §7411, and that reflects the following: </a:t>
            </a:r>
          </a:p>
          <a:p>
            <a:pPr lvl="2" eaLnBrk="1" hangingPunct="1">
              <a:defRPr/>
            </a:pPr>
            <a:r>
              <a:rPr lang="en-US" altLang="en-US" sz="2000"/>
              <a:t>(A) the most stringent emission limitation that is contained in the rules and regulations of any approved state implementation plan for a specific class or category of facility, unless the owner or operator of the proposed facility demonstrates that such limitations are not achievable; or </a:t>
            </a:r>
          </a:p>
          <a:p>
            <a:pPr lvl="2" eaLnBrk="1" hangingPunct="1">
              <a:defRPr/>
            </a:pPr>
            <a:r>
              <a:rPr lang="en-US" altLang="en-US" sz="2000"/>
              <a:t>(B) the most stringent emission limitation that is achieved in practice by a specific class or category of facilities, whichever is more stringent. </a:t>
            </a:r>
          </a:p>
          <a:p>
            <a:pPr lvl="1" eaLnBrk="1" hangingPunct="1">
              <a:lnSpc>
                <a:spcPct val="90000"/>
              </a:lnSpc>
              <a:defRPr/>
            </a:pPr>
            <a:endParaRPr lang="en-US" altLang="en-US" sz="2000">
              <a:solidFill>
                <a:srgbClr val="FFFF00"/>
              </a:solidFill>
            </a:endParaRPr>
          </a:p>
        </p:txBody>
      </p:sp>
      <p:pic>
        <p:nvPicPr>
          <p:cNvPr id="489476" name="Picture 2">
            <a:extLst>
              <a:ext uri="{FF2B5EF4-FFF2-40B4-BE49-F238E27FC236}">
                <a16:creationId xmlns:a16="http://schemas.microsoft.com/office/drawing/2014/main" id="{1944C81E-6F0B-48EC-8868-E6152FA935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8800" y="15367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477" name="Slide Number Placeholder 1">
            <a:extLst>
              <a:ext uri="{FF2B5EF4-FFF2-40B4-BE49-F238E27FC236}">
                <a16:creationId xmlns:a16="http://schemas.microsoft.com/office/drawing/2014/main" id="{3904F140-E069-46B2-AE14-9DB7475786C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042560B-5337-4141-9599-49F5A9FE8687}" type="slidenum">
              <a:rPr lang="en-US" altLang="en-US" sz="1200">
                <a:solidFill>
                  <a:schemeClr val="bg2"/>
                </a:solidFill>
                <a:effectLst/>
              </a:rPr>
              <a:pPr algn="ctr" eaLnBrk="0" hangingPunct="0">
                <a:spcBef>
                  <a:spcPct val="0"/>
                </a:spcBef>
                <a:buClrTx/>
                <a:buSzTx/>
                <a:buFontTx/>
                <a:buNone/>
              </a:pPr>
              <a:t>169</a:t>
            </a:fld>
            <a:endParaRPr lang="en-US" altLang="en-US" sz="1200">
              <a:solidFill>
                <a:schemeClr val="bg2"/>
              </a:solidFill>
              <a:effectLs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a:extLst>
              <a:ext uri="{FF2B5EF4-FFF2-40B4-BE49-F238E27FC236}">
                <a16:creationId xmlns:a16="http://schemas.microsoft.com/office/drawing/2014/main" id="{78A65E56-D7DC-4949-86B8-F1F1AB75F14E}"/>
              </a:ext>
            </a:extLst>
          </p:cNvPr>
          <p:cNvSpPr>
            <a:spLocks noGrp="1" noChangeArrowheads="1"/>
          </p:cNvSpPr>
          <p:nvPr>
            <p:ph type="title" idx="4294967295"/>
          </p:nvPr>
        </p:nvSpPr>
        <p:spPr>
          <a:xfrm>
            <a:off x="381000" y="2286000"/>
            <a:ext cx="8229600" cy="1139825"/>
          </a:xfrm>
        </p:spPr>
        <p:txBody>
          <a:bodyPr anchor="b" anchorCtr="0"/>
          <a:lstStyle/>
          <a:p>
            <a:pPr eaLnBrk="1" hangingPunct="1">
              <a:defRPr/>
            </a:pPr>
            <a:r>
              <a:rPr lang="en-US" altLang="en-US">
                <a:solidFill>
                  <a:srgbClr val="FF0000"/>
                </a:solidFill>
                <a:latin typeface="Georgia" pitchFamily="18" charset="0"/>
              </a:rPr>
              <a:t>Why is a permit necessary?</a:t>
            </a:r>
          </a:p>
        </p:txBody>
      </p:sp>
      <p:pic>
        <p:nvPicPr>
          <p:cNvPr id="133123" name="Picture 15" descr="air-pollution">
            <a:extLst>
              <a:ext uri="{FF2B5EF4-FFF2-40B4-BE49-F238E27FC236}">
                <a16:creationId xmlns:a16="http://schemas.microsoft.com/office/drawing/2014/main" id="{0936DA11-BF11-449A-83BB-5DCAA583B733}"/>
              </a:ext>
            </a:extLst>
          </p:cNvPr>
          <p:cNvPicPr>
            <a:picLocks noGrp="1" noChangeAspect="1" noChangeArrowheads="1"/>
          </p:cNvPicPr>
          <p:nvPr>
            <p:ph sz="half" idx="4294967295"/>
          </p:nvPr>
        </p:nvPicPr>
        <p:blipFill>
          <a:blip r:embed="rId3">
            <a:extLst>
              <a:ext uri="{28A0092B-C50C-407E-A947-70E740481C1C}">
                <a14:useLocalDpi xmlns:a14="http://schemas.microsoft.com/office/drawing/2010/main" val="0"/>
              </a:ext>
            </a:extLst>
          </a:blip>
          <a:srcRect t="-1003" b="-1003"/>
          <a:stretch>
            <a:fillRect/>
          </a:stretch>
        </p:blipFill>
        <p:spPr>
          <a:xfrm>
            <a:off x="-381000" y="0"/>
            <a:ext cx="10515600" cy="6858000"/>
          </a:xfrm>
        </p:spPr>
      </p:pic>
      <p:sp>
        <p:nvSpPr>
          <p:cNvPr id="133124" name="Slide Number Placeholder 1">
            <a:extLst>
              <a:ext uri="{FF2B5EF4-FFF2-40B4-BE49-F238E27FC236}">
                <a16:creationId xmlns:a16="http://schemas.microsoft.com/office/drawing/2014/main" id="{D810F107-A95E-424D-91B8-91DAEBF1022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60C3476-17C8-401B-BBC1-8E9E1552D467}" type="slidenum">
              <a:rPr lang="en-US" altLang="en-US" sz="1200">
                <a:solidFill>
                  <a:schemeClr val="bg2"/>
                </a:solidFill>
                <a:effectLst/>
              </a:rPr>
              <a:pPr algn="ctr" eaLnBrk="0" hangingPunct="0">
                <a:spcBef>
                  <a:spcPct val="0"/>
                </a:spcBef>
                <a:buClrTx/>
                <a:buSzTx/>
                <a:buFontTx/>
                <a:buNone/>
              </a:pPr>
              <a:t>17</a:t>
            </a:fld>
            <a:endParaRPr lang="en-US" altLang="en-US" sz="1200">
              <a:solidFill>
                <a:schemeClr val="bg2"/>
              </a:solidFill>
              <a:effectLst/>
            </a:endParaRPr>
          </a:p>
        </p:txBody>
      </p:sp>
    </p:spTree>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8834" name="Rectangle 2">
            <a:extLst>
              <a:ext uri="{FF2B5EF4-FFF2-40B4-BE49-F238E27FC236}">
                <a16:creationId xmlns:a16="http://schemas.microsoft.com/office/drawing/2014/main" id="{0585D694-D2E4-43C5-88CF-16C57F2BAEA4}"/>
              </a:ext>
            </a:extLst>
          </p:cNvPr>
          <p:cNvSpPr>
            <a:spLocks noGrp="1"/>
          </p:cNvSpPr>
          <p:nvPr>
            <p:ph type="title" idx="4294967295"/>
          </p:nvPr>
        </p:nvSpPr>
        <p:spPr/>
        <p:txBody>
          <a:bodyPr anchorCtr="0"/>
          <a:lstStyle/>
          <a:p>
            <a:pPr eaLnBrk="1" hangingPunct="1">
              <a:defRPr/>
            </a:pPr>
            <a:r>
              <a:rPr lang="en-US" altLang="en-US" b="1"/>
              <a:t>BACT vs. LAER</a:t>
            </a:r>
          </a:p>
        </p:txBody>
      </p:sp>
      <p:sp>
        <p:nvSpPr>
          <p:cNvPr id="248835" name="Rectangle 3">
            <a:extLst>
              <a:ext uri="{FF2B5EF4-FFF2-40B4-BE49-F238E27FC236}">
                <a16:creationId xmlns:a16="http://schemas.microsoft.com/office/drawing/2014/main" id="{17B6C49B-9D3C-40C4-92E6-039D909666C8}"/>
              </a:ext>
            </a:extLst>
          </p:cNvPr>
          <p:cNvSpPr>
            <a:spLocks noGrp="1"/>
          </p:cNvSpPr>
          <p:nvPr>
            <p:ph type="body" idx="4294967295"/>
          </p:nvPr>
        </p:nvSpPr>
        <p:spPr>
          <a:xfrm>
            <a:off x="381000" y="2209800"/>
            <a:ext cx="8229600" cy="5059363"/>
          </a:xfrm>
        </p:spPr>
        <p:txBody>
          <a:bodyPr/>
          <a:lstStyle/>
          <a:p>
            <a:pPr eaLnBrk="1" hangingPunct="1">
              <a:defRPr/>
            </a:pPr>
            <a:r>
              <a:rPr lang="en-US" altLang="en-US"/>
              <a:t>Primary difference </a:t>
            </a:r>
          </a:p>
          <a:p>
            <a:pPr eaLnBrk="1" hangingPunct="1">
              <a:defRPr/>
            </a:pPr>
            <a:endParaRPr lang="en-US" altLang="en-US" sz="1000"/>
          </a:p>
          <a:p>
            <a:pPr lvl="1" eaLnBrk="1" hangingPunct="1">
              <a:defRPr/>
            </a:pPr>
            <a:r>
              <a:rPr lang="en-US" altLang="en-US"/>
              <a:t>BACT review considers economic and other factors</a:t>
            </a:r>
          </a:p>
          <a:p>
            <a:pPr lvl="1" eaLnBrk="1" hangingPunct="1">
              <a:defRPr/>
            </a:pPr>
            <a:endParaRPr lang="en-US" altLang="en-US" sz="800"/>
          </a:p>
          <a:p>
            <a:pPr lvl="1" eaLnBrk="1" hangingPunct="1">
              <a:defRPr/>
            </a:pPr>
            <a:r>
              <a:rPr lang="en-US" altLang="en-US"/>
              <a:t>LAER does not </a:t>
            </a:r>
          </a:p>
        </p:txBody>
      </p:sp>
      <p:pic>
        <p:nvPicPr>
          <p:cNvPr id="491524" name="Picture 2">
            <a:extLst>
              <a:ext uri="{FF2B5EF4-FFF2-40B4-BE49-F238E27FC236}">
                <a16:creationId xmlns:a16="http://schemas.microsoft.com/office/drawing/2014/main" id="{E96030B8-1DBA-43FA-AA01-D0092C6600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25" name="Slide Number Placeholder 1">
            <a:extLst>
              <a:ext uri="{FF2B5EF4-FFF2-40B4-BE49-F238E27FC236}">
                <a16:creationId xmlns:a16="http://schemas.microsoft.com/office/drawing/2014/main" id="{62CC0B63-6C12-4B9E-BC13-405990A9AD1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BA7AF5D-59C1-438A-B067-B174545F8484}" type="slidenum">
              <a:rPr lang="en-US" altLang="en-US" sz="1200">
                <a:solidFill>
                  <a:schemeClr val="bg2"/>
                </a:solidFill>
                <a:effectLst/>
              </a:rPr>
              <a:pPr algn="ctr" eaLnBrk="0" hangingPunct="0">
                <a:spcBef>
                  <a:spcPct val="0"/>
                </a:spcBef>
                <a:buClrTx/>
                <a:buSzTx/>
                <a:buFontTx/>
                <a:buNone/>
              </a:pPr>
              <a:t>170</a:t>
            </a:fld>
            <a:endParaRPr lang="en-US" altLang="en-US" sz="1200">
              <a:solidFill>
                <a:schemeClr val="bg2"/>
              </a:solidFill>
              <a:effectLst/>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9858" name="Title 1">
            <a:extLst>
              <a:ext uri="{FF2B5EF4-FFF2-40B4-BE49-F238E27FC236}">
                <a16:creationId xmlns:a16="http://schemas.microsoft.com/office/drawing/2014/main" id="{0C5B7082-D191-4A71-BDF7-C9698C8910B8}"/>
              </a:ext>
            </a:extLst>
          </p:cNvPr>
          <p:cNvSpPr>
            <a:spLocks noGrp="1"/>
          </p:cNvSpPr>
          <p:nvPr>
            <p:ph type="title" idx="4294967295"/>
          </p:nvPr>
        </p:nvSpPr>
        <p:spPr/>
        <p:txBody>
          <a:bodyPr anchorCtr="0"/>
          <a:lstStyle/>
          <a:p>
            <a:pPr eaLnBrk="1" hangingPunct="1">
              <a:defRPr/>
            </a:pPr>
            <a:r>
              <a:rPr lang="en-US" altLang="en-US" sz="4000" b="1"/>
              <a:t>Pre-construction Permits</a:t>
            </a:r>
            <a:br>
              <a:rPr lang="en-US" altLang="en-US" sz="4000" b="1"/>
            </a:br>
            <a:r>
              <a:rPr lang="en-US" altLang="en-US" sz="4000" b="1"/>
              <a:t>NA-NSR</a:t>
            </a:r>
          </a:p>
        </p:txBody>
      </p:sp>
      <p:sp>
        <p:nvSpPr>
          <p:cNvPr id="249859" name="Content Placeholder 2">
            <a:extLst>
              <a:ext uri="{FF2B5EF4-FFF2-40B4-BE49-F238E27FC236}">
                <a16:creationId xmlns:a16="http://schemas.microsoft.com/office/drawing/2014/main" id="{1E488A16-AD45-4444-AD40-D351B57E37E4}"/>
              </a:ext>
            </a:extLst>
          </p:cNvPr>
          <p:cNvSpPr>
            <a:spLocks noGrp="1"/>
          </p:cNvSpPr>
          <p:nvPr>
            <p:ph idx="4294967295"/>
          </p:nvPr>
        </p:nvSpPr>
        <p:spPr>
          <a:xfrm>
            <a:off x="304800" y="2332038"/>
            <a:ext cx="8229600" cy="4525962"/>
          </a:xfrm>
        </p:spPr>
        <p:txBody>
          <a:bodyPr/>
          <a:lstStyle/>
          <a:p>
            <a:pPr eaLnBrk="1" hangingPunct="1">
              <a:lnSpc>
                <a:spcPct val="90000"/>
              </a:lnSpc>
              <a:defRPr/>
            </a:pPr>
            <a:r>
              <a:rPr lang="en-US" altLang="en-US" sz="2800">
                <a:effectLst/>
              </a:rPr>
              <a:t>Certification that other major facilities owned or operated within the state are in compliance or on a schedule of compliance (Title I certification)</a:t>
            </a:r>
          </a:p>
          <a:p>
            <a:pPr eaLnBrk="1" hangingPunct="1">
              <a:lnSpc>
                <a:spcPct val="90000"/>
              </a:lnSpc>
              <a:defRPr/>
            </a:pPr>
            <a:endParaRPr lang="en-US" altLang="en-US" sz="800" i="1" u="sng">
              <a:solidFill>
                <a:srgbClr val="FFFF00"/>
              </a:solidFill>
            </a:endParaRPr>
          </a:p>
        </p:txBody>
      </p:sp>
      <p:cxnSp>
        <p:nvCxnSpPr>
          <p:cNvPr id="4" name="Straight Connector 3">
            <a:extLst>
              <a:ext uri="{FF2B5EF4-FFF2-40B4-BE49-F238E27FC236}">
                <a16:creationId xmlns:a16="http://schemas.microsoft.com/office/drawing/2014/main" id="{08F3510E-F262-48FC-9E4D-4526FE59CACD}"/>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93573" name="Slide Number Placeholder 1">
            <a:extLst>
              <a:ext uri="{FF2B5EF4-FFF2-40B4-BE49-F238E27FC236}">
                <a16:creationId xmlns:a16="http://schemas.microsoft.com/office/drawing/2014/main" id="{A98D9442-0F0C-4422-9EDA-06DFD790BEE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FDC1A4F-2761-4F47-849E-6776E6F2C20E}" type="slidenum">
              <a:rPr lang="en-US" altLang="en-US" sz="1200">
                <a:solidFill>
                  <a:schemeClr val="bg2"/>
                </a:solidFill>
                <a:effectLst/>
              </a:rPr>
              <a:pPr algn="ctr" eaLnBrk="0" hangingPunct="0">
                <a:spcBef>
                  <a:spcPct val="0"/>
                </a:spcBef>
                <a:buClrTx/>
                <a:buSzTx/>
                <a:buFontTx/>
                <a:buNone/>
              </a:pPr>
              <a:t>171</a:t>
            </a:fld>
            <a:endParaRPr lang="en-US" altLang="en-US" sz="1200">
              <a:solidFill>
                <a:schemeClr val="bg2"/>
              </a:solidFill>
              <a:effectLst/>
            </a:endParaRPr>
          </a:p>
        </p:txBody>
      </p:sp>
    </p:spTree>
  </p:cSld>
  <p:clrMapOvr>
    <a:masterClrMapping/>
  </p:clrMapOvr>
  <p:transition spd="slow"/>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a:extLst>
              <a:ext uri="{FF2B5EF4-FFF2-40B4-BE49-F238E27FC236}">
                <a16:creationId xmlns:a16="http://schemas.microsoft.com/office/drawing/2014/main" id="{0C5155B9-F73B-4E52-A4D8-C877C495BDCA}"/>
              </a:ext>
            </a:extLst>
          </p:cNvPr>
          <p:cNvSpPr>
            <a:spLocks noGrp="1"/>
          </p:cNvSpPr>
          <p:nvPr>
            <p:ph type="title" idx="4294967295"/>
          </p:nvPr>
        </p:nvSpPr>
        <p:spPr/>
        <p:txBody>
          <a:bodyPr anchorCtr="0"/>
          <a:lstStyle/>
          <a:p>
            <a:pPr eaLnBrk="1" hangingPunct="1">
              <a:defRPr/>
            </a:pPr>
            <a:r>
              <a:rPr lang="en-US" altLang="en-US" sz="4000" b="1"/>
              <a:t>Pre-construction Permits</a:t>
            </a:r>
            <a:br>
              <a:rPr lang="en-US" altLang="en-US" sz="4000" b="1"/>
            </a:br>
            <a:r>
              <a:rPr lang="en-US" altLang="en-US" sz="4000" b="1"/>
              <a:t>NA-NSR</a:t>
            </a:r>
            <a:endParaRPr lang="en-US" altLang="en-US" sz="2500"/>
          </a:p>
        </p:txBody>
      </p:sp>
      <p:sp>
        <p:nvSpPr>
          <p:cNvPr id="440323" name="Rectangle 3">
            <a:extLst>
              <a:ext uri="{FF2B5EF4-FFF2-40B4-BE49-F238E27FC236}">
                <a16:creationId xmlns:a16="http://schemas.microsoft.com/office/drawing/2014/main" id="{00A539CB-1E90-4403-9389-E31727B361CE}"/>
              </a:ext>
            </a:extLst>
          </p:cNvPr>
          <p:cNvSpPr>
            <a:spLocks noGrp="1"/>
          </p:cNvSpPr>
          <p:nvPr>
            <p:ph type="body" idx="4294967295"/>
          </p:nvPr>
        </p:nvSpPr>
        <p:spPr>
          <a:xfrm>
            <a:off x="457200" y="2209800"/>
            <a:ext cx="8229600" cy="3886200"/>
          </a:xfrm>
        </p:spPr>
        <p:txBody>
          <a:bodyPr/>
          <a:lstStyle/>
          <a:p>
            <a:pPr eaLnBrk="1" hangingPunct="1">
              <a:defRPr/>
            </a:pPr>
            <a:r>
              <a:rPr lang="en-US" altLang="en-US" sz="2800" u="sng"/>
              <a:t>Offsets:</a:t>
            </a:r>
          </a:p>
          <a:p>
            <a:pPr eaLnBrk="1" hangingPunct="1">
              <a:defRPr/>
            </a:pPr>
            <a:endParaRPr lang="en-US" altLang="en-US" sz="900" i="1" u="sng"/>
          </a:p>
          <a:p>
            <a:pPr lvl="1" eaLnBrk="1" hangingPunct="1">
              <a:defRPr/>
            </a:pPr>
            <a:r>
              <a:rPr lang="en-US" altLang="en-US" sz="2400"/>
              <a:t>Emission reductions that:</a:t>
            </a:r>
          </a:p>
          <a:p>
            <a:pPr lvl="2" eaLnBrk="1" hangingPunct="1">
              <a:defRPr/>
            </a:pPr>
            <a:r>
              <a:rPr lang="en-US" altLang="en-US" sz="2000"/>
              <a:t>Offset the emissions increases resulting from the new source or modification, and</a:t>
            </a:r>
          </a:p>
          <a:p>
            <a:pPr lvl="2" eaLnBrk="1" hangingPunct="1">
              <a:defRPr/>
            </a:pPr>
            <a:r>
              <a:rPr lang="en-US" altLang="en-US" sz="2000"/>
              <a:t>Provide a net air quality benefit</a:t>
            </a:r>
          </a:p>
          <a:p>
            <a:pPr lvl="2" eaLnBrk="1" hangingPunct="1">
              <a:defRPr/>
            </a:pPr>
            <a:endParaRPr lang="en-US" altLang="en-US" sz="800"/>
          </a:p>
          <a:p>
            <a:pPr lvl="1" eaLnBrk="1" hangingPunct="1">
              <a:defRPr/>
            </a:pPr>
            <a:r>
              <a:rPr lang="en-US" altLang="en-US" sz="2400"/>
              <a:t>Offset ratio can be from 1:1 up to 1.5:1, depending on:</a:t>
            </a:r>
          </a:p>
          <a:p>
            <a:pPr lvl="2" eaLnBrk="1" hangingPunct="1">
              <a:defRPr/>
            </a:pPr>
            <a:r>
              <a:rPr lang="en-US" altLang="en-US" sz="2000"/>
              <a:t>the criteria pollutant of concern; and </a:t>
            </a:r>
          </a:p>
          <a:p>
            <a:pPr lvl="2" eaLnBrk="1" hangingPunct="1">
              <a:defRPr/>
            </a:pPr>
            <a:r>
              <a:rPr lang="en-US" altLang="en-US" sz="2000"/>
              <a:t>the nonattainment classification</a:t>
            </a:r>
          </a:p>
        </p:txBody>
      </p:sp>
      <p:cxnSp>
        <p:nvCxnSpPr>
          <p:cNvPr id="4" name="Straight Connector 3">
            <a:extLst>
              <a:ext uri="{FF2B5EF4-FFF2-40B4-BE49-F238E27FC236}">
                <a16:creationId xmlns:a16="http://schemas.microsoft.com/office/drawing/2014/main" id="{54BCCFA4-1A13-4BD5-ABAC-7A0AD8131CCF}"/>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95621" name="Slide Number Placeholder 1">
            <a:extLst>
              <a:ext uri="{FF2B5EF4-FFF2-40B4-BE49-F238E27FC236}">
                <a16:creationId xmlns:a16="http://schemas.microsoft.com/office/drawing/2014/main" id="{38093F09-04DC-4208-A7E3-15FAE88BA44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C7147CA-12F2-4B3D-AF95-7B611D3ED8E6}" type="slidenum">
              <a:rPr lang="en-US" altLang="en-US" sz="1200">
                <a:solidFill>
                  <a:schemeClr val="bg2"/>
                </a:solidFill>
                <a:effectLst/>
              </a:rPr>
              <a:pPr algn="ctr" eaLnBrk="0" hangingPunct="0">
                <a:spcBef>
                  <a:spcPct val="0"/>
                </a:spcBef>
                <a:buClrTx/>
                <a:buSzTx/>
                <a:buFontTx/>
                <a:buNone/>
              </a:pPr>
              <a:t>172</a:t>
            </a:fld>
            <a:endParaRPr lang="en-US" altLang="en-US" sz="1200">
              <a:solidFill>
                <a:schemeClr val="bg2"/>
              </a:solidFill>
              <a:effectLst/>
            </a:endParaRPr>
          </a:p>
        </p:txBody>
      </p:sp>
    </p:spTree>
    <p:extLst>
      <p:ext uri="{BB962C8B-B14F-4D97-AF65-F5344CB8AC3E}">
        <p14:creationId xmlns:p14="http://schemas.microsoft.com/office/powerpoint/2010/main" val="282837176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4032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4032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4032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4032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4032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4032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1122" name="Title 1">
            <a:extLst>
              <a:ext uri="{FF2B5EF4-FFF2-40B4-BE49-F238E27FC236}">
                <a16:creationId xmlns:a16="http://schemas.microsoft.com/office/drawing/2014/main" id="{1339D880-74ED-4F84-AC9C-1D26AB581659}"/>
              </a:ext>
            </a:extLst>
          </p:cNvPr>
          <p:cNvSpPr>
            <a:spLocks noGrp="1"/>
          </p:cNvSpPr>
          <p:nvPr>
            <p:ph type="title" idx="4294967295"/>
          </p:nvPr>
        </p:nvSpPr>
        <p:spPr/>
        <p:txBody>
          <a:bodyPr anchorCtr="0"/>
          <a:lstStyle/>
          <a:p>
            <a:pPr eaLnBrk="1" hangingPunct="1">
              <a:defRPr/>
            </a:pPr>
            <a:r>
              <a:rPr lang="en-US" altLang="en-US" sz="4000" b="1"/>
              <a:t>Quick Review</a:t>
            </a:r>
            <a:br>
              <a:rPr lang="en-US" altLang="en-US" sz="4000" b="1"/>
            </a:br>
            <a:r>
              <a:rPr lang="en-US" altLang="en-US" sz="4000" b="1"/>
              <a:t> </a:t>
            </a:r>
            <a:r>
              <a:rPr lang="en-US" altLang="en-US" sz="2400" b="1"/>
              <a:t>NA-NSR</a:t>
            </a:r>
            <a:r>
              <a:rPr lang="en-US" altLang="en-US" sz="4000" b="1"/>
              <a:t> </a:t>
            </a:r>
            <a:r>
              <a:rPr lang="en-US" altLang="en-US" sz="2400" b="1"/>
              <a:t>Pre-construction Permits</a:t>
            </a:r>
          </a:p>
        </p:txBody>
      </p:sp>
      <p:sp>
        <p:nvSpPr>
          <p:cNvPr id="3" name="Content Placeholder 2">
            <a:extLst>
              <a:ext uri="{FF2B5EF4-FFF2-40B4-BE49-F238E27FC236}">
                <a16:creationId xmlns:a16="http://schemas.microsoft.com/office/drawing/2014/main" id="{BD041B6D-7CF3-4DEC-A1FD-0A81D55D7A0D}"/>
              </a:ext>
            </a:extLst>
          </p:cNvPr>
          <p:cNvSpPr>
            <a:spLocks noGrp="1"/>
          </p:cNvSpPr>
          <p:nvPr>
            <p:ph idx="4294967295"/>
          </p:nvPr>
        </p:nvSpPr>
        <p:spPr/>
        <p:txBody>
          <a:bodyPr/>
          <a:lstStyle/>
          <a:p>
            <a:pPr eaLnBrk="1" hangingPunct="1">
              <a:lnSpc>
                <a:spcPct val="90000"/>
              </a:lnSpc>
              <a:defRPr/>
            </a:pPr>
            <a:r>
              <a:rPr lang="en-US" altLang="en-US"/>
              <a:t>Nonattainment NSR</a:t>
            </a:r>
          </a:p>
          <a:p>
            <a:pPr eaLnBrk="1" hangingPunct="1">
              <a:lnSpc>
                <a:spcPct val="90000"/>
              </a:lnSpc>
              <a:defRPr/>
            </a:pPr>
            <a:endParaRPr lang="en-US" altLang="en-US" sz="800"/>
          </a:p>
          <a:p>
            <a:pPr lvl="1" eaLnBrk="1" hangingPunct="1">
              <a:lnSpc>
                <a:spcPct val="80000"/>
              </a:lnSpc>
              <a:defRPr/>
            </a:pPr>
            <a:r>
              <a:rPr lang="en-US" altLang="en-US" sz="2600"/>
              <a:t>Major source thresholds</a:t>
            </a:r>
          </a:p>
          <a:p>
            <a:pPr lvl="1" eaLnBrk="1" hangingPunct="1">
              <a:lnSpc>
                <a:spcPct val="80000"/>
              </a:lnSpc>
              <a:defRPr/>
            </a:pPr>
            <a:r>
              <a:rPr lang="en-US" altLang="en-US" sz="2600"/>
              <a:t>Pollutants evaluated</a:t>
            </a:r>
          </a:p>
          <a:p>
            <a:pPr lvl="1" eaLnBrk="1" hangingPunct="1">
              <a:lnSpc>
                <a:spcPct val="80000"/>
              </a:lnSpc>
              <a:defRPr/>
            </a:pPr>
            <a:r>
              <a:rPr lang="en-US" altLang="en-US" sz="2600"/>
              <a:t>VOC &amp; NOx significance levels</a:t>
            </a:r>
          </a:p>
          <a:p>
            <a:pPr lvl="1" eaLnBrk="1" hangingPunct="1">
              <a:lnSpc>
                <a:spcPct val="80000"/>
              </a:lnSpc>
              <a:defRPr/>
            </a:pPr>
            <a:r>
              <a:rPr lang="en-US" altLang="en-US" sz="2600"/>
              <a:t>Control technology requirement is LAER rather than BACT</a:t>
            </a:r>
          </a:p>
          <a:p>
            <a:pPr lvl="1" eaLnBrk="1" hangingPunct="1">
              <a:lnSpc>
                <a:spcPct val="80000"/>
              </a:lnSpc>
              <a:defRPr/>
            </a:pPr>
            <a:r>
              <a:rPr lang="en-US" altLang="en-US" sz="2600"/>
              <a:t>Offsets</a:t>
            </a:r>
          </a:p>
          <a:p>
            <a:pPr lvl="1" eaLnBrk="1" hangingPunct="1">
              <a:lnSpc>
                <a:spcPct val="80000"/>
              </a:lnSpc>
              <a:defRPr/>
            </a:pPr>
            <a:r>
              <a:rPr lang="en-US" altLang="en-US" sz="2600"/>
              <a:t>Certification that other facilities within the state are in compliance</a:t>
            </a:r>
          </a:p>
          <a:p>
            <a:pPr lvl="1" eaLnBrk="1" hangingPunct="1">
              <a:lnSpc>
                <a:spcPct val="80000"/>
              </a:lnSpc>
              <a:defRPr/>
            </a:pPr>
            <a:endParaRPr lang="en-US" altLang="en-US" sz="2600">
              <a:solidFill>
                <a:srgbClr val="FFFF00"/>
              </a:solidFill>
            </a:endParaRPr>
          </a:p>
          <a:p>
            <a:pPr lvl="1" eaLnBrk="1" hangingPunct="1">
              <a:lnSpc>
                <a:spcPct val="80000"/>
              </a:lnSpc>
              <a:defRPr/>
            </a:pPr>
            <a:endParaRPr lang="en-US" altLang="en-US" sz="900">
              <a:solidFill>
                <a:srgbClr val="FFFF00"/>
              </a:solidFill>
            </a:endParaRPr>
          </a:p>
        </p:txBody>
      </p:sp>
      <p:cxnSp>
        <p:nvCxnSpPr>
          <p:cNvPr id="4" name="Straight Connector 3">
            <a:extLst>
              <a:ext uri="{FF2B5EF4-FFF2-40B4-BE49-F238E27FC236}">
                <a16:creationId xmlns:a16="http://schemas.microsoft.com/office/drawing/2014/main" id="{0AE7B5C7-C989-4B7C-A248-11E0546A45AB}"/>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16101" name="Slide Number Placeholder 1">
            <a:extLst>
              <a:ext uri="{FF2B5EF4-FFF2-40B4-BE49-F238E27FC236}">
                <a16:creationId xmlns:a16="http://schemas.microsoft.com/office/drawing/2014/main" id="{7290D58E-7832-4F09-BFCF-AC1F0AB6421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7A46266-9162-419F-923D-6332D5DBA49D}" type="slidenum">
              <a:rPr lang="en-US" altLang="en-US" sz="1200">
                <a:solidFill>
                  <a:schemeClr val="bg2"/>
                </a:solidFill>
                <a:effectLst/>
              </a:rPr>
              <a:pPr algn="ctr" eaLnBrk="0" hangingPunct="0">
                <a:spcBef>
                  <a:spcPct val="0"/>
                </a:spcBef>
                <a:buClrTx/>
                <a:buSzTx/>
                <a:buFontTx/>
                <a:buNone/>
              </a:pPr>
              <a:t>173</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Title 3">
            <a:extLst>
              <a:ext uri="{FF2B5EF4-FFF2-40B4-BE49-F238E27FC236}">
                <a16:creationId xmlns:a16="http://schemas.microsoft.com/office/drawing/2014/main" id="{DE422D64-5671-4ED2-90DF-BDB021A40AB1}"/>
              </a:ext>
            </a:extLst>
          </p:cNvPr>
          <p:cNvSpPr>
            <a:spLocks noGrp="1"/>
          </p:cNvSpPr>
          <p:nvPr>
            <p:ph type="ctrTitle" idx="4294967295"/>
          </p:nvPr>
        </p:nvSpPr>
        <p:spPr>
          <a:xfrm>
            <a:off x="1223963" y="838200"/>
            <a:ext cx="6762750" cy="1470025"/>
          </a:xfrm>
        </p:spPr>
        <p:txBody>
          <a:bodyPr anchor="b" anchorCtr="0"/>
          <a:lstStyle/>
          <a:p>
            <a:pPr eaLnBrk="1" hangingPunct="1">
              <a:defRPr/>
            </a:pPr>
            <a:r>
              <a:rPr lang="en-US" altLang="en-US" sz="6600"/>
              <a:t>Questions?</a:t>
            </a:r>
          </a:p>
        </p:txBody>
      </p:sp>
      <p:sp>
        <p:nvSpPr>
          <p:cNvPr id="311300" name="Slide Number Placeholder 1">
            <a:extLst>
              <a:ext uri="{FF2B5EF4-FFF2-40B4-BE49-F238E27FC236}">
                <a16:creationId xmlns:a16="http://schemas.microsoft.com/office/drawing/2014/main" id="{463D8663-C5ED-4418-83C4-3AB6BB16C7B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B287E77-1C87-4821-8F70-20CD8C7C4E67}" type="slidenum">
              <a:rPr lang="en-US" altLang="en-US" sz="1200">
                <a:solidFill>
                  <a:schemeClr val="bg2"/>
                </a:solidFill>
                <a:effectLst/>
              </a:rPr>
              <a:pPr algn="ctr" eaLnBrk="0" hangingPunct="0">
                <a:spcBef>
                  <a:spcPct val="0"/>
                </a:spcBef>
                <a:buClrTx/>
                <a:buSzTx/>
                <a:buFontTx/>
                <a:buNone/>
              </a:pPr>
              <a:t>174</a:t>
            </a:fld>
            <a:endParaRPr lang="en-US" altLang="en-US" sz="1200">
              <a:solidFill>
                <a:schemeClr val="bg2"/>
              </a:solidFill>
              <a:effectLst/>
            </a:endParaRPr>
          </a:p>
        </p:txBody>
      </p:sp>
      <p:pic>
        <p:nvPicPr>
          <p:cNvPr id="2" name="Picture 1">
            <a:extLst>
              <a:ext uri="{FF2B5EF4-FFF2-40B4-BE49-F238E27FC236}">
                <a16:creationId xmlns:a16="http://schemas.microsoft.com/office/drawing/2014/main" id="{8DB97D56-CE9A-4AEE-969D-B981159F1521}"/>
              </a:ext>
            </a:extLst>
          </p:cNvPr>
          <p:cNvPicPr>
            <a:picLocks noChangeAspect="1"/>
          </p:cNvPicPr>
          <p:nvPr/>
        </p:nvPicPr>
        <p:blipFill>
          <a:blip r:embed="rId3"/>
          <a:stretch>
            <a:fillRect/>
          </a:stretch>
        </p:blipFill>
        <p:spPr>
          <a:xfrm rot="20606744">
            <a:off x="2256787" y="2938462"/>
            <a:ext cx="4630426" cy="3081338"/>
          </a:xfrm>
          <a:prstGeom prst="rect">
            <a:avLst/>
          </a:prstGeom>
        </p:spPr>
      </p:pic>
    </p:spTree>
    <p:extLst>
      <p:ext uri="{BB962C8B-B14F-4D97-AF65-F5344CB8AC3E}">
        <p14:creationId xmlns:p14="http://schemas.microsoft.com/office/powerpoint/2010/main" val="60568300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3170" name="Rectangle 2">
            <a:extLst>
              <a:ext uri="{FF2B5EF4-FFF2-40B4-BE49-F238E27FC236}">
                <a16:creationId xmlns:a16="http://schemas.microsoft.com/office/drawing/2014/main" id="{914CF625-F3E9-49D4-BBC8-388E6F431E8C}"/>
              </a:ext>
            </a:extLst>
          </p:cNvPr>
          <p:cNvSpPr>
            <a:spLocks noGrp="1"/>
          </p:cNvSpPr>
          <p:nvPr>
            <p:ph type="ctrTitle" idx="4294967295"/>
          </p:nvPr>
        </p:nvSpPr>
        <p:spPr>
          <a:xfrm>
            <a:off x="685800" y="609600"/>
            <a:ext cx="7772400" cy="2209800"/>
          </a:xfrm>
        </p:spPr>
        <p:txBody>
          <a:bodyPr anchorCtr="0"/>
          <a:lstStyle/>
          <a:p>
            <a:pPr eaLnBrk="1" hangingPunct="1">
              <a:defRPr/>
            </a:pPr>
            <a:r>
              <a:rPr lang="en-US" altLang="en-US" sz="6600" dirty="0"/>
              <a:t>LESSON 7</a:t>
            </a:r>
          </a:p>
        </p:txBody>
      </p:sp>
      <p:sp>
        <p:nvSpPr>
          <p:cNvPr id="263171" name="Rectangle 3">
            <a:extLst>
              <a:ext uri="{FF2B5EF4-FFF2-40B4-BE49-F238E27FC236}">
                <a16:creationId xmlns:a16="http://schemas.microsoft.com/office/drawing/2014/main" id="{BD80493E-A99D-4401-95D3-8382DD50A112}"/>
              </a:ext>
            </a:extLst>
          </p:cNvPr>
          <p:cNvSpPr>
            <a:spLocks noGrp="1"/>
          </p:cNvSpPr>
          <p:nvPr>
            <p:ph type="subTitle" idx="4294967295"/>
          </p:nvPr>
        </p:nvSpPr>
        <p:spPr>
          <a:xfrm>
            <a:off x="1143000" y="3352800"/>
            <a:ext cx="6934200" cy="1752600"/>
          </a:xfrm>
        </p:spPr>
        <p:txBody>
          <a:bodyPr/>
          <a:lstStyle/>
          <a:p>
            <a:pPr marL="0" indent="0" algn="ctr" eaLnBrk="1" hangingPunct="1">
              <a:buFont typeface="Wingdings" panose="05000000000000000000" pitchFamily="2" charset="2"/>
              <a:buNone/>
              <a:defRPr/>
            </a:pPr>
            <a:r>
              <a:rPr lang="en-US" altLang="en-US" sz="5500" b="1"/>
              <a:t>Prevention of Significant Deterioration (PSD)</a:t>
            </a:r>
          </a:p>
        </p:txBody>
      </p:sp>
      <p:pic>
        <p:nvPicPr>
          <p:cNvPr id="520196" name="Picture 2">
            <a:extLst>
              <a:ext uri="{FF2B5EF4-FFF2-40B4-BE49-F238E27FC236}">
                <a16:creationId xmlns:a16="http://schemas.microsoft.com/office/drawing/2014/main" id="{592568B2-FC1A-4294-B3F1-77EEEC6584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2743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0197" name="Slide Number Placeholder 1">
            <a:extLst>
              <a:ext uri="{FF2B5EF4-FFF2-40B4-BE49-F238E27FC236}">
                <a16:creationId xmlns:a16="http://schemas.microsoft.com/office/drawing/2014/main" id="{1318E6A6-98D1-4EB8-899E-072FAFF89F5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50C5139-EFA6-4995-8A74-6AD1D3FCE3F7}" type="slidenum">
              <a:rPr lang="en-US" altLang="en-US" sz="1200">
                <a:solidFill>
                  <a:schemeClr val="bg2"/>
                </a:solidFill>
                <a:effectLst/>
              </a:rPr>
              <a:pPr algn="ctr" eaLnBrk="0" hangingPunct="0">
                <a:spcBef>
                  <a:spcPct val="0"/>
                </a:spcBef>
                <a:buClrTx/>
                <a:buSzTx/>
                <a:buFontTx/>
                <a:buNone/>
              </a:pPr>
              <a:t>175</a:t>
            </a:fld>
            <a:endParaRPr lang="en-US" altLang="en-US" sz="1200">
              <a:solidFill>
                <a:schemeClr val="bg2"/>
              </a:solidFill>
              <a:effectLst/>
            </a:endParaRP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4194" name="Rectangle 2">
            <a:extLst>
              <a:ext uri="{FF2B5EF4-FFF2-40B4-BE49-F238E27FC236}">
                <a16:creationId xmlns:a16="http://schemas.microsoft.com/office/drawing/2014/main" id="{1B50421F-8E9E-439C-AB6D-E11BCE86BA12}"/>
              </a:ext>
            </a:extLst>
          </p:cNvPr>
          <p:cNvSpPr>
            <a:spLocks noGrp="1"/>
          </p:cNvSpPr>
          <p:nvPr>
            <p:ph type="title" idx="4294967295"/>
          </p:nvPr>
        </p:nvSpPr>
        <p:spPr>
          <a:xfrm>
            <a:off x="471488" y="319088"/>
            <a:ext cx="8215312" cy="992187"/>
          </a:xfrm>
        </p:spPr>
        <p:txBody>
          <a:bodyPr anchorCtr="0"/>
          <a:lstStyle/>
          <a:p>
            <a:pPr eaLnBrk="1" hangingPunct="1">
              <a:defRPr/>
            </a:pPr>
            <a:r>
              <a:rPr lang="en-US" altLang="en-US" b="1"/>
              <a:t>Lesson Objectives</a:t>
            </a:r>
          </a:p>
        </p:txBody>
      </p:sp>
      <p:sp>
        <p:nvSpPr>
          <p:cNvPr id="95234" name="Rectangle 3">
            <a:extLst>
              <a:ext uri="{FF2B5EF4-FFF2-40B4-BE49-F238E27FC236}">
                <a16:creationId xmlns:a16="http://schemas.microsoft.com/office/drawing/2014/main" id="{4BF4ADA5-E976-4840-94F2-11A8BD9B3B0D}"/>
              </a:ext>
            </a:extLst>
          </p:cNvPr>
          <p:cNvSpPr>
            <a:spLocks noGrp="1"/>
          </p:cNvSpPr>
          <p:nvPr>
            <p:ph type="body" idx="4294967295"/>
          </p:nvPr>
        </p:nvSpPr>
        <p:spPr>
          <a:xfrm>
            <a:off x="533400" y="1524000"/>
            <a:ext cx="8229600" cy="5029200"/>
          </a:xfrm>
        </p:spPr>
        <p:txBody>
          <a:bodyPr/>
          <a:lstStyle/>
          <a:p>
            <a:pPr eaLnBrk="1" hangingPunct="1">
              <a:lnSpc>
                <a:spcPct val="90000"/>
              </a:lnSpc>
              <a:defRPr/>
            </a:pPr>
            <a:r>
              <a:rPr lang="en-US" altLang="en-US"/>
              <a:t>What we’re going to cover:</a:t>
            </a:r>
          </a:p>
          <a:p>
            <a:pPr eaLnBrk="1" hangingPunct="1">
              <a:lnSpc>
                <a:spcPct val="90000"/>
              </a:lnSpc>
              <a:defRPr/>
            </a:pPr>
            <a:endParaRPr lang="en-US" altLang="en-US" sz="800"/>
          </a:p>
          <a:p>
            <a:pPr lvl="1" eaLnBrk="1" hangingPunct="1">
              <a:lnSpc>
                <a:spcPct val="90000"/>
              </a:lnSpc>
              <a:defRPr/>
            </a:pPr>
            <a:r>
              <a:rPr lang="en-US" altLang="en-US" sz="3200"/>
              <a:t>Purpose</a:t>
            </a:r>
          </a:p>
          <a:p>
            <a:pPr lvl="1" eaLnBrk="1" hangingPunct="1">
              <a:lnSpc>
                <a:spcPct val="90000"/>
              </a:lnSpc>
              <a:defRPr/>
            </a:pPr>
            <a:r>
              <a:rPr lang="en-US" altLang="en-US" sz="3200"/>
              <a:t>Applicability</a:t>
            </a:r>
          </a:p>
          <a:p>
            <a:pPr lvl="1" eaLnBrk="1" hangingPunct="1">
              <a:lnSpc>
                <a:spcPct val="90000"/>
              </a:lnSpc>
              <a:defRPr/>
            </a:pPr>
            <a:r>
              <a:rPr lang="en-US" altLang="en-US" sz="3200"/>
              <a:t>BACT</a:t>
            </a:r>
          </a:p>
          <a:p>
            <a:pPr lvl="1" eaLnBrk="1" hangingPunct="1">
              <a:lnSpc>
                <a:spcPct val="90000"/>
              </a:lnSpc>
              <a:defRPr/>
            </a:pPr>
            <a:r>
              <a:rPr lang="en-US" altLang="en-US" sz="3200"/>
              <a:t>Increment</a:t>
            </a:r>
          </a:p>
          <a:p>
            <a:pPr lvl="1" eaLnBrk="1" hangingPunct="1">
              <a:lnSpc>
                <a:spcPct val="90000"/>
              </a:lnSpc>
              <a:defRPr/>
            </a:pPr>
            <a:r>
              <a:rPr lang="en-US" altLang="en-US" sz="3200"/>
              <a:t>Ambient Air Impact</a:t>
            </a:r>
          </a:p>
          <a:p>
            <a:pPr lvl="1" eaLnBrk="1" hangingPunct="1">
              <a:lnSpc>
                <a:spcPct val="90000"/>
              </a:lnSpc>
              <a:defRPr/>
            </a:pPr>
            <a:r>
              <a:rPr lang="en-US" altLang="en-US" sz="3200"/>
              <a:t>Pre- and Post-Construction Monitoring</a:t>
            </a:r>
          </a:p>
          <a:p>
            <a:pPr lvl="1" eaLnBrk="1" hangingPunct="1">
              <a:lnSpc>
                <a:spcPct val="90000"/>
              </a:lnSpc>
              <a:defRPr/>
            </a:pPr>
            <a:r>
              <a:rPr lang="en-US" altLang="en-US" sz="3200"/>
              <a:t>Additional Impact Analysis</a:t>
            </a:r>
          </a:p>
          <a:p>
            <a:pPr lvl="1" eaLnBrk="1" hangingPunct="1">
              <a:lnSpc>
                <a:spcPct val="90000"/>
              </a:lnSpc>
              <a:defRPr/>
            </a:pPr>
            <a:endParaRPr lang="en-US" altLang="en-US"/>
          </a:p>
          <a:p>
            <a:pPr eaLnBrk="1" hangingPunct="1">
              <a:lnSpc>
                <a:spcPct val="90000"/>
              </a:lnSpc>
              <a:defRPr/>
            </a:pPr>
            <a:endParaRPr lang="en-US" altLang="en-US"/>
          </a:p>
        </p:txBody>
      </p:sp>
      <p:cxnSp>
        <p:nvCxnSpPr>
          <p:cNvPr id="4" name="Straight Connector 3">
            <a:extLst>
              <a:ext uri="{FF2B5EF4-FFF2-40B4-BE49-F238E27FC236}">
                <a16:creationId xmlns:a16="http://schemas.microsoft.com/office/drawing/2014/main" id="{246A23DA-6508-4A35-A3FE-864D1B7FD783}"/>
              </a:ext>
            </a:extLst>
          </p:cNvPr>
          <p:cNvCxnSpPr/>
          <p:nvPr/>
        </p:nvCxnSpPr>
        <p:spPr>
          <a:xfrm>
            <a:off x="304800" y="13716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22245" name="Slide Number Placeholder 1">
            <a:extLst>
              <a:ext uri="{FF2B5EF4-FFF2-40B4-BE49-F238E27FC236}">
                <a16:creationId xmlns:a16="http://schemas.microsoft.com/office/drawing/2014/main" id="{347CEA34-599A-4CB8-BB89-526A2BED5DD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06AB7E3-C210-4991-B2A2-5A17EC747632}" type="slidenum">
              <a:rPr lang="en-US" altLang="en-US" sz="1200">
                <a:solidFill>
                  <a:schemeClr val="bg2"/>
                </a:solidFill>
                <a:effectLst/>
              </a:rPr>
              <a:pPr algn="ctr" eaLnBrk="0" hangingPunct="0">
                <a:spcBef>
                  <a:spcPct val="0"/>
                </a:spcBef>
                <a:buClrTx/>
                <a:buSzTx/>
                <a:buFontTx/>
                <a:buNone/>
              </a:pPr>
              <a:t>176</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5234">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5234">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5234">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95234">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95234">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95234">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95234">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5218" name="Rectangle 2">
            <a:extLst>
              <a:ext uri="{FF2B5EF4-FFF2-40B4-BE49-F238E27FC236}">
                <a16:creationId xmlns:a16="http://schemas.microsoft.com/office/drawing/2014/main" id="{C8FA412E-EC07-4F6F-BE97-68A054BDC6E3}"/>
              </a:ext>
            </a:extLst>
          </p:cNvPr>
          <p:cNvSpPr>
            <a:spLocks noGrp="1"/>
          </p:cNvSpPr>
          <p:nvPr>
            <p:ph type="title" idx="4294967295"/>
          </p:nvPr>
        </p:nvSpPr>
        <p:spPr>
          <a:xfrm>
            <a:off x="506413" y="304800"/>
            <a:ext cx="8637587" cy="1431925"/>
          </a:xfrm>
        </p:spPr>
        <p:txBody>
          <a:bodyPr anchorCtr="0"/>
          <a:lstStyle/>
          <a:p>
            <a:pPr eaLnBrk="1" hangingPunct="1">
              <a:defRPr/>
            </a:pPr>
            <a:r>
              <a:rPr lang="en-US" altLang="en-US" b="1"/>
              <a:t>Regulations</a:t>
            </a:r>
          </a:p>
        </p:txBody>
      </p:sp>
      <p:sp>
        <p:nvSpPr>
          <p:cNvPr id="265219" name="Rectangle 3">
            <a:extLst>
              <a:ext uri="{FF2B5EF4-FFF2-40B4-BE49-F238E27FC236}">
                <a16:creationId xmlns:a16="http://schemas.microsoft.com/office/drawing/2014/main" id="{7D6B94AF-B149-48C8-80C6-68FA91FA5009}"/>
              </a:ext>
            </a:extLst>
          </p:cNvPr>
          <p:cNvSpPr>
            <a:spLocks noGrp="1"/>
          </p:cNvSpPr>
          <p:nvPr>
            <p:ph type="body" idx="4294967295"/>
          </p:nvPr>
        </p:nvSpPr>
        <p:spPr>
          <a:xfrm>
            <a:off x="685800" y="2209800"/>
            <a:ext cx="7307263" cy="3260725"/>
          </a:xfrm>
        </p:spPr>
        <p:txBody>
          <a:bodyPr/>
          <a:lstStyle/>
          <a:p>
            <a:pPr eaLnBrk="1" hangingPunct="1">
              <a:defRPr/>
            </a:pPr>
            <a:r>
              <a:rPr lang="en-US" altLang="en-US" sz="3600"/>
              <a:t>40 CFR 52.21 - EPA PSD regulation</a:t>
            </a:r>
          </a:p>
          <a:p>
            <a:pPr eaLnBrk="1" hangingPunct="1">
              <a:defRPr/>
            </a:pPr>
            <a:endParaRPr lang="en-US" altLang="en-US" sz="3600"/>
          </a:p>
          <a:p>
            <a:pPr eaLnBrk="1" hangingPunct="1">
              <a:defRPr/>
            </a:pPr>
            <a:r>
              <a:rPr lang="en-US" altLang="en-US" sz="3600"/>
              <a:t>40 CFR 51.166  - A state or local approved program requirements</a:t>
            </a:r>
          </a:p>
        </p:txBody>
      </p:sp>
      <p:pic>
        <p:nvPicPr>
          <p:cNvPr id="524292" name="Picture 2">
            <a:extLst>
              <a:ext uri="{FF2B5EF4-FFF2-40B4-BE49-F238E27FC236}">
                <a16:creationId xmlns:a16="http://schemas.microsoft.com/office/drawing/2014/main" id="{3F03D440-B911-45AD-B3F9-B3ADAF6696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2057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293" name="Slide Number Placeholder 1">
            <a:extLst>
              <a:ext uri="{FF2B5EF4-FFF2-40B4-BE49-F238E27FC236}">
                <a16:creationId xmlns:a16="http://schemas.microsoft.com/office/drawing/2014/main" id="{F38100EA-9C80-46C3-A7CD-753FDC2D2AE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5972AFC-7E34-46BB-93CD-C7EBD81268D0}" type="slidenum">
              <a:rPr lang="en-US" altLang="en-US" sz="1200">
                <a:solidFill>
                  <a:schemeClr val="bg2"/>
                </a:solidFill>
                <a:effectLst/>
              </a:rPr>
              <a:pPr algn="ctr" eaLnBrk="0" hangingPunct="0">
                <a:spcBef>
                  <a:spcPct val="0"/>
                </a:spcBef>
                <a:buClrTx/>
                <a:buSzTx/>
                <a:buFontTx/>
                <a:buNone/>
              </a:pPr>
              <a:t>177</a:t>
            </a:fld>
            <a:endParaRPr lang="en-US" altLang="en-US" sz="1200">
              <a:solidFill>
                <a:schemeClr val="bg2"/>
              </a:solidFill>
              <a:effectLst/>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Title 1">
            <a:extLst>
              <a:ext uri="{FF2B5EF4-FFF2-40B4-BE49-F238E27FC236}">
                <a16:creationId xmlns:a16="http://schemas.microsoft.com/office/drawing/2014/main" id="{8282F11E-24B5-42D0-8FA1-2F6987004C29}"/>
              </a:ext>
            </a:extLst>
          </p:cNvPr>
          <p:cNvSpPr>
            <a:spLocks noGrp="1"/>
          </p:cNvSpPr>
          <p:nvPr>
            <p:ph type="title" idx="4294967295"/>
          </p:nvPr>
        </p:nvSpPr>
        <p:spPr/>
        <p:txBody>
          <a:bodyPr anchorCtr="0"/>
          <a:lstStyle/>
          <a:p>
            <a:pPr eaLnBrk="1" hangingPunct="1">
              <a:defRPr/>
            </a:pPr>
            <a:r>
              <a:rPr lang="en-US" altLang="en-US" b="1"/>
              <a:t>PSD Purpose</a:t>
            </a:r>
          </a:p>
        </p:txBody>
      </p:sp>
      <p:sp>
        <p:nvSpPr>
          <p:cNvPr id="3" name="Content Placeholder 2">
            <a:extLst>
              <a:ext uri="{FF2B5EF4-FFF2-40B4-BE49-F238E27FC236}">
                <a16:creationId xmlns:a16="http://schemas.microsoft.com/office/drawing/2014/main" id="{9CDFF680-7E6D-4FB0-872F-04EF877F7E95}"/>
              </a:ext>
            </a:extLst>
          </p:cNvPr>
          <p:cNvSpPr>
            <a:spLocks noGrp="1"/>
          </p:cNvSpPr>
          <p:nvPr>
            <p:ph idx="4294967295"/>
          </p:nvPr>
        </p:nvSpPr>
        <p:spPr>
          <a:xfrm>
            <a:off x="457200" y="1752600"/>
            <a:ext cx="8229600" cy="4525963"/>
          </a:xfrm>
        </p:spPr>
        <p:txBody>
          <a:bodyPr/>
          <a:lstStyle/>
          <a:p>
            <a:pPr eaLnBrk="1" hangingPunct="1">
              <a:lnSpc>
                <a:spcPct val="80000"/>
              </a:lnSpc>
              <a:defRPr/>
            </a:pPr>
            <a:r>
              <a:rPr lang="en-US" altLang="en-US" sz="2600" u="sng" dirty="0"/>
              <a:t>Purpose:</a:t>
            </a:r>
            <a:r>
              <a:rPr lang="en-US" altLang="en-US" sz="2600" dirty="0"/>
              <a:t> </a:t>
            </a:r>
          </a:p>
          <a:p>
            <a:pPr eaLnBrk="1" hangingPunct="1">
              <a:lnSpc>
                <a:spcPct val="80000"/>
              </a:lnSpc>
              <a:defRPr/>
            </a:pPr>
            <a:endParaRPr lang="en-US" altLang="en-US" sz="200" dirty="0"/>
          </a:p>
          <a:p>
            <a:pPr lvl="1" eaLnBrk="1" hangingPunct="1">
              <a:lnSpc>
                <a:spcPct val="80000"/>
              </a:lnSpc>
              <a:defRPr/>
            </a:pPr>
            <a:r>
              <a:rPr lang="en-US" altLang="en-US" dirty="0"/>
              <a:t>Ensure air quality in attainment and unclassifiable areas does not </a:t>
            </a:r>
            <a:r>
              <a:rPr lang="en-US" altLang="en-US" u="sng" dirty="0"/>
              <a:t>deteriorate</a:t>
            </a:r>
            <a:r>
              <a:rPr lang="en-US" altLang="en-US" dirty="0"/>
              <a:t> due to construction or modification of major stationary sources</a:t>
            </a:r>
          </a:p>
          <a:p>
            <a:pPr lvl="1" eaLnBrk="1" hangingPunct="1">
              <a:lnSpc>
                <a:spcPct val="80000"/>
              </a:lnSpc>
              <a:defRPr/>
            </a:pPr>
            <a:endParaRPr lang="en-US" altLang="en-US" sz="900" dirty="0"/>
          </a:p>
          <a:p>
            <a:pPr lvl="1" eaLnBrk="1" hangingPunct="1">
              <a:lnSpc>
                <a:spcPct val="80000"/>
              </a:lnSpc>
              <a:defRPr/>
            </a:pPr>
            <a:r>
              <a:rPr lang="en-US" altLang="en-US" dirty="0"/>
              <a:t>Ensure emissions from new and modified major sources are well controlled</a:t>
            </a:r>
          </a:p>
          <a:p>
            <a:pPr eaLnBrk="1" hangingPunct="1">
              <a:lnSpc>
                <a:spcPct val="80000"/>
              </a:lnSpc>
              <a:defRPr/>
            </a:pPr>
            <a:endParaRPr lang="en-US" altLang="en-US" sz="100" dirty="0"/>
          </a:p>
          <a:p>
            <a:pPr eaLnBrk="1" hangingPunct="1">
              <a:lnSpc>
                <a:spcPct val="80000"/>
              </a:lnSpc>
              <a:defRPr/>
            </a:pPr>
            <a:r>
              <a:rPr lang="en-US" altLang="en-US" sz="2600" u="sng" dirty="0"/>
              <a:t>Implemented</a:t>
            </a:r>
            <a:r>
              <a:rPr lang="en-US" altLang="en-US" sz="2600" dirty="0"/>
              <a:t> through a pre-construction permit requirement (NSR for attainment and unclassifiable areas)</a:t>
            </a:r>
          </a:p>
        </p:txBody>
      </p:sp>
      <p:cxnSp>
        <p:nvCxnSpPr>
          <p:cNvPr id="4" name="Straight Connector 3">
            <a:extLst>
              <a:ext uri="{FF2B5EF4-FFF2-40B4-BE49-F238E27FC236}">
                <a16:creationId xmlns:a16="http://schemas.microsoft.com/office/drawing/2014/main" id="{57D01366-5852-4903-BB2A-E82115B81646}"/>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3">
            <a:extLst>
              <a:ext uri="{FF2B5EF4-FFF2-40B4-BE49-F238E27FC236}">
                <a16:creationId xmlns:a16="http://schemas.microsoft.com/office/drawing/2014/main" id="{05006C9A-DEB3-4F20-A6C7-82D779F29030}"/>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26342" name="Slide Number Placeholder 1">
            <a:extLst>
              <a:ext uri="{FF2B5EF4-FFF2-40B4-BE49-F238E27FC236}">
                <a16:creationId xmlns:a16="http://schemas.microsoft.com/office/drawing/2014/main" id="{299F3EAC-10E1-4908-9229-1DA04C50AF2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5D6D7E1-86E1-4162-99E5-DAB024DD9C49}" type="slidenum">
              <a:rPr lang="en-US" altLang="en-US" sz="1200">
                <a:solidFill>
                  <a:schemeClr val="bg2"/>
                </a:solidFill>
                <a:effectLst/>
              </a:rPr>
              <a:pPr algn="ctr" eaLnBrk="0" hangingPunct="0">
                <a:spcBef>
                  <a:spcPct val="0"/>
                </a:spcBef>
                <a:buClrTx/>
                <a:buSzTx/>
                <a:buFontTx/>
                <a:buNone/>
              </a:pPr>
              <a:t>178</a:t>
            </a:fld>
            <a:endParaRPr lang="en-US" altLang="en-US" sz="1200">
              <a:solidFill>
                <a:schemeClr val="bg2"/>
              </a:solidFill>
              <a:effectLst/>
            </a:endParaRPr>
          </a:p>
        </p:txBody>
      </p:sp>
    </p:spTree>
    <p:extLst>
      <p:ext uri="{BB962C8B-B14F-4D97-AF65-F5344CB8AC3E}">
        <p14:creationId xmlns:p14="http://schemas.microsoft.com/office/powerpoint/2010/main" val="7627056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xit" presetSubtype="0" fill="hold" nodeType="withEffect">
                                  <p:stCondLst>
                                    <p:cond delay="0"/>
                                  </p:stCondLst>
                                  <p:childTnLst>
                                    <p:set>
                                      <p:cBhvr>
                                        <p:cTn id="20" dur="1" fill="hold">
                                          <p:stCondLst>
                                            <p:cond delay="0"/>
                                          </p:stCondLst>
                                        </p:cTn>
                                        <p:tgtEl>
                                          <p:spTgt spid="3">
                                            <p:txEl>
                                              <p:pRg st="0" end="0"/>
                                            </p:txEl>
                                          </p:spTgt>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3">
                                            <p:txEl>
                                              <p:pRg st="2" end="2"/>
                                            </p:txEl>
                                          </p:spTgt>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3">
                                            <p:txEl>
                                              <p:pRg st="4" end="4"/>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7266" name="Title 1">
            <a:extLst>
              <a:ext uri="{FF2B5EF4-FFF2-40B4-BE49-F238E27FC236}">
                <a16:creationId xmlns:a16="http://schemas.microsoft.com/office/drawing/2014/main" id="{0E6BF511-4221-461F-8C29-DFD32847029B}"/>
              </a:ext>
            </a:extLst>
          </p:cNvPr>
          <p:cNvSpPr>
            <a:spLocks noGrp="1"/>
          </p:cNvSpPr>
          <p:nvPr>
            <p:ph type="title" idx="4294967295"/>
          </p:nvPr>
        </p:nvSpPr>
        <p:spPr>
          <a:xfrm>
            <a:off x="457200" y="384175"/>
            <a:ext cx="8215313" cy="989013"/>
          </a:xfrm>
        </p:spPr>
        <p:txBody>
          <a:bodyPr anchorCtr="0"/>
          <a:lstStyle/>
          <a:p>
            <a:pPr eaLnBrk="1" hangingPunct="1">
              <a:defRPr/>
            </a:pPr>
            <a:r>
              <a:rPr lang="en-US" altLang="en-US" b="1"/>
              <a:t>PSD Applicability</a:t>
            </a:r>
          </a:p>
        </p:txBody>
      </p:sp>
      <p:sp>
        <p:nvSpPr>
          <p:cNvPr id="3" name="Content Placeholder 2">
            <a:extLst>
              <a:ext uri="{FF2B5EF4-FFF2-40B4-BE49-F238E27FC236}">
                <a16:creationId xmlns:a16="http://schemas.microsoft.com/office/drawing/2014/main" id="{78D11CD5-39BA-4968-BAD3-2265E9D63043}"/>
              </a:ext>
            </a:extLst>
          </p:cNvPr>
          <p:cNvSpPr>
            <a:spLocks noGrp="1"/>
          </p:cNvSpPr>
          <p:nvPr>
            <p:ph idx="4294967295"/>
          </p:nvPr>
        </p:nvSpPr>
        <p:spPr>
          <a:xfrm>
            <a:off x="457200" y="1600200"/>
            <a:ext cx="8229600" cy="5029200"/>
          </a:xfrm>
        </p:spPr>
        <p:txBody>
          <a:bodyPr/>
          <a:lstStyle/>
          <a:p>
            <a:pPr eaLnBrk="1" hangingPunct="1">
              <a:defRPr/>
            </a:pPr>
            <a:r>
              <a:rPr lang="en-US" altLang="en-US" sz="3000"/>
              <a:t>Construction of a new </a:t>
            </a:r>
            <a:r>
              <a:rPr lang="en-US" altLang="en-US" sz="3000" u="sng"/>
              <a:t>major</a:t>
            </a:r>
            <a:r>
              <a:rPr lang="en-US" altLang="en-US" sz="3000"/>
              <a:t> stationary source</a:t>
            </a:r>
          </a:p>
          <a:p>
            <a:pPr lvl="1" eaLnBrk="1" hangingPunct="1">
              <a:defRPr/>
            </a:pPr>
            <a:endParaRPr lang="en-US" altLang="en-US" sz="800"/>
          </a:p>
          <a:p>
            <a:pPr eaLnBrk="1" hangingPunct="1">
              <a:defRPr/>
            </a:pPr>
            <a:r>
              <a:rPr lang="en-US" altLang="en-US" sz="3000"/>
              <a:t>A Major Modification to a non-major source, if the physical change by itself constitutes a </a:t>
            </a:r>
            <a:r>
              <a:rPr lang="en-US" altLang="en-US" sz="3000" u="sng"/>
              <a:t>major</a:t>
            </a:r>
            <a:r>
              <a:rPr lang="en-US" altLang="en-US" sz="3000"/>
              <a:t> stationary source</a:t>
            </a:r>
          </a:p>
          <a:p>
            <a:pPr lvl="1" eaLnBrk="1" hangingPunct="1">
              <a:defRPr/>
            </a:pPr>
            <a:endParaRPr lang="en-US" altLang="en-US" sz="800"/>
          </a:p>
          <a:p>
            <a:pPr eaLnBrk="1" hangingPunct="1">
              <a:defRPr/>
            </a:pPr>
            <a:r>
              <a:rPr lang="en-US" altLang="en-US" sz="3000"/>
              <a:t>Major Modification to a </a:t>
            </a:r>
            <a:r>
              <a:rPr lang="en-US" altLang="en-US" sz="3000" u="sng"/>
              <a:t>major</a:t>
            </a:r>
            <a:r>
              <a:rPr lang="en-US" altLang="en-US" sz="3000"/>
              <a:t> stationary source resulting in a significant emissions increase and a significant net emissions increase </a:t>
            </a:r>
          </a:p>
          <a:p>
            <a:pPr lvl="1" eaLnBrk="1" hangingPunct="1">
              <a:defRPr/>
            </a:pPr>
            <a:endParaRPr lang="en-US" altLang="en-US" sz="2600">
              <a:solidFill>
                <a:srgbClr val="FFFF00"/>
              </a:solidFill>
            </a:endParaRPr>
          </a:p>
        </p:txBody>
      </p:sp>
      <p:cxnSp>
        <p:nvCxnSpPr>
          <p:cNvPr id="4" name="Straight Connector 3">
            <a:extLst>
              <a:ext uri="{FF2B5EF4-FFF2-40B4-BE49-F238E27FC236}">
                <a16:creationId xmlns:a16="http://schemas.microsoft.com/office/drawing/2014/main" id="{BFFF1523-B336-4BE1-86CB-5E654493E8CB}"/>
              </a:ext>
            </a:extLst>
          </p:cNvPr>
          <p:cNvCxnSpPr/>
          <p:nvPr/>
        </p:nvCxnSpPr>
        <p:spPr>
          <a:xfrm>
            <a:off x="533400" y="14478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28389" name="Slide Number Placeholder 1">
            <a:extLst>
              <a:ext uri="{FF2B5EF4-FFF2-40B4-BE49-F238E27FC236}">
                <a16:creationId xmlns:a16="http://schemas.microsoft.com/office/drawing/2014/main" id="{B81E0EA4-54DB-4D9C-BAF1-B8E1980CEE2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9047AD3-5750-4746-84BB-AAA2D94FBDCE}" type="slidenum">
              <a:rPr lang="en-US" altLang="en-US" sz="1200">
                <a:solidFill>
                  <a:schemeClr val="bg2"/>
                </a:solidFill>
                <a:effectLst/>
              </a:rPr>
              <a:pPr algn="ctr" eaLnBrk="0" hangingPunct="0">
                <a:spcBef>
                  <a:spcPct val="0"/>
                </a:spcBef>
                <a:buClrTx/>
                <a:buSzTx/>
                <a:buFontTx/>
                <a:buNone/>
              </a:pPr>
              <a:t>179</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4EBEF695-98BD-4DFF-9923-E60C29B16C32}"/>
              </a:ext>
            </a:extLst>
          </p:cNvPr>
          <p:cNvSpPr>
            <a:spLocks noGrp="1" noChangeArrowheads="1"/>
          </p:cNvSpPr>
          <p:nvPr>
            <p:ph type="title" idx="4294967295"/>
          </p:nvPr>
        </p:nvSpPr>
        <p:spPr>
          <a:xfrm>
            <a:off x="457200" y="277813"/>
            <a:ext cx="8229600" cy="941387"/>
          </a:xfrm>
        </p:spPr>
        <p:txBody>
          <a:bodyPr anchor="b" anchorCtr="0"/>
          <a:lstStyle/>
          <a:p>
            <a:pPr eaLnBrk="1" hangingPunct="1">
              <a:defRPr/>
            </a:pPr>
            <a:r>
              <a:rPr lang="en-US" altLang="en-US" sz="4000" b="1" u="sng"/>
              <a:t>Why</a:t>
            </a:r>
            <a:r>
              <a:rPr lang="en-US" altLang="en-US" sz="4000" b="1"/>
              <a:t> is a Permit Needed?</a:t>
            </a:r>
          </a:p>
        </p:txBody>
      </p:sp>
      <p:sp>
        <p:nvSpPr>
          <p:cNvPr id="103427" name="Rectangle 3">
            <a:extLst>
              <a:ext uri="{FF2B5EF4-FFF2-40B4-BE49-F238E27FC236}">
                <a16:creationId xmlns:a16="http://schemas.microsoft.com/office/drawing/2014/main" id="{68665BCC-B33A-40F4-908F-E3E5593AD1FC}"/>
              </a:ext>
            </a:extLst>
          </p:cNvPr>
          <p:cNvSpPr>
            <a:spLocks noGrp="1" noChangeArrowheads="1"/>
          </p:cNvSpPr>
          <p:nvPr>
            <p:ph idx="4294967295"/>
          </p:nvPr>
        </p:nvSpPr>
        <p:spPr/>
        <p:txBody>
          <a:bodyPr/>
          <a:lstStyle/>
          <a:p>
            <a:pPr eaLnBrk="1" hangingPunct="1">
              <a:defRPr/>
            </a:pPr>
            <a:r>
              <a:rPr lang="en-US" altLang="en-US"/>
              <a:t>To protect air quality</a:t>
            </a:r>
          </a:p>
          <a:p>
            <a:pPr eaLnBrk="1" hangingPunct="1">
              <a:defRPr/>
            </a:pPr>
            <a:r>
              <a:rPr lang="en-US" altLang="en-US"/>
              <a:t>To legally limit the amount of air pollutants released into the atmosphere</a:t>
            </a:r>
          </a:p>
          <a:p>
            <a:pPr eaLnBrk="1" hangingPunct="1">
              <a:defRPr/>
            </a:pPr>
            <a:r>
              <a:rPr lang="en-US" altLang="en-US"/>
              <a:t>To exercise control over air emissions by implementing statutory and regulatory requirements</a:t>
            </a:r>
          </a:p>
        </p:txBody>
      </p:sp>
      <p:cxnSp>
        <p:nvCxnSpPr>
          <p:cNvPr id="6" name="Straight Connector 5">
            <a:extLst>
              <a:ext uri="{FF2B5EF4-FFF2-40B4-BE49-F238E27FC236}">
                <a16:creationId xmlns:a16="http://schemas.microsoft.com/office/drawing/2014/main" id="{F57BB912-2050-487F-960B-E6587F4942D0}"/>
              </a:ext>
            </a:extLst>
          </p:cNvPr>
          <p:cNvCxnSpPr/>
          <p:nvPr/>
        </p:nvCxnSpPr>
        <p:spPr>
          <a:xfrm flipV="1">
            <a:off x="457200" y="14478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35173" name="Slide Number Placeholder 1">
            <a:extLst>
              <a:ext uri="{FF2B5EF4-FFF2-40B4-BE49-F238E27FC236}">
                <a16:creationId xmlns:a16="http://schemas.microsoft.com/office/drawing/2014/main" id="{E72F0F02-9057-42A7-9403-F22E5AC8D96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C70BF4A-AA96-4327-A6CB-D9941BAD361E}" type="slidenum">
              <a:rPr lang="en-US" altLang="en-US" sz="1200">
                <a:solidFill>
                  <a:schemeClr val="bg2"/>
                </a:solidFill>
                <a:effectLst/>
              </a:rPr>
              <a:pPr algn="ctr" eaLnBrk="0" hangingPunct="0">
                <a:spcBef>
                  <a:spcPct val="0"/>
                </a:spcBef>
                <a:buClrTx/>
                <a:buSzTx/>
                <a:buFontTx/>
                <a:buNone/>
              </a:pPr>
              <a:t>18</a:t>
            </a:fld>
            <a:endParaRPr lang="en-US" altLang="en-US" sz="1200">
              <a:solidFill>
                <a:schemeClr val="bg2"/>
              </a:solidFill>
              <a:effectLst/>
            </a:endParaRPr>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8290" name="Title 1">
            <a:extLst>
              <a:ext uri="{FF2B5EF4-FFF2-40B4-BE49-F238E27FC236}">
                <a16:creationId xmlns:a16="http://schemas.microsoft.com/office/drawing/2014/main" id="{401324E8-628E-45C1-8518-FA7F3F5D41F1}"/>
              </a:ext>
            </a:extLst>
          </p:cNvPr>
          <p:cNvSpPr>
            <a:spLocks noGrp="1"/>
          </p:cNvSpPr>
          <p:nvPr>
            <p:ph type="title" idx="4294967295"/>
          </p:nvPr>
        </p:nvSpPr>
        <p:spPr/>
        <p:txBody>
          <a:bodyPr anchorCtr="0"/>
          <a:lstStyle/>
          <a:p>
            <a:pPr eaLnBrk="1" hangingPunct="1">
              <a:defRPr/>
            </a:pPr>
            <a:r>
              <a:rPr lang="en-US" altLang="en-US" b="1"/>
              <a:t>PSD Applicability</a:t>
            </a:r>
            <a:br>
              <a:rPr lang="en-US" altLang="en-US" b="1"/>
            </a:br>
            <a:r>
              <a:rPr lang="en-US" altLang="en-US" b="1"/>
              <a:t>Major Source</a:t>
            </a:r>
            <a:endParaRPr lang="en-US" altLang="en-US" sz="4000" b="1"/>
          </a:p>
        </p:txBody>
      </p:sp>
      <p:sp>
        <p:nvSpPr>
          <p:cNvPr id="268291" name="Content Placeholder 2">
            <a:extLst>
              <a:ext uri="{FF2B5EF4-FFF2-40B4-BE49-F238E27FC236}">
                <a16:creationId xmlns:a16="http://schemas.microsoft.com/office/drawing/2014/main" id="{71A0A366-0DF4-444F-A568-112D7B0F217E}"/>
              </a:ext>
            </a:extLst>
          </p:cNvPr>
          <p:cNvSpPr>
            <a:spLocks noGrp="1"/>
          </p:cNvSpPr>
          <p:nvPr>
            <p:ph idx="4294967295"/>
          </p:nvPr>
        </p:nvSpPr>
        <p:spPr>
          <a:xfrm>
            <a:off x="457200" y="1600200"/>
            <a:ext cx="8229600" cy="5257800"/>
          </a:xfrm>
        </p:spPr>
        <p:txBody>
          <a:bodyPr/>
          <a:lstStyle/>
          <a:p>
            <a:pPr eaLnBrk="1" hangingPunct="1">
              <a:lnSpc>
                <a:spcPct val="90000"/>
              </a:lnSpc>
              <a:defRPr/>
            </a:pPr>
            <a:endParaRPr lang="en-US" altLang="en-US" sz="3600" u="sng"/>
          </a:p>
          <a:p>
            <a:pPr eaLnBrk="1" hangingPunct="1">
              <a:lnSpc>
                <a:spcPct val="90000"/>
              </a:lnSpc>
              <a:defRPr/>
            </a:pPr>
            <a:r>
              <a:rPr lang="en-US" altLang="en-US" sz="3200"/>
              <a:t>“Major stationary source” was the common term in all three scenarios</a:t>
            </a:r>
          </a:p>
          <a:p>
            <a:pPr eaLnBrk="1" hangingPunct="1">
              <a:lnSpc>
                <a:spcPct val="90000"/>
              </a:lnSpc>
              <a:defRPr/>
            </a:pPr>
            <a:endParaRPr lang="en-US" altLang="en-US"/>
          </a:p>
          <a:p>
            <a:pPr eaLnBrk="1" hangingPunct="1">
              <a:lnSpc>
                <a:spcPct val="90000"/>
              </a:lnSpc>
              <a:defRPr/>
            </a:pPr>
            <a:r>
              <a:rPr lang="en-US" altLang="en-US" sz="3200"/>
              <a:t>What is a Major Source?</a:t>
            </a:r>
          </a:p>
          <a:p>
            <a:pPr lvl="1" eaLnBrk="1" hangingPunct="1">
              <a:lnSpc>
                <a:spcPct val="90000"/>
              </a:lnSpc>
              <a:defRPr/>
            </a:pPr>
            <a:r>
              <a:rPr lang="en-US" altLang="en-US"/>
              <a:t>Depends on location and regulation type</a:t>
            </a:r>
          </a:p>
          <a:p>
            <a:pPr lvl="1" eaLnBrk="1" hangingPunct="1">
              <a:lnSpc>
                <a:spcPct val="90000"/>
              </a:lnSpc>
              <a:defRPr/>
            </a:pPr>
            <a:r>
              <a:rPr lang="en-US" altLang="en-US" sz="2800"/>
              <a:t>PSD: PTE of 250 tpy</a:t>
            </a:r>
            <a:r>
              <a:rPr lang="en-US" altLang="en-US"/>
              <a:t> unless listed source</a:t>
            </a:r>
            <a:endParaRPr lang="en-US" altLang="en-US" sz="2800"/>
          </a:p>
          <a:p>
            <a:pPr eaLnBrk="1" hangingPunct="1">
              <a:lnSpc>
                <a:spcPct val="90000"/>
              </a:lnSpc>
              <a:defRPr/>
            </a:pPr>
            <a:endParaRPr lang="en-US" altLang="en-US" sz="3200"/>
          </a:p>
          <a:p>
            <a:pPr lvl="1" eaLnBrk="1" hangingPunct="1">
              <a:lnSpc>
                <a:spcPct val="90000"/>
              </a:lnSpc>
              <a:defRPr/>
            </a:pPr>
            <a:endParaRPr lang="en-US" altLang="en-US" sz="800"/>
          </a:p>
        </p:txBody>
      </p:sp>
      <p:cxnSp>
        <p:nvCxnSpPr>
          <p:cNvPr id="4" name="Straight Connector 3">
            <a:extLst>
              <a:ext uri="{FF2B5EF4-FFF2-40B4-BE49-F238E27FC236}">
                <a16:creationId xmlns:a16="http://schemas.microsoft.com/office/drawing/2014/main" id="{757535EB-4737-42BA-8FAA-8551C1A9AB60}"/>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30437" name="Slide Number Placeholder 1">
            <a:extLst>
              <a:ext uri="{FF2B5EF4-FFF2-40B4-BE49-F238E27FC236}">
                <a16:creationId xmlns:a16="http://schemas.microsoft.com/office/drawing/2014/main" id="{09250FBD-313D-40F1-868F-807AF1EB4A4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0F4327A-9BC3-46E8-9B38-4C1D7E5F369B}" type="slidenum">
              <a:rPr lang="en-US" altLang="en-US" sz="1200">
                <a:solidFill>
                  <a:schemeClr val="bg2"/>
                </a:solidFill>
                <a:effectLst/>
              </a:rPr>
              <a:pPr algn="ctr" eaLnBrk="0" hangingPunct="0">
                <a:spcBef>
                  <a:spcPct val="0"/>
                </a:spcBef>
                <a:buClrTx/>
                <a:buSzTx/>
                <a:buFontTx/>
                <a:buNone/>
              </a:pPr>
              <a:t>180</a:t>
            </a:fld>
            <a:endParaRPr lang="en-US" altLang="en-US" sz="1200">
              <a:solidFill>
                <a:schemeClr val="bg2"/>
              </a:solidFill>
              <a:effectLst/>
            </a:endParaRP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2">
            <a:extLst>
              <a:ext uri="{FF2B5EF4-FFF2-40B4-BE49-F238E27FC236}">
                <a16:creationId xmlns:a16="http://schemas.microsoft.com/office/drawing/2014/main" id="{B98C38BF-2081-4BA9-9CBC-54FC897F0EA9}"/>
              </a:ext>
            </a:extLst>
          </p:cNvPr>
          <p:cNvSpPr>
            <a:spLocks noGrp="1" noChangeArrowheads="1"/>
          </p:cNvSpPr>
          <p:nvPr>
            <p:ph type="title" idx="4294967295"/>
          </p:nvPr>
        </p:nvSpPr>
        <p:spPr>
          <a:xfrm>
            <a:off x="471488" y="319088"/>
            <a:ext cx="8215312" cy="661987"/>
          </a:xfrm>
        </p:spPr>
        <p:txBody>
          <a:bodyPr anchorCtr="0"/>
          <a:lstStyle/>
          <a:p>
            <a:pPr eaLnBrk="1" hangingPunct="1">
              <a:defRPr/>
            </a:pPr>
            <a:r>
              <a:rPr lang="en-US" altLang="en-US" sz="2800" b="1"/>
              <a:t>PSD Source Categories with </a:t>
            </a:r>
            <a:br>
              <a:rPr lang="en-US" altLang="en-US" sz="2800" b="1"/>
            </a:br>
            <a:r>
              <a:rPr lang="en-US" altLang="en-US" sz="2800" b="1"/>
              <a:t>100 tpy Major Source thresholds</a:t>
            </a:r>
          </a:p>
        </p:txBody>
      </p:sp>
      <p:graphicFrame>
        <p:nvGraphicFramePr>
          <p:cNvPr id="270371" name="Group 35">
            <a:extLst>
              <a:ext uri="{FF2B5EF4-FFF2-40B4-BE49-F238E27FC236}">
                <a16:creationId xmlns:a16="http://schemas.microsoft.com/office/drawing/2014/main" id="{7BC3ED62-3B73-497A-909B-350F07788420}"/>
              </a:ext>
            </a:extLst>
          </p:cNvPr>
          <p:cNvGraphicFramePr>
            <a:graphicFrameLocks noGrp="1"/>
          </p:cNvGraphicFramePr>
          <p:nvPr>
            <p:ph idx="4294967295"/>
            <p:extLst>
              <p:ext uri="{D42A27DB-BD31-4B8C-83A1-F6EECF244321}">
                <p14:modId xmlns:p14="http://schemas.microsoft.com/office/powerpoint/2010/main" val="1101695423"/>
              </p:ext>
            </p:extLst>
          </p:nvPr>
        </p:nvGraphicFramePr>
        <p:xfrm>
          <a:off x="304800" y="1371600"/>
          <a:ext cx="8610600" cy="5334584"/>
        </p:xfrm>
        <a:graphic>
          <a:graphicData uri="http://schemas.openxmlformats.org/drawingml/2006/table">
            <a:tbl>
              <a:tblPr/>
              <a:tblGrid>
                <a:gridCol w="3802063">
                  <a:extLst>
                    <a:ext uri="{9D8B030D-6E8A-4147-A177-3AD203B41FA5}">
                      <a16:colId xmlns:a16="http://schemas.microsoft.com/office/drawing/2014/main" val="20000"/>
                    </a:ext>
                  </a:extLst>
                </a:gridCol>
                <a:gridCol w="4808537">
                  <a:extLst>
                    <a:ext uri="{9D8B030D-6E8A-4147-A177-3AD203B41FA5}">
                      <a16:colId xmlns:a16="http://schemas.microsoft.com/office/drawing/2014/main" val="20001"/>
                    </a:ext>
                  </a:extLst>
                </a:gridCol>
              </a:tblGrid>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1. Coal cleaning plants (with thermal dryers)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15. Coke oven batteries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 Kraft pulp mills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16. Sulfur recovery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3. Portland cement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17. Carbon black plants (furnace process)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4. Primary zinc smelters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18. Primary lead smelters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5. Iron and steel mills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19. Fuel conversion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6. Primary aluminum ore reduction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20. Sintering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7. Primary copper smelters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21. Secondary metal production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8. Municipal incinerators capable of charging more than 50 tons of refuse per day</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22. Chemical process plants (does not include ethanol production facilities that produce ethanol by natural fermentation)</a:t>
                      </a:r>
                      <a:endParaRPr kumimoji="0" lang="en-US" altLang="en-US" sz="1400" b="0" i="0" u="none" strike="noStrike" cap="none" normalizeH="0" baseline="0" dirty="0">
                        <a:ln>
                          <a:noFill/>
                        </a:ln>
                        <a:solidFill>
                          <a:srgbClr val="EAEAEA"/>
                        </a:solidFill>
                        <a:effectLst>
                          <a:outerShdw blurRad="38100" dist="38100" dir="2700000" algn="tl">
                            <a:srgbClr val="000000"/>
                          </a:outerShdw>
                        </a:effectLst>
                        <a:latin typeface="Arial" pitchFamily="34" charset="0"/>
                        <a:cs typeface="Arial" pitchFamily="34"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9. Hydrofluoric acid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23. Petroleum storage and transfer units with a total storage capacity exceeding 300,000 barrels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10. Sulfuric acid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24. Taconite ore processing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11. Nitric acid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25. Glass fiber processing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12. Petroleum refineries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26. Charcoal production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13. Lime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27. Fossil fuel-fired steam electric plants of more than 250 million British thermal units (BTU) per hour heat input</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14. Phosphate rock processing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28. Fossil-fuel boilers (or combination thereof) totaling more than 250 million BTU/ hour heat input</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bl>
          </a:graphicData>
        </a:graphic>
      </p:graphicFrame>
      <p:pic>
        <p:nvPicPr>
          <p:cNvPr id="534560" name="Picture 2">
            <a:extLst>
              <a:ext uri="{FF2B5EF4-FFF2-40B4-BE49-F238E27FC236}">
                <a16:creationId xmlns:a16="http://schemas.microsoft.com/office/drawing/2014/main" id="{37E0841D-6130-49F9-8BB8-DAE1BF4F23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143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4561" name="Slide Number Placeholder 1">
            <a:extLst>
              <a:ext uri="{FF2B5EF4-FFF2-40B4-BE49-F238E27FC236}">
                <a16:creationId xmlns:a16="http://schemas.microsoft.com/office/drawing/2014/main" id="{C581E7B5-E6C9-4BD3-ADE9-B0DF8314BEC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1A7A370-4049-40A0-945F-3B5031679552}" type="slidenum">
              <a:rPr lang="en-US" altLang="en-US" sz="1200">
                <a:solidFill>
                  <a:schemeClr val="bg2"/>
                </a:solidFill>
                <a:effectLst/>
              </a:rPr>
              <a:pPr algn="ctr" eaLnBrk="0" hangingPunct="0">
                <a:spcBef>
                  <a:spcPct val="0"/>
                </a:spcBef>
                <a:buClrTx/>
                <a:buSzTx/>
                <a:buFontTx/>
                <a:buNone/>
              </a:pPr>
              <a:t>181</a:t>
            </a:fld>
            <a:endParaRPr lang="en-US" altLang="en-US" sz="1200">
              <a:solidFill>
                <a:schemeClr val="bg2"/>
              </a:solidFill>
              <a:effectLst/>
            </a:endParaRPr>
          </a:p>
        </p:txBody>
      </p:sp>
    </p:spTree>
    <p:extLst>
      <p:ext uri="{BB962C8B-B14F-4D97-AF65-F5344CB8AC3E}">
        <p14:creationId xmlns:p14="http://schemas.microsoft.com/office/powerpoint/2010/main" val="1909066999"/>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1362" name="Rectangle 2">
            <a:extLst>
              <a:ext uri="{FF2B5EF4-FFF2-40B4-BE49-F238E27FC236}">
                <a16:creationId xmlns:a16="http://schemas.microsoft.com/office/drawing/2014/main" id="{328E14EC-BA1F-4AC3-B127-89C09BC06E7C}"/>
              </a:ext>
            </a:extLst>
          </p:cNvPr>
          <p:cNvSpPr>
            <a:spLocks noGrp="1"/>
          </p:cNvSpPr>
          <p:nvPr>
            <p:ph type="title" idx="4294967295"/>
          </p:nvPr>
        </p:nvSpPr>
        <p:spPr/>
        <p:txBody>
          <a:bodyPr anchorCtr="0"/>
          <a:lstStyle/>
          <a:p>
            <a:pPr eaLnBrk="1" hangingPunct="1">
              <a:defRPr/>
            </a:pPr>
            <a:r>
              <a:rPr lang="en-US" altLang="en-US" sz="4000" b="1"/>
              <a:t>Pollutant Added to PSD</a:t>
            </a:r>
          </a:p>
        </p:txBody>
      </p:sp>
      <p:sp>
        <p:nvSpPr>
          <p:cNvPr id="271363" name="Rectangle 3">
            <a:extLst>
              <a:ext uri="{FF2B5EF4-FFF2-40B4-BE49-F238E27FC236}">
                <a16:creationId xmlns:a16="http://schemas.microsoft.com/office/drawing/2014/main" id="{B73EFA05-2D02-4DD5-BC43-DD36F66EE158}"/>
              </a:ext>
            </a:extLst>
          </p:cNvPr>
          <p:cNvSpPr>
            <a:spLocks noGrp="1"/>
          </p:cNvSpPr>
          <p:nvPr>
            <p:ph type="body" idx="4294967295"/>
          </p:nvPr>
        </p:nvSpPr>
        <p:spPr>
          <a:xfrm>
            <a:off x="457200" y="1676400"/>
            <a:ext cx="8229600" cy="4525963"/>
          </a:xfrm>
        </p:spPr>
        <p:txBody>
          <a:bodyPr/>
          <a:lstStyle/>
          <a:p>
            <a:pPr lvl="1" eaLnBrk="1" hangingPunct="1">
              <a:defRPr/>
            </a:pPr>
            <a:r>
              <a:rPr lang="en-US" altLang="en-US" sz="3200"/>
              <a:t>PM 2.5</a:t>
            </a:r>
          </a:p>
          <a:p>
            <a:pPr eaLnBrk="1" hangingPunct="1">
              <a:defRPr/>
            </a:pPr>
            <a:endParaRPr lang="en-US" altLang="en-US" sz="1000"/>
          </a:p>
          <a:p>
            <a:pPr lvl="2" eaLnBrk="1" hangingPunct="1">
              <a:defRPr/>
            </a:pPr>
            <a:r>
              <a:rPr lang="en-US" altLang="en-US" sz="3200"/>
              <a:t>PM2.5 final NSR rule published May 16, 2008</a:t>
            </a:r>
          </a:p>
          <a:p>
            <a:pPr lvl="2" eaLnBrk="1" hangingPunct="1">
              <a:buFontTx/>
              <a:buNone/>
              <a:defRPr/>
            </a:pPr>
            <a:endParaRPr lang="en-US" altLang="en-US" sz="3200"/>
          </a:p>
          <a:p>
            <a:pPr lvl="2" eaLnBrk="1" hangingPunct="1">
              <a:defRPr/>
            </a:pPr>
            <a:r>
              <a:rPr lang="en-US" altLang="en-US" sz="3200"/>
              <a:t>See table on page 5 of the rule</a:t>
            </a:r>
          </a:p>
          <a:p>
            <a:pPr lvl="2" eaLnBrk="1" hangingPunct="1">
              <a:defRPr/>
            </a:pPr>
            <a:endParaRPr lang="en-US" altLang="en-US" sz="3200"/>
          </a:p>
          <a:p>
            <a:pPr lvl="2" eaLnBrk="1" hangingPunct="1">
              <a:defRPr/>
            </a:pPr>
            <a:r>
              <a:rPr lang="en-US" altLang="en-US" sz="3200"/>
              <a:t>Major source baseline date – October 20, 2010</a:t>
            </a:r>
          </a:p>
        </p:txBody>
      </p:sp>
      <p:cxnSp>
        <p:nvCxnSpPr>
          <p:cNvPr id="4" name="Straight Connector 3">
            <a:extLst>
              <a:ext uri="{FF2B5EF4-FFF2-40B4-BE49-F238E27FC236}">
                <a16:creationId xmlns:a16="http://schemas.microsoft.com/office/drawing/2014/main" id="{F031698E-8300-4687-BB4C-648A27C2AD73}"/>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36581" name="Slide Number Placeholder 1">
            <a:extLst>
              <a:ext uri="{FF2B5EF4-FFF2-40B4-BE49-F238E27FC236}">
                <a16:creationId xmlns:a16="http://schemas.microsoft.com/office/drawing/2014/main" id="{9BAAEFC3-FA6C-409F-9A31-5F2CE41D54F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CDE1838-CB7E-4025-B9AD-1EA63AE2D341}" type="slidenum">
              <a:rPr lang="en-US" altLang="en-US" sz="1200">
                <a:solidFill>
                  <a:schemeClr val="bg2"/>
                </a:solidFill>
                <a:effectLst/>
              </a:rPr>
              <a:pPr algn="ctr" eaLnBrk="0" hangingPunct="0">
                <a:spcBef>
                  <a:spcPct val="0"/>
                </a:spcBef>
                <a:buClrTx/>
                <a:buSzTx/>
                <a:buFontTx/>
                <a:buNone/>
              </a:pPr>
              <a:t>182</a:t>
            </a:fld>
            <a:endParaRPr lang="en-US" altLang="en-US" sz="1200">
              <a:solidFill>
                <a:schemeClr val="bg2"/>
              </a:solidFill>
              <a:effectLst/>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3410" name="Title 1">
            <a:extLst>
              <a:ext uri="{FF2B5EF4-FFF2-40B4-BE49-F238E27FC236}">
                <a16:creationId xmlns:a16="http://schemas.microsoft.com/office/drawing/2014/main" id="{122E3125-0BCD-417F-A0E1-B15AE217B852}"/>
              </a:ext>
            </a:extLst>
          </p:cNvPr>
          <p:cNvSpPr>
            <a:spLocks noGrp="1"/>
          </p:cNvSpPr>
          <p:nvPr>
            <p:ph type="title" idx="4294967295"/>
          </p:nvPr>
        </p:nvSpPr>
        <p:spPr>
          <a:xfrm>
            <a:off x="457200" y="4762"/>
            <a:ext cx="8229600" cy="1290637"/>
          </a:xfrm>
        </p:spPr>
        <p:txBody>
          <a:bodyPr anchorCtr="0"/>
          <a:lstStyle/>
          <a:p>
            <a:pPr eaLnBrk="1" hangingPunct="1">
              <a:defRPr/>
            </a:pPr>
            <a:r>
              <a:rPr lang="en-US" altLang="en-US" sz="4000" b="1"/>
              <a:t>Major Modification</a:t>
            </a:r>
            <a:br>
              <a:rPr lang="en-US" altLang="en-US" sz="4000" b="1"/>
            </a:br>
            <a:r>
              <a:rPr lang="en-US" altLang="en-US" sz="3200" b="1"/>
              <a:t>PSD</a:t>
            </a:r>
          </a:p>
        </p:txBody>
      </p:sp>
      <p:sp>
        <p:nvSpPr>
          <p:cNvPr id="3" name="Content Placeholder 2">
            <a:extLst>
              <a:ext uri="{FF2B5EF4-FFF2-40B4-BE49-F238E27FC236}">
                <a16:creationId xmlns:a16="http://schemas.microsoft.com/office/drawing/2014/main" id="{3BD1A574-7938-45C2-9CF6-FE02E3797BFC}"/>
              </a:ext>
            </a:extLst>
          </p:cNvPr>
          <p:cNvSpPr>
            <a:spLocks noGrp="1"/>
          </p:cNvSpPr>
          <p:nvPr>
            <p:ph idx="4294967295"/>
          </p:nvPr>
        </p:nvSpPr>
        <p:spPr>
          <a:xfrm>
            <a:off x="469900" y="1676400"/>
            <a:ext cx="8229600" cy="4953000"/>
          </a:xfrm>
        </p:spPr>
        <p:txBody>
          <a:bodyPr/>
          <a:lstStyle/>
          <a:p>
            <a:pPr eaLnBrk="1" hangingPunct="1">
              <a:lnSpc>
                <a:spcPct val="80000"/>
              </a:lnSpc>
              <a:defRPr/>
            </a:pPr>
            <a:endParaRPr lang="en-US" altLang="en-US"/>
          </a:p>
          <a:p>
            <a:pPr eaLnBrk="1" hangingPunct="1">
              <a:lnSpc>
                <a:spcPct val="80000"/>
              </a:lnSpc>
              <a:defRPr/>
            </a:pPr>
            <a:r>
              <a:rPr lang="en-US" altLang="en-US"/>
              <a:t>Subjects Source to PSD</a:t>
            </a:r>
          </a:p>
          <a:p>
            <a:pPr eaLnBrk="1" hangingPunct="1">
              <a:lnSpc>
                <a:spcPct val="80000"/>
              </a:lnSpc>
              <a:defRPr/>
            </a:pPr>
            <a:endParaRPr lang="en-US" altLang="en-US"/>
          </a:p>
          <a:p>
            <a:pPr eaLnBrk="1" hangingPunct="1">
              <a:lnSpc>
                <a:spcPct val="80000"/>
              </a:lnSpc>
              <a:defRPr/>
            </a:pPr>
            <a:r>
              <a:rPr lang="en-US" altLang="en-US"/>
              <a:t>See Lesson 3 for discussion</a:t>
            </a:r>
          </a:p>
          <a:p>
            <a:pPr lvl="1" eaLnBrk="1" hangingPunct="1">
              <a:lnSpc>
                <a:spcPct val="80000"/>
              </a:lnSpc>
              <a:defRPr/>
            </a:pPr>
            <a:endParaRPr lang="en-US" altLang="en-US" sz="3200">
              <a:solidFill>
                <a:srgbClr val="FFFF00"/>
              </a:solidFill>
            </a:endParaRPr>
          </a:p>
          <a:p>
            <a:pPr lvl="2" eaLnBrk="1" hangingPunct="1">
              <a:lnSpc>
                <a:spcPct val="80000"/>
              </a:lnSpc>
              <a:defRPr/>
            </a:pPr>
            <a:endParaRPr lang="en-US" altLang="en-US" sz="2000">
              <a:solidFill>
                <a:srgbClr val="FFFF00"/>
              </a:solidFill>
            </a:endParaRPr>
          </a:p>
          <a:p>
            <a:pPr lvl="1" eaLnBrk="1" hangingPunct="1">
              <a:lnSpc>
                <a:spcPct val="80000"/>
              </a:lnSpc>
              <a:defRPr/>
            </a:pPr>
            <a:endParaRPr lang="en-US" altLang="en-US" sz="2400">
              <a:solidFill>
                <a:srgbClr val="FFFF00"/>
              </a:solidFill>
            </a:endParaRPr>
          </a:p>
        </p:txBody>
      </p:sp>
      <p:cxnSp>
        <p:nvCxnSpPr>
          <p:cNvPr id="4" name="Straight Connector 3">
            <a:extLst>
              <a:ext uri="{FF2B5EF4-FFF2-40B4-BE49-F238E27FC236}">
                <a16:creationId xmlns:a16="http://schemas.microsoft.com/office/drawing/2014/main" id="{1F7E936C-60B6-4983-9294-BB21FC04DA94}"/>
              </a:ext>
            </a:extLst>
          </p:cNvPr>
          <p:cNvCxnSpPr/>
          <p:nvPr/>
        </p:nvCxnSpPr>
        <p:spPr>
          <a:xfrm>
            <a:off x="457200" y="12192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38629" name="Slide Number Placeholder 1">
            <a:extLst>
              <a:ext uri="{FF2B5EF4-FFF2-40B4-BE49-F238E27FC236}">
                <a16:creationId xmlns:a16="http://schemas.microsoft.com/office/drawing/2014/main" id="{81619F42-A472-4026-9DC1-08D78AA8C67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A293015-A1C6-4168-ABF8-077C45EC089E}" type="slidenum">
              <a:rPr lang="en-US" altLang="en-US" sz="1200">
                <a:solidFill>
                  <a:schemeClr val="bg2"/>
                </a:solidFill>
                <a:effectLst/>
              </a:rPr>
              <a:pPr algn="ctr" eaLnBrk="0" hangingPunct="0">
                <a:spcBef>
                  <a:spcPct val="0"/>
                </a:spcBef>
                <a:buClrTx/>
                <a:buSzTx/>
                <a:buFontTx/>
                <a:buNone/>
              </a:pPr>
              <a:t>183</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4434" name="Rectangle 2">
            <a:extLst>
              <a:ext uri="{FF2B5EF4-FFF2-40B4-BE49-F238E27FC236}">
                <a16:creationId xmlns:a16="http://schemas.microsoft.com/office/drawing/2014/main" id="{88937168-443F-4444-8A55-4CE38871BBB6}"/>
              </a:ext>
            </a:extLst>
          </p:cNvPr>
          <p:cNvSpPr>
            <a:spLocks noGrp="1"/>
          </p:cNvSpPr>
          <p:nvPr>
            <p:ph type="title" idx="4294967295"/>
          </p:nvPr>
        </p:nvSpPr>
        <p:spPr>
          <a:xfrm>
            <a:off x="381000" y="152400"/>
            <a:ext cx="8229600" cy="1143000"/>
          </a:xfrm>
        </p:spPr>
        <p:txBody>
          <a:bodyPr anchorCtr="0"/>
          <a:lstStyle/>
          <a:p>
            <a:pPr eaLnBrk="1" hangingPunct="1">
              <a:defRPr/>
            </a:pPr>
            <a:r>
              <a:rPr lang="en-US" altLang="en-US" sz="4000" b="1"/>
              <a:t>Modification</a:t>
            </a:r>
            <a:br>
              <a:rPr lang="en-US" altLang="en-US" sz="4000" b="1"/>
            </a:br>
            <a:r>
              <a:rPr lang="en-US" altLang="en-US" sz="3200" b="1"/>
              <a:t>PSD</a:t>
            </a:r>
          </a:p>
        </p:txBody>
      </p:sp>
      <p:sp>
        <p:nvSpPr>
          <p:cNvPr id="118786" name="Rectangle 3">
            <a:extLst>
              <a:ext uri="{FF2B5EF4-FFF2-40B4-BE49-F238E27FC236}">
                <a16:creationId xmlns:a16="http://schemas.microsoft.com/office/drawing/2014/main" id="{A4242247-3008-4319-862B-FE4469862467}"/>
              </a:ext>
            </a:extLst>
          </p:cNvPr>
          <p:cNvSpPr>
            <a:spLocks noGrp="1"/>
          </p:cNvSpPr>
          <p:nvPr>
            <p:ph type="body" idx="4294967295"/>
          </p:nvPr>
        </p:nvSpPr>
        <p:spPr>
          <a:xfrm>
            <a:off x="533400" y="1447800"/>
            <a:ext cx="8229600" cy="5410200"/>
          </a:xfrm>
        </p:spPr>
        <p:txBody>
          <a:bodyPr/>
          <a:lstStyle/>
          <a:p>
            <a:pPr eaLnBrk="1" hangingPunct="1">
              <a:lnSpc>
                <a:spcPct val="90000"/>
              </a:lnSpc>
              <a:defRPr/>
            </a:pPr>
            <a:r>
              <a:rPr lang="en-US" altLang="en-US" sz="2800"/>
              <a:t>Two preliminary concepts to discuss</a:t>
            </a:r>
          </a:p>
          <a:p>
            <a:pPr eaLnBrk="1" hangingPunct="1">
              <a:lnSpc>
                <a:spcPct val="90000"/>
              </a:lnSpc>
              <a:defRPr/>
            </a:pPr>
            <a:endParaRPr lang="en-US" altLang="en-US" sz="1000"/>
          </a:p>
          <a:p>
            <a:pPr lvl="1" eaLnBrk="1" hangingPunct="1">
              <a:lnSpc>
                <a:spcPct val="90000"/>
              </a:lnSpc>
              <a:defRPr/>
            </a:pPr>
            <a:r>
              <a:rPr lang="en-US" altLang="en-US" sz="2400"/>
              <a:t>Project vs. Emissions Unit </a:t>
            </a:r>
          </a:p>
          <a:p>
            <a:pPr lvl="2" eaLnBrk="1" hangingPunct="1">
              <a:lnSpc>
                <a:spcPct val="90000"/>
              </a:lnSpc>
              <a:defRPr/>
            </a:pPr>
            <a:r>
              <a:rPr lang="en-US" altLang="en-US"/>
              <a:t>Emissions from a project determine whether a significant emissions increase occurs</a:t>
            </a:r>
          </a:p>
          <a:p>
            <a:pPr lvl="2" eaLnBrk="1" hangingPunct="1">
              <a:lnSpc>
                <a:spcPct val="90000"/>
              </a:lnSpc>
              <a:defRPr/>
            </a:pPr>
            <a:r>
              <a:rPr lang="en-US" altLang="en-US"/>
              <a:t>A project is made up of modifications to one or more emissions units </a:t>
            </a:r>
          </a:p>
          <a:p>
            <a:pPr lvl="2" eaLnBrk="1" hangingPunct="1">
              <a:lnSpc>
                <a:spcPct val="90000"/>
              </a:lnSpc>
              <a:defRPr/>
            </a:pPr>
            <a:endParaRPr lang="en-US" altLang="en-US"/>
          </a:p>
          <a:p>
            <a:pPr lvl="1" eaLnBrk="1" hangingPunct="1">
              <a:lnSpc>
                <a:spcPct val="90000"/>
              </a:lnSpc>
              <a:defRPr/>
            </a:pPr>
            <a:r>
              <a:rPr lang="en-US" altLang="en-US" sz="2400"/>
              <a:t>Aggregation</a:t>
            </a:r>
          </a:p>
          <a:p>
            <a:pPr lvl="2" eaLnBrk="1" hangingPunct="1">
              <a:lnSpc>
                <a:spcPct val="90000"/>
              </a:lnSpc>
              <a:defRPr/>
            </a:pPr>
            <a:r>
              <a:rPr lang="en-US" altLang="en-US"/>
              <a:t>Activities at a source should be aggregated when they are substantially related. </a:t>
            </a:r>
          </a:p>
          <a:p>
            <a:pPr lvl="3" eaLnBrk="1" hangingPunct="1">
              <a:lnSpc>
                <a:spcPct val="90000"/>
              </a:lnSpc>
              <a:defRPr/>
            </a:pPr>
            <a:r>
              <a:rPr lang="en-US" altLang="en-US" sz="2400"/>
              <a:t>EPA codified a proposed new aggregation rule </a:t>
            </a:r>
          </a:p>
          <a:p>
            <a:pPr lvl="3" eaLnBrk="1" hangingPunct="1">
              <a:lnSpc>
                <a:spcPct val="90000"/>
              </a:lnSpc>
              <a:defRPr/>
            </a:pPr>
            <a:r>
              <a:rPr lang="en-US" altLang="en-US" sz="2400"/>
              <a:t>Note that on March 29, 2010, EPA proposed to revoke the new rule</a:t>
            </a:r>
          </a:p>
          <a:p>
            <a:pPr eaLnBrk="1" hangingPunct="1">
              <a:lnSpc>
                <a:spcPct val="90000"/>
              </a:lnSpc>
              <a:defRPr/>
            </a:pPr>
            <a:endParaRPr lang="en-US" altLang="en-US" sz="2400"/>
          </a:p>
        </p:txBody>
      </p:sp>
      <p:cxnSp>
        <p:nvCxnSpPr>
          <p:cNvPr id="4" name="Straight Connector 3">
            <a:extLst>
              <a:ext uri="{FF2B5EF4-FFF2-40B4-BE49-F238E27FC236}">
                <a16:creationId xmlns:a16="http://schemas.microsoft.com/office/drawing/2014/main" id="{5083BC0A-4284-4BEE-8887-84F7417F0080}"/>
              </a:ext>
            </a:extLst>
          </p:cNvPr>
          <p:cNvCxnSpPr/>
          <p:nvPr/>
        </p:nvCxnSpPr>
        <p:spPr>
          <a:xfrm>
            <a:off x="533400" y="12954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40677" name="Slide Number Placeholder 1">
            <a:extLst>
              <a:ext uri="{FF2B5EF4-FFF2-40B4-BE49-F238E27FC236}">
                <a16:creationId xmlns:a16="http://schemas.microsoft.com/office/drawing/2014/main" id="{84513F24-5DE7-4C43-BD60-93BEFF38C08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1066AAF-2618-4EAA-8D1C-390CD9AB6294}" type="slidenum">
              <a:rPr lang="en-US" altLang="en-US" sz="1200">
                <a:solidFill>
                  <a:schemeClr val="bg2"/>
                </a:solidFill>
                <a:effectLst/>
              </a:rPr>
              <a:pPr algn="ctr" eaLnBrk="0" hangingPunct="0">
                <a:spcBef>
                  <a:spcPct val="0"/>
                </a:spcBef>
                <a:buClrTx/>
                <a:buSzTx/>
                <a:buFontTx/>
                <a:buNone/>
              </a:pPr>
              <a:t>184</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8786">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18786">
                                            <p:txEl>
                                              <p:pRg st="4" end="4"/>
                                            </p:txEl>
                                          </p:spTgt>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118786">
                                            <p:txEl>
                                              <p:pRg st="3" end="3"/>
                                            </p:txEl>
                                          </p:spTgt>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18786">
                                            <p:txEl>
                                              <p:pRg st="7" end="7"/>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118786">
                                            <p:txEl>
                                              <p:pRg st="8" end="8"/>
                                            </p:txEl>
                                          </p:spTgt>
                                        </p:tgtEl>
                                        <p:attrNameLst>
                                          <p:attrName>style.visibility</p:attrName>
                                        </p:attrNameLst>
                                      </p:cBhvr>
                                      <p:to>
                                        <p:strVal val="visible"/>
                                      </p:to>
                                    </p:set>
                                  </p:childTnLst>
                                </p:cTn>
                              </p:par>
                              <p:par>
                                <p:cTn id="21" presetID="1" presetClass="exit" presetSubtype="0" fill="hold" nodeType="withEffect">
                                  <p:stCondLst>
                                    <p:cond delay="0"/>
                                  </p:stCondLst>
                                  <p:childTnLst>
                                    <p:set>
                                      <p:cBhvr>
                                        <p:cTn id="22" dur="1" fill="hold">
                                          <p:stCondLst>
                                            <p:cond delay="0"/>
                                          </p:stCondLst>
                                        </p:cTn>
                                        <p:tgtEl>
                                          <p:spTgt spid="118786">
                                            <p:txEl>
                                              <p:pRg st="4" end="4"/>
                                            </p:txEl>
                                          </p:spTgt>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18786">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5458" name="Title 1">
            <a:extLst>
              <a:ext uri="{FF2B5EF4-FFF2-40B4-BE49-F238E27FC236}">
                <a16:creationId xmlns:a16="http://schemas.microsoft.com/office/drawing/2014/main" id="{8787B631-A82C-4E02-8ECE-3D87BCA3E912}"/>
              </a:ext>
            </a:extLst>
          </p:cNvPr>
          <p:cNvSpPr>
            <a:spLocks noGrp="1"/>
          </p:cNvSpPr>
          <p:nvPr>
            <p:ph type="title" idx="4294967295"/>
          </p:nvPr>
        </p:nvSpPr>
        <p:spPr/>
        <p:txBody>
          <a:bodyPr anchorCtr="0"/>
          <a:lstStyle/>
          <a:p>
            <a:pPr eaLnBrk="1" hangingPunct="1">
              <a:defRPr/>
            </a:pPr>
            <a:r>
              <a:rPr lang="en-US" altLang="en-US" sz="4000" b="1"/>
              <a:t>Major Modification </a:t>
            </a:r>
            <a:br>
              <a:rPr lang="en-US" altLang="en-US" sz="4000" b="1"/>
            </a:br>
            <a:r>
              <a:rPr lang="en-US" altLang="en-US" sz="3200" b="1"/>
              <a:t>PSD</a:t>
            </a:r>
          </a:p>
        </p:txBody>
      </p:sp>
      <p:sp>
        <p:nvSpPr>
          <p:cNvPr id="3" name="Content Placeholder 2">
            <a:extLst>
              <a:ext uri="{FF2B5EF4-FFF2-40B4-BE49-F238E27FC236}">
                <a16:creationId xmlns:a16="http://schemas.microsoft.com/office/drawing/2014/main" id="{EF700579-7E11-4AA8-8AAF-08F758515318}"/>
              </a:ext>
            </a:extLst>
          </p:cNvPr>
          <p:cNvSpPr>
            <a:spLocks noGrp="1"/>
          </p:cNvSpPr>
          <p:nvPr>
            <p:ph idx="4294967295"/>
          </p:nvPr>
        </p:nvSpPr>
        <p:spPr>
          <a:xfrm>
            <a:off x="457200" y="1676400"/>
            <a:ext cx="8229600" cy="4419600"/>
          </a:xfrm>
        </p:spPr>
        <p:txBody>
          <a:bodyPr/>
          <a:lstStyle/>
          <a:p>
            <a:pPr eaLnBrk="1" hangingPunct="1">
              <a:defRPr/>
            </a:pPr>
            <a:r>
              <a:rPr lang="en-US" altLang="en-US" u="sng"/>
              <a:t>Significant Emissions Increase</a:t>
            </a:r>
          </a:p>
          <a:p>
            <a:pPr eaLnBrk="1" hangingPunct="1">
              <a:buFont typeface="Wingdings" panose="05000000000000000000" pitchFamily="2" charset="2"/>
              <a:buNone/>
              <a:defRPr/>
            </a:pPr>
            <a:endParaRPr lang="en-US" altLang="en-US" sz="100" i="1" u="sng"/>
          </a:p>
          <a:p>
            <a:pPr lvl="2" eaLnBrk="1" hangingPunct="1">
              <a:defRPr/>
            </a:pPr>
            <a:r>
              <a:rPr lang="en-US" altLang="en-US" sz="3200"/>
              <a:t>New Emission Unit [52.21(b)(7)(i)]</a:t>
            </a:r>
          </a:p>
          <a:p>
            <a:pPr lvl="3" eaLnBrk="1" hangingPunct="1">
              <a:defRPr/>
            </a:pPr>
            <a:r>
              <a:rPr lang="en-US" altLang="en-US" sz="2800"/>
              <a:t>Is, or will be newly constructed and</a:t>
            </a:r>
          </a:p>
          <a:p>
            <a:pPr lvl="3" eaLnBrk="1" hangingPunct="1">
              <a:defRPr/>
            </a:pPr>
            <a:r>
              <a:rPr lang="en-US" altLang="en-US" sz="2800"/>
              <a:t>Has existed for less than 2 years since it first operated </a:t>
            </a:r>
          </a:p>
          <a:p>
            <a:pPr lvl="2" eaLnBrk="1" hangingPunct="1">
              <a:defRPr/>
            </a:pPr>
            <a:endParaRPr lang="en-US" altLang="en-US" sz="800"/>
          </a:p>
          <a:p>
            <a:pPr lvl="2" eaLnBrk="1" hangingPunct="1">
              <a:defRPr/>
            </a:pPr>
            <a:r>
              <a:rPr lang="en-US" altLang="en-US" sz="3200"/>
              <a:t>Existing Emission Unit [52.21(b)(7)(ii)]</a:t>
            </a:r>
          </a:p>
          <a:p>
            <a:pPr lvl="3" eaLnBrk="1" hangingPunct="1">
              <a:defRPr/>
            </a:pPr>
            <a:r>
              <a:rPr lang="en-US" altLang="en-US" sz="2800"/>
              <a:t>Any emission unit that isn’t a new emission unit</a:t>
            </a:r>
          </a:p>
          <a:p>
            <a:pPr lvl="3" eaLnBrk="1" hangingPunct="1">
              <a:defRPr/>
            </a:pPr>
            <a:r>
              <a:rPr lang="en-US" altLang="en-US" sz="2800"/>
              <a:t>A replacement unit is an existing unit</a:t>
            </a:r>
          </a:p>
        </p:txBody>
      </p:sp>
      <p:cxnSp>
        <p:nvCxnSpPr>
          <p:cNvPr id="4" name="Straight Connector 3">
            <a:extLst>
              <a:ext uri="{FF2B5EF4-FFF2-40B4-BE49-F238E27FC236}">
                <a16:creationId xmlns:a16="http://schemas.microsoft.com/office/drawing/2014/main" id="{E97976F9-7ED5-48BD-9FED-1556E286124B}"/>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42725" name="Slide Number Placeholder 1">
            <a:extLst>
              <a:ext uri="{FF2B5EF4-FFF2-40B4-BE49-F238E27FC236}">
                <a16:creationId xmlns:a16="http://schemas.microsoft.com/office/drawing/2014/main" id="{821147F2-4CC1-4A3F-9085-90CFA393681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A6D4AFE-424F-43B5-A64B-8A0A06407F92}" type="slidenum">
              <a:rPr lang="en-US" altLang="en-US" sz="1200">
                <a:solidFill>
                  <a:schemeClr val="bg2"/>
                </a:solidFill>
                <a:effectLst/>
              </a:rPr>
              <a:pPr algn="ctr" eaLnBrk="0" hangingPunct="0">
                <a:spcBef>
                  <a:spcPct val="0"/>
                </a:spcBef>
                <a:buClrTx/>
                <a:buSzTx/>
                <a:buFontTx/>
                <a:buNone/>
              </a:pPr>
              <a:t>185</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par>
                                <p:cTn id="21" presetID="1" presetClass="exit" presetSubtype="0" fill="hold" nodeType="withEffect">
                                  <p:stCondLst>
                                    <p:cond delay="0"/>
                                  </p:stCondLst>
                                  <p:childTnLst>
                                    <p:set>
                                      <p:cBhvr>
                                        <p:cTn id="22" dur="1" fill="hold">
                                          <p:stCondLst>
                                            <p:cond delay="0"/>
                                          </p:stCondLst>
                                        </p:cTn>
                                        <p:tgtEl>
                                          <p:spTgt spid="3">
                                            <p:txEl>
                                              <p:pRg st="3" end="3"/>
                                            </p:txEl>
                                          </p:spTgt>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3">
                                            <p:txEl>
                                              <p:pRg st="4" end="4"/>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6EDFAF-990C-4708-BCFC-B16A88B58CF2}"/>
              </a:ext>
            </a:extLst>
          </p:cNvPr>
          <p:cNvSpPr>
            <a:spLocks noGrp="1"/>
          </p:cNvSpPr>
          <p:nvPr>
            <p:ph type="title"/>
          </p:nvPr>
        </p:nvSpPr>
        <p:spPr>
          <a:xfrm>
            <a:off x="476250" y="0"/>
            <a:ext cx="8229600" cy="1139825"/>
          </a:xfrm>
        </p:spPr>
        <p:txBody>
          <a:bodyPr/>
          <a:lstStyle/>
          <a:p>
            <a:r>
              <a:rPr lang="en-US" dirty="0"/>
              <a:t>Significant Emission Rates [52.21(b)(23)]</a:t>
            </a:r>
          </a:p>
        </p:txBody>
      </p:sp>
      <p:graphicFrame>
        <p:nvGraphicFramePr>
          <p:cNvPr id="4" name="Table 4">
            <a:extLst>
              <a:ext uri="{FF2B5EF4-FFF2-40B4-BE49-F238E27FC236}">
                <a16:creationId xmlns:a16="http://schemas.microsoft.com/office/drawing/2014/main" id="{3DB76B73-A104-41F4-8188-9275C2CF370F}"/>
              </a:ext>
            </a:extLst>
          </p:cNvPr>
          <p:cNvGraphicFramePr>
            <a:graphicFrameLocks noGrp="1"/>
          </p:cNvGraphicFramePr>
          <p:nvPr>
            <p:ph idx="1"/>
          </p:nvPr>
        </p:nvGraphicFramePr>
        <p:xfrm>
          <a:off x="323850" y="1209676"/>
          <a:ext cx="8610600" cy="5499559"/>
        </p:xfrm>
        <a:graphic>
          <a:graphicData uri="http://schemas.openxmlformats.org/drawingml/2006/table">
            <a:tbl>
              <a:tblPr firstRow="1" bandRow="1">
                <a:tableStyleId>{5C22544A-7EE6-4342-B048-85BDC9FD1C3A}</a:tableStyleId>
              </a:tblPr>
              <a:tblGrid>
                <a:gridCol w="4636477">
                  <a:extLst>
                    <a:ext uri="{9D8B030D-6E8A-4147-A177-3AD203B41FA5}">
                      <a16:colId xmlns:a16="http://schemas.microsoft.com/office/drawing/2014/main" val="701677359"/>
                    </a:ext>
                  </a:extLst>
                </a:gridCol>
                <a:gridCol w="3974123">
                  <a:extLst>
                    <a:ext uri="{9D8B030D-6E8A-4147-A177-3AD203B41FA5}">
                      <a16:colId xmlns:a16="http://schemas.microsoft.com/office/drawing/2014/main" val="676552592"/>
                    </a:ext>
                  </a:extLst>
                </a:gridCol>
              </a:tblGrid>
              <a:tr h="378919">
                <a:tc>
                  <a:txBody>
                    <a:bodyPr/>
                    <a:lstStyle/>
                    <a:p>
                      <a:r>
                        <a:rPr lang="en-US" dirty="0"/>
                        <a:t>Pollutant</a:t>
                      </a:r>
                    </a:p>
                  </a:txBody>
                  <a:tcPr/>
                </a:tc>
                <a:tc>
                  <a:txBody>
                    <a:bodyPr/>
                    <a:lstStyle/>
                    <a:p>
                      <a:r>
                        <a:rPr lang="en-US"/>
                        <a:t>SER</a:t>
                      </a:r>
                    </a:p>
                  </a:txBody>
                  <a:tcPr/>
                </a:tc>
                <a:extLst>
                  <a:ext uri="{0D108BD9-81ED-4DB2-BD59-A6C34878D82A}">
                    <a16:rowId xmlns:a16="http://schemas.microsoft.com/office/drawing/2014/main" val="2478441055"/>
                  </a:ext>
                </a:extLst>
              </a:tr>
              <a:tr h="321174">
                <a:tc>
                  <a:txBody>
                    <a:bodyPr/>
                    <a:lstStyle/>
                    <a:p>
                      <a:r>
                        <a:rPr lang="en-US"/>
                        <a:t>Carbon Monoxide</a:t>
                      </a:r>
                    </a:p>
                  </a:txBody>
                  <a:tcPr/>
                </a:tc>
                <a:tc>
                  <a:txBody>
                    <a:bodyPr/>
                    <a:lstStyle/>
                    <a:p>
                      <a:r>
                        <a:rPr lang="en-US"/>
                        <a:t>100 tpy</a:t>
                      </a:r>
                    </a:p>
                  </a:txBody>
                  <a:tcPr/>
                </a:tc>
                <a:extLst>
                  <a:ext uri="{0D108BD9-81ED-4DB2-BD59-A6C34878D82A}">
                    <a16:rowId xmlns:a16="http://schemas.microsoft.com/office/drawing/2014/main" val="3576699987"/>
                  </a:ext>
                </a:extLst>
              </a:tr>
              <a:tr h="321174">
                <a:tc>
                  <a:txBody>
                    <a:bodyPr/>
                    <a:lstStyle/>
                    <a:p>
                      <a:r>
                        <a:rPr lang="en-US" dirty="0"/>
                        <a:t>Nitrogen Oxide</a:t>
                      </a:r>
                    </a:p>
                  </a:txBody>
                  <a:tcPr/>
                </a:tc>
                <a:tc>
                  <a:txBody>
                    <a:bodyPr/>
                    <a:lstStyle/>
                    <a:p>
                      <a:r>
                        <a:rPr lang="en-US"/>
                        <a:t>40 tpy</a:t>
                      </a:r>
                    </a:p>
                  </a:txBody>
                  <a:tcPr/>
                </a:tc>
                <a:extLst>
                  <a:ext uri="{0D108BD9-81ED-4DB2-BD59-A6C34878D82A}">
                    <a16:rowId xmlns:a16="http://schemas.microsoft.com/office/drawing/2014/main" val="50192120"/>
                  </a:ext>
                </a:extLst>
              </a:tr>
              <a:tr h="321174">
                <a:tc>
                  <a:txBody>
                    <a:bodyPr/>
                    <a:lstStyle/>
                    <a:p>
                      <a:r>
                        <a:rPr lang="en-US" dirty="0"/>
                        <a:t>Sulfur Dioxide</a:t>
                      </a:r>
                    </a:p>
                  </a:txBody>
                  <a:tcPr/>
                </a:tc>
                <a:tc>
                  <a:txBody>
                    <a:bodyPr/>
                    <a:lstStyle/>
                    <a:p>
                      <a:r>
                        <a:rPr lang="en-US" dirty="0"/>
                        <a:t>40 tpy</a:t>
                      </a:r>
                    </a:p>
                  </a:txBody>
                  <a:tcPr/>
                </a:tc>
                <a:extLst>
                  <a:ext uri="{0D108BD9-81ED-4DB2-BD59-A6C34878D82A}">
                    <a16:rowId xmlns:a16="http://schemas.microsoft.com/office/drawing/2014/main" val="10003"/>
                  </a:ext>
                </a:extLst>
              </a:tr>
              <a:tr h="321174">
                <a:tc>
                  <a:txBody>
                    <a:bodyPr/>
                    <a:lstStyle/>
                    <a:p>
                      <a:r>
                        <a:rPr lang="en-US"/>
                        <a:t>Particulate Matter (PM/PM</a:t>
                      </a:r>
                      <a:r>
                        <a:rPr lang="en-US" baseline="-25000"/>
                        <a:t>10</a:t>
                      </a:r>
                      <a:r>
                        <a:rPr lang="en-US"/>
                        <a:t>)</a:t>
                      </a:r>
                    </a:p>
                  </a:txBody>
                  <a:tcPr/>
                </a:tc>
                <a:tc>
                  <a:txBody>
                    <a:bodyPr/>
                    <a:lstStyle/>
                    <a:p>
                      <a:r>
                        <a:rPr lang="en-US"/>
                        <a:t>25/15 tpy</a:t>
                      </a:r>
                    </a:p>
                  </a:txBody>
                  <a:tcPr/>
                </a:tc>
                <a:extLst>
                  <a:ext uri="{0D108BD9-81ED-4DB2-BD59-A6C34878D82A}">
                    <a16:rowId xmlns:a16="http://schemas.microsoft.com/office/drawing/2014/main" val="597245795"/>
                  </a:ext>
                </a:extLst>
              </a:tr>
              <a:tr h="1267096">
                <a:tc>
                  <a:txBody>
                    <a:bodyPr/>
                    <a:lstStyle/>
                    <a:p>
                      <a:r>
                        <a:rPr lang="en-US"/>
                        <a:t>PM</a:t>
                      </a:r>
                      <a:r>
                        <a:rPr lang="en-US" baseline="-25000"/>
                        <a:t>2.5</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a:effectLst/>
                          <a:ea typeface="Times New Roman" panose="02020603050405020304" pitchFamily="18" charset="0"/>
                          <a:cs typeface="Times New Roman" panose="02020603050405020304" pitchFamily="18" charset="0"/>
                        </a:rPr>
                        <a:t>10 tpy of direct PM</a:t>
                      </a:r>
                      <a:r>
                        <a:rPr lang="en-US" sz="1800" baseline="-25000">
                          <a:effectLst/>
                          <a:ea typeface="Times New Roman" panose="02020603050405020304" pitchFamily="18" charset="0"/>
                          <a:cs typeface="Times New Roman" panose="02020603050405020304" pitchFamily="18" charset="0"/>
                        </a:rPr>
                        <a:t>2.5</a:t>
                      </a:r>
                      <a:r>
                        <a:rPr lang="en-US" sz="1800">
                          <a:effectLst/>
                          <a:ea typeface="Times New Roman" panose="02020603050405020304" pitchFamily="18" charset="0"/>
                          <a:cs typeface="Times New Roman" panose="02020603050405020304" pitchFamily="18" charset="0"/>
                        </a:rPr>
                        <a:t> emissions; 40 tpy of sulfur dioxide emissions; 40 tpy of nitrogen oxide emissions unless demonstrated not to be a PM</a:t>
                      </a:r>
                      <a:r>
                        <a:rPr lang="en-US" sz="1800" baseline="-25000">
                          <a:effectLst/>
                          <a:ea typeface="Times New Roman" panose="02020603050405020304" pitchFamily="18" charset="0"/>
                          <a:cs typeface="Times New Roman" panose="02020603050405020304" pitchFamily="18" charset="0"/>
                        </a:rPr>
                        <a:t>2.5</a:t>
                      </a:r>
                      <a:r>
                        <a:rPr lang="en-US" sz="1800">
                          <a:effectLst/>
                          <a:ea typeface="Times New Roman" panose="02020603050405020304" pitchFamily="18" charset="0"/>
                          <a:cs typeface="Times New Roman" panose="02020603050405020304" pitchFamily="18" charset="0"/>
                        </a:rPr>
                        <a:t> precursor 52.21(b)(5) </a:t>
                      </a:r>
                      <a:endParaRPr lang="en-US"/>
                    </a:p>
                  </a:txBody>
                  <a:tcPr/>
                </a:tc>
                <a:extLst>
                  <a:ext uri="{0D108BD9-81ED-4DB2-BD59-A6C34878D82A}">
                    <a16:rowId xmlns:a16="http://schemas.microsoft.com/office/drawing/2014/main" val="1072930014"/>
                  </a:ext>
                </a:extLst>
              </a:tr>
              <a:tr h="321174">
                <a:tc>
                  <a:txBody>
                    <a:bodyPr/>
                    <a:lstStyle/>
                    <a:p>
                      <a:r>
                        <a:rPr lang="en-US" dirty="0"/>
                        <a:t>Ozone</a:t>
                      </a:r>
                    </a:p>
                  </a:txBody>
                  <a:tcPr/>
                </a:tc>
                <a:tc>
                  <a:txBody>
                    <a:bodyPr/>
                    <a:lstStyle/>
                    <a:p>
                      <a:r>
                        <a:rPr lang="en-US"/>
                        <a:t>40 tpy VOCs or nitrogen oxides</a:t>
                      </a:r>
                    </a:p>
                  </a:txBody>
                  <a:tcPr/>
                </a:tc>
                <a:extLst>
                  <a:ext uri="{0D108BD9-81ED-4DB2-BD59-A6C34878D82A}">
                    <a16:rowId xmlns:a16="http://schemas.microsoft.com/office/drawing/2014/main" val="1303976926"/>
                  </a:ext>
                </a:extLst>
              </a:tr>
              <a:tr h="321174">
                <a:tc>
                  <a:txBody>
                    <a:bodyPr/>
                    <a:lstStyle/>
                    <a:p>
                      <a:r>
                        <a:rPr lang="en-US" dirty="0"/>
                        <a:t>Lead</a:t>
                      </a:r>
                    </a:p>
                  </a:txBody>
                  <a:tcPr/>
                </a:tc>
                <a:tc>
                  <a:txBody>
                    <a:bodyPr/>
                    <a:lstStyle/>
                    <a:p>
                      <a:r>
                        <a:rPr lang="en-US" dirty="0"/>
                        <a:t>.6 tpy</a:t>
                      </a:r>
                    </a:p>
                  </a:txBody>
                  <a:tcPr/>
                </a:tc>
                <a:extLst>
                  <a:ext uri="{0D108BD9-81ED-4DB2-BD59-A6C34878D82A}">
                    <a16:rowId xmlns:a16="http://schemas.microsoft.com/office/drawing/2014/main" val="10007"/>
                  </a:ext>
                </a:extLst>
              </a:tr>
              <a:tr h="3211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ea typeface="Times New Roman" panose="02020603050405020304" pitchFamily="18" charset="0"/>
                          <a:cs typeface="Times New Roman" panose="02020603050405020304" pitchFamily="18" charset="0"/>
                        </a:rPr>
                        <a:t>Fluorides</a:t>
                      </a:r>
                      <a:endParaRPr lang="en-US" dirty="0">
                        <a:effectLst/>
                      </a:endParaRPr>
                    </a:p>
                  </a:txBody>
                  <a:tcPr/>
                </a:tc>
                <a:tc>
                  <a:txBody>
                    <a:bodyPr/>
                    <a:lstStyle/>
                    <a:p>
                      <a:r>
                        <a:rPr lang="en-US"/>
                        <a:t>3 tpy</a:t>
                      </a:r>
                    </a:p>
                  </a:txBody>
                  <a:tcPr/>
                </a:tc>
                <a:extLst>
                  <a:ext uri="{0D108BD9-81ED-4DB2-BD59-A6C34878D82A}">
                    <a16:rowId xmlns:a16="http://schemas.microsoft.com/office/drawing/2014/main" val="1165292443"/>
                  </a:ext>
                </a:extLst>
              </a:tr>
              <a:tr h="3211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a:effectLst/>
                          <a:ea typeface="Times New Roman" panose="02020603050405020304" pitchFamily="18" charset="0"/>
                          <a:cs typeface="Times New Roman" panose="02020603050405020304" pitchFamily="18" charset="0"/>
                        </a:rPr>
                        <a:t>Sulfuric acid mist</a:t>
                      </a:r>
                      <a:endParaRPr lang="en-US">
                        <a:effectLst/>
                      </a:endParaRPr>
                    </a:p>
                  </a:txBody>
                  <a:tcPr/>
                </a:tc>
                <a:tc>
                  <a:txBody>
                    <a:bodyPr/>
                    <a:lstStyle/>
                    <a:p>
                      <a:r>
                        <a:rPr lang="en-US"/>
                        <a:t>7 tpy</a:t>
                      </a:r>
                    </a:p>
                  </a:txBody>
                  <a:tcPr/>
                </a:tc>
                <a:extLst>
                  <a:ext uri="{0D108BD9-81ED-4DB2-BD59-A6C34878D82A}">
                    <a16:rowId xmlns:a16="http://schemas.microsoft.com/office/drawing/2014/main" val="1385604080"/>
                  </a:ext>
                </a:extLst>
              </a:tr>
              <a:tr h="321174">
                <a:tc>
                  <a:txBody>
                    <a:bodyPr/>
                    <a:lstStyle/>
                    <a:p>
                      <a:r>
                        <a:rPr lang="en-US" sz="1800">
                          <a:effectLst/>
                          <a:ea typeface="Times New Roman" panose="02020603050405020304" pitchFamily="18" charset="0"/>
                          <a:cs typeface="Times New Roman" panose="02020603050405020304" pitchFamily="18" charset="0"/>
                        </a:rPr>
                        <a:t>Total reduced sulfur (including H</a:t>
                      </a:r>
                      <a:r>
                        <a:rPr lang="en-US" sz="1800" baseline="-25000">
                          <a:effectLst/>
                          <a:ea typeface="Times New Roman" panose="02020603050405020304" pitchFamily="18" charset="0"/>
                          <a:cs typeface="Times New Roman" panose="02020603050405020304" pitchFamily="18" charset="0"/>
                        </a:rPr>
                        <a:t>2</a:t>
                      </a:r>
                      <a:r>
                        <a:rPr lang="en-US" sz="1800">
                          <a:effectLst/>
                          <a:ea typeface="Times New Roman" panose="02020603050405020304" pitchFamily="18" charset="0"/>
                          <a:cs typeface="Times New Roman" panose="02020603050405020304" pitchFamily="18" charset="0"/>
                        </a:rPr>
                        <a:t>S): </a:t>
                      </a:r>
                      <a:endParaRPr lang="en-US">
                        <a:effectLst/>
                      </a:endParaRPr>
                    </a:p>
                  </a:txBody>
                  <a:tcPr/>
                </a:tc>
                <a:tc>
                  <a:txBody>
                    <a:bodyPr/>
                    <a:lstStyle/>
                    <a:p>
                      <a:r>
                        <a:rPr lang="en-US"/>
                        <a:t>10 tpy</a:t>
                      </a:r>
                    </a:p>
                  </a:txBody>
                  <a:tcPr/>
                </a:tc>
                <a:extLst>
                  <a:ext uri="{0D108BD9-81ED-4DB2-BD59-A6C34878D82A}">
                    <a16:rowId xmlns:a16="http://schemas.microsoft.com/office/drawing/2014/main" val="1226662935"/>
                  </a:ext>
                </a:extLst>
              </a:tr>
              <a:tr h="3211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a:effectLst/>
                          <a:ea typeface="Times New Roman" panose="02020603050405020304" pitchFamily="18" charset="0"/>
                          <a:cs typeface="Times New Roman" panose="02020603050405020304" pitchFamily="18" charset="0"/>
                        </a:rPr>
                        <a:t>Reduced sulfur compounds (including H</a:t>
                      </a:r>
                      <a:r>
                        <a:rPr lang="en-US" sz="1800" baseline="-25000">
                          <a:effectLst/>
                          <a:ea typeface="Times New Roman" panose="02020603050405020304" pitchFamily="18" charset="0"/>
                          <a:cs typeface="Times New Roman" panose="02020603050405020304" pitchFamily="18" charset="0"/>
                        </a:rPr>
                        <a:t>2</a:t>
                      </a:r>
                      <a:r>
                        <a:rPr lang="en-US" sz="1800">
                          <a:effectLst/>
                          <a:ea typeface="Times New Roman" panose="02020603050405020304" pitchFamily="18" charset="0"/>
                          <a:cs typeface="Times New Roman" panose="02020603050405020304" pitchFamily="18" charset="0"/>
                        </a:rPr>
                        <a:t>S)</a:t>
                      </a:r>
                      <a:endParaRPr lang="en-US">
                        <a:effectLst/>
                      </a:endParaRPr>
                    </a:p>
                  </a:txBody>
                  <a:tcPr/>
                </a:tc>
                <a:tc>
                  <a:txBody>
                    <a:bodyPr/>
                    <a:lstStyle/>
                    <a:p>
                      <a:r>
                        <a:rPr lang="en-US" dirty="0"/>
                        <a:t>10 tpy</a:t>
                      </a:r>
                    </a:p>
                  </a:txBody>
                  <a:tcPr/>
                </a:tc>
                <a:extLst>
                  <a:ext uri="{0D108BD9-81ED-4DB2-BD59-A6C34878D82A}">
                    <a16:rowId xmlns:a16="http://schemas.microsoft.com/office/drawing/2014/main" val="3512813697"/>
                  </a:ext>
                </a:extLst>
              </a:tr>
            </a:tbl>
          </a:graphicData>
        </a:graphic>
      </p:graphicFrame>
      <p:sp>
        <p:nvSpPr>
          <p:cNvPr id="3" name="Slide Number Placeholder 2">
            <a:extLst>
              <a:ext uri="{FF2B5EF4-FFF2-40B4-BE49-F238E27FC236}">
                <a16:creationId xmlns:a16="http://schemas.microsoft.com/office/drawing/2014/main" id="{86345D2B-C3A7-4A06-917D-AA60FAD93515}"/>
              </a:ext>
            </a:extLst>
          </p:cNvPr>
          <p:cNvSpPr>
            <a:spLocks noGrp="1"/>
          </p:cNvSpPr>
          <p:nvPr>
            <p:ph type="sldNum" sz="quarter" idx="12"/>
          </p:nvPr>
        </p:nvSpPr>
        <p:spPr/>
        <p:txBody>
          <a:bodyPr/>
          <a:lstStyle/>
          <a:p>
            <a:fld id="{1F333893-AED4-4285-99FE-66EF6CDDAB4C}" type="slidenum">
              <a:rPr lang="en-US" altLang="en-US"/>
              <a:pPr/>
              <a:t>186</a:t>
            </a:fld>
            <a:endParaRPr lang="en-US"/>
          </a:p>
        </p:txBody>
      </p:sp>
    </p:spTree>
    <p:extLst>
      <p:ext uri="{BB962C8B-B14F-4D97-AF65-F5344CB8AC3E}">
        <p14:creationId xmlns:p14="http://schemas.microsoft.com/office/powerpoint/2010/main" val="405490215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6EDFAF-990C-4708-BCFC-B16A88B58CF2}"/>
              </a:ext>
            </a:extLst>
          </p:cNvPr>
          <p:cNvSpPr>
            <a:spLocks noGrp="1"/>
          </p:cNvSpPr>
          <p:nvPr>
            <p:ph type="title"/>
          </p:nvPr>
        </p:nvSpPr>
        <p:spPr/>
        <p:txBody>
          <a:bodyPr/>
          <a:lstStyle/>
          <a:p>
            <a:r>
              <a:rPr lang="en-US"/>
              <a:t>Significant Emission Rates [52.21(b)(23)]</a:t>
            </a:r>
          </a:p>
        </p:txBody>
      </p:sp>
      <p:graphicFrame>
        <p:nvGraphicFramePr>
          <p:cNvPr id="4" name="Table 4">
            <a:extLst>
              <a:ext uri="{FF2B5EF4-FFF2-40B4-BE49-F238E27FC236}">
                <a16:creationId xmlns:a16="http://schemas.microsoft.com/office/drawing/2014/main" id="{3DB76B73-A104-41F4-8188-9275C2CF370F}"/>
              </a:ext>
            </a:extLst>
          </p:cNvPr>
          <p:cNvGraphicFramePr>
            <a:graphicFrameLocks noGrp="1"/>
          </p:cNvGraphicFramePr>
          <p:nvPr>
            <p:ph idx="1"/>
            <p:extLst>
              <p:ext uri="{D42A27DB-BD31-4B8C-83A1-F6EECF244321}">
                <p14:modId xmlns:p14="http://schemas.microsoft.com/office/powerpoint/2010/main" val="82212881"/>
              </p:ext>
            </p:extLst>
          </p:nvPr>
        </p:nvGraphicFramePr>
        <p:xfrm>
          <a:off x="266700" y="1600200"/>
          <a:ext cx="8610600" cy="4028440"/>
        </p:xfrm>
        <a:graphic>
          <a:graphicData uri="http://schemas.openxmlformats.org/drawingml/2006/table">
            <a:tbl>
              <a:tblPr firstRow="1" bandRow="1">
                <a:tableStyleId>{5C22544A-7EE6-4342-B048-85BDC9FD1C3A}</a:tableStyleId>
              </a:tblPr>
              <a:tblGrid>
                <a:gridCol w="4636477">
                  <a:extLst>
                    <a:ext uri="{9D8B030D-6E8A-4147-A177-3AD203B41FA5}">
                      <a16:colId xmlns:a16="http://schemas.microsoft.com/office/drawing/2014/main" val="701677359"/>
                    </a:ext>
                  </a:extLst>
                </a:gridCol>
                <a:gridCol w="3974123">
                  <a:extLst>
                    <a:ext uri="{9D8B030D-6E8A-4147-A177-3AD203B41FA5}">
                      <a16:colId xmlns:a16="http://schemas.microsoft.com/office/drawing/2014/main" val="676552592"/>
                    </a:ext>
                  </a:extLst>
                </a:gridCol>
              </a:tblGrid>
              <a:tr h="370840">
                <a:tc>
                  <a:txBody>
                    <a:bodyPr/>
                    <a:lstStyle/>
                    <a:p>
                      <a:r>
                        <a:rPr lang="en-US"/>
                        <a:t>Pollutant</a:t>
                      </a:r>
                    </a:p>
                  </a:txBody>
                  <a:tcPr/>
                </a:tc>
                <a:tc>
                  <a:txBody>
                    <a:bodyPr/>
                    <a:lstStyle/>
                    <a:p>
                      <a:r>
                        <a:rPr lang="en-US"/>
                        <a:t>SER</a:t>
                      </a:r>
                    </a:p>
                  </a:txBody>
                  <a:tcPr/>
                </a:tc>
                <a:extLst>
                  <a:ext uri="{0D108BD9-81ED-4DB2-BD59-A6C34878D82A}">
                    <a16:rowId xmlns:a16="http://schemas.microsoft.com/office/drawing/2014/main" val="2478441055"/>
                  </a:ext>
                </a:extLst>
              </a:tr>
              <a:tr h="370840">
                <a:tc>
                  <a:txBody>
                    <a:bodyPr/>
                    <a:lstStyle/>
                    <a:p>
                      <a:r>
                        <a:rPr lang="en-US" sz="1800">
                          <a:effectLst/>
                          <a:ea typeface="Times New Roman" panose="02020603050405020304" pitchFamily="18" charset="0"/>
                          <a:cs typeface="Times New Roman" panose="02020603050405020304" pitchFamily="18" charset="0"/>
                        </a:rPr>
                        <a:t>Municipal waste combustor organics (measured as total tetra-through octa-chlorinated dibenzo-p-dioxins and dibenzofurans)</a:t>
                      </a:r>
                      <a:endParaRPr lang="en-US">
                        <a:effectLst/>
                      </a:endParaRPr>
                    </a:p>
                  </a:txBody>
                  <a:tcPr/>
                </a:tc>
                <a:tc>
                  <a:txBody>
                    <a:bodyPr/>
                    <a:lstStyle/>
                    <a:p>
                      <a:r>
                        <a:rPr lang="en-US" sz="1800">
                          <a:effectLst/>
                          <a:ea typeface="Times New Roman" panose="02020603050405020304" pitchFamily="18" charset="0"/>
                          <a:cs typeface="Times New Roman" panose="02020603050405020304" pitchFamily="18" charset="0"/>
                        </a:rPr>
                        <a:t>3.2 x 10</a:t>
                      </a:r>
                      <a:r>
                        <a:rPr lang="en-US" sz="1800" baseline="30000">
                          <a:effectLst/>
                          <a:ea typeface="Times New Roman" panose="02020603050405020304" pitchFamily="18" charset="0"/>
                          <a:cs typeface="Times New Roman" panose="02020603050405020304" pitchFamily="18" charset="0"/>
                        </a:rPr>
                        <a:t>–6</a:t>
                      </a:r>
                      <a:r>
                        <a:rPr lang="en-US" sz="1800">
                          <a:effectLst/>
                          <a:ea typeface="Times New Roman" panose="02020603050405020304" pitchFamily="18" charset="0"/>
                          <a:cs typeface="Times New Roman" panose="02020603050405020304" pitchFamily="18" charset="0"/>
                        </a:rPr>
                        <a:t> megagrams per year (3.5 x 10</a:t>
                      </a:r>
                      <a:r>
                        <a:rPr lang="en-US" sz="1800" baseline="30000">
                          <a:effectLst/>
                          <a:ea typeface="Times New Roman" panose="02020603050405020304" pitchFamily="18" charset="0"/>
                          <a:cs typeface="Times New Roman" panose="02020603050405020304" pitchFamily="18" charset="0"/>
                        </a:rPr>
                        <a:t>–6</a:t>
                      </a:r>
                      <a:r>
                        <a:rPr lang="en-US" sz="1800">
                          <a:effectLst/>
                          <a:ea typeface="Times New Roman" panose="02020603050405020304" pitchFamily="18" charset="0"/>
                          <a:cs typeface="Times New Roman" panose="02020603050405020304" pitchFamily="18" charset="0"/>
                        </a:rPr>
                        <a:t> tons per year) </a:t>
                      </a:r>
                      <a:endParaRPr lang="en-US">
                        <a:effectLst/>
                      </a:endParaRPr>
                    </a:p>
                  </a:txBody>
                  <a:tcPr/>
                </a:tc>
                <a:extLst>
                  <a:ext uri="{0D108BD9-81ED-4DB2-BD59-A6C34878D82A}">
                    <a16:rowId xmlns:a16="http://schemas.microsoft.com/office/drawing/2014/main" val="357669998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a:effectLst/>
                          <a:ea typeface="Times New Roman" panose="02020603050405020304" pitchFamily="18" charset="0"/>
                          <a:cs typeface="Times New Roman" panose="02020603050405020304" pitchFamily="18" charset="0"/>
                        </a:rPr>
                        <a:t>Municipal waste combustor metals (measured as particulate matter)</a:t>
                      </a:r>
                    </a:p>
                  </a:txBody>
                  <a:tcPr/>
                </a:tc>
                <a:tc>
                  <a:txBody>
                    <a:bodyPr/>
                    <a:lstStyle/>
                    <a:p>
                      <a:r>
                        <a:rPr lang="en-US" sz="1800">
                          <a:effectLst/>
                          <a:ea typeface="Times New Roman" panose="02020603050405020304" pitchFamily="18" charset="0"/>
                          <a:cs typeface="Times New Roman" panose="02020603050405020304" pitchFamily="18" charset="0"/>
                        </a:rPr>
                        <a:t>14 megagrams per year (15 tons per year)</a:t>
                      </a:r>
                      <a:endParaRPr lang="en-US">
                        <a:effectLst/>
                      </a:endParaRPr>
                    </a:p>
                  </a:txBody>
                  <a:tcPr/>
                </a:tc>
                <a:extLst>
                  <a:ext uri="{0D108BD9-81ED-4DB2-BD59-A6C34878D82A}">
                    <a16:rowId xmlns:a16="http://schemas.microsoft.com/office/drawing/2014/main" val="5019212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a:effectLst/>
                          <a:ea typeface="Times New Roman" panose="02020603050405020304" pitchFamily="18" charset="0"/>
                          <a:cs typeface="Times New Roman" panose="02020603050405020304" pitchFamily="18" charset="0"/>
                        </a:rPr>
                        <a:t>Municipal waste combustor acid gases (measured as sulfur dioxide and hydrogen chloride)</a:t>
                      </a:r>
                      <a:endParaRPr lang="en-US">
                        <a:effectLst/>
                      </a:endParaRPr>
                    </a:p>
                  </a:txBody>
                  <a:tcPr/>
                </a:tc>
                <a:tc>
                  <a:txBody>
                    <a:bodyPr/>
                    <a:lstStyle/>
                    <a:p>
                      <a:r>
                        <a:rPr lang="en-US" sz="1800">
                          <a:effectLst/>
                          <a:ea typeface="Times New Roman" panose="02020603050405020304" pitchFamily="18" charset="0"/>
                          <a:cs typeface="Times New Roman" panose="02020603050405020304" pitchFamily="18" charset="0"/>
                        </a:rPr>
                        <a:t>36 megagrams per year (40 tons per year)</a:t>
                      </a:r>
                      <a:endParaRPr lang="en-US">
                        <a:effectLst/>
                      </a:endParaRPr>
                    </a:p>
                  </a:txBody>
                  <a:tcPr/>
                </a:tc>
                <a:extLst>
                  <a:ext uri="{0D108BD9-81ED-4DB2-BD59-A6C34878D82A}">
                    <a16:rowId xmlns:a16="http://schemas.microsoft.com/office/drawing/2014/main" val="59724579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a:effectLst/>
                          <a:ea typeface="Times New Roman" panose="02020603050405020304" pitchFamily="18" charset="0"/>
                          <a:cs typeface="Times New Roman" panose="02020603050405020304" pitchFamily="18" charset="0"/>
                        </a:rPr>
                        <a:t>Municipal solid waste landfills emissions (measured as nonmethane organic compounds)</a:t>
                      </a:r>
                      <a:endParaRPr lang="en-US" baseline="-25000">
                        <a:effectLst/>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a:effectLst/>
                          <a:ea typeface="Times New Roman" panose="02020603050405020304" pitchFamily="18" charset="0"/>
                          <a:cs typeface="Times New Roman" panose="02020603050405020304" pitchFamily="18" charset="0"/>
                        </a:rPr>
                        <a:t>45 megagrams per year (50 tons per year)</a:t>
                      </a:r>
                      <a:endParaRPr lang="en-US">
                        <a:effectLst/>
                      </a:endParaRPr>
                    </a:p>
                  </a:txBody>
                  <a:tcPr/>
                </a:tc>
                <a:extLst>
                  <a:ext uri="{0D108BD9-81ED-4DB2-BD59-A6C34878D82A}">
                    <a16:rowId xmlns:a16="http://schemas.microsoft.com/office/drawing/2014/main" val="1072930014"/>
                  </a:ext>
                </a:extLst>
              </a:tr>
            </a:tbl>
          </a:graphicData>
        </a:graphic>
      </p:graphicFrame>
      <p:sp>
        <p:nvSpPr>
          <p:cNvPr id="3" name="Slide Number Placeholder 2">
            <a:extLst>
              <a:ext uri="{FF2B5EF4-FFF2-40B4-BE49-F238E27FC236}">
                <a16:creationId xmlns:a16="http://schemas.microsoft.com/office/drawing/2014/main" id="{1065291C-FEE4-4946-ACE4-AFF040EA0CC9}"/>
              </a:ext>
            </a:extLst>
          </p:cNvPr>
          <p:cNvSpPr>
            <a:spLocks noGrp="1"/>
          </p:cNvSpPr>
          <p:nvPr>
            <p:ph type="sldNum" sz="quarter" idx="12"/>
          </p:nvPr>
        </p:nvSpPr>
        <p:spPr/>
        <p:txBody>
          <a:bodyPr/>
          <a:lstStyle/>
          <a:p>
            <a:fld id="{1F333893-AED4-4285-99FE-66EF6CDDAB4C}" type="slidenum">
              <a:rPr lang="en-US" altLang="en-US"/>
              <a:pPr/>
              <a:t>187</a:t>
            </a:fld>
            <a:endParaRPr lang="en-US"/>
          </a:p>
        </p:txBody>
      </p:sp>
    </p:spTree>
    <p:extLst>
      <p:ext uri="{BB962C8B-B14F-4D97-AF65-F5344CB8AC3E}">
        <p14:creationId xmlns:p14="http://schemas.microsoft.com/office/powerpoint/2010/main" val="3895590179"/>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7506" name="Title 1">
            <a:extLst>
              <a:ext uri="{FF2B5EF4-FFF2-40B4-BE49-F238E27FC236}">
                <a16:creationId xmlns:a16="http://schemas.microsoft.com/office/drawing/2014/main" id="{6222154A-19F7-4497-9D16-F323115C22B2}"/>
              </a:ext>
            </a:extLst>
          </p:cNvPr>
          <p:cNvSpPr>
            <a:spLocks noGrp="1"/>
          </p:cNvSpPr>
          <p:nvPr>
            <p:ph type="title" idx="4294967295"/>
          </p:nvPr>
        </p:nvSpPr>
        <p:spPr>
          <a:xfrm>
            <a:off x="681038" y="341313"/>
            <a:ext cx="7958137" cy="984250"/>
          </a:xfrm>
        </p:spPr>
        <p:txBody>
          <a:bodyPr anchorCtr="0"/>
          <a:lstStyle/>
          <a:p>
            <a:pPr eaLnBrk="1" hangingPunct="1">
              <a:defRPr/>
            </a:pPr>
            <a:r>
              <a:rPr lang="en-US" altLang="en-US" sz="4000" b="1"/>
              <a:t>Major Modification</a:t>
            </a:r>
            <a:r>
              <a:rPr lang="en-US" altLang="en-US" sz="4000" b="1" u="sng"/>
              <a:t> </a:t>
            </a:r>
            <a:br>
              <a:rPr lang="en-US" altLang="en-US" sz="4000" b="1"/>
            </a:br>
            <a:r>
              <a:rPr lang="en-US" altLang="en-US" sz="3200" b="1"/>
              <a:t>PSD</a:t>
            </a:r>
          </a:p>
        </p:txBody>
      </p:sp>
      <p:sp>
        <p:nvSpPr>
          <p:cNvPr id="3" name="Content Placeholder 2">
            <a:extLst>
              <a:ext uri="{FF2B5EF4-FFF2-40B4-BE49-F238E27FC236}">
                <a16:creationId xmlns:a16="http://schemas.microsoft.com/office/drawing/2014/main" id="{B5C56867-C183-4CE8-8E5F-AE91B148844A}"/>
              </a:ext>
            </a:extLst>
          </p:cNvPr>
          <p:cNvSpPr>
            <a:spLocks noGrp="1"/>
          </p:cNvSpPr>
          <p:nvPr>
            <p:ph idx="4294967295"/>
          </p:nvPr>
        </p:nvSpPr>
        <p:spPr>
          <a:xfrm>
            <a:off x="457200" y="1524000"/>
            <a:ext cx="8229600" cy="5029200"/>
          </a:xfrm>
        </p:spPr>
        <p:txBody>
          <a:bodyPr/>
          <a:lstStyle/>
          <a:p>
            <a:pPr eaLnBrk="1" hangingPunct="1">
              <a:defRPr/>
            </a:pPr>
            <a:r>
              <a:rPr lang="en-US" altLang="en-US" sz="2400" u="sng" dirty="0"/>
              <a:t>Significant Emissions Increase – </a:t>
            </a:r>
            <a:r>
              <a:rPr lang="en-US" altLang="en-US" sz="2400" i="1" u="sng" dirty="0"/>
              <a:t>New Units</a:t>
            </a:r>
          </a:p>
          <a:p>
            <a:pPr eaLnBrk="1" hangingPunct="1">
              <a:defRPr/>
            </a:pPr>
            <a:endParaRPr lang="en-US" altLang="en-US" sz="2400" i="1" u="sng" dirty="0"/>
          </a:p>
          <a:p>
            <a:pPr lvl="2" eaLnBrk="1" hangingPunct="1">
              <a:defRPr/>
            </a:pPr>
            <a:r>
              <a:rPr lang="en-US" altLang="en-US" dirty="0"/>
              <a:t>Actual to Potential</a:t>
            </a:r>
          </a:p>
          <a:p>
            <a:pPr lvl="3" eaLnBrk="1" hangingPunct="1">
              <a:defRPr/>
            </a:pPr>
            <a:r>
              <a:rPr lang="en-US" altLang="en-US" sz="2400" dirty="0"/>
              <a:t>Emissions Increase = PTE – BAE</a:t>
            </a:r>
          </a:p>
          <a:p>
            <a:pPr lvl="2" eaLnBrk="1" hangingPunct="1">
              <a:defRPr/>
            </a:pPr>
            <a:r>
              <a:rPr lang="en-US" altLang="en-US" dirty="0"/>
              <a:t>Calculating Baseline Actual Emissions (BAE)</a:t>
            </a:r>
          </a:p>
          <a:p>
            <a:pPr lvl="3" eaLnBrk="1" hangingPunct="1">
              <a:defRPr/>
            </a:pPr>
            <a:r>
              <a:rPr lang="en-US" altLang="en-US" sz="2400" dirty="0"/>
              <a:t>Equals zero for initial construction and operation purposes</a:t>
            </a:r>
          </a:p>
          <a:p>
            <a:pPr lvl="3" eaLnBrk="1" hangingPunct="1">
              <a:defRPr/>
            </a:pPr>
            <a:r>
              <a:rPr lang="en-US" altLang="en-US" sz="2400" dirty="0"/>
              <a:t>Thereafter, and for all other purposes, equals PTE</a:t>
            </a:r>
          </a:p>
          <a:p>
            <a:pPr lvl="2" eaLnBrk="1" hangingPunct="1">
              <a:defRPr/>
            </a:pPr>
            <a:r>
              <a:rPr lang="en-US" altLang="en-US" dirty="0"/>
              <a:t>Calculating PTE</a:t>
            </a:r>
          </a:p>
          <a:p>
            <a:pPr lvl="3" eaLnBrk="1" hangingPunct="1">
              <a:defRPr/>
            </a:pPr>
            <a:r>
              <a:rPr lang="en-US" altLang="en-US" sz="2400" dirty="0"/>
              <a:t>Can be limited by enforceable restrictions</a:t>
            </a:r>
          </a:p>
          <a:p>
            <a:pPr lvl="3" eaLnBrk="1" hangingPunct="1">
              <a:defRPr/>
            </a:pPr>
            <a:endParaRPr lang="en-US" altLang="en-US" dirty="0">
              <a:solidFill>
                <a:srgbClr val="FFFF00"/>
              </a:solidFill>
            </a:endParaRPr>
          </a:p>
          <a:p>
            <a:pPr lvl="3" eaLnBrk="1" hangingPunct="1">
              <a:defRPr/>
            </a:pPr>
            <a:endParaRPr lang="en-US" altLang="en-US" dirty="0">
              <a:solidFill>
                <a:srgbClr val="FFFF00"/>
              </a:solidFill>
            </a:endParaRPr>
          </a:p>
          <a:p>
            <a:pPr lvl="3" eaLnBrk="1" hangingPunct="1">
              <a:defRPr/>
            </a:pPr>
            <a:endParaRPr lang="en-US" altLang="en-US" dirty="0">
              <a:solidFill>
                <a:srgbClr val="FFFF00"/>
              </a:solidFill>
            </a:endParaRPr>
          </a:p>
          <a:p>
            <a:pPr lvl="2" eaLnBrk="1" hangingPunct="1">
              <a:defRPr/>
            </a:pPr>
            <a:endParaRPr lang="en-US" altLang="en-US" dirty="0">
              <a:solidFill>
                <a:srgbClr val="FFFF00"/>
              </a:solidFill>
            </a:endParaRPr>
          </a:p>
          <a:p>
            <a:pPr lvl="3" eaLnBrk="1" hangingPunct="1">
              <a:defRPr/>
            </a:pPr>
            <a:endParaRPr lang="en-US" altLang="en-US" dirty="0">
              <a:solidFill>
                <a:srgbClr val="FFFF00"/>
              </a:solidFill>
            </a:endParaRPr>
          </a:p>
        </p:txBody>
      </p:sp>
      <p:cxnSp>
        <p:nvCxnSpPr>
          <p:cNvPr id="4" name="Straight Connector 3">
            <a:extLst>
              <a:ext uri="{FF2B5EF4-FFF2-40B4-BE49-F238E27FC236}">
                <a16:creationId xmlns:a16="http://schemas.microsoft.com/office/drawing/2014/main" id="{14AD10D2-EB7D-4087-99E5-B708F7E02216}"/>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46821" name="Slide Number Placeholder 1">
            <a:extLst>
              <a:ext uri="{FF2B5EF4-FFF2-40B4-BE49-F238E27FC236}">
                <a16:creationId xmlns:a16="http://schemas.microsoft.com/office/drawing/2014/main" id="{B5CC1904-258A-4C5E-BC0C-1B8403708A7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F7CAB7E-8F50-4850-A01C-7E78622D07C3}" type="slidenum">
              <a:rPr lang="en-US" altLang="en-US" sz="1200">
                <a:solidFill>
                  <a:schemeClr val="bg2"/>
                </a:solidFill>
                <a:effectLst/>
              </a:rPr>
              <a:pPr algn="ctr" eaLnBrk="0" hangingPunct="0">
                <a:spcBef>
                  <a:spcPct val="0"/>
                </a:spcBef>
                <a:buClrTx/>
                <a:buSzTx/>
                <a:buFontTx/>
                <a:buNone/>
              </a:pPr>
              <a:t>188</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8530" name="Title 1">
            <a:extLst>
              <a:ext uri="{FF2B5EF4-FFF2-40B4-BE49-F238E27FC236}">
                <a16:creationId xmlns:a16="http://schemas.microsoft.com/office/drawing/2014/main" id="{065107EB-34AA-4387-8A92-32DB6C7665FE}"/>
              </a:ext>
            </a:extLst>
          </p:cNvPr>
          <p:cNvSpPr>
            <a:spLocks noGrp="1"/>
          </p:cNvSpPr>
          <p:nvPr>
            <p:ph type="title" idx="4294967295"/>
          </p:nvPr>
        </p:nvSpPr>
        <p:spPr/>
        <p:txBody>
          <a:bodyPr anchorCtr="0"/>
          <a:lstStyle/>
          <a:p>
            <a:pPr eaLnBrk="1" hangingPunct="1">
              <a:defRPr/>
            </a:pPr>
            <a:r>
              <a:rPr lang="en-US" altLang="en-US" sz="4000" b="1"/>
              <a:t>Major Modification</a:t>
            </a:r>
            <a:br>
              <a:rPr lang="en-US" altLang="en-US" sz="4000" b="1"/>
            </a:br>
            <a:r>
              <a:rPr lang="en-US" altLang="en-US" sz="4000" b="1"/>
              <a:t>PSD (Cont’d)</a:t>
            </a:r>
          </a:p>
        </p:txBody>
      </p:sp>
      <p:sp>
        <p:nvSpPr>
          <p:cNvPr id="3" name="Content Placeholder 2">
            <a:extLst>
              <a:ext uri="{FF2B5EF4-FFF2-40B4-BE49-F238E27FC236}">
                <a16:creationId xmlns:a16="http://schemas.microsoft.com/office/drawing/2014/main" id="{3257A521-1AAE-40CA-8339-FB9691941918}"/>
              </a:ext>
            </a:extLst>
          </p:cNvPr>
          <p:cNvSpPr>
            <a:spLocks noGrp="1"/>
          </p:cNvSpPr>
          <p:nvPr>
            <p:ph idx="4294967295"/>
          </p:nvPr>
        </p:nvSpPr>
        <p:spPr>
          <a:xfrm>
            <a:off x="533400" y="1371600"/>
            <a:ext cx="8229600" cy="4876800"/>
          </a:xfrm>
        </p:spPr>
        <p:txBody>
          <a:bodyPr/>
          <a:lstStyle/>
          <a:p>
            <a:pPr eaLnBrk="1" hangingPunct="1">
              <a:defRPr/>
            </a:pPr>
            <a:endParaRPr lang="en-US" altLang="en-US" u="sng"/>
          </a:p>
          <a:p>
            <a:pPr eaLnBrk="1" hangingPunct="1">
              <a:defRPr/>
            </a:pPr>
            <a:r>
              <a:rPr lang="en-US" altLang="en-US" sz="3600" u="sng"/>
              <a:t>Significant Emissions Increase – </a:t>
            </a:r>
            <a:r>
              <a:rPr lang="en-US" altLang="en-US" sz="3600" i="1" u="sng"/>
              <a:t>Existing Units</a:t>
            </a:r>
          </a:p>
          <a:p>
            <a:pPr marL="742950" lvl="2" indent="-342900" eaLnBrk="1" hangingPunct="1">
              <a:defRPr/>
            </a:pPr>
            <a:endParaRPr lang="en-US" altLang="en-US" sz="1000" i="1" u="sng"/>
          </a:p>
          <a:p>
            <a:pPr eaLnBrk="1" hangingPunct="1">
              <a:defRPr/>
            </a:pPr>
            <a:endParaRPr lang="en-US" altLang="en-US" sz="100" i="1" u="sng"/>
          </a:p>
          <a:p>
            <a:pPr lvl="3" eaLnBrk="1" hangingPunct="1">
              <a:defRPr/>
            </a:pPr>
            <a:r>
              <a:rPr lang="en-US" altLang="en-US" sz="2800"/>
              <a:t>Actual to Projected Actual</a:t>
            </a:r>
          </a:p>
          <a:p>
            <a:pPr lvl="3" eaLnBrk="1" hangingPunct="1">
              <a:defRPr/>
            </a:pPr>
            <a:endParaRPr lang="en-US" altLang="en-US" sz="900"/>
          </a:p>
          <a:p>
            <a:pPr lvl="4" eaLnBrk="1" hangingPunct="1">
              <a:defRPr/>
            </a:pPr>
            <a:r>
              <a:rPr lang="en-US" altLang="en-US" sz="2800"/>
              <a:t>Emissions Increase = PAE – BAE</a:t>
            </a:r>
          </a:p>
          <a:p>
            <a:pPr lvl="4" eaLnBrk="1" hangingPunct="1">
              <a:buFontTx/>
              <a:buNone/>
              <a:defRPr/>
            </a:pPr>
            <a:r>
              <a:rPr lang="en-US" altLang="en-US" sz="2800"/>
              <a:t>          </a:t>
            </a:r>
            <a:r>
              <a:rPr lang="en-US" altLang="en-US" sz="2400"/>
              <a:t>BAE </a:t>
            </a:r>
            <a:r>
              <a:rPr lang="en-US" altLang="en-US" sz="2800"/>
              <a:t>= </a:t>
            </a:r>
            <a:r>
              <a:rPr lang="en-US" altLang="en-US" sz="2400"/>
              <a:t>Baseline Actual Emissions </a:t>
            </a:r>
          </a:p>
          <a:p>
            <a:pPr lvl="4" eaLnBrk="1" hangingPunct="1">
              <a:buFontTx/>
              <a:buNone/>
              <a:defRPr/>
            </a:pPr>
            <a:r>
              <a:rPr lang="en-US" altLang="en-US" sz="2400"/>
              <a:t>            PAE = Projected Actual Emissions </a:t>
            </a:r>
          </a:p>
        </p:txBody>
      </p:sp>
      <p:cxnSp>
        <p:nvCxnSpPr>
          <p:cNvPr id="4" name="Straight Connector 3">
            <a:extLst>
              <a:ext uri="{FF2B5EF4-FFF2-40B4-BE49-F238E27FC236}">
                <a16:creationId xmlns:a16="http://schemas.microsoft.com/office/drawing/2014/main" id="{5EA68305-7AB5-4095-AE73-C2A06D33C098}"/>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48869" name="Slide Number Placeholder 1">
            <a:extLst>
              <a:ext uri="{FF2B5EF4-FFF2-40B4-BE49-F238E27FC236}">
                <a16:creationId xmlns:a16="http://schemas.microsoft.com/office/drawing/2014/main" id="{A1AC8342-67D5-4CA2-8637-4ECE859D871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A780DED-7CFC-45EE-A1BB-8494C7564213}" type="slidenum">
              <a:rPr lang="en-US" altLang="en-US" sz="1200">
                <a:solidFill>
                  <a:schemeClr val="bg2"/>
                </a:solidFill>
                <a:effectLst/>
              </a:rPr>
              <a:pPr algn="ctr" eaLnBrk="0" hangingPunct="0">
                <a:spcBef>
                  <a:spcPct val="0"/>
                </a:spcBef>
                <a:buClrTx/>
                <a:buSzTx/>
                <a:buFontTx/>
                <a:buNone/>
              </a:pPr>
              <a:t>189</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4450" name="Title 1">
            <a:extLst>
              <a:ext uri="{FF2B5EF4-FFF2-40B4-BE49-F238E27FC236}">
                <a16:creationId xmlns:a16="http://schemas.microsoft.com/office/drawing/2014/main" id="{21E988A6-B145-493F-804B-209211E557CE}"/>
              </a:ext>
            </a:extLst>
          </p:cNvPr>
          <p:cNvSpPr>
            <a:spLocks noGrp="1"/>
          </p:cNvSpPr>
          <p:nvPr>
            <p:ph type="title" idx="4294967295"/>
          </p:nvPr>
        </p:nvSpPr>
        <p:spPr>
          <a:xfrm>
            <a:off x="457200" y="277813"/>
            <a:ext cx="8229600" cy="788987"/>
          </a:xfrm>
        </p:spPr>
        <p:txBody>
          <a:bodyPr anchor="b" anchorCtr="0"/>
          <a:lstStyle/>
          <a:p>
            <a:pPr eaLnBrk="1" hangingPunct="1">
              <a:defRPr/>
            </a:pPr>
            <a:r>
              <a:rPr lang="en-US" altLang="en-US" sz="4000" b="1"/>
              <a:t>Protection of Air Quality</a:t>
            </a:r>
          </a:p>
        </p:txBody>
      </p:sp>
      <p:pic>
        <p:nvPicPr>
          <p:cNvPr id="137219" name="Content Placeholder 6">
            <a:extLst>
              <a:ext uri="{FF2B5EF4-FFF2-40B4-BE49-F238E27FC236}">
                <a16:creationId xmlns:a16="http://schemas.microsoft.com/office/drawing/2014/main" id="{1704AE8B-F5E5-4892-99DD-7E99D93E6D19}"/>
              </a:ext>
            </a:extLst>
          </p:cNvPr>
          <p:cNvPicPr>
            <a:picLocks noGrp="1" noChangeAspect="1" noChangeArrowheads="1"/>
          </p:cNvPicPr>
          <p:nvPr>
            <p:ph sz="half" idx="4294967295"/>
          </p:nvPr>
        </p:nvPicPr>
        <p:blipFill>
          <a:blip r:embed="rId3">
            <a:extLst>
              <a:ext uri="{28A0092B-C50C-407E-A947-70E740481C1C}">
                <a14:useLocalDpi xmlns:a14="http://schemas.microsoft.com/office/drawing/2010/main" val="0"/>
              </a:ext>
            </a:extLst>
          </a:blip>
          <a:srcRect l="22913" r="22913"/>
          <a:stretch>
            <a:fillRect/>
          </a:stretch>
        </p:blipFill>
        <p:spPr>
          <a:xfrm>
            <a:off x="1206500" y="2360612"/>
            <a:ext cx="3657600" cy="4219575"/>
          </a:xfrm>
        </p:spPr>
      </p:pic>
      <p:pic>
        <p:nvPicPr>
          <p:cNvPr id="137220" name="Content Placeholder 10">
            <a:extLst>
              <a:ext uri="{FF2B5EF4-FFF2-40B4-BE49-F238E27FC236}">
                <a16:creationId xmlns:a16="http://schemas.microsoft.com/office/drawing/2014/main" id="{6D14C567-597B-4A4F-B9B2-2296500DF9C6}"/>
              </a:ext>
            </a:extLst>
          </p:cNvPr>
          <p:cNvPicPr>
            <a:picLocks noGrp="1" noChangeAspect="1" noChangeArrowheads="1"/>
          </p:cNvPicPr>
          <p:nvPr>
            <p:ph sz="half" idx="4294967295"/>
          </p:nvPr>
        </p:nvPicPr>
        <p:blipFill>
          <a:blip r:embed="rId4">
            <a:extLst>
              <a:ext uri="{28A0092B-C50C-407E-A947-70E740481C1C}">
                <a14:useLocalDpi xmlns:a14="http://schemas.microsoft.com/office/drawing/2010/main" val="0"/>
              </a:ext>
            </a:extLst>
          </a:blip>
          <a:srcRect l="16573" r="16573"/>
          <a:stretch>
            <a:fillRect/>
          </a:stretch>
        </p:blipFill>
        <p:spPr>
          <a:xfrm>
            <a:off x="5775325" y="1066800"/>
            <a:ext cx="3260725" cy="3657600"/>
          </a:xfrm>
        </p:spPr>
      </p:pic>
      <p:pic>
        <p:nvPicPr>
          <p:cNvPr id="137221" name="Picture 11">
            <a:extLst>
              <a:ext uri="{FF2B5EF4-FFF2-40B4-BE49-F238E27FC236}">
                <a16:creationId xmlns:a16="http://schemas.microsoft.com/office/drawing/2014/main" id="{9F756E6D-21F5-4188-9039-E9FBFE582BA2}"/>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95275" y="1066800"/>
            <a:ext cx="2463800" cy="328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22" name="Picture 12">
            <a:extLst>
              <a:ext uri="{FF2B5EF4-FFF2-40B4-BE49-F238E27FC236}">
                <a16:creationId xmlns:a16="http://schemas.microsoft.com/office/drawing/2014/main" id="{0982154B-0075-4320-9B4C-85D1B6B3E59C}"/>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699975" y="1687784"/>
            <a:ext cx="3289300" cy="212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23" name="Picture 13">
            <a:extLst>
              <a:ext uri="{FF2B5EF4-FFF2-40B4-BE49-F238E27FC236}">
                <a16:creationId xmlns:a16="http://schemas.microsoft.com/office/drawing/2014/main" id="{8AC45031-DD9B-4069-93E6-2586CDEC200B}"/>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953000" y="5181600"/>
            <a:ext cx="2590800" cy="159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 name="Straight Connector 9">
            <a:extLst>
              <a:ext uri="{FF2B5EF4-FFF2-40B4-BE49-F238E27FC236}">
                <a16:creationId xmlns:a16="http://schemas.microsoft.com/office/drawing/2014/main" id="{4A7FBA7D-016D-41D1-816C-330BE9A003B6}"/>
              </a:ext>
            </a:extLst>
          </p:cNvPr>
          <p:cNvCxnSpPr/>
          <p:nvPr/>
        </p:nvCxnSpPr>
        <p:spPr>
          <a:xfrm flipV="1">
            <a:off x="457200" y="14478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37225" name="Slide Number Placeholder 1">
            <a:extLst>
              <a:ext uri="{FF2B5EF4-FFF2-40B4-BE49-F238E27FC236}">
                <a16:creationId xmlns:a16="http://schemas.microsoft.com/office/drawing/2014/main" id="{F5272095-A780-4580-9E02-E23D03727F0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6B30511-F17A-4698-9B21-7B6C6868BEAA}" type="slidenum">
              <a:rPr lang="en-US" altLang="en-US" sz="1200">
                <a:solidFill>
                  <a:schemeClr val="bg2"/>
                </a:solidFill>
                <a:effectLst/>
              </a:rPr>
              <a:pPr algn="ctr" eaLnBrk="0" hangingPunct="0">
                <a:spcBef>
                  <a:spcPct val="0"/>
                </a:spcBef>
                <a:buClrTx/>
                <a:buSzTx/>
                <a:buFontTx/>
                <a:buNone/>
              </a:pPr>
              <a:t>19</a:t>
            </a:fld>
            <a:endParaRPr lang="en-US" altLang="en-US" sz="1200">
              <a:solidFill>
                <a:schemeClr val="bg2"/>
              </a:solidFill>
              <a:effectLst/>
            </a:endParaRPr>
          </a:p>
        </p:txBody>
      </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9554" name="Title 1">
            <a:extLst>
              <a:ext uri="{FF2B5EF4-FFF2-40B4-BE49-F238E27FC236}">
                <a16:creationId xmlns:a16="http://schemas.microsoft.com/office/drawing/2014/main" id="{15C19F16-1A6D-4453-B7C2-2722A01259E7}"/>
              </a:ext>
            </a:extLst>
          </p:cNvPr>
          <p:cNvSpPr>
            <a:spLocks noGrp="1"/>
          </p:cNvSpPr>
          <p:nvPr>
            <p:ph type="title" idx="4294967295"/>
          </p:nvPr>
        </p:nvSpPr>
        <p:spPr/>
        <p:txBody>
          <a:bodyPr anchorCtr="0"/>
          <a:lstStyle/>
          <a:p>
            <a:pPr eaLnBrk="1" hangingPunct="1">
              <a:defRPr/>
            </a:pPr>
            <a:r>
              <a:rPr lang="en-US" altLang="en-US" sz="4000" b="1"/>
              <a:t>Major Modification</a:t>
            </a:r>
            <a:br>
              <a:rPr lang="en-US" altLang="en-US" sz="4000" b="1"/>
            </a:br>
            <a:r>
              <a:rPr lang="en-US" altLang="en-US" sz="4000" b="1"/>
              <a:t>PSD (Cont’d)</a:t>
            </a:r>
          </a:p>
        </p:txBody>
      </p:sp>
      <p:sp>
        <p:nvSpPr>
          <p:cNvPr id="3" name="Content Placeholder 2">
            <a:extLst>
              <a:ext uri="{FF2B5EF4-FFF2-40B4-BE49-F238E27FC236}">
                <a16:creationId xmlns:a16="http://schemas.microsoft.com/office/drawing/2014/main" id="{ED21881C-1784-4CC0-AE4C-DF9C95F337E7}"/>
              </a:ext>
            </a:extLst>
          </p:cNvPr>
          <p:cNvSpPr>
            <a:spLocks noGrp="1"/>
          </p:cNvSpPr>
          <p:nvPr>
            <p:ph idx="4294967295"/>
          </p:nvPr>
        </p:nvSpPr>
        <p:spPr>
          <a:xfrm>
            <a:off x="381000" y="1676400"/>
            <a:ext cx="8458200" cy="4953000"/>
          </a:xfrm>
        </p:spPr>
        <p:txBody>
          <a:bodyPr/>
          <a:lstStyle/>
          <a:p>
            <a:pPr lvl="1" eaLnBrk="1" hangingPunct="1">
              <a:lnSpc>
                <a:spcPct val="80000"/>
              </a:lnSpc>
              <a:defRPr/>
            </a:pPr>
            <a:r>
              <a:rPr lang="en-US" altLang="en-US" sz="2400" u="sng"/>
              <a:t>Significant Emissions Increase – </a:t>
            </a:r>
            <a:r>
              <a:rPr lang="en-US" altLang="en-US" sz="2400" i="1" u="sng"/>
              <a:t>Existing Units</a:t>
            </a:r>
          </a:p>
          <a:p>
            <a:pPr eaLnBrk="1" hangingPunct="1">
              <a:lnSpc>
                <a:spcPct val="80000"/>
              </a:lnSpc>
              <a:defRPr/>
            </a:pPr>
            <a:endParaRPr lang="en-US" altLang="en-US" sz="2400" i="1" u="sng"/>
          </a:p>
          <a:p>
            <a:pPr marL="742950" lvl="2" indent="-342900" eaLnBrk="1" hangingPunct="1">
              <a:lnSpc>
                <a:spcPct val="80000"/>
              </a:lnSpc>
              <a:defRPr/>
            </a:pPr>
            <a:r>
              <a:rPr lang="en-US" altLang="en-US"/>
              <a:t>Calculating Baseline Actual Emissions (BAE)</a:t>
            </a:r>
          </a:p>
          <a:p>
            <a:pPr lvl="3" eaLnBrk="1" hangingPunct="1">
              <a:lnSpc>
                <a:spcPct val="80000"/>
              </a:lnSpc>
              <a:defRPr/>
            </a:pPr>
            <a:r>
              <a:rPr lang="en-US" altLang="en-US" sz="2400"/>
              <a:t> Highest of two years in past five</a:t>
            </a:r>
          </a:p>
          <a:p>
            <a:pPr lvl="3" eaLnBrk="1" hangingPunct="1">
              <a:lnSpc>
                <a:spcPct val="80000"/>
              </a:lnSpc>
              <a:defRPr/>
            </a:pPr>
            <a:r>
              <a:rPr lang="en-US" altLang="en-US" sz="2400"/>
              <a:t>With approval non electric utility may use 10 years</a:t>
            </a:r>
          </a:p>
          <a:p>
            <a:pPr lvl="4" eaLnBrk="1" hangingPunct="1">
              <a:lnSpc>
                <a:spcPct val="80000"/>
              </a:lnSpc>
              <a:defRPr/>
            </a:pPr>
            <a:endParaRPr lang="en-US" altLang="en-US" sz="2400"/>
          </a:p>
          <a:p>
            <a:pPr marL="742950" lvl="2" indent="-342900" eaLnBrk="1" hangingPunct="1">
              <a:lnSpc>
                <a:spcPct val="80000"/>
              </a:lnSpc>
              <a:defRPr/>
            </a:pPr>
            <a:r>
              <a:rPr lang="en-US" altLang="en-US"/>
              <a:t>Calculating Projected Actual Emissions (PAE)</a:t>
            </a:r>
          </a:p>
          <a:p>
            <a:pPr lvl="3" eaLnBrk="1" hangingPunct="1">
              <a:lnSpc>
                <a:spcPct val="80000"/>
              </a:lnSpc>
              <a:defRPr/>
            </a:pPr>
            <a:r>
              <a:rPr lang="en-US" altLang="en-US" sz="2400"/>
              <a:t>Consider all relevant information, including but not limited to, historical operational data, the company's own representations, the company's expected business activity and the company's highest projections of business activity, the company's filings with the State or Federal regulatory authorities. </a:t>
            </a:r>
          </a:p>
          <a:p>
            <a:pPr lvl="3" eaLnBrk="1" hangingPunct="1">
              <a:lnSpc>
                <a:spcPct val="80000"/>
              </a:lnSpc>
              <a:defRPr/>
            </a:pPr>
            <a:endParaRPr lang="en-US" altLang="en-US" sz="2400"/>
          </a:p>
        </p:txBody>
      </p:sp>
      <p:cxnSp>
        <p:nvCxnSpPr>
          <p:cNvPr id="4" name="Straight Connector 3">
            <a:extLst>
              <a:ext uri="{FF2B5EF4-FFF2-40B4-BE49-F238E27FC236}">
                <a16:creationId xmlns:a16="http://schemas.microsoft.com/office/drawing/2014/main" id="{BECDA873-7DD5-4317-9FF9-A0C3EA250605}"/>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50917" name="Slide Number Placeholder 1">
            <a:extLst>
              <a:ext uri="{FF2B5EF4-FFF2-40B4-BE49-F238E27FC236}">
                <a16:creationId xmlns:a16="http://schemas.microsoft.com/office/drawing/2014/main" id="{4FDB3C9A-8AD6-4237-9A69-B903EAA9428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4EA6BFA-645F-4C52-AD75-6D87CC18646E}" type="slidenum">
              <a:rPr lang="en-US" altLang="en-US" sz="1200">
                <a:solidFill>
                  <a:schemeClr val="bg2"/>
                </a:solidFill>
                <a:effectLst/>
              </a:rPr>
              <a:pPr algn="ctr" eaLnBrk="0" hangingPunct="0">
                <a:spcBef>
                  <a:spcPct val="0"/>
                </a:spcBef>
                <a:buClrTx/>
                <a:buSzTx/>
                <a:buFontTx/>
                <a:buNone/>
              </a:pPr>
              <a:t>190</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5826" name="Title 1">
            <a:extLst>
              <a:ext uri="{FF2B5EF4-FFF2-40B4-BE49-F238E27FC236}">
                <a16:creationId xmlns:a16="http://schemas.microsoft.com/office/drawing/2014/main" id="{6D0B202C-63ED-40BF-8618-3C260935D807}"/>
              </a:ext>
            </a:extLst>
          </p:cNvPr>
          <p:cNvSpPr>
            <a:spLocks noGrp="1"/>
          </p:cNvSpPr>
          <p:nvPr>
            <p:ph type="title" idx="4294967295"/>
          </p:nvPr>
        </p:nvSpPr>
        <p:spPr/>
        <p:txBody>
          <a:bodyPr anchorCtr="0"/>
          <a:lstStyle/>
          <a:p>
            <a:pPr eaLnBrk="1" hangingPunct="1">
              <a:defRPr/>
            </a:pPr>
            <a:r>
              <a:rPr lang="en-US" altLang="en-US" sz="4000" b="1"/>
              <a:t>Pre-construction Permits</a:t>
            </a:r>
            <a:br>
              <a:rPr lang="en-US" altLang="en-US" sz="4000" b="1"/>
            </a:br>
            <a:r>
              <a:rPr lang="en-US" altLang="en-US" sz="4000" b="1"/>
              <a:t>PSD</a:t>
            </a:r>
          </a:p>
        </p:txBody>
      </p:sp>
      <p:sp>
        <p:nvSpPr>
          <p:cNvPr id="3" name="Content Placeholder 2">
            <a:extLst>
              <a:ext uri="{FF2B5EF4-FFF2-40B4-BE49-F238E27FC236}">
                <a16:creationId xmlns:a16="http://schemas.microsoft.com/office/drawing/2014/main" id="{7D255EC2-F722-4EBC-BA43-6E89FA3AB3F5}"/>
              </a:ext>
            </a:extLst>
          </p:cNvPr>
          <p:cNvSpPr>
            <a:spLocks noGrp="1"/>
          </p:cNvSpPr>
          <p:nvPr>
            <p:ph idx="4294967295"/>
          </p:nvPr>
        </p:nvSpPr>
        <p:spPr>
          <a:xfrm>
            <a:off x="381000" y="1676400"/>
            <a:ext cx="8229600" cy="5029200"/>
          </a:xfrm>
        </p:spPr>
        <p:txBody>
          <a:bodyPr/>
          <a:lstStyle/>
          <a:p>
            <a:pPr eaLnBrk="1" hangingPunct="1">
              <a:defRPr/>
            </a:pPr>
            <a:r>
              <a:rPr lang="en-US" altLang="en-US" sz="2400" u="sng"/>
              <a:t>Major Modification (cont):</a:t>
            </a:r>
          </a:p>
          <a:p>
            <a:pPr lvl="1" eaLnBrk="1" hangingPunct="1">
              <a:defRPr/>
            </a:pPr>
            <a:r>
              <a:rPr lang="en-US" altLang="en-US" sz="2400" u="sng"/>
              <a:t>Significant Emissions Increase (cont)</a:t>
            </a:r>
            <a:endParaRPr lang="en-US" altLang="en-US" sz="2400" i="1" u="sng"/>
          </a:p>
          <a:p>
            <a:pPr eaLnBrk="1" hangingPunct="1">
              <a:defRPr/>
            </a:pPr>
            <a:endParaRPr lang="en-US" altLang="en-US" sz="2400" i="1" u="sng"/>
          </a:p>
          <a:p>
            <a:pPr lvl="2" eaLnBrk="1" hangingPunct="1">
              <a:defRPr/>
            </a:pPr>
            <a:r>
              <a:rPr lang="en-US" altLang="en-US"/>
              <a:t>Actual to Potential</a:t>
            </a:r>
          </a:p>
          <a:p>
            <a:pPr lvl="3" eaLnBrk="1" hangingPunct="1">
              <a:defRPr/>
            </a:pPr>
            <a:r>
              <a:rPr lang="en-US" altLang="en-US" sz="2400"/>
              <a:t>Emissions Increase = PTE – BAE</a:t>
            </a:r>
          </a:p>
          <a:p>
            <a:pPr lvl="1" eaLnBrk="1" hangingPunct="1">
              <a:defRPr/>
            </a:pPr>
            <a:endParaRPr lang="en-US" altLang="en-US" sz="3200"/>
          </a:p>
          <a:p>
            <a:pPr lvl="2" eaLnBrk="1" hangingPunct="1">
              <a:defRPr/>
            </a:pPr>
            <a:r>
              <a:rPr lang="en-US" altLang="en-US"/>
              <a:t>Hybrid</a:t>
            </a:r>
          </a:p>
          <a:p>
            <a:pPr lvl="3" eaLnBrk="1" hangingPunct="1">
              <a:defRPr/>
            </a:pPr>
            <a:r>
              <a:rPr lang="en-US" altLang="en-US" sz="2400"/>
              <a:t>Calculate Actual to Projected Actual or Actual to Potential, depending on whether an emissions unit is new or existing</a:t>
            </a:r>
          </a:p>
          <a:p>
            <a:pPr lvl="3" eaLnBrk="1" hangingPunct="1">
              <a:defRPr/>
            </a:pPr>
            <a:r>
              <a:rPr lang="en-US" altLang="en-US" sz="2400"/>
              <a:t>Sum the </a:t>
            </a:r>
            <a:r>
              <a:rPr lang="en-US" altLang="en-US" sz="2400" b="1" i="1"/>
              <a:t>increases</a:t>
            </a:r>
            <a:r>
              <a:rPr lang="en-US" altLang="en-US" sz="2400"/>
              <a:t> only</a:t>
            </a:r>
          </a:p>
          <a:p>
            <a:pPr lvl="3" eaLnBrk="1" hangingPunct="1">
              <a:defRPr/>
            </a:pPr>
            <a:endParaRPr lang="en-US" altLang="en-US" sz="2400"/>
          </a:p>
        </p:txBody>
      </p:sp>
      <p:cxnSp>
        <p:nvCxnSpPr>
          <p:cNvPr id="5" name="Straight Connector 4">
            <a:extLst>
              <a:ext uri="{FF2B5EF4-FFF2-40B4-BE49-F238E27FC236}">
                <a16:creationId xmlns:a16="http://schemas.microsoft.com/office/drawing/2014/main" id="{C76483F7-F591-4622-AF6A-D734C6C17CA1}"/>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52965" name="Slide Number Placeholder 1">
            <a:extLst>
              <a:ext uri="{FF2B5EF4-FFF2-40B4-BE49-F238E27FC236}">
                <a16:creationId xmlns:a16="http://schemas.microsoft.com/office/drawing/2014/main" id="{CF2F8F1E-5863-45ED-8DB2-157B1CFF30DA}"/>
              </a:ext>
            </a:extLst>
          </p:cNvPr>
          <p:cNvSpPr txBox="1">
            <a:spLocks noGrp="1"/>
          </p:cNvSpPr>
          <p:nvPr/>
        </p:nvSpPr>
        <p:spPr bwMode="auto">
          <a:xfrm>
            <a:off x="8229600" y="62484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fld id="{21E9B784-8C05-446D-BCD0-FE553D7232AB}" type="slidenum">
              <a:rPr lang="en-US" altLang="en-US" sz="1200">
                <a:solidFill>
                  <a:schemeClr val="bg2"/>
                </a:solidFill>
              </a:rPr>
              <a:pPr algn="ctr">
                <a:spcBef>
                  <a:spcPct val="0"/>
                </a:spcBef>
                <a:buClrTx/>
                <a:buSzTx/>
                <a:buFontTx/>
                <a:buNone/>
              </a:pPr>
              <a:t>191</a:t>
            </a:fld>
            <a:endParaRPr lang="en-US" altLang="en-US" sz="1200">
              <a:solidFill>
                <a:schemeClr val="bg2"/>
              </a:solidFill>
            </a:endParaRPr>
          </a:p>
        </p:txBody>
      </p:sp>
      <p:sp>
        <p:nvSpPr>
          <p:cNvPr id="2" name="Slide Number Placeholder 1">
            <a:extLst>
              <a:ext uri="{FF2B5EF4-FFF2-40B4-BE49-F238E27FC236}">
                <a16:creationId xmlns:a16="http://schemas.microsoft.com/office/drawing/2014/main" id="{5CFF6369-32E6-4F6D-A28E-8A8668FAFE66}"/>
              </a:ext>
            </a:extLst>
          </p:cNvPr>
          <p:cNvSpPr>
            <a:spLocks noGrp="1"/>
          </p:cNvSpPr>
          <p:nvPr>
            <p:ph type="sldNum" sz="quarter" idx="12"/>
          </p:nvPr>
        </p:nvSpPr>
        <p:spPr/>
        <p:txBody>
          <a:bodyPr/>
          <a:lstStyle/>
          <a:p>
            <a:fld id="{4268E9C6-AAB7-4707-98CB-41C829B92D9D}" type="slidenum">
              <a:rPr lang="en-US" altLang="en-US"/>
              <a:pPr/>
              <a:t>191</a:t>
            </a:fld>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7874" name="Title 3">
            <a:extLst>
              <a:ext uri="{FF2B5EF4-FFF2-40B4-BE49-F238E27FC236}">
                <a16:creationId xmlns:a16="http://schemas.microsoft.com/office/drawing/2014/main" id="{1C16F51C-A5ED-4ACC-B36E-83E0534C464E}"/>
              </a:ext>
            </a:extLst>
          </p:cNvPr>
          <p:cNvSpPr>
            <a:spLocks noGrp="1"/>
          </p:cNvSpPr>
          <p:nvPr>
            <p:ph type="title" idx="4294967295"/>
          </p:nvPr>
        </p:nvSpPr>
        <p:spPr/>
        <p:txBody>
          <a:bodyPr anchorCtr="0"/>
          <a:lstStyle/>
          <a:p>
            <a:pPr eaLnBrk="1" hangingPunct="1">
              <a:defRPr/>
            </a:pPr>
            <a:r>
              <a:rPr lang="en-US" altLang="en-US" sz="4000" b="1"/>
              <a:t>Modification</a:t>
            </a:r>
            <a:br>
              <a:rPr lang="en-US" altLang="en-US" sz="4000" b="1"/>
            </a:br>
            <a:r>
              <a:rPr lang="en-US" altLang="en-US" sz="4000" b="1"/>
              <a:t>PSD</a:t>
            </a:r>
          </a:p>
        </p:txBody>
      </p:sp>
      <p:sp>
        <p:nvSpPr>
          <p:cNvPr id="1487875" name="Content Placeholder 4">
            <a:extLst>
              <a:ext uri="{FF2B5EF4-FFF2-40B4-BE49-F238E27FC236}">
                <a16:creationId xmlns:a16="http://schemas.microsoft.com/office/drawing/2014/main" id="{52724412-5636-4DFA-BD9E-E7657BDD79FD}"/>
              </a:ext>
            </a:extLst>
          </p:cNvPr>
          <p:cNvSpPr>
            <a:spLocks noGrp="1"/>
          </p:cNvSpPr>
          <p:nvPr>
            <p:ph idx="4294967295"/>
          </p:nvPr>
        </p:nvSpPr>
        <p:spPr>
          <a:xfrm>
            <a:off x="457200" y="1524000"/>
            <a:ext cx="8229600" cy="3763963"/>
          </a:xfrm>
        </p:spPr>
        <p:txBody>
          <a:bodyPr/>
          <a:lstStyle/>
          <a:p>
            <a:pPr algn="ctr" eaLnBrk="1" hangingPunct="1">
              <a:lnSpc>
                <a:spcPct val="80000"/>
              </a:lnSpc>
              <a:buFont typeface="Wingdings" panose="05000000000000000000" pitchFamily="2" charset="2"/>
              <a:buNone/>
              <a:defRPr/>
            </a:pPr>
            <a:endParaRPr lang="en-US" altLang="en-US" sz="8200">
              <a:solidFill>
                <a:srgbClr val="FFFF00"/>
              </a:solidFill>
            </a:endParaRPr>
          </a:p>
          <a:p>
            <a:pPr algn="ctr" eaLnBrk="1" hangingPunct="1">
              <a:lnSpc>
                <a:spcPct val="80000"/>
              </a:lnSpc>
              <a:buFont typeface="Wingdings" panose="05000000000000000000" pitchFamily="2" charset="2"/>
              <a:buNone/>
              <a:defRPr/>
            </a:pPr>
            <a:r>
              <a:rPr lang="en-US" altLang="en-US" sz="6000" b="1"/>
              <a:t>EXERCISE</a:t>
            </a:r>
          </a:p>
          <a:p>
            <a:pPr algn="ctr" eaLnBrk="1" hangingPunct="1">
              <a:lnSpc>
                <a:spcPct val="80000"/>
              </a:lnSpc>
              <a:buFont typeface="Wingdings" panose="05000000000000000000" pitchFamily="2" charset="2"/>
              <a:buNone/>
              <a:defRPr/>
            </a:pPr>
            <a:endParaRPr lang="en-US" altLang="en-US" sz="2000" b="1"/>
          </a:p>
          <a:p>
            <a:pPr algn="ctr" eaLnBrk="1" hangingPunct="1">
              <a:buFont typeface="Wingdings" panose="05000000000000000000" pitchFamily="2" charset="2"/>
              <a:buNone/>
              <a:defRPr/>
            </a:pPr>
            <a:r>
              <a:rPr lang="en-US" altLang="en-US"/>
              <a:t>Major Modification</a:t>
            </a:r>
          </a:p>
          <a:p>
            <a:pPr algn="ctr" eaLnBrk="1" hangingPunct="1">
              <a:buFont typeface="Wingdings" panose="05000000000000000000" pitchFamily="2" charset="2"/>
              <a:buNone/>
              <a:defRPr/>
            </a:pPr>
            <a:r>
              <a:rPr lang="en-US" altLang="en-US"/>
              <a:t>Let’s do some calculations</a:t>
            </a:r>
          </a:p>
          <a:p>
            <a:pPr eaLnBrk="1" hangingPunct="1">
              <a:lnSpc>
                <a:spcPct val="80000"/>
              </a:lnSpc>
              <a:defRPr/>
            </a:pPr>
            <a:endParaRPr lang="en-US" altLang="en-US" sz="2800">
              <a:solidFill>
                <a:srgbClr val="FFFF00"/>
              </a:solidFill>
            </a:endParaRPr>
          </a:p>
        </p:txBody>
      </p:sp>
      <p:cxnSp>
        <p:nvCxnSpPr>
          <p:cNvPr id="5" name="Straight Connector 4">
            <a:extLst>
              <a:ext uri="{FF2B5EF4-FFF2-40B4-BE49-F238E27FC236}">
                <a16:creationId xmlns:a16="http://schemas.microsoft.com/office/drawing/2014/main" id="{5927AEF0-69FD-4F37-BAB3-7506A1CC4D5E}"/>
              </a:ext>
            </a:extLst>
          </p:cNvPr>
          <p:cNvCxnSpPr/>
          <p:nvPr/>
        </p:nvCxnSpPr>
        <p:spPr>
          <a:xfrm>
            <a:off x="533400" y="17526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55013" name="Slide Number Placeholder 1">
            <a:extLst>
              <a:ext uri="{FF2B5EF4-FFF2-40B4-BE49-F238E27FC236}">
                <a16:creationId xmlns:a16="http://schemas.microsoft.com/office/drawing/2014/main" id="{C825C6D1-F1ED-43A1-B841-3F9FC16C6CE9}"/>
              </a:ext>
            </a:extLst>
          </p:cNvPr>
          <p:cNvSpPr txBox="1">
            <a:spLocks noGrp="1"/>
          </p:cNvSpPr>
          <p:nvPr/>
        </p:nvSpPr>
        <p:spPr bwMode="auto">
          <a:xfrm>
            <a:off x="8229600" y="62484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fld id="{BEE11429-7EF9-4196-AF2D-CCD528C0D908}" type="slidenum">
              <a:rPr lang="en-US" altLang="en-US" sz="1200">
                <a:solidFill>
                  <a:srgbClr val="008AE8"/>
                </a:solidFill>
              </a:rPr>
              <a:pPr algn="ctr">
                <a:spcBef>
                  <a:spcPct val="0"/>
                </a:spcBef>
                <a:buClrTx/>
                <a:buSzTx/>
                <a:buFontTx/>
                <a:buNone/>
              </a:pPr>
              <a:t>192</a:t>
            </a:fld>
            <a:endParaRPr lang="en-US" altLang="en-US" sz="1200">
              <a:solidFill>
                <a:srgbClr val="008AE8"/>
              </a:solidFill>
            </a:endParaRPr>
          </a:p>
        </p:txBody>
      </p:sp>
      <p:sp>
        <p:nvSpPr>
          <p:cNvPr id="2" name="Slide Number Placeholder 1">
            <a:extLst>
              <a:ext uri="{FF2B5EF4-FFF2-40B4-BE49-F238E27FC236}">
                <a16:creationId xmlns:a16="http://schemas.microsoft.com/office/drawing/2014/main" id="{22798DA7-4D9B-4459-B668-A956D4EC3D0B}"/>
              </a:ext>
            </a:extLst>
          </p:cNvPr>
          <p:cNvSpPr>
            <a:spLocks noGrp="1"/>
          </p:cNvSpPr>
          <p:nvPr>
            <p:ph type="sldNum" sz="quarter" idx="12"/>
          </p:nvPr>
        </p:nvSpPr>
        <p:spPr/>
        <p:txBody>
          <a:bodyPr/>
          <a:lstStyle/>
          <a:p>
            <a:fld id="{5A74875B-2009-478A-8DC3-10120A14663B}" type="slidenum">
              <a:rPr lang="en-US" altLang="en-US"/>
              <a:pPr/>
              <a:t>192</a:t>
            </a:fld>
            <a:endParaRPr lang="en-US"/>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2">
            <a:extLst>
              <a:ext uri="{FF2B5EF4-FFF2-40B4-BE49-F238E27FC236}">
                <a16:creationId xmlns:a16="http://schemas.microsoft.com/office/drawing/2014/main" id="{B98C38BF-2081-4BA9-9CBC-54FC897F0EA9}"/>
              </a:ext>
            </a:extLst>
          </p:cNvPr>
          <p:cNvSpPr>
            <a:spLocks noGrp="1" noChangeArrowheads="1"/>
          </p:cNvSpPr>
          <p:nvPr>
            <p:ph type="title" idx="4294967295"/>
          </p:nvPr>
        </p:nvSpPr>
        <p:spPr>
          <a:xfrm>
            <a:off x="471488" y="319088"/>
            <a:ext cx="8215312" cy="661987"/>
          </a:xfrm>
        </p:spPr>
        <p:txBody>
          <a:bodyPr anchorCtr="0"/>
          <a:lstStyle/>
          <a:p>
            <a:pPr eaLnBrk="1" hangingPunct="1">
              <a:defRPr/>
            </a:pPr>
            <a:r>
              <a:rPr lang="en-US" altLang="en-US" sz="2800" b="1"/>
              <a:t>PSD Source Categories with </a:t>
            </a:r>
            <a:br>
              <a:rPr lang="en-US" altLang="en-US" sz="2800" b="1"/>
            </a:br>
            <a:r>
              <a:rPr lang="en-US" altLang="en-US" sz="2800" b="1"/>
              <a:t>100 tpy Major Source thresholds</a:t>
            </a:r>
          </a:p>
        </p:txBody>
      </p:sp>
      <p:graphicFrame>
        <p:nvGraphicFramePr>
          <p:cNvPr id="270371" name="Group 35">
            <a:extLst>
              <a:ext uri="{FF2B5EF4-FFF2-40B4-BE49-F238E27FC236}">
                <a16:creationId xmlns:a16="http://schemas.microsoft.com/office/drawing/2014/main" id="{7BC3ED62-3B73-497A-909B-350F07788420}"/>
              </a:ext>
            </a:extLst>
          </p:cNvPr>
          <p:cNvGraphicFramePr>
            <a:graphicFrameLocks noGrp="1"/>
          </p:cNvGraphicFramePr>
          <p:nvPr>
            <p:ph idx="4294967295"/>
            <p:extLst>
              <p:ext uri="{D42A27DB-BD31-4B8C-83A1-F6EECF244321}">
                <p14:modId xmlns:p14="http://schemas.microsoft.com/office/powerpoint/2010/main" val="463453085"/>
              </p:ext>
            </p:extLst>
          </p:nvPr>
        </p:nvGraphicFramePr>
        <p:xfrm>
          <a:off x="304800" y="1371600"/>
          <a:ext cx="8610600" cy="5334584"/>
        </p:xfrm>
        <a:graphic>
          <a:graphicData uri="http://schemas.openxmlformats.org/drawingml/2006/table">
            <a:tbl>
              <a:tblPr/>
              <a:tblGrid>
                <a:gridCol w="3802063">
                  <a:extLst>
                    <a:ext uri="{9D8B030D-6E8A-4147-A177-3AD203B41FA5}">
                      <a16:colId xmlns:a16="http://schemas.microsoft.com/office/drawing/2014/main" val="20000"/>
                    </a:ext>
                  </a:extLst>
                </a:gridCol>
                <a:gridCol w="4808537">
                  <a:extLst>
                    <a:ext uri="{9D8B030D-6E8A-4147-A177-3AD203B41FA5}">
                      <a16:colId xmlns:a16="http://schemas.microsoft.com/office/drawing/2014/main" val="20001"/>
                    </a:ext>
                  </a:extLst>
                </a:gridCol>
              </a:tblGrid>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1. Coal cleaning plants (with thermal dryers)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15. Coke oven batteries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 Kraft pulp mills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16. Sulfur recovery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3. Portland cement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17. Carbon black plants (furnace process)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4. Primary zinc smelters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18. Primary lead smelters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5. Iron and steel mills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19. Fuel conversion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6. Primary aluminum ore reduction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20. Sintering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7. Primary copper smelters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21. Secondary metal production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8. Municipal incinerators capable of charging more than 50 tons of refuse per day</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22. Chemical process plants (does not include ethanol production facilities that produce ethanol by natural fermentation)</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9. Hydrofluoric acid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23. Petroleum storage and transfer units with a total storage capacity exceeding 300,000 barrels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10. Sulfuric acid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24. Taconite ore processing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11. Nitric acid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25. Glass fiber processing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12. Petroleum refineries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26. Charcoal production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13. Lime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27. Fossil fuel-fired steam electric plants of more than 250 million British thermal units (BTU) per hour heat input</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14. Phosphate rock processing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28. Fossil-fuel boilers (or combination thereof) totaling more than 250 million BTU/ hour heat input</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bl>
          </a:graphicData>
        </a:graphic>
      </p:graphicFrame>
      <p:pic>
        <p:nvPicPr>
          <p:cNvPr id="534560" name="Picture 2">
            <a:extLst>
              <a:ext uri="{FF2B5EF4-FFF2-40B4-BE49-F238E27FC236}">
                <a16:creationId xmlns:a16="http://schemas.microsoft.com/office/drawing/2014/main" id="{37E0841D-6130-49F9-8BB8-DAE1BF4F23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143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4561" name="Slide Number Placeholder 1">
            <a:extLst>
              <a:ext uri="{FF2B5EF4-FFF2-40B4-BE49-F238E27FC236}">
                <a16:creationId xmlns:a16="http://schemas.microsoft.com/office/drawing/2014/main" id="{C581E7B5-E6C9-4BD3-ADE9-B0DF8314BEC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1A7A370-4049-40A0-945F-3B5031679552}" type="slidenum">
              <a:rPr lang="en-US" altLang="en-US" sz="1200">
                <a:solidFill>
                  <a:schemeClr val="bg2"/>
                </a:solidFill>
                <a:effectLst/>
              </a:rPr>
              <a:pPr algn="ctr" eaLnBrk="0" hangingPunct="0">
                <a:spcBef>
                  <a:spcPct val="0"/>
                </a:spcBef>
                <a:buClrTx/>
                <a:buSzTx/>
                <a:buFontTx/>
                <a:buNone/>
              </a:pPr>
              <a:t>193</a:t>
            </a:fld>
            <a:endParaRPr lang="en-US" altLang="en-US" sz="1200">
              <a:solidFill>
                <a:schemeClr val="bg2"/>
              </a:solidFill>
              <a:effectLst/>
            </a:endParaRPr>
          </a:p>
        </p:txBody>
      </p:sp>
    </p:spTree>
    <p:extLst>
      <p:ext uri="{BB962C8B-B14F-4D97-AF65-F5344CB8AC3E}">
        <p14:creationId xmlns:p14="http://schemas.microsoft.com/office/powerpoint/2010/main" val="198168044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1730" name="Rectangle 2">
            <a:extLst>
              <a:ext uri="{FF2B5EF4-FFF2-40B4-BE49-F238E27FC236}">
                <a16:creationId xmlns:a16="http://schemas.microsoft.com/office/drawing/2014/main" id="{69CAB027-0CA6-4C01-BE86-D5FC62146C4F}"/>
              </a:ext>
            </a:extLst>
          </p:cNvPr>
          <p:cNvSpPr>
            <a:spLocks noGrp="1" noChangeArrowheads="1"/>
          </p:cNvSpPr>
          <p:nvPr>
            <p:ph type="title" idx="4294967295"/>
          </p:nvPr>
        </p:nvSpPr>
        <p:spPr/>
        <p:txBody>
          <a:bodyPr anchorCtr="0"/>
          <a:lstStyle/>
          <a:p>
            <a:pPr eaLnBrk="1" hangingPunct="1">
              <a:defRPr/>
            </a:pPr>
            <a:r>
              <a:rPr lang="en-US" altLang="en-US" sz="4000" b="1"/>
              <a:t>Significant Emission Rates (tpy)</a:t>
            </a:r>
            <a:br>
              <a:rPr lang="en-US" altLang="en-US" sz="4000" b="1"/>
            </a:br>
            <a:r>
              <a:rPr lang="en-US" altLang="en-US" sz="4000" b="1"/>
              <a:t>PSD</a:t>
            </a:r>
          </a:p>
        </p:txBody>
      </p:sp>
      <p:sp>
        <p:nvSpPr>
          <p:cNvPr id="1481731" name="Rectangle 3">
            <a:extLst>
              <a:ext uri="{FF2B5EF4-FFF2-40B4-BE49-F238E27FC236}">
                <a16:creationId xmlns:a16="http://schemas.microsoft.com/office/drawing/2014/main" id="{AEE9CE01-D51C-4EF8-A3CE-392B9F6C12E2}"/>
              </a:ext>
            </a:extLst>
          </p:cNvPr>
          <p:cNvSpPr>
            <a:spLocks noGrp="1" noChangeArrowheads="1"/>
          </p:cNvSpPr>
          <p:nvPr>
            <p:ph type="body" idx="4294967295"/>
          </p:nvPr>
        </p:nvSpPr>
        <p:spPr/>
        <p:txBody>
          <a:bodyPr/>
          <a:lstStyle/>
          <a:p>
            <a:pPr eaLnBrk="1" hangingPunct="1">
              <a:lnSpc>
                <a:spcPct val="80000"/>
              </a:lnSpc>
              <a:defRPr/>
            </a:pPr>
            <a:endParaRPr lang="en-US" altLang="en-US" sz="1800" dirty="0"/>
          </a:p>
          <a:p>
            <a:pPr eaLnBrk="1" hangingPunct="1">
              <a:lnSpc>
                <a:spcPct val="80000"/>
              </a:lnSpc>
              <a:defRPr/>
            </a:pPr>
            <a:r>
              <a:rPr lang="en-US" altLang="en-US" sz="1800" dirty="0"/>
              <a:t>Carbon monoxide 				100</a:t>
            </a:r>
          </a:p>
          <a:p>
            <a:pPr eaLnBrk="1" hangingPunct="1">
              <a:lnSpc>
                <a:spcPct val="80000"/>
              </a:lnSpc>
              <a:defRPr/>
            </a:pPr>
            <a:r>
              <a:rPr lang="en-US" altLang="en-US" sz="1800" dirty="0"/>
              <a:t>Nitrogen oxides 				  40</a:t>
            </a:r>
          </a:p>
          <a:p>
            <a:pPr eaLnBrk="1" hangingPunct="1">
              <a:lnSpc>
                <a:spcPct val="80000"/>
              </a:lnSpc>
              <a:defRPr/>
            </a:pPr>
            <a:r>
              <a:rPr lang="en-US" altLang="en-US" sz="1800" dirty="0"/>
              <a:t>Sulfur dioxide 	     	                                             40</a:t>
            </a:r>
          </a:p>
          <a:p>
            <a:pPr eaLnBrk="1" hangingPunct="1">
              <a:lnSpc>
                <a:spcPct val="80000"/>
              </a:lnSpc>
              <a:defRPr/>
            </a:pPr>
            <a:r>
              <a:rPr lang="en-US" altLang="en-US" sz="1800" dirty="0"/>
              <a:t>Particulate matter (PM/PM10/PM2.5) 		  25/15 /10</a:t>
            </a:r>
          </a:p>
          <a:p>
            <a:pPr eaLnBrk="1" hangingPunct="1">
              <a:lnSpc>
                <a:spcPct val="80000"/>
              </a:lnSpc>
              <a:defRPr/>
            </a:pPr>
            <a:r>
              <a:rPr lang="en-US" altLang="en-US" sz="1800" dirty="0"/>
              <a:t>Ozone (VOC)                                                              40 (of VOCs or NOx)</a:t>
            </a:r>
          </a:p>
          <a:p>
            <a:pPr eaLnBrk="1" hangingPunct="1">
              <a:lnSpc>
                <a:spcPct val="80000"/>
              </a:lnSpc>
              <a:defRPr/>
            </a:pPr>
            <a:r>
              <a:rPr lang="en-US" altLang="en-US" sz="1800" dirty="0"/>
              <a:t>Lead       	                                                           .6 </a:t>
            </a:r>
          </a:p>
          <a:p>
            <a:pPr eaLnBrk="1" hangingPunct="1">
              <a:lnSpc>
                <a:spcPct val="80000"/>
              </a:lnSpc>
              <a:defRPr/>
            </a:pPr>
            <a:r>
              <a:rPr lang="en-US" altLang="en-US" sz="1800" dirty="0"/>
              <a:t>xFluorides 					   3</a:t>
            </a:r>
          </a:p>
          <a:p>
            <a:pPr eaLnBrk="1" hangingPunct="1">
              <a:lnSpc>
                <a:spcPct val="80000"/>
              </a:lnSpc>
              <a:defRPr/>
            </a:pPr>
            <a:r>
              <a:rPr lang="en-US" altLang="en-US" sz="1800" dirty="0"/>
              <a:t>xSulfuric acid mist 				   7</a:t>
            </a:r>
          </a:p>
          <a:p>
            <a:pPr eaLnBrk="1" hangingPunct="1">
              <a:lnSpc>
                <a:spcPct val="80000"/>
              </a:lnSpc>
              <a:defRPr/>
            </a:pPr>
            <a:r>
              <a:rPr lang="en-US" altLang="en-US" sz="1800" dirty="0"/>
              <a:t>xHydrogen sulfide (H2S)   		                 10</a:t>
            </a:r>
          </a:p>
          <a:p>
            <a:pPr eaLnBrk="1" hangingPunct="1">
              <a:lnSpc>
                <a:spcPct val="80000"/>
              </a:lnSpc>
              <a:defRPr/>
            </a:pPr>
            <a:r>
              <a:rPr lang="en-US" altLang="en-US" sz="1800" dirty="0"/>
              <a:t>xTotal Reduced sulfur compounds (including H2S)    10 </a:t>
            </a:r>
          </a:p>
          <a:p>
            <a:pPr eaLnBrk="1" hangingPunct="1">
              <a:lnSpc>
                <a:spcPct val="80000"/>
              </a:lnSpc>
              <a:defRPr/>
            </a:pPr>
            <a:endParaRPr lang="en-US" altLang="en-US" sz="1800" dirty="0"/>
          </a:p>
        </p:txBody>
      </p:sp>
      <p:sp>
        <p:nvSpPr>
          <p:cNvPr id="2" name="Slide Number Placeholder 1">
            <a:extLst>
              <a:ext uri="{FF2B5EF4-FFF2-40B4-BE49-F238E27FC236}">
                <a16:creationId xmlns:a16="http://schemas.microsoft.com/office/drawing/2014/main" id="{7B6F799E-69E1-4FB7-88F9-BAFC238A5232}"/>
              </a:ext>
            </a:extLst>
          </p:cNvPr>
          <p:cNvSpPr>
            <a:spLocks noGrp="1"/>
          </p:cNvSpPr>
          <p:nvPr>
            <p:ph type="sldNum" sz="quarter" idx="12"/>
          </p:nvPr>
        </p:nvSpPr>
        <p:spPr/>
        <p:txBody>
          <a:bodyPr/>
          <a:lstStyle/>
          <a:p>
            <a:fld id="{5A74875B-2009-478A-8DC3-10120A14663B}" type="slidenum">
              <a:rPr lang="en-US" altLang="en-US"/>
              <a:pPr/>
              <a:t>194</a:t>
            </a:fld>
            <a:endParaRPr lang="en-US"/>
          </a:p>
        </p:txBody>
      </p:sp>
    </p:spTree>
    <p:extLst>
      <p:ext uri="{BB962C8B-B14F-4D97-AF65-F5344CB8AC3E}">
        <p14:creationId xmlns:p14="http://schemas.microsoft.com/office/powerpoint/2010/main" val="3990769945"/>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3778" name="Rectangle 2">
            <a:extLst>
              <a:ext uri="{FF2B5EF4-FFF2-40B4-BE49-F238E27FC236}">
                <a16:creationId xmlns:a16="http://schemas.microsoft.com/office/drawing/2014/main" id="{8303B172-602A-4236-8DDC-C468F95CDCC0}"/>
              </a:ext>
            </a:extLst>
          </p:cNvPr>
          <p:cNvSpPr>
            <a:spLocks noGrp="1"/>
          </p:cNvSpPr>
          <p:nvPr>
            <p:ph type="title" idx="4294967295"/>
          </p:nvPr>
        </p:nvSpPr>
        <p:spPr>
          <a:xfrm>
            <a:off x="838200" y="228600"/>
            <a:ext cx="7583488" cy="1044575"/>
          </a:xfrm>
        </p:spPr>
        <p:txBody>
          <a:bodyPr anchorCtr="0"/>
          <a:lstStyle/>
          <a:p>
            <a:pPr eaLnBrk="1" hangingPunct="1">
              <a:defRPr/>
            </a:pPr>
            <a:r>
              <a:rPr lang="en-US" altLang="en-US" b="1"/>
              <a:t>EXERCISE</a:t>
            </a:r>
          </a:p>
        </p:txBody>
      </p:sp>
      <p:sp>
        <p:nvSpPr>
          <p:cNvPr id="235522" name="Rectangle 3">
            <a:extLst>
              <a:ext uri="{FF2B5EF4-FFF2-40B4-BE49-F238E27FC236}">
                <a16:creationId xmlns:a16="http://schemas.microsoft.com/office/drawing/2014/main" id="{6D6A4E0D-91F4-4FD5-B481-0B007FC92B29}"/>
              </a:ext>
            </a:extLst>
          </p:cNvPr>
          <p:cNvSpPr>
            <a:spLocks noGrp="1"/>
          </p:cNvSpPr>
          <p:nvPr>
            <p:ph type="body" idx="4294967295"/>
          </p:nvPr>
        </p:nvSpPr>
        <p:spPr>
          <a:xfrm>
            <a:off x="838200" y="1447800"/>
            <a:ext cx="7583488" cy="4208463"/>
          </a:xfrm>
        </p:spPr>
        <p:txBody>
          <a:bodyPr/>
          <a:lstStyle/>
          <a:p>
            <a:pPr eaLnBrk="1" hangingPunct="1">
              <a:lnSpc>
                <a:spcPct val="80000"/>
              </a:lnSpc>
              <a:defRPr/>
            </a:pPr>
            <a:r>
              <a:rPr lang="en-US" altLang="en-US" sz="2600"/>
              <a:t>Scenario 1:  </a:t>
            </a:r>
          </a:p>
          <a:p>
            <a:pPr lvl="1" eaLnBrk="1" hangingPunct="1">
              <a:lnSpc>
                <a:spcPct val="80000"/>
              </a:lnSpc>
              <a:defRPr/>
            </a:pPr>
            <a:r>
              <a:rPr lang="en-US" altLang="en-US" sz="2400"/>
              <a:t>New Chemical Process Plant</a:t>
            </a:r>
          </a:p>
          <a:p>
            <a:pPr lvl="1" eaLnBrk="1" hangingPunct="1">
              <a:lnSpc>
                <a:spcPct val="80000"/>
              </a:lnSpc>
              <a:defRPr/>
            </a:pPr>
            <a:r>
              <a:rPr lang="en-US" altLang="en-US" sz="2400"/>
              <a:t>Non-fugitive NOx emissions – 75 T/yr PTE</a:t>
            </a:r>
          </a:p>
          <a:p>
            <a:pPr lvl="1" eaLnBrk="1" hangingPunct="1">
              <a:lnSpc>
                <a:spcPct val="80000"/>
              </a:lnSpc>
              <a:defRPr/>
            </a:pPr>
            <a:r>
              <a:rPr lang="en-US" altLang="en-US" sz="2400"/>
              <a:t>Non-fugitive VOC emissions – 30 T/yr PTE</a:t>
            </a:r>
          </a:p>
          <a:p>
            <a:pPr lvl="1" eaLnBrk="1" hangingPunct="1">
              <a:lnSpc>
                <a:spcPct val="80000"/>
              </a:lnSpc>
              <a:defRPr/>
            </a:pPr>
            <a:r>
              <a:rPr lang="en-US" altLang="en-US" sz="2400"/>
              <a:t>Fugitive VOC emissions – 75 T/yr PTE</a:t>
            </a:r>
          </a:p>
          <a:p>
            <a:pPr eaLnBrk="1" hangingPunct="1">
              <a:lnSpc>
                <a:spcPct val="80000"/>
              </a:lnSpc>
              <a:defRPr/>
            </a:pPr>
            <a:r>
              <a:rPr lang="en-US" altLang="en-US" sz="2600"/>
              <a:t>PSD review required?</a:t>
            </a:r>
          </a:p>
          <a:p>
            <a:pPr eaLnBrk="1" hangingPunct="1">
              <a:lnSpc>
                <a:spcPct val="80000"/>
              </a:lnSpc>
              <a:defRPr/>
            </a:pPr>
            <a:endParaRPr lang="en-US" altLang="en-US" sz="800"/>
          </a:p>
          <a:p>
            <a:pPr eaLnBrk="1" hangingPunct="1">
              <a:lnSpc>
                <a:spcPct val="80000"/>
              </a:lnSpc>
              <a:defRPr/>
            </a:pPr>
            <a:r>
              <a:rPr lang="en-US" altLang="en-US" sz="2600"/>
              <a:t>Scenario 2:</a:t>
            </a:r>
          </a:p>
          <a:p>
            <a:pPr lvl="1" eaLnBrk="1" hangingPunct="1">
              <a:lnSpc>
                <a:spcPct val="80000"/>
              </a:lnSpc>
              <a:defRPr/>
            </a:pPr>
            <a:r>
              <a:rPr lang="en-US" altLang="en-US" sz="2400"/>
              <a:t>New Source which is not a listed source</a:t>
            </a:r>
          </a:p>
          <a:p>
            <a:pPr lvl="1" eaLnBrk="1" hangingPunct="1">
              <a:lnSpc>
                <a:spcPct val="80000"/>
              </a:lnSpc>
              <a:defRPr/>
            </a:pPr>
            <a:r>
              <a:rPr lang="en-US" altLang="en-US" sz="2400"/>
              <a:t>Non-fugitive NOx emissions – 75 T/yr PTE</a:t>
            </a:r>
          </a:p>
          <a:p>
            <a:pPr lvl="1" eaLnBrk="1" hangingPunct="1">
              <a:lnSpc>
                <a:spcPct val="80000"/>
              </a:lnSpc>
              <a:defRPr/>
            </a:pPr>
            <a:r>
              <a:rPr lang="en-US" altLang="en-US" sz="2400"/>
              <a:t>Non-fugitive VOC emissions – 210 T/yr PTE</a:t>
            </a:r>
          </a:p>
          <a:p>
            <a:pPr lvl="1" eaLnBrk="1" hangingPunct="1">
              <a:lnSpc>
                <a:spcPct val="80000"/>
              </a:lnSpc>
              <a:defRPr/>
            </a:pPr>
            <a:r>
              <a:rPr lang="en-US" altLang="en-US" sz="2400"/>
              <a:t>Fugitive VOC emissions – 75 T/yr PTE</a:t>
            </a:r>
          </a:p>
          <a:p>
            <a:pPr eaLnBrk="1" hangingPunct="1">
              <a:lnSpc>
                <a:spcPct val="80000"/>
              </a:lnSpc>
              <a:defRPr/>
            </a:pPr>
            <a:r>
              <a:rPr lang="en-US" altLang="en-US" sz="2600"/>
              <a:t>PSD review required?</a:t>
            </a:r>
          </a:p>
          <a:p>
            <a:pPr eaLnBrk="1" hangingPunct="1">
              <a:defRPr/>
            </a:pPr>
            <a:endParaRPr lang="en-US" altLang="en-US" sz="2800"/>
          </a:p>
        </p:txBody>
      </p:sp>
      <p:cxnSp>
        <p:nvCxnSpPr>
          <p:cNvPr id="4" name="Straight Connector 3">
            <a:extLst>
              <a:ext uri="{FF2B5EF4-FFF2-40B4-BE49-F238E27FC236}">
                <a16:creationId xmlns:a16="http://schemas.microsoft.com/office/drawing/2014/main" id="{425064F1-5AD1-43D5-AC57-CA1AE12136C9}"/>
              </a:ext>
            </a:extLst>
          </p:cNvPr>
          <p:cNvCxnSpPr/>
          <p:nvPr/>
        </p:nvCxnSpPr>
        <p:spPr>
          <a:xfrm>
            <a:off x="533400" y="13716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61157" name="Slide Number Placeholder 1">
            <a:extLst>
              <a:ext uri="{FF2B5EF4-FFF2-40B4-BE49-F238E27FC236}">
                <a16:creationId xmlns:a16="http://schemas.microsoft.com/office/drawing/2014/main" id="{18D78489-90F5-4A79-97C4-35FC3B78568A}"/>
              </a:ext>
            </a:extLst>
          </p:cNvPr>
          <p:cNvSpPr txBox="1">
            <a:spLocks noGrp="1"/>
          </p:cNvSpPr>
          <p:nvPr/>
        </p:nvSpPr>
        <p:spPr bwMode="auto">
          <a:xfrm>
            <a:off x="8229600" y="62484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fld id="{8EF991A3-057A-4CEB-8F25-632B9783F710}" type="slidenum">
              <a:rPr lang="en-US" altLang="en-US" sz="1200">
                <a:solidFill>
                  <a:srgbClr val="008AE8"/>
                </a:solidFill>
              </a:rPr>
              <a:pPr algn="ctr">
                <a:spcBef>
                  <a:spcPct val="0"/>
                </a:spcBef>
                <a:buClrTx/>
                <a:buSzTx/>
                <a:buFontTx/>
                <a:buNone/>
              </a:pPr>
              <a:t>195</a:t>
            </a:fld>
            <a:endParaRPr lang="en-US" altLang="en-US" sz="1200">
              <a:solidFill>
                <a:srgbClr val="008AE8"/>
              </a:solidFill>
            </a:endParaRPr>
          </a:p>
        </p:txBody>
      </p:sp>
      <p:sp>
        <p:nvSpPr>
          <p:cNvPr id="2" name="Slide Number Placeholder 1">
            <a:extLst>
              <a:ext uri="{FF2B5EF4-FFF2-40B4-BE49-F238E27FC236}">
                <a16:creationId xmlns:a16="http://schemas.microsoft.com/office/drawing/2014/main" id="{E7BC7981-9058-4CED-9918-44B26858C9EE}"/>
              </a:ext>
            </a:extLst>
          </p:cNvPr>
          <p:cNvSpPr>
            <a:spLocks noGrp="1"/>
          </p:cNvSpPr>
          <p:nvPr>
            <p:ph type="sldNum" sz="quarter" idx="12"/>
          </p:nvPr>
        </p:nvSpPr>
        <p:spPr/>
        <p:txBody>
          <a:bodyPr/>
          <a:lstStyle/>
          <a:p>
            <a:fld id="{5A74875B-2009-478A-8DC3-10120A14663B}" type="slidenum">
              <a:rPr lang="en-US" altLang="en-US"/>
              <a:pPr/>
              <a:t>195</a:t>
            </a:fld>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35522">
                                            <p:txEl>
                                              <p:pRg st="7" end="7"/>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5522">
                                            <p:txEl>
                                              <p:pRg st="8" end="8"/>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5522">
                                            <p:txEl>
                                              <p:pRg st="9" end="9"/>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35522">
                                            <p:txEl>
                                              <p:pRg st="10" end="1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35522">
                                            <p:txEl>
                                              <p:pRg st="11" end="1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35522">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80578" name="Rectangle 2">
            <a:extLst>
              <a:ext uri="{FF2B5EF4-FFF2-40B4-BE49-F238E27FC236}">
                <a16:creationId xmlns:a16="http://schemas.microsoft.com/office/drawing/2014/main" id="{D25F8B77-6B57-4705-88FB-F385CDDB79AE}"/>
              </a:ext>
            </a:extLst>
          </p:cNvPr>
          <p:cNvSpPr>
            <a:spLocks noGrp="1"/>
          </p:cNvSpPr>
          <p:nvPr>
            <p:ph type="title" idx="4294967295"/>
          </p:nvPr>
        </p:nvSpPr>
        <p:spPr>
          <a:xfrm>
            <a:off x="457200" y="186214"/>
            <a:ext cx="8229600" cy="1139825"/>
          </a:xfrm>
        </p:spPr>
        <p:txBody>
          <a:bodyPr anchorCtr="0"/>
          <a:lstStyle/>
          <a:p>
            <a:pPr eaLnBrk="1" hangingPunct="1">
              <a:defRPr/>
            </a:pPr>
            <a:r>
              <a:rPr lang="en-US" altLang="en-US" sz="4000" b="1" dirty="0"/>
              <a:t>EXERCISE</a:t>
            </a:r>
          </a:p>
        </p:txBody>
      </p:sp>
      <p:sp>
        <p:nvSpPr>
          <p:cNvPr id="236546" name="Rectangle 3">
            <a:extLst>
              <a:ext uri="{FF2B5EF4-FFF2-40B4-BE49-F238E27FC236}">
                <a16:creationId xmlns:a16="http://schemas.microsoft.com/office/drawing/2014/main" id="{5C3BE7A8-0BC7-4C63-A1F9-6A8BE95A263B}"/>
              </a:ext>
            </a:extLst>
          </p:cNvPr>
          <p:cNvSpPr>
            <a:spLocks noGrp="1"/>
          </p:cNvSpPr>
          <p:nvPr>
            <p:ph type="body" idx="4294967295"/>
          </p:nvPr>
        </p:nvSpPr>
        <p:spPr>
          <a:xfrm>
            <a:off x="457200" y="1326039"/>
            <a:ext cx="8229600" cy="4953000"/>
          </a:xfrm>
        </p:spPr>
        <p:txBody>
          <a:bodyPr/>
          <a:lstStyle/>
          <a:p>
            <a:pPr eaLnBrk="1" hangingPunct="1">
              <a:lnSpc>
                <a:spcPct val="80000"/>
              </a:lnSpc>
              <a:defRPr/>
            </a:pPr>
            <a:r>
              <a:rPr lang="en-US" altLang="en-US" sz="2800" dirty="0"/>
              <a:t>Scenario 3:</a:t>
            </a:r>
          </a:p>
          <a:p>
            <a:pPr lvl="1" eaLnBrk="1" hangingPunct="1">
              <a:lnSpc>
                <a:spcPct val="80000"/>
              </a:lnSpc>
              <a:defRPr/>
            </a:pPr>
            <a:r>
              <a:rPr lang="en-US" altLang="en-US" sz="2400" dirty="0"/>
              <a:t>Adding a new &lt; 250 MMBtu/</a:t>
            </a:r>
            <a:r>
              <a:rPr lang="en-US" altLang="en-US" sz="2400" dirty="0" err="1"/>
              <a:t>hr</a:t>
            </a:r>
            <a:r>
              <a:rPr lang="en-US" altLang="en-US" sz="2400" dirty="0"/>
              <a:t> boiler at a hospital</a:t>
            </a:r>
          </a:p>
          <a:p>
            <a:pPr lvl="1" eaLnBrk="1" hangingPunct="1">
              <a:lnSpc>
                <a:spcPct val="80000"/>
              </a:lnSpc>
              <a:defRPr/>
            </a:pPr>
            <a:r>
              <a:rPr lang="en-US" altLang="en-US" sz="2400" dirty="0"/>
              <a:t>Hospital existing maximum PTE:  240 T/</a:t>
            </a:r>
            <a:r>
              <a:rPr lang="en-US" altLang="en-US" sz="2400" dirty="0" err="1"/>
              <a:t>yr</a:t>
            </a:r>
            <a:r>
              <a:rPr lang="en-US" altLang="en-US" sz="2400" dirty="0"/>
              <a:t> NOx</a:t>
            </a:r>
          </a:p>
          <a:p>
            <a:pPr marL="457200" lvl="1" indent="0" eaLnBrk="1" hangingPunct="1">
              <a:lnSpc>
                <a:spcPct val="80000"/>
              </a:lnSpc>
              <a:buFont typeface="Wingdings" panose="05000000000000000000" pitchFamily="2" charset="2"/>
              <a:buNone/>
              <a:defRPr/>
            </a:pPr>
            <a:r>
              <a:rPr lang="en-US" altLang="en-US" sz="2400" dirty="0"/>
              <a:t>	(assume any existing boilers total &lt; 250 </a:t>
            </a:r>
            <a:r>
              <a:rPr lang="en-US" altLang="en-US" sz="2400" dirty="0" err="1"/>
              <a:t>MMbtu</a:t>
            </a:r>
            <a:r>
              <a:rPr lang="en-US" altLang="en-US" sz="2400" dirty="0"/>
              <a:t>/</a:t>
            </a:r>
            <a:r>
              <a:rPr lang="en-US" altLang="en-US" sz="2400" dirty="0" err="1"/>
              <a:t>hr</a:t>
            </a:r>
            <a:r>
              <a:rPr lang="en-US" altLang="en-US" sz="2400" dirty="0"/>
              <a:t>)  </a:t>
            </a:r>
          </a:p>
          <a:p>
            <a:pPr lvl="1" eaLnBrk="1" hangingPunct="1">
              <a:lnSpc>
                <a:spcPct val="80000"/>
              </a:lnSpc>
              <a:defRPr/>
            </a:pPr>
            <a:r>
              <a:rPr lang="en-US" altLang="en-US" sz="2400" dirty="0"/>
              <a:t>New boiler PTE:  200 T/</a:t>
            </a:r>
            <a:r>
              <a:rPr lang="en-US" altLang="en-US" sz="2400" dirty="0" err="1"/>
              <a:t>yr</a:t>
            </a:r>
            <a:r>
              <a:rPr lang="en-US" altLang="en-US" sz="2400" dirty="0"/>
              <a:t> NOx</a:t>
            </a:r>
          </a:p>
          <a:p>
            <a:pPr eaLnBrk="1" hangingPunct="1">
              <a:lnSpc>
                <a:spcPct val="80000"/>
              </a:lnSpc>
              <a:defRPr/>
            </a:pPr>
            <a:r>
              <a:rPr lang="en-US" altLang="en-US" sz="2800" dirty="0"/>
              <a:t>PSD review required?</a:t>
            </a:r>
          </a:p>
          <a:p>
            <a:pPr eaLnBrk="1" hangingPunct="1">
              <a:lnSpc>
                <a:spcPct val="80000"/>
              </a:lnSpc>
              <a:defRPr/>
            </a:pPr>
            <a:r>
              <a:rPr lang="en-US" altLang="en-US" sz="2800" dirty="0"/>
              <a:t>Scenario 4:</a:t>
            </a:r>
          </a:p>
          <a:p>
            <a:pPr lvl="1" eaLnBrk="1" hangingPunct="1">
              <a:lnSpc>
                <a:spcPct val="80000"/>
              </a:lnSpc>
              <a:defRPr/>
            </a:pPr>
            <a:r>
              <a:rPr lang="en-US" altLang="en-US" sz="2400" dirty="0"/>
              <a:t>Same scenario except the existing boiler &gt; 250 MMBtu/</a:t>
            </a:r>
            <a:r>
              <a:rPr lang="en-US" altLang="en-US" sz="2400" dirty="0" err="1"/>
              <a:t>hr</a:t>
            </a:r>
            <a:endParaRPr lang="en-US" altLang="en-US" sz="2400" dirty="0"/>
          </a:p>
          <a:p>
            <a:pPr eaLnBrk="1" hangingPunct="1">
              <a:lnSpc>
                <a:spcPct val="80000"/>
              </a:lnSpc>
              <a:defRPr/>
            </a:pPr>
            <a:r>
              <a:rPr lang="en-US" altLang="en-US" sz="2800" dirty="0"/>
              <a:t>Scenario 5:  </a:t>
            </a:r>
          </a:p>
          <a:p>
            <a:pPr lvl="1" eaLnBrk="1" hangingPunct="1">
              <a:lnSpc>
                <a:spcPct val="80000"/>
              </a:lnSpc>
              <a:defRPr/>
            </a:pPr>
            <a:r>
              <a:rPr lang="en-US" altLang="en-US" sz="2400" dirty="0"/>
              <a:t>Same as 3, except new boiler PTE is 270 T/</a:t>
            </a:r>
            <a:r>
              <a:rPr lang="en-US" altLang="en-US" sz="2400" dirty="0" err="1"/>
              <a:t>yr</a:t>
            </a:r>
            <a:endParaRPr lang="en-US" altLang="en-US" sz="2400" dirty="0"/>
          </a:p>
          <a:p>
            <a:pPr eaLnBrk="1" hangingPunct="1">
              <a:lnSpc>
                <a:spcPct val="80000"/>
              </a:lnSpc>
              <a:defRPr/>
            </a:pPr>
            <a:r>
              <a:rPr lang="en-US" altLang="en-US" sz="2800" dirty="0"/>
              <a:t>Scenario 6:</a:t>
            </a:r>
          </a:p>
          <a:p>
            <a:pPr lvl="1" eaLnBrk="1" hangingPunct="1">
              <a:lnSpc>
                <a:spcPct val="80000"/>
              </a:lnSpc>
              <a:defRPr/>
            </a:pPr>
            <a:r>
              <a:rPr lang="en-US" altLang="en-US" sz="2400" dirty="0"/>
              <a:t>Same scenario as 3, except the source is a refinery rather than a hospital</a:t>
            </a:r>
          </a:p>
          <a:p>
            <a:pPr eaLnBrk="1" hangingPunct="1">
              <a:defRPr/>
            </a:pPr>
            <a:endParaRPr lang="en-US" altLang="en-US" dirty="0"/>
          </a:p>
        </p:txBody>
      </p:sp>
      <p:cxnSp>
        <p:nvCxnSpPr>
          <p:cNvPr id="4" name="Straight Connector 3">
            <a:extLst>
              <a:ext uri="{FF2B5EF4-FFF2-40B4-BE49-F238E27FC236}">
                <a16:creationId xmlns:a16="http://schemas.microsoft.com/office/drawing/2014/main" id="{600E32C4-3A76-4C5F-A390-B5C72E2298ED}"/>
              </a:ext>
            </a:extLst>
          </p:cNvPr>
          <p:cNvCxnSpPr/>
          <p:nvPr/>
        </p:nvCxnSpPr>
        <p:spPr>
          <a:xfrm>
            <a:off x="533400" y="123444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63205" name="Slide Number Placeholder 1">
            <a:extLst>
              <a:ext uri="{FF2B5EF4-FFF2-40B4-BE49-F238E27FC236}">
                <a16:creationId xmlns:a16="http://schemas.microsoft.com/office/drawing/2014/main" id="{BE33922A-9605-485D-B002-B41510647BA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EB24808-AE00-42A2-BCF2-68889E6BC087}" type="slidenum">
              <a:rPr lang="en-US" altLang="en-US" sz="1200">
                <a:solidFill>
                  <a:srgbClr val="008AE8"/>
                </a:solidFill>
                <a:effectLst/>
              </a:rPr>
              <a:pPr algn="ctr" eaLnBrk="0" hangingPunct="0">
                <a:spcBef>
                  <a:spcPct val="0"/>
                </a:spcBef>
                <a:buClrTx/>
                <a:buSzTx/>
                <a:buFontTx/>
                <a:buNone/>
              </a:pPr>
              <a:t>196</a:t>
            </a:fld>
            <a:endParaRPr lang="en-US" altLang="en-US" sz="1200">
              <a:solidFill>
                <a:srgbClr val="008AE8"/>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36546">
                                            <p:txEl>
                                              <p:pRg st="6" end="6"/>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6546">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36546">
                                            <p:txEl>
                                              <p:pRg st="8" end="8"/>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36546">
                                            <p:txEl>
                                              <p:pRg st="9" end="9"/>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36546">
                                            <p:txEl>
                                              <p:pRg st="10" end="10"/>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36546">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81602" name="Rectangle 2">
            <a:extLst>
              <a:ext uri="{FF2B5EF4-FFF2-40B4-BE49-F238E27FC236}">
                <a16:creationId xmlns:a16="http://schemas.microsoft.com/office/drawing/2014/main" id="{081E18CB-4698-4F30-92CB-6B811D313DF7}"/>
              </a:ext>
            </a:extLst>
          </p:cNvPr>
          <p:cNvSpPr>
            <a:spLocks noGrp="1"/>
          </p:cNvSpPr>
          <p:nvPr>
            <p:ph type="title" idx="4294967295"/>
          </p:nvPr>
        </p:nvSpPr>
        <p:spPr/>
        <p:txBody>
          <a:bodyPr anchor="b" anchorCtr="0"/>
          <a:lstStyle/>
          <a:p>
            <a:pPr eaLnBrk="1" hangingPunct="1">
              <a:defRPr/>
            </a:pPr>
            <a:r>
              <a:rPr lang="en-US" altLang="en-US" sz="4000" b="1"/>
              <a:t>Example</a:t>
            </a:r>
          </a:p>
        </p:txBody>
      </p:sp>
      <p:sp>
        <p:nvSpPr>
          <p:cNvPr id="281603" name="Rectangle 3">
            <a:extLst>
              <a:ext uri="{FF2B5EF4-FFF2-40B4-BE49-F238E27FC236}">
                <a16:creationId xmlns:a16="http://schemas.microsoft.com/office/drawing/2014/main" id="{AC5514D6-A9B6-454E-AA6A-C02760BB9C91}"/>
              </a:ext>
            </a:extLst>
          </p:cNvPr>
          <p:cNvSpPr>
            <a:spLocks noGrp="1"/>
          </p:cNvSpPr>
          <p:nvPr>
            <p:ph type="body" idx="4294967295"/>
          </p:nvPr>
        </p:nvSpPr>
        <p:spPr/>
        <p:txBody>
          <a:bodyPr/>
          <a:lstStyle/>
          <a:p>
            <a:pPr eaLnBrk="1" hangingPunct="1">
              <a:defRPr/>
            </a:pPr>
            <a:endParaRPr lang="en-US" altLang="en-US"/>
          </a:p>
          <a:p>
            <a:pPr eaLnBrk="1" hangingPunct="1">
              <a:defRPr/>
            </a:pPr>
            <a:r>
              <a:rPr lang="en-US" altLang="en-US"/>
              <a:t>Lets look at a couple of baseline examples</a:t>
            </a:r>
          </a:p>
        </p:txBody>
      </p:sp>
      <p:pic>
        <p:nvPicPr>
          <p:cNvPr id="565252" name="Picture 2">
            <a:extLst>
              <a:ext uri="{FF2B5EF4-FFF2-40B4-BE49-F238E27FC236}">
                <a16:creationId xmlns:a16="http://schemas.microsoft.com/office/drawing/2014/main" id="{3FAA8EB1-9646-4E00-9A31-F712AB4679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5253" name="Slide Number Placeholder 1">
            <a:extLst>
              <a:ext uri="{FF2B5EF4-FFF2-40B4-BE49-F238E27FC236}">
                <a16:creationId xmlns:a16="http://schemas.microsoft.com/office/drawing/2014/main" id="{A276CD54-B0E5-4E8A-933E-D0A30F34A9D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E842830-8255-4195-A06A-505165DED4B5}" type="slidenum">
              <a:rPr lang="en-US" altLang="en-US" sz="1200">
                <a:solidFill>
                  <a:srgbClr val="008AE8"/>
                </a:solidFill>
                <a:effectLst/>
              </a:rPr>
              <a:pPr algn="ctr" eaLnBrk="0" hangingPunct="0">
                <a:spcBef>
                  <a:spcPct val="0"/>
                </a:spcBef>
                <a:buClrTx/>
                <a:buSzTx/>
                <a:buFontTx/>
                <a:buNone/>
              </a:pPr>
              <a:t>197</a:t>
            </a:fld>
            <a:endParaRPr lang="en-US" altLang="en-US" sz="1200">
              <a:solidFill>
                <a:srgbClr val="008AE8"/>
              </a:solidFill>
              <a:effectLst/>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715778" name="Group 2">
            <a:extLst>
              <a:ext uri="{FF2B5EF4-FFF2-40B4-BE49-F238E27FC236}">
                <a16:creationId xmlns:a16="http://schemas.microsoft.com/office/drawing/2014/main" id="{A5B56E68-194E-4D4D-AE7C-E890862C3E10}"/>
              </a:ext>
            </a:extLst>
          </p:cNvPr>
          <p:cNvGraphicFramePr>
            <a:graphicFrameLocks noGrp="1"/>
          </p:cNvGraphicFramePr>
          <p:nvPr>
            <p:extLst>
              <p:ext uri="{D42A27DB-BD31-4B8C-83A1-F6EECF244321}">
                <p14:modId xmlns:p14="http://schemas.microsoft.com/office/powerpoint/2010/main" val="2072331982"/>
              </p:ext>
            </p:extLst>
          </p:nvPr>
        </p:nvGraphicFramePr>
        <p:xfrm>
          <a:off x="1066800" y="441325"/>
          <a:ext cx="7010400" cy="5138741"/>
        </p:xfrm>
        <a:graphic>
          <a:graphicData uri="http://schemas.openxmlformats.org/drawingml/2006/table">
            <a:tbl>
              <a:tblPr/>
              <a:tblGrid>
                <a:gridCol w="1327150">
                  <a:extLst>
                    <a:ext uri="{9D8B030D-6E8A-4147-A177-3AD203B41FA5}">
                      <a16:colId xmlns:a16="http://schemas.microsoft.com/office/drawing/2014/main" val="20000"/>
                    </a:ext>
                  </a:extLst>
                </a:gridCol>
                <a:gridCol w="882650">
                  <a:extLst>
                    <a:ext uri="{9D8B030D-6E8A-4147-A177-3AD203B41FA5}">
                      <a16:colId xmlns:a16="http://schemas.microsoft.com/office/drawing/2014/main" val="20001"/>
                    </a:ext>
                  </a:extLst>
                </a:gridCol>
                <a:gridCol w="381000">
                  <a:extLst>
                    <a:ext uri="{9D8B030D-6E8A-4147-A177-3AD203B41FA5}">
                      <a16:colId xmlns:a16="http://schemas.microsoft.com/office/drawing/2014/main" val="20002"/>
                    </a:ext>
                  </a:extLst>
                </a:gridCol>
                <a:gridCol w="438150">
                  <a:extLst>
                    <a:ext uri="{9D8B030D-6E8A-4147-A177-3AD203B41FA5}">
                      <a16:colId xmlns:a16="http://schemas.microsoft.com/office/drawing/2014/main" val="20003"/>
                    </a:ext>
                  </a:extLst>
                </a:gridCol>
                <a:gridCol w="1327150">
                  <a:extLst>
                    <a:ext uri="{9D8B030D-6E8A-4147-A177-3AD203B41FA5}">
                      <a16:colId xmlns:a16="http://schemas.microsoft.com/office/drawing/2014/main" val="20004"/>
                    </a:ext>
                  </a:extLst>
                </a:gridCol>
                <a:gridCol w="1327150">
                  <a:extLst>
                    <a:ext uri="{9D8B030D-6E8A-4147-A177-3AD203B41FA5}">
                      <a16:colId xmlns:a16="http://schemas.microsoft.com/office/drawing/2014/main" val="20005"/>
                    </a:ext>
                  </a:extLst>
                </a:gridCol>
                <a:gridCol w="1327150">
                  <a:extLst>
                    <a:ext uri="{9D8B030D-6E8A-4147-A177-3AD203B41FA5}">
                      <a16:colId xmlns:a16="http://schemas.microsoft.com/office/drawing/2014/main" val="20006"/>
                    </a:ext>
                  </a:extLst>
                </a:gridCol>
              </a:tblGrid>
              <a:tr h="628650">
                <a:tc gridSpan="7">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32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Baseline Actual Emissions</a:t>
                      </a: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08000">
                <a:tc gridSpan="7">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800" b="1" i="0" u="none" strike="noStrike" cap="none" normalizeH="0" baseline="0" dirty="0">
                          <a:ln>
                            <a:noFill/>
                          </a:ln>
                          <a:solidFill>
                            <a:schemeClr val="tx1"/>
                          </a:solidFill>
                          <a:effectLst>
                            <a:outerShdw blurRad="38100" dist="38100" dir="2700000" algn="tl">
                              <a:srgbClr val="000000"/>
                            </a:outerShdw>
                          </a:effectLst>
                          <a:latin typeface="Calibri" pitchFamily="34" charset="0"/>
                          <a:cs typeface="Arial" pitchFamily="34" charset="0"/>
                        </a:rPr>
                        <a:t>EUSGU  </a:t>
                      </a:r>
                      <a:r>
                        <a:rPr kumimoji="0" lang="en-US" altLang="en-US" sz="2400" b="1" i="0" u="none" strike="noStrike" cap="none" normalizeH="0" baseline="0" dirty="0">
                          <a:ln>
                            <a:noFill/>
                          </a:ln>
                          <a:solidFill>
                            <a:schemeClr val="tx1"/>
                          </a:solidFill>
                          <a:effectLst>
                            <a:outerShdw blurRad="38100" dist="38100" dir="2700000" algn="tl">
                              <a:srgbClr val="000000"/>
                            </a:outerShdw>
                          </a:effectLst>
                          <a:latin typeface="Calibri" pitchFamily="34" charset="0"/>
                          <a:cs typeface="Arial" pitchFamily="34" charset="0"/>
                        </a:rPr>
                        <a:t>(for each existing emissions unit)</a:t>
                      </a: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78422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Actual TPY</a:t>
                      </a:r>
                    </a:p>
                  </a:txBody>
                  <a:tcPr marL="9525" marR="9525" marT="9525"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18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3667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900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2002</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3667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accent4">
                              <a:lumMod val="10000"/>
                            </a:schemeClr>
                          </a:solidFill>
                          <a:effectLst>
                            <a:outerShdw blurRad="38100" dist="38100" dir="2700000" algn="tl">
                              <a:srgbClr val="000000"/>
                            </a:outerShdw>
                          </a:effectLst>
                          <a:latin typeface="Calibri" pitchFamily="34" charset="0"/>
                          <a:cs typeface="Arial" pitchFamily="34" charset="0"/>
                        </a:rPr>
                        <a:t>870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2003</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3667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accent4">
                              <a:lumMod val="10000"/>
                            </a:schemeClr>
                          </a:solidFill>
                          <a:effectLst>
                            <a:outerShdw blurRad="38100" dist="38100" dir="2700000" algn="tl">
                              <a:srgbClr val="000000"/>
                            </a:outerShdw>
                          </a:effectLst>
                          <a:latin typeface="Calibri" pitchFamily="34" charset="0"/>
                          <a:cs typeface="Arial" pitchFamily="34" charset="0"/>
                        </a:rPr>
                        <a:t>970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2004</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3667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850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2005</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3667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900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2006</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Date actual construction begins</a:t>
                      </a: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3667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rgbClr val="FFFF00"/>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366713">
                <a:tc gridSpan="6">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870 + 970 = 1840/2 = 920</a:t>
                      </a: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650875">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dirty="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bl>
          </a:graphicData>
        </a:graphic>
      </p:graphicFrame>
      <p:pic>
        <p:nvPicPr>
          <p:cNvPr id="567353" name="Picture 2">
            <a:extLst>
              <a:ext uri="{FF2B5EF4-FFF2-40B4-BE49-F238E27FC236}">
                <a16:creationId xmlns:a16="http://schemas.microsoft.com/office/drawing/2014/main" id="{0AFFFCCC-FC5C-48BB-868D-F10D1E5F6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752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7354" name="Slide Number Placeholder 1">
            <a:extLst>
              <a:ext uri="{FF2B5EF4-FFF2-40B4-BE49-F238E27FC236}">
                <a16:creationId xmlns:a16="http://schemas.microsoft.com/office/drawing/2014/main" id="{7A29CEF1-24B7-4EF0-A43A-47B97DBABA2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EDADB98-47F8-4FD0-A4B2-9189427BFE07}" type="slidenum">
              <a:rPr lang="en-US" altLang="en-US" sz="1200">
                <a:solidFill>
                  <a:srgbClr val="008AE8"/>
                </a:solidFill>
                <a:effectLst/>
              </a:rPr>
              <a:pPr algn="ctr" eaLnBrk="0" hangingPunct="0">
                <a:spcBef>
                  <a:spcPct val="0"/>
                </a:spcBef>
                <a:buClrTx/>
                <a:buSzTx/>
                <a:buFontTx/>
                <a:buNone/>
              </a:pPr>
              <a:t>198</a:t>
            </a:fld>
            <a:endParaRPr lang="en-US" altLang="en-US" sz="1200">
              <a:solidFill>
                <a:srgbClr val="008AE8"/>
              </a:solidFill>
              <a:effectLst/>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60188" name="Group 92">
            <a:extLst>
              <a:ext uri="{FF2B5EF4-FFF2-40B4-BE49-F238E27FC236}">
                <a16:creationId xmlns:a16="http://schemas.microsoft.com/office/drawing/2014/main" id="{DCCAC15F-889D-42D0-A440-DE32144249E7}"/>
              </a:ext>
            </a:extLst>
          </p:cNvPr>
          <p:cNvGraphicFramePr>
            <a:graphicFrameLocks noGrp="1"/>
          </p:cNvGraphicFramePr>
          <p:nvPr>
            <p:extLst>
              <p:ext uri="{D42A27DB-BD31-4B8C-83A1-F6EECF244321}">
                <p14:modId xmlns:p14="http://schemas.microsoft.com/office/powerpoint/2010/main" val="2357193637"/>
              </p:ext>
            </p:extLst>
          </p:nvPr>
        </p:nvGraphicFramePr>
        <p:xfrm>
          <a:off x="1066800" y="228600"/>
          <a:ext cx="7010400" cy="5907092"/>
        </p:xfrm>
        <a:graphic>
          <a:graphicData uri="http://schemas.openxmlformats.org/drawingml/2006/table">
            <a:tbl>
              <a:tblPr/>
              <a:tblGrid>
                <a:gridCol w="1327150">
                  <a:extLst>
                    <a:ext uri="{9D8B030D-6E8A-4147-A177-3AD203B41FA5}">
                      <a16:colId xmlns:a16="http://schemas.microsoft.com/office/drawing/2014/main" val="20000"/>
                    </a:ext>
                  </a:extLst>
                </a:gridCol>
                <a:gridCol w="882650">
                  <a:extLst>
                    <a:ext uri="{9D8B030D-6E8A-4147-A177-3AD203B41FA5}">
                      <a16:colId xmlns:a16="http://schemas.microsoft.com/office/drawing/2014/main" val="20001"/>
                    </a:ext>
                  </a:extLst>
                </a:gridCol>
                <a:gridCol w="381000">
                  <a:extLst>
                    <a:ext uri="{9D8B030D-6E8A-4147-A177-3AD203B41FA5}">
                      <a16:colId xmlns:a16="http://schemas.microsoft.com/office/drawing/2014/main" val="20002"/>
                    </a:ext>
                  </a:extLst>
                </a:gridCol>
                <a:gridCol w="438150">
                  <a:extLst>
                    <a:ext uri="{9D8B030D-6E8A-4147-A177-3AD203B41FA5}">
                      <a16:colId xmlns:a16="http://schemas.microsoft.com/office/drawing/2014/main" val="20003"/>
                    </a:ext>
                  </a:extLst>
                </a:gridCol>
                <a:gridCol w="1327150">
                  <a:extLst>
                    <a:ext uri="{9D8B030D-6E8A-4147-A177-3AD203B41FA5}">
                      <a16:colId xmlns:a16="http://schemas.microsoft.com/office/drawing/2014/main" val="20004"/>
                    </a:ext>
                  </a:extLst>
                </a:gridCol>
                <a:gridCol w="1327150">
                  <a:extLst>
                    <a:ext uri="{9D8B030D-6E8A-4147-A177-3AD203B41FA5}">
                      <a16:colId xmlns:a16="http://schemas.microsoft.com/office/drawing/2014/main" val="20005"/>
                    </a:ext>
                  </a:extLst>
                </a:gridCol>
                <a:gridCol w="1327150">
                  <a:extLst>
                    <a:ext uri="{9D8B030D-6E8A-4147-A177-3AD203B41FA5}">
                      <a16:colId xmlns:a16="http://schemas.microsoft.com/office/drawing/2014/main" val="20006"/>
                    </a:ext>
                  </a:extLst>
                </a:gridCol>
              </a:tblGrid>
              <a:tr h="574674">
                <a:tc gridSpan="7">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32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Baseline Actual Emissions</a:t>
                      </a: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36562">
                <a:tc gridSpan="7">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800" b="1" i="0" u="none" strike="noStrike" cap="none" normalizeH="0" baseline="0" dirty="0">
                          <a:ln>
                            <a:noFill/>
                          </a:ln>
                          <a:solidFill>
                            <a:schemeClr val="tx1"/>
                          </a:solidFill>
                          <a:effectLst>
                            <a:outerShdw blurRad="38100" dist="38100" dir="2700000" algn="tl">
                              <a:srgbClr val="000000"/>
                            </a:outerShdw>
                          </a:effectLst>
                          <a:latin typeface="Calibri" pitchFamily="34" charset="0"/>
                          <a:cs typeface="Arial" pitchFamily="34" charset="0"/>
                        </a:rPr>
                        <a:t>Non- EUSGU </a:t>
                      </a:r>
                      <a:r>
                        <a:rPr kumimoji="0" lang="en-US" altLang="en-US" sz="2400" b="1" i="0" u="none" strike="noStrike" cap="none" normalizeH="0" baseline="0" dirty="0">
                          <a:ln>
                            <a:noFill/>
                          </a:ln>
                          <a:solidFill>
                            <a:schemeClr val="tx1"/>
                          </a:solidFill>
                          <a:effectLst>
                            <a:outerShdw blurRad="38100" dist="38100" dir="2700000" algn="tl">
                              <a:srgbClr val="000000"/>
                            </a:outerShdw>
                          </a:effectLst>
                          <a:latin typeface="Calibri" pitchFamily="34" charset="0"/>
                          <a:cs typeface="Arial" pitchFamily="34" charset="0"/>
                        </a:rPr>
                        <a:t>(for each existing emissions unit)</a:t>
                      </a: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8417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Actual</a:t>
                      </a:r>
                      <a:r>
                        <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rPr>
                        <a:t> </a:t>
                      </a: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TPY</a:t>
                      </a:r>
                    </a:p>
                  </a:txBody>
                  <a:tcPr marL="9525" marR="9525" marT="9526"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18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840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1997</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910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1998</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accent4">
                              <a:lumMod val="10000"/>
                            </a:schemeClr>
                          </a:solidFill>
                          <a:effectLst>
                            <a:outerShdw blurRad="38100" dist="38100" dir="2700000" algn="tl">
                              <a:srgbClr val="000000"/>
                            </a:outerShdw>
                          </a:effectLst>
                          <a:latin typeface="Calibri" pitchFamily="34" charset="0"/>
                          <a:cs typeface="Arial" pitchFamily="34" charset="0"/>
                        </a:rPr>
                        <a:t>870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1999</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accent4">
                              <a:lumMod val="10000"/>
                            </a:schemeClr>
                          </a:solidFill>
                          <a:effectLst>
                            <a:outerShdw blurRad="38100" dist="38100" dir="2700000" algn="tl">
                              <a:srgbClr val="000000"/>
                            </a:outerShdw>
                          </a:effectLst>
                          <a:latin typeface="Calibri" pitchFamily="34" charset="0"/>
                          <a:cs typeface="Arial" pitchFamily="34" charset="0"/>
                        </a:rPr>
                        <a:t>970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2000</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850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2001</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830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2002</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3159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accent4">
                              <a:lumMod val="10000"/>
                            </a:schemeClr>
                          </a:solidFill>
                          <a:effectLst>
                            <a:outerShdw blurRad="38100" dist="38100" dir="2700000" algn="tl">
                              <a:srgbClr val="000000"/>
                            </a:outerShdw>
                          </a:effectLst>
                          <a:latin typeface="Calibri" pitchFamily="34" charset="0"/>
                          <a:cs typeface="Arial" pitchFamily="34" charset="0"/>
                        </a:rPr>
                        <a:t>170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2003</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0.85 emission reduction limit commences</a:t>
                      </a: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accent4">
                              <a:lumMod val="10000"/>
                            </a:schemeClr>
                          </a:solidFill>
                          <a:effectLst>
                            <a:outerShdw blurRad="38100" dist="38100" dir="2700000" algn="tl">
                              <a:srgbClr val="000000"/>
                            </a:outerShdw>
                          </a:effectLst>
                          <a:latin typeface="Calibri" pitchFamily="34" charset="0"/>
                          <a:cs typeface="Arial" pitchFamily="34" charset="0"/>
                        </a:rPr>
                        <a:t>130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2004</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120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2005</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314326">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150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2006</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Date actual construction begins</a:t>
                      </a: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2"/>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rgbClr val="FFFF00"/>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328613">
                <a:tc gridSpan="6">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870 + 970 = 1840/2 = 920 * (1 - 0.85) = 138</a:t>
                      </a: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r h="595312">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170 + 130 = 300/2 = 150</a:t>
                      </a: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dirty="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5"/>
                  </a:ext>
                </a:extLst>
              </a:tr>
            </a:tbl>
          </a:graphicData>
        </a:graphic>
      </p:graphicFrame>
      <p:pic>
        <p:nvPicPr>
          <p:cNvPr id="569436" name="Picture 2">
            <a:extLst>
              <a:ext uri="{FF2B5EF4-FFF2-40B4-BE49-F238E27FC236}">
                <a16:creationId xmlns:a16="http://schemas.microsoft.com/office/drawing/2014/main" id="{7D9C2AB6-7F03-447C-85F7-859E86344E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295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9437" name="Slide Number Placeholder 1">
            <a:extLst>
              <a:ext uri="{FF2B5EF4-FFF2-40B4-BE49-F238E27FC236}">
                <a16:creationId xmlns:a16="http://schemas.microsoft.com/office/drawing/2014/main" id="{5C118E44-3DAE-4B65-A7A4-E4F9236A719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095498E-6009-42B8-91AC-9FA80F1BACF9}" type="slidenum">
              <a:rPr lang="en-US" altLang="en-US" sz="1200">
                <a:solidFill>
                  <a:srgbClr val="008AE8"/>
                </a:solidFill>
                <a:effectLst/>
              </a:rPr>
              <a:pPr algn="ctr" eaLnBrk="0" hangingPunct="0">
                <a:spcBef>
                  <a:spcPct val="0"/>
                </a:spcBef>
                <a:buClrTx/>
                <a:buSzTx/>
                <a:buFontTx/>
                <a:buNone/>
              </a:pPr>
              <a:t>199</a:t>
            </a:fld>
            <a:endParaRPr lang="en-US" altLang="en-US" sz="1200">
              <a:solidFill>
                <a:srgbClr val="008AE8"/>
              </a:solidFill>
              <a:effectLst/>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0114" name="Title 1">
            <a:extLst>
              <a:ext uri="{FF2B5EF4-FFF2-40B4-BE49-F238E27FC236}">
                <a16:creationId xmlns:a16="http://schemas.microsoft.com/office/drawing/2014/main" id="{69EF6970-47B0-4403-AAF2-B7C5722FFB3B}"/>
              </a:ext>
            </a:extLst>
          </p:cNvPr>
          <p:cNvSpPr>
            <a:spLocks noGrp="1"/>
          </p:cNvSpPr>
          <p:nvPr>
            <p:ph type="title" idx="4294967295"/>
          </p:nvPr>
        </p:nvSpPr>
        <p:spPr>
          <a:xfrm>
            <a:off x="457200" y="277813"/>
            <a:ext cx="8229600" cy="865187"/>
          </a:xfrm>
        </p:spPr>
        <p:txBody>
          <a:bodyPr anchor="b" anchorCtr="0"/>
          <a:lstStyle/>
          <a:p>
            <a:pPr eaLnBrk="1" hangingPunct="1">
              <a:defRPr/>
            </a:pPr>
            <a:r>
              <a:rPr lang="en-US" altLang="en-US" sz="4000" b="1"/>
              <a:t>Online Housekeeping</a:t>
            </a:r>
          </a:p>
        </p:txBody>
      </p:sp>
      <p:sp>
        <p:nvSpPr>
          <p:cNvPr id="90115" name="Content Placeholder 2" descr="Rectangle: Click to edit Master text styles&#10;Second level&#10;Third level&#10;Fourth level&#10;Fifth level">
            <a:extLst>
              <a:ext uri="{FF2B5EF4-FFF2-40B4-BE49-F238E27FC236}">
                <a16:creationId xmlns:a16="http://schemas.microsoft.com/office/drawing/2014/main" id="{9D1BFE0F-F014-46B6-AB71-AAADBA512633}"/>
              </a:ext>
            </a:extLst>
          </p:cNvPr>
          <p:cNvSpPr>
            <a:spLocks noGrp="1"/>
          </p:cNvSpPr>
          <p:nvPr>
            <p:ph idx="4294967295"/>
          </p:nvPr>
        </p:nvSpPr>
        <p:spPr>
          <a:xfrm>
            <a:off x="457200" y="1828800"/>
            <a:ext cx="8229600" cy="4297363"/>
          </a:xfrm>
        </p:spPr>
        <p:txBody>
          <a:bodyPr/>
          <a:lstStyle/>
          <a:p>
            <a:pPr marL="0" indent="0" eaLnBrk="1" hangingPunct="1">
              <a:buClr>
                <a:schemeClr val="tx1"/>
              </a:buClr>
              <a:buFont typeface="Arial" pitchFamily="34" charset="0"/>
              <a:buNone/>
              <a:defRPr/>
            </a:pPr>
            <a:r>
              <a:rPr lang="en-US" altLang="en-US"/>
              <a:t>Instructor &amp; Student Introductions</a:t>
            </a:r>
          </a:p>
          <a:p>
            <a:pPr marL="0" indent="0" eaLnBrk="1" hangingPunct="1">
              <a:buClr>
                <a:schemeClr val="tx1"/>
              </a:buClr>
              <a:buFont typeface="Arial" pitchFamily="34" charset="0"/>
              <a:buNone/>
              <a:defRPr/>
            </a:pPr>
            <a:endParaRPr lang="en-US" altLang="en-US"/>
          </a:p>
          <a:p>
            <a:pPr marL="0" indent="0" eaLnBrk="1" hangingPunct="1">
              <a:buClr>
                <a:schemeClr val="tx1"/>
              </a:buClr>
              <a:buNone/>
              <a:defRPr/>
            </a:pPr>
            <a:r>
              <a:rPr lang="en-US" altLang="en-US"/>
              <a:t>Online Agenda</a:t>
            </a:r>
          </a:p>
          <a:p>
            <a:pPr marL="0" indent="0" eaLnBrk="1" hangingPunct="1">
              <a:buClr>
                <a:schemeClr val="tx1"/>
              </a:buClr>
              <a:buNone/>
              <a:defRPr/>
            </a:pPr>
            <a:endParaRPr lang="en-US" altLang="en-US"/>
          </a:p>
          <a:p>
            <a:pPr marL="0" indent="0" eaLnBrk="1" hangingPunct="1">
              <a:buClr>
                <a:schemeClr val="tx1"/>
              </a:buClr>
              <a:buFont typeface="Arial" pitchFamily="34" charset="0"/>
              <a:buNone/>
              <a:defRPr/>
            </a:pPr>
            <a:r>
              <a:rPr lang="en-US" altLang="en-US"/>
              <a:t>Breaks</a:t>
            </a:r>
          </a:p>
          <a:p>
            <a:pPr marL="0" indent="0" eaLnBrk="1" hangingPunct="1">
              <a:buClr>
                <a:schemeClr val="tx1"/>
              </a:buClr>
              <a:buFont typeface="Arial" pitchFamily="34" charset="0"/>
              <a:buNone/>
              <a:defRPr/>
            </a:pPr>
            <a:endParaRPr lang="en-US" altLang="en-US"/>
          </a:p>
          <a:p>
            <a:pPr marL="0" indent="0" eaLnBrk="1" hangingPunct="1">
              <a:buClr>
                <a:schemeClr val="tx1"/>
              </a:buClr>
              <a:buFont typeface="Arial" pitchFamily="34" charset="0"/>
              <a:buNone/>
              <a:defRPr/>
            </a:pPr>
            <a:r>
              <a:rPr lang="en-US" altLang="en-US"/>
              <a:t>Caveats</a:t>
            </a:r>
          </a:p>
        </p:txBody>
      </p:sp>
      <p:cxnSp>
        <p:nvCxnSpPr>
          <p:cNvPr id="6" name="Straight Connector 5">
            <a:extLst>
              <a:ext uri="{FF2B5EF4-FFF2-40B4-BE49-F238E27FC236}">
                <a16:creationId xmlns:a16="http://schemas.microsoft.com/office/drawing/2014/main" id="{281B43CB-CB53-4C0E-9D75-7AABED77A438}"/>
              </a:ext>
            </a:extLst>
          </p:cNvPr>
          <p:cNvCxnSpPr/>
          <p:nvPr/>
        </p:nvCxnSpPr>
        <p:spPr>
          <a:xfrm flipV="1">
            <a:off x="457200" y="14478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08549" name="TextBox 1">
            <a:extLst>
              <a:ext uri="{FF2B5EF4-FFF2-40B4-BE49-F238E27FC236}">
                <a16:creationId xmlns:a16="http://schemas.microsoft.com/office/drawing/2014/main" id="{4FA0B721-32A8-4560-9A88-B143EA9C4687}"/>
              </a:ext>
            </a:extLst>
          </p:cNvPr>
          <p:cNvSpPr txBox="1">
            <a:spLocks noChangeArrowheads="1"/>
          </p:cNvSpPr>
          <p:nvPr/>
        </p:nvSpPr>
        <p:spPr bwMode="auto">
          <a:xfrm>
            <a:off x="1752600" y="93663"/>
            <a:ext cx="1841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endParaRPr lang="en-US" altLang="en-US" sz="1800"/>
          </a:p>
        </p:txBody>
      </p:sp>
      <p:sp>
        <p:nvSpPr>
          <p:cNvPr id="108550" name="Slide Number Placeholder 1">
            <a:extLst>
              <a:ext uri="{FF2B5EF4-FFF2-40B4-BE49-F238E27FC236}">
                <a16:creationId xmlns:a16="http://schemas.microsoft.com/office/drawing/2014/main" id="{472B67E9-CEA6-4CBA-B7D3-A536F264097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63D8E4D-DCC3-4F53-9BA8-1A4627904AD0}" type="slidenum">
              <a:rPr lang="en-US" altLang="en-US" sz="1200">
                <a:solidFill>
                  <a:schemeClr val="bg2"/>
                </a:solidFill>
                <a:effectLst/>
              </a:rPr>
              <a:pPr algn="ctr" eaLnBrk="0" hangingPunct="0">
                <a:spcBef>
                  <a:spcPct val="0"/>
                </a:spcBef>
                <a:buClrTx/>
                <a:buSzTx/>
                <a:buFontTx/>
                <a:buNone/>
              </a:pPr>
              <a:t>2</a:t>
            </a:fld>
            <a:endParaRPr lang="en-US" altLang="en-US" sz="1200">
              <a:solidFill>
                <a:schemeClr val="bg2"/>
              </a:solidFill>
              <a:effectLst/>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5474" name="Rectangle 2">
            <a:extLst>
              <a:ext uri="{FF2B5EF4-FFF2-40B4-BE49-F238E27FC236}">
                <a16:creationId xmlns:a16="http://schemas.microsoft.com/office/drawing/2014/main" id="{F9B55D97-601B-423A-9CE7-B0E89849E09F}"/>
              </a:ext>
            </a:extLst>
          </p:cNvPr>
          <p:cNvSpPr>
            <a:spLocks noGrp="1" noChangeArrowheads="1"/>
          </p:cNvSpPr>
          <p:nvPr>
            <p:ph type="title" idx="4294967295"/>
          </p:nvPr>
        </p:nvSpPr>
        <p:spPr>
          <a:xfrm>
            <a:off x="457200" y="533400"/>
            <a:ext cx="8229600" cy="1139825"/>
          </a:xfrm>
        </p:spPr>
        <p:txBody>
          <a:bodyPr anchor="b" anchorCtr="0"/>
          <a:lstStyle/>
          <a:p>
            <a:pPr eaLnBrk="1" hangingPunct="1">
              <a:defRPr/>
            </a:pPr>
            <a:r>
              <a:rPr lang="en-US" altLang="en-US" sz="4000" b="1"/>
              <a:t>Protection of Air Quality – </a:t>
            </a:r>
            <a:br>
              <a:rPr lang="en-US" altLang="en-US" sz="4000" b="1"/>
            </a:br>
            <a:r>
              <a:rPr lang="en-US" altLang="en-US" sz="4000" b="1"/>
              <a:t>Pre-construction Review </a:t>
            </a:r>
          </a:p>
        </p:txBody>
      </p:sp>
      <p:sp>
        <p:nvSpPr>
          <p:cNvPr id="105475" name="Rectangle 3">
            <a:extLst>
              <a:ext uri="{FF2B5EF4-FFF2-40B4-BE49-F238E27FC236}">
                <a16:creationId xmlns:a16="http://schemas.microsoft.com/office/drawing/2014/main" id="{4E4FCD36-15AC-4C42-882E-464D74B01594}"/>
              </a:ext>
            </a:extLst>
          </p:cNvPr>
          <p:cNvSpPr>
            <a:spLocks noGrp="1" noChangeArrowheads="1"/>
          </p:cNvSpPr>
          <p:nvPr>
            <p:ph idx="4294967295"/>
          </p:nvPr>
        </p:nvSpPr>
        <p:spPr>
          <a:xfrm>
            <a:off x="533400" y="2133600"/>
            <a:ext cx="8229600" cy="4343400"/>
          </a:xfrm>
        </p:spPr>
        <p:txBody>
          <a:bodyPr/>
          <a:lstStyle/>
          <a:p>
            <a:pPr eaLnBrk="1" hangingPunct="1">
              <a:defRPr/>
            </a:pPr>
            <a:r>
              <a:rPr lang="en-US" altLang="en-US" sz="2400" dirty="0"/>
              <a:t>Attainment Areas – Prevention of Significant deterioration - PSD</a:t>
            </a:r>
          </a:p>
          <a:p>
            <a:pPr lvl="1" eaLnBrk="1" hangingPunct="1">
              <a:defRPr/>
            </a:pPr>
            <a:r>
              <a:rPr lang="en-US" altLang="en-US" sz="2400" dirty="0"/>
              <a:t>Best Available Control Technology (BACT)</a:t>
            </a:r>
          </a:p>
          <a:p>
            <a:pPr lvl="1" eaLnBrk="1" hangingPunct="1">
              <a:defRPr/>
            </a:pPr>
            <a:r>
              <a:rPr lang="en-US" altLang="en-US" sz="2400" dirty="0"/>
              <a:t>Increment protection</a:t>
            </a:r>
          </a:p>
          <a:p>
            <a:pPr lvl="1" eaLnBrk="1" hangingPunct="1">
              <a:defRPr/>
            </a:pPr>
            <a:r>
              <a:rPr lang="en-US" altLang="en-US" sz="2400" dirty="0"/>
              <a:t>Modeling</a:t>
            </a:r>
          </a:p>
          <a:p>
            <a:pPr eaLnBrk="1" hangingPunct="1">
              <a:defRPr/>
            </a:pPr>
            <a:r>
              <a:rPr lang="en-US" altLang="en-US" sz="2400" dirty="0"/>
              <a:t>Non-attainment Areas – New Source Review (NSR)</a:t>
            </a:r>
          </a:p>
          <a:p>
            <a:pPr lvl="1" eaLnBrk="1" hangingPunct="1">
              <a:defRPr/>
            </a:pPr>
            <a:r>
              <a:rPr lang="en-US" altLang="en-US" sz="2400" dirty="0"/>
              <a:t>Lowest Achievable Emission Rate (LAER)</a:t>
            </a:r>
          </a:p>
          <a:p>
            <a:pPr lvl="1" eaLnBrk="1" hangingPunct="1">
              <a:defRPr/>
            </a:pPr>
            <a:r>
              <a:rPr lang="en-US" altLang="en-US" sz="2400" dirty="0"/>
              <a:t>Offset requirement</a:t>
            </a:r>
          </a:p>
          <a:p>
            <a:pPr lvl="1" eaLnBrk="1" hangingPunct="1">
              <a:defRPr/>
            </a:pPr>
            <a:r>
              <a:rPr lang="en-US" altLang="en-US" sz="2400" dirty="0"/>
              <a:t>Trading (offset) ratios</a:t>
            </a:r>
          </a:p>
          <a:p>
            <a:pPr lvl="1" eaLnBrk="1" hangingPunct="1">
              <a:defRPr/>
            </a:pPr>
            <a:r>
              <a:rPr lang="en-US" altLang="en-US" sz="2400" dirty="0"/>
              <a:t>Modeling</a:t>
            </a:r>
          </a:p>
          <a:p>
            <a:pPr lvl="1" eaLnBrk="1" hangingPunct="1">
              <a:defRPr/>
            </a:pPr>
            <a:endParaRPr lang="en-US" altLang="en-US" sz="2400" dirty="0"/>
          </a:p>
          <a:p>
            <a:pPr lvl="1" eaLnBrk="1" hangingPunct="1">
              <a:defRPr/>
            </a:pPr>
            <a:endParaRPr lang="en-US" altLang="en-US" sz="2400" dirty="0"/>
          </a:p>
        </p:txBody>
      </p:sp>
      <p:cxnSp>
        <p:nvCxnSpPr>
          <p:cNvPr id="6" name="Straight Connector 5">
            <a:extLst>
              <a:ext uri="{FF2B5EF4-FFF2-40B4-BE49-F238E27FC236}">
                <a16:creationId xmlns:a16="http://schemas.microsoft.com/office/drawing/2014/main" id="{4EFF66B8-AF91-4C78-B720-8A7F149B8AAB}"/>
              </a:ext>
            </a:extLst>
          </p:cNvPr>
          <p:cNvCxnSpPr/>
          <p:nvPr/>
        </p:nvCxnSpPr>
        <p:spPr>
          <a:xfrm flipV="1">
            <a:off x="506413" y="19050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39269" name="Slide Number Placeholder 1">
            <a:extLst>
              <a:ext uri="{FF2B5EF4-FFF2-40B4-BE49-F238E27FC236}">
                <a16:creationId xmlns:a16="http://schemas.microsoft.com/office/drawing/2014/main" id="{5A9131F4-47E4-463A-9B96-FC82C345DD3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5B85D72-2FD7-4895-8878-5DECACA26F68}" type="slidenum">
              <a:rPr lang="en-US" altLang="en-US" sz="1200">
                <a:solidFill>
                  <a:schemeClr val="bg2"/>
                </a:solidFill>
                <a:effectLst/>
              </a:rPr>
              <a:pPr algn="ctr" eaLnBrk="0" hangingPunct="0">
                <a:spcBef>
                  <a:spcPct val="0"/>
                </a:spcBef>
                <a:buClrTx/>
                <a:buSzTx/>
                <a:buFontTx/>
                <a:buNone/>
              </a:pPr>
              <a:t>20</a:t>
            </a:fld>
            <a:endParaRPr lang="en-US" altLang="en-US" sz="1200">
              <a:solidFill>
                <a:schemeClr val="bg2"/>
              </a:solidFill>
              <a:effectLst/>
            </a:endParaRP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6018" name="Group 2">
            <a:extLst>
              <a:ext uri="{FF2B5EF4-FFF2-40B4-BE49-F238E27FC236}">
                <a16:creationId xmlns:a16="http://schemas.microsoft.com/office/drawing/2014/main" id="{2615AEE0-BFE7-41AD-BB6D-BCBB13496C61}"/>
              </a:ext>
            </a:extLst>
          </p:cNvPr>
          <p:cNvGraphicFramePr>
            <a:graphicFrameLocks noGrp="1"/>
          </p:cNvGraphicFramePr>
          <p:nvPr>
            <p:extLst>
              <p:ext uri="{D42A27DB-BD31-4B8C-83A1-F6EECF244321}">
                <p14:modId xmlns:p14="http://schemas.microsoft.com/office/powerpoint/2010/main" val="2193415811"/>
              </p:ext>
            </p:extLst>
          </p:nvPr>
        </p:nvGraphicFramePr>
        <p:xfrm>
          <a:off x="990600" y="0"/>
          <a:ext cx="6477000" cy="6675436"/>
        </p:xfrm>
        <a:graphic>
          <a:graphicData uri="http://schemas.openxmlformats.org/drawingml/2006/table">
            <a:tbl>
              <a:tblPr/>
              <a:tblGrid>
                <a:gridCol w="1374775">
                  <a:extLst>
                    <a:ext uri="{9D8B030D-6E8A-4147-A177-3AD203B41FA5}">
                      <a16:colId xmlns:a16="http://schemas.microsoft.com/office/drawing/2014/main" val="20000"/>
                    </a:ext>
                  </a:extLst>
                </a:gridCol>
                <a:gridCol w="966788">
                  <a:extLst>
                    <a:ext uri="{9D8B030D-6E8A-4147-A177-3AD203B41FA5}">
                      <a16:colId xmlns:a16="http://schemas.microsoft.com/office/drawing/2014/main" val="20001"/>
                    </a:ext>
                  </a:extLst>
                </a:gridCol>
                <a:gridCol w="793750">
                  <a:extLst>
                    <a:ext uri="{9D8B030D-6E8A-4147-A177-3AD203B41FA5}">
                      <a16:colId xmlns:a16="http://schemas.microsoft.com/office/drawing/2014/main" val="20002"/>
                    </a:ext>
                  </a:extLst>
                </a:gridCol>
                <a:gridCol w="1373187">
                  <a:extLst>
                    <a:ext uri="{9D8B030D-6E8A-4147-A177-3AD203B41FA5}">
                      <a16:colId xmlns:a16="http://schemas.microsoft.com/office/drawing/2014/main" val="20003"/>
                    </a:ext>
                  </a:extLst>
                </a:gridCol>
                <a:gridCol w="1374775">
                  <a:extLst>
                    <a:ext uri="{9D8B030D-6E8A-4147-A177-3AD203B41FA5}">
                      <a16:colId xmlns:a16="http://schemas.microsoft.com/office/drawing/2014/main" val="20004"/>
                    </a:ext>
                  </a:extLst>
                </a:gridCol>
                <a:gridCol w="593725">
                  <a:extLst>
                    <a:ext uri="{9D8B030D-6E8A-4147-A177-3AD203B41FA5}">
                      <a16:colId xmlns:a16="http://schemas.microsoft.com/office/drawing/2014/main" val="20005"/>
                    </a:ext>
                  </a:extLst>
                </a:gridCol>
              </a:tblGrid>
              <a:tr h="984884">
                <a:tc gridSpan="6">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32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Baseline Average Emissions</a:t>
                      </a:r>
                    </a:p>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32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Same Pollutant</a:t>
                      </a:r>
                    </a:p>
                  </a:txBody>
                  <a:tcPr marL="9525" marR="9525" marT="9524"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47623">
                <a:tc gridSpan="6">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9683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EU1-NOx</a:t>
                      </a:r>
                    </a:p>
                  </a:txBody>
                  <a:tcPr marL="9525" marR="9525" marT="9524"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EU2-NOx</a:t>
                      </a:r>
                    </a:p>
                  </a:txBody>
                  <a:tcPr marL="9525" marR="9525" marT="9524"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840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1997</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1997</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3"/>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910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1998</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120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1998</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4"/>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870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1999</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110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1999</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5"/>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970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2000</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140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2000</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6"/>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850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2001</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2001</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7"/>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900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outerShdw>
                          </a:effectLst>
                          <a:latin typeface="Calibri" pitchFamily="34" charset="0"/>
                          <a:cs typeface="Arial" pitchFamily="34" charset="0"/>
                        </a:rPr>
                        <a:t>2002</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150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outerShdw>
                          </a:effectLst>
                          <a:latin typeface="Calibri" pitchFamily="34" charset="0"/>
                          <a:cs typeface="Arial" pitchFamily="34" charset="0"/>
                        </a:rPr>
                        <a:t>2002</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8"/>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960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outerShdw>
                          </a:effectLst>
                          <a:latin typeface="Calibri" pitchFamily="34" charset="0"/>
                          <a:cs typeface="Arial" pitchFamily="34" charset="0"/>
                        </a:rPr>
                        <a:t>2003</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120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outerShdw>
                          </a:effectLst>
                          <a:latin typeface="Calibri" pitchFamily="34" charset="0"/>
                          <a:cs typeface="Arial" pitchFamily="34" charset="0"/>
                        </a:rPr>
                        <a:t>2003</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9"/>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910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2004</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2004</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0"/>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970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2005</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110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2005</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1"/>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930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2006</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2006</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2"/>
                  </a:ext>
                </a:extLst>
              </a:tr>
              <a:tr h="28413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423815">
                <a:tc gridSpan="5">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4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What is the NOx BAE for the project?</a:t>
                      </a:r>
                    </a:p>
                  </a:txBody>
                  <a:tcPr marL="9525" marR="9525" marT="9524"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dirty="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pic>
        <p:nvPicPr>
          <p:cNvPr id="573545" name="Picture 2">
            <a:extLst>
              <a:ext uri="{FF2B5EF4-FFF2-40B4-BE49-F238E27FC236}">
                <a16:creationId xmlns:a16="http://schemas.microsoft.com/office/drawing/2014/main" id="{A83D4DAE-0D14-45E0-A004-B19350B1E6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 y="914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46" name="Slide Number Placeholder 1">
            <a:extLst>
              <a:ext uri="{FF2B5EF4-FFF2-40B4-BE49-F238E27FC236}">
                <a16:creationId xmlns:a16="http://schemas.microsoft.com/office/drawing/2014/main" id="{C93DD5C2-0709-49F0-A8AF-7DA60D97348B}"/>
              </a:ext>
            </a:extLst>
          </p:cNvPr>
          <p:cNvSpPr txBox="1">
            <a:spLocks noGrp="1"/>
          </p:cNvSpPr>
          <p:nvPr/>
        </p:nvSpPr>
        <p:spPr bwMode="auto">
          <a:xfrm>
            <a:off x="8229600" y="62484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fld id="{8E1E4C98-5840-4727-89A9-1FFE395B26E0}" type="slidenum">
              <a:rPr lang="en-US" altLang="en-US" sz="1200">
                <a:solidFill>
                  <a:srgbClr val="008AE8"/>
                </a:solidFill>
              </a:rPr>
              <a:pPr algn="ctr">
                <a:spcBef>
                  <a:spcPct val="0"/>
                </a:spcBef>
                <a:buClrTx/>
                <a:buSzTx/>
                <a:buFontTx/>
                <a:buNone/>
              </a:pPr>
              <a:t>200</a:t>
            </a:fld>
            <a:endParaRPr lang="en-US" altLang="en-US" sz="1200">
              <a:solidFill>
                <a:srgbClr val="008AE8"/>
              </a:solidFill>
            </a:endParaRPr>
          </a:p>
        </p:txBody>
      </p:sp>
      <p:sp>
        <p:nvSpPr>
          <p:cNvPr id="2" name="Slide Number Placeholder 1">
            <a:extLst>
              <a:ext uri="{FF2B5EF4-FFF2-40B4-BE49-F238E27FC236}">
                <a16:creationId xmlns:a16="http://schemas.microsoft.com/office/drawing/2014/main" id="{22E2EE5C-6406-423B-99BB-46BB0F57F625}"/>
              </a:ext>
            </a:extLst>
          </p:cNvPr>
          <p:cNvSpPr>
            <a:spLocks noGrp="1"/>
          </p:cNvSpPr>
          <p:nvPr>
            <p:ph type="sldNum" sz="quarter" idx="12"/>
          </p:nvPr>
        </p:nvSpPr>
        <p:spPr/>
        <p:txBody>
          <a:bodyPr/>
          <a:lstStyle/>
          <a:p>
            <a:fld id="{3CF85B18-5D79-4711-B7E8-656B25E6D64C}" type="slidenum">
              <a:rPr lang="en-US" altLang="en-US"/>
              <a:pPr/>
              <a:t>200</a:t>
            </a:fld>
            <a:endParaRPr lang="en-US"/>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726018" name="Group 2">
            <a:extLst>
              <a:ext uri="{FF2B5EF4-FFF2-40B4-BE49-F238E27FC236}">
                <a16:creationId xmlns:a16="http://schemas.microsoft.com/office/drawing/2014/main" id="{6598498F-4813-40F2-8C0D-A7596BC06134}"/>
              </a:ext>
            </a:extLst>
          </p:cNvPr>
          <p:cNvGraphicFramePr>
            <a:graphicFrameLocks noGrp="1"/>
          </p:cNvGraphicFramePr>
          <p:nvPr>
            <p:extLst>
              <p:ext uri="{D42A27DB-BD31-4B8C-83A1-F6EECF244321}">
                <p14:modId xmlns:p14="http://schemas.microsoft.com/office/powerpoint/2010/main" val="3319393319"/>
              </p:ext>
            </p:extLst>
          </p:nvPr>
        </p:nvGraphicFramePr>
        <p:xfrm>
          <a:off x="2209800" y="76200"/>
          <a:ext cx="4724400" cy="6781800"/>
        </p:xfrm>
        <a:graphic>
          <a:graphicData uri="http://schemas.openxmlformats.org/drawingml/2006/table">
            <a:tbl>
              <a:tblPr/>
              <a:tblGrid>
                <a:gridCol w="1374775">
                  <a:extLst>
                    <a:ext uri="{9D8B030D-6E8A-4147-A177-3AD203B41FA5}">
                      <a16:colId xmlns:a16="http://schemas.microsoft.com/office/drawing/2014/main" val="20000"/>
                    </a:ext>
                  </a:extLst>
                </a:gridCol>
                <a:gridCol w="966788">
                  <a:extLst>
                    <a:ext uri="{9D8B030D-6E8A-4147-A177-3AD203B41FA5}">
                      <a16:colId xmlns:a16="http://schemas.microsoft.com/office/drawing/2014/main" val="20001"/>
                    </a:ext>
                  </a:extLst>
                </a:gridCol>
                <a:gridCol w="44450">
                  <a:extLst>
                    <a:ext uri="{9D8B030D-6E8A-4147-A177-3AD203B41FA5}">
                      <a16:colId xmlns:a16="http://schemas.microsoft.com/office/drawing/2014/main" val="20002"/>
                    </a:ext>
                  </a:extLst>
                </a:gridCol>
                <a:gridCol w="52387">
                  <a:extLst>
                    <a:ext uri="{9D8B030D-6E8A-4147-A177-3AD203B41FA5}">
                      <a16:colId xmlns:a16="http://schemas.microsoft.com/office/drawing/2014/main" val="20003"/>
                    </a:ext>
                  </a:extLst>
                </a:gridCol>
                <a:gridCol w="1295400">
                  <a:extLst>
                    <a:ext uri="{9D8B030D-6E8A-4147-A177-3AD203B41FA5}">
                      <a16:colId xmlns:a16="http://schemas.microsoft.com/office/drawing/2014/main" val="20004"/>
                    </a:ext>
                  </a:extLst>
                </a:gridCol>
                <a:gridCol w="990600">
                  <a:extLst>
                    <a:ext uri="{9D8B030D-6E8A-4147-A177-3AD203B41FA5}">
                      <a16:colId xmlns:a16="http://schemas.microsoft.com/office/drawing/2014/main" val="20005"/>
                    </a:ext>
                  </a:extLst>
                </a:gridCol>
              </a:tblGrid>
              <a:tr h="737916">
                <a:tc gridSpan="6">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32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Baseline Average Emissions Same Pollutant</a:t>
                      </a: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45973">
                <a:tc gridSpan="6">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9352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EU1-NOx</a:t>
                      </a:r>
                    </a:p>
                  </a:txBody>
                  <a:tcPr marL="9525" marR="9525" marT="9525"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EU2-NOx</a:t>
                      </a:r>
                    </a:p>
                  </a:txBody>
                  <a:tcPr marL="9525" marR="9525" marT="9525"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alpha val="43137"/>
                              </a:srgbClr>
                            </a:outerShdw>
                          </a:effectLst>
                          <a:latin typeface="Calibri" pitchFamily="34" charset="0"/>
                          <a:cs typeface="Arial" pitchFamily="34" charset="0"/>
                        </a:rPr>
                        <a:t>2year</a:t>
                      </a:r>
                    </a:p>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alpha val="43137"/>
                              </a:srgbClr>
                            </a:outerShdw>
                          </a:effectLst>
                          <a:latin typeface="Calibri" pitchFamily="34" charset="0"/>
                          <a:cs typeface="Arial" pitchFamily="34" charset="0"/>
                        </a:rPr>
                        <a:t>average</a:t>
                      </a:r>
                    </a:p>
                  </a:txBody>
                  <a:tcPr marL="9525" marR="9525" marT="9525"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42099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840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1997</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3"/>
                  </a:ext>
                </a:extLst>
              </a:tr>
              <a:tr h="42099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910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1998</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120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985</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4"/>
                  </a:ext>
                </a:extLst>
              </a:tr>
              <a:tr h="42099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870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1999</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110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1005</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5"/>
                  </a:ext>
                </a:extLst>
              </a:tr>
              <a:tr h="42099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970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2000</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140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1045</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6"/>
                  </a:ext>
                </a:extLst>
              </a:tr>
              <a:tr h="42099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850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2001</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1030</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7"/>
                  </a:ext>
                </a:extLst>
              </a:tr>
              <a:tr h="42099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900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outerShdw>
                          </a:effectLst>
                          <a:latin typeface="Calibri" pitchFamily="34" charset="0"/>
                          <a:cs typeface="Arial" pitchFamily="34" charset="0"/>
                        </a:rPr>
                        <a:t>2002</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150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1000</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8"/>
                  </a:ext>
                </a:extLst>
              </a:tr>
              <a:tr h="42099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960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outerShdw>
                          </a:effectLst>
                          <a:latin typeface="Calibri" pitchFamily="34" charset="0"/>
                          <a:cs typeface="Arial" pitchFamily="34" charset="0"/>
                        </a:rPr>
                        <a:t>2003</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120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outerShdw>
                          </a:effectLst>
                          <a:latin typeface="Calibri" pitchFamily="34" charset="0"/>
                          <a:cs typeface="Arial" pitchFamily="34" charset="0"/>
                        </a:rPr>
                        <a:t>1065</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9"/>
                  </a:ext>
                </a:extLst>
              </a:tr>
              <a:tr h="42099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910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2004</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1040</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0"/>
                  </a:ext>
                </a:extLst>
              </a:tr>
              <a:tr h="42099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970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2005</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110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1040</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1"/>
                  </a:ext>
                </a:extLst>
              </a:tr>
              <a:tr h="42099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930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2006</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100</a:t>
                      </a:r>
                    </a:p>
                  </a:txBody>
                  <a:tcPr marL="9525" marR="9525" marT="9525"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1055</a:t>
                      </a:r>
                    </a:p>
                  </a:txBody>
                  <a:tcPr marL="9525" marR="9525" marT="9525"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2"/>
                  </a:ext>
                </a:extLst>
              </a:tr>
              <a:tr h="282238">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499012">
                <a:tc gridSpan="5">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4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Looks like 2002 and 2003</a:t>
                      </a:r>
                    </a:p>
                  </a:txBody>
                  <a:tcPr marL="9525" marR="9525" marT="9525"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dirty="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5"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sp>
        <p:nvSpPr>
          <p:cNvPr id="575593" name="Slide Number Placeholder 1">
            <a:extLst>
              <a:ext uri="{FF2B5EF4-FFF2-40B4-BE49-F238E27FC236}">
                <a16:creationId xmlns:a16="http://schemas.microsoft.com/office/drawing/2014/main" id="{8717B58A-BDBB-4B29-873C-B5602BCFDE4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D817377-9BA4-44FD-9E7C-8D70F94BAA75}" type="slidenum">
              <a:rPr lang="en-US" altLang="en-US" sz="1200">
                <a:solidFill>
                  <a:srgbClr val="008AE8"/>
                </a:solidFill>
                <a:effectLst/>
              </a:rPr>
              <a:pPr algn="ctr" eaLnBrk="0" hangingPunct="0">
                <a:spcBef>
                  <a:spcPct val="0"/>
                </a:spcBef>
                <a:buClrTx/>
                <a:buSzTx/>
                <a:buFontTx/>
                <a:buNone/>
              </a:pPr>
              <a:t>201</a:t>
            </a:fld>
            <a:endParaRPr lang="en-US" altLang="en-US" sz="1200">
              <a:solidFill>
                <a:srgbClr val="008AE8"/>
              </a:solidFill>
              <a:effectLst/>
            </a:endParaRP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graphicFrame>
        <p:nvGraphicFramePr>
          <p:cNvPr id="275562" name="Group 106">
            <a:extLst>
              <a:ext uri="{FF2B5EF4-FFF2-40B4-BE49-F238E27FC236}">
                <a16:creationId xmlns:a16="http://schemas.microsoft.com/office/drawing/2014/main" id="{3611B1A6-E95C-41D2-A7D2-3B52A043EAE4}"/>
              </a:ext>
            </a:extLst>
          </p:cNvPr>
          <p:cNvGraphicFramePr>
            <a:graphicFrameLocks noGrp="1"/>
          </p:cNvGraphicFramePr>
          <p:nvPr>
            <p:extLst>
              <p:ext uri="{D42A27DB-BD31-4B8C-83A1-F6EECF244321}">
                <p14:modId xmlns:p14="http://schemas.microsoft.com/office/powerpoint/2010/main" val="452328861"/>
              </p:ext>
            </p:extLst>
          </p:nvPr>
        </p:nvGraphicFramePr>
        <p:xfrm>
          <a:off x="990600" y="0"/>
          <a:ext cx="6477000" cy="6675436"/>
        </p:xfrm>
        <a:graphic>
          <a:graphicData uri="http://schemas.openxmlformats.org/drawingml/2006/table">
            <a:tbl>
              <a:tblPr/>
              <a:tblGrid>
                <a:gridCol w="1374775">
                  <a:extLst>
                    <a:ext uri="{9D8B030D-6E8A-4147-A177-3AD203B41FA5}">
                      <a16:colId xmlns:a16="http://schemas.microsoft.com/office/drawing/2014/main" val="20000"/>
                    </a:ext>
                  </a:extLst>
                </a:gridCol>
                <a:gridCol w="966788">
                  <a:extLst>
                    <a:ext uri="{9D8B030D-6E8A-4147-A177-3AD203B41FA5}">
                      <a16:colId xmlns:a16="http://schemas.microsoft.com/office/drawing/2014/main" val="20001"/>
                    </a:ext>
                  </a:extLst>
                </a:gridCol>
                <a:gridCol w="793750">
                  <a:extLst>
                    <a:ext uri="{9D8B030D-6E8A-4147-A177-3AD203B41FA5}">
                      <a16:colId xmlns:a16="http://schemas.microsoft.com/office/drawing/2014/main" val="20002"/>
                    </a:ext>
                  </a:extLst>
                </a:gridCol>
                <a:gridCol w="1373187">
                  <a:extLst>
                    <a:ext uri="{9D8B030D-6E8A-4147-A177-3AD203B41FA5}">
                      <a16:colId xmlns:a16="http://schemas.microsoft.com/office/drawing/2014/main" val="20003"/>
                    </a:ext>
                  </a:extLst>
                </a:gridCol>
                <a:gridCol w="1374775">
                  <a:extLst>
                    <a:ext uri="{9D8B030D-6E8A-4147-A177-3AD203B41FA5}">
                      <a16:colId xmlns:a16="http://schemas.microsoft.com/office/drawing/2014/main" val="20004"/>
                    </a:ext>
                  </a:extLst>
                </a:gridCol>
                <a:gridCol w="593725">
                  <a:extLst>
                    <a:ext uri="{9D8B030D-6E8A-4147-A177-3AD203B41FA5}">
                      <a16:colId xmlns:a16="http://schemas.microsoft.com/office/drawing/2014/main" val="20005"/>
                    </a:ext>
                  </a:extLst>
                </a:gridCol>
              </a:tblGrid>
              <a:tr h="984884">
                <a:tc gridSpan="6">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32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Baseline Average Emissions </a:t>
                      </a:r>
                      <a:br>
                        <a:rPr kumimoji="0" lang="en-US" altLang="en-US" sz="32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br>
                      <a:r>
                        <a:rPr kumimoji="0" lang="en-US" altLang="en-US" sz="32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Different Pollutants</a:t>
                      </a:r>
                    </a:p>
                  </a:txBody>
                  <a:tcPr marL="9525" marR="9525" marT="9524"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47623">
                <a:tc gridSpan="6">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9683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EU1-NOx</a:t>
                      </a:r>
                    </a:p>
                  </a:txBody>
                  <a:tcPr marL="9525" marR="9525" marT="9524"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EU1-VOC</a:t>
                      </a:r>
                    </a:p>
                  </a:txBody>
                  <a:tcPr marL="9525" marR="9525" marT="9524"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840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1997</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1997</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3"/>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910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1998</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120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1998</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4"/>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870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1999</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110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1999</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5"/>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970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2000</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140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2000</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6"/>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850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2001</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2001</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7"/>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900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2002</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150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outerShdw>
                          </a:effectLst>
                          <a:latin typeface="Calibri" pitchFamily="34" charset="0"/>
                          <a:cs typeface="Arial" pitchFamily="34" charset="0"/>
                        </a:rPr>
                        <a:t>2002</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8"/>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960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2003</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120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outerShdw>
                          </a:effectLst>
                          <a:latin typeface="Calibri" pitchFamily="34" charset="0"/>
                          <a:cs typeface="Arial" pitchFamily="34" charset="0"/>
                        </a:rPr>
                        <a:t>2003</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9"/>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910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2004</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latin typeface="Calibri" pitchFamily="34" charset="0"/>
                          <a:cs typeface="Arial" pitchFamily="34" charset="0"/>
                        </a:rPr>
                        <a:t>90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Calibri" pitchFamily="34" charset="0"/>
                          <a:cs typeface="Arial" pitchFamily="34" charset="0"/>
                        </a:rPr>
                        <a:t>2004</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0"/>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970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outerShdw>
                          </a:effectLst>
                          <a:latin typeface="Calibri" pitchFamily="34" charset="0"/>
                          <a:cs typeface="Arial" pitchFamily="34" charset="0"/>
                        </a:rPr>
                        <a:t>2005</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110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2005</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1"/>
                  </a:ext>
                </a:extLst>
              </a:tr>
              <a:tr h="423815">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930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rgbClr val="FF0000"/>
                          </a:solidFill>
                          <a:effectLst>
                            <a:outerShdw blurRad="38100" dist="38100" dir="2700000" algn="tl">
                              <a:srgbClr val="000000"/>
                            </a:outerShdw>
                          </a:effectLst>
                          <a:latin typeface="Calibri" pitchFamily="34" charset="0"/>
                          <a:cs typeface="Arial" pitchFamily="34" charset="0"/>
                        </a:rPr>
                        <a:t>2006</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100</a:t>
                      </a:r>
                    </a:p>
                  </a:txBody>
                  <a:tcPr marL="9525" marR="9525" marT="9524"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18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2006</a:t>
                      </a:r>
                    </a:p>
                  </a:txBody>
                  <a:tcPr marL="9525" marR="9525" marT="9524"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2"/>
                  </a:ext>
                </a:extLst>
              </a:tr>
              <a:tr h="284132">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423815">
                <a:tc gridSpan="5">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4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What are the NOx &amp; VOC BAE for the project?</a:t>
                      </a:r>
                    </a:p>
                  </a:txBody>
                  <a:tcPr marL="9525" marR="9525" marT="9524"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800" b="1" i="0" u="none" strike="noStrike" cap="none" normalizeH="0" baseline="0" dirty="0">
                        <a:ln>
                          <a:noFill/>
                        </a:ln>
                        <a:solidFill>
                          <a:srgbClr val="000000"/>
                        </a:solidFill>
                        <a:effectLst>
                          <a:outerShdw blurRad="38100" dist="38100" dir="2700000" algn="tl">
                            <a:srgbClr val="FFFFFF"/>
                          </a:outerShdw>
                        </a:effectLst>
                        <a:latin typeface="Calibri" pitchFamily="34" charset="0"/>
                        <a:cs typeface="Arial" pitchFamily="34" charset="0"/>
                      </a:endParaRPr>
                    </a:p>
                  </a:txBody>
                  <a:tcPr marL="9525" marR="9525" marT="9524"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pic>
        <p:nvPicPr>
          <p:cNvPr id="577641" name="Picture 2">
            <a:extLst>
              <a:ext uri="{FF2B5EF4-FFF2-40B4-BE49-F238E27FC236}">
                <a16:creationId xmlns:a16="http://schemas.microsoft.com/office/drawing/2014/main" id="{1EB4982B-3C9D-417D-AFEE-9E114CF5E6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914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7642" name="Slide Number Placeholder 1">
            <a:extLst>
              <a:ext uri="{FF2B5EF4-FFF2-40B4-BE49-F238E27FC236}">
                <a16:creationId xmlns:a16="http://schemas.microsoft.com/office/drawing/2014/main" id="{9A637B3A-4A90-4EDC-A2C5-DC301733966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49AB77A-3F86-4C1B-8E6F-02C597670EFC}" type="slidenum">
              <a:rPr lang="en-US" altLang="en-US" sz="1200">
                <a:solidFill>
                  <a:srgbClr val="008AE8"/>
                </a:solidFill>
                <a:effectLst/>
              </a:rPr>
              <a:pPr algn="ctr" eaLnBrk="0" hangingPunct="0">
                <a:spcBef>
                  <a:spcPct val="0"/>
                </a:spcBef>
                <a:buClrTx/>
                <a:buSzTx/>
                <a:buFontTx/>
                <a:buNone/>
              </a:pPr>
              <a:t>202</a:t>
            </a:fld>
            <a:endParaRPr lang="en-US" altLang="en-US" sz="1200">
              <a:solidFill>
                <a:srgbClr val="008AE8"/>
              </a:solidFill>
              <a:effectLst/>
            </a:endParaRP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84760" name="Group 88">
            <a:extLst>
              <a:ext uri="{FF2B5EF4-FFF2-40B4-BE49-F238E27FC236}">
                <a16:creationId xmlns:a16="http://schemas.microsoft.com/office/drawing/2014/main" id="{FBE8404C-EDA7-4725-BF00-DC178B6F9B2C}"/>
              </a:ext>
            </a:extLst>
          </p:cNvPr>
          <p:cNvGraphicFramePr>
            <a:graphicFrameLocks noGrp="1"/>
          </p:cNvGraphicFramePr>
          <p:nvPr>
            <p:extLst>
              <p:ext uri="{D42A27DB-BD31-4B8C-83A1-F6EECF244321}">
                <p14:modId xmlns:p14="http://schemas.microsoft.com/office/powerpoint/2010/main" val="602974858"/>
              </p:ext>
            </p:extLst>
          </p:nvPr>
        </p:nvGraphicFramePr>
        <p:xfrm>
          <a:off x="914400" y="533400"/>
          <a:ext cx="7467600" cy="6119818"/>
        </p:xfrm>
        <a:graphic>
          <a:graphicData uri="http://schemas.openxmlformats.org/drawingml/2006/table">
            <a:tbl>
              <a:tblPr/>
              <a:tblGrid>
                <a:gridCol w="1414463">
                  <a:extLst>
                    <a:ext uri="{9D8B030D-6E8A-4147-A177-3AD203B41FA5}">
                      <a16:colId xmlns:a16="http://schemas.microsoft.com/office/drawing/2014/main" val="20000"/>
                    </a:ext>
                  </a:extLst>
                </a:gridCol>
                <a:gridCol w="939800">
                  <a:extLst>
                    <a:ext uri="{9D8B030D-6E8A-4147-A177-3AD203B41FA5}">
                      <a16:colId xmlns:a16="http://schemas.microsoft.com/office/drawing/2014/main" val="20001"/>
                    </a:ext>
                  </a:extLst>
                </a:gridCol>
                <a:gridCol w="242887">
                  <a:extLst>
                    <a:ext uri="{9D8B030D-6E8A-4147-A177-3AD203B41FA5}">
                      <a16:colId xmlns:a16="http://schemas.microsoft.com/office/drawing/2014/main" val="20002"/>
                    </a:ext>
                  </a:extLst>
                </a:gridCol>
                <a:gridCol w="628650">
                  <a:extLst>
                    <a:ext uri="{9D8B030D-6E8A-4147-A177-3AD203B41FA5}">
                      <a16:colId xmlns:a16="http://schemas.microsoft.com/office/drawing/2014/main" val="20003"/>
                    </a:ext>
                  </a:extLst>
                </a:gridCol>
                <a:gridCol w="1414463">
                  <a:extLst>
                    <a:ext uri="{9D8B030D-6E8A-4147-A177-3AD203B41FA5}">
                      <a16:colId xmlns:a16="http://schemas.microsoft.com/office/drawing/2014/main" val="20004"/>
                    </a:ext>
                  </a:extLst>
                </a:gridCol>
                <a:gridCol w="1412875">
                  <a:extLst>
                    <a:ext uri="{9D8B030D-6E8A-4147-A177-3AD203B41FA5}">
                      <a16:colId xmlns:a16="http://schemas.microsoft.com/office/drawing/2014/main" val="20005"/>
                    </a:ext>
                  </a:extLst>
                </a:gridCol>
                <a:gridCol w="927100">
                  <a:extLst>
                    <a:ext uri="{9D8B030D-6E8A-4147-A177-3AD203B41FA5}">
                      <a16:colId xmlns:a16="http://schemas.microsoft.com/office/drawing/2014/main" val="20006"/>
                    </a:ext>
                  </a:extLst>
                </a:gridCol>
                <a:gridCol w="487362">
                  <a:extLst>
                    <a:ext uri="{9D8B030D-6E8A-4147-A177-3AD203B41FA5}">
                      <a16:colId xmlns:a16="http://schemas.microsoft.com/office/drawing/2014/main" val="20007"/>
                    </a:ext>
                  </a:extLst>
                </a:gridCol>
              </a:tblGrid>
              <a:tr h="497206">
                <a:tc gridSpan="8">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32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Projected Actual Emissions</a:t>
                      </a: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41045">
                <a:tc gridSpan="8">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4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(for each emissions unit)</a:t>
                      </a:r>
                    </a:p>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4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84174">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Actual TPY</a:t>
                      </a:r>
                    </a:p>
                  </a:txBody>
                  <a:tcPr marL="9525" marR="9525" marT="9526"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4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18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18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960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2009</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Unit resumes normal operation</a:t>
                      </a: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18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960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2010</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18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dirty="0">
                          <a:ln>
                            <a:noFill/>
                          </a:ln>
                          <a:solidFill>
                            <a:schemeClr val="tx1"/>
                          </a:solidFill>
                          <a:effectLst>
                            <a:outerShdw blurRad="38100" dist="38100" dir="2700000" algn="tl">
                              <a:srgbClr val="C0C0C0"/>
                            </a:outerShdw>
                          </a:effectLst>
                          <a:latin typeface="Calibri" pitchFamily="34" charset="0"/>
                          <a:cs typeface="Arial" pitchFamily="34" charset="0"/>
                        </a:rPr>
                        <a:t>960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2">
                        <a:lumMod val="75000"/>
                      </a:schemeClr>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2011</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18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accent4">
                              <a:lumMod val="10000"/>
                            </a:schemeClr>
                          </a:solidFill>
                          <a:effectLst>
                            <a:outerShdw blurRad="38100" dist="38100" dir="2700000" algn="tl">
                              <a:srgbClr val="000000"/>
                            </a:outerShdw>
                          </a:effectLst>
                          <a:latin typeface="Calibri" pitchFamily="34" charset="0"/>
                          <a:cs typeface="Arial" pitchFamily="34" charset="0"/>
                        </a:rPr>
                        <a:t>1020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2012</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18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314326">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950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2013</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Year 5 (no increase in design cap. or PTE)</a:t>
                      </a: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18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1020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2014</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18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3159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accent4">
                              <a:lumMod val="10000"/>
                            </a:schemeClr>
                          </a:solidFill>
                          <a:effectLst>
                            <a:outerShdw blurRad="38100" dist="38100" dir="2700000" algn="tl">
                              <a:srgbClr val="000000"/>
                            </a:outerShdw>
                          </a:effectLst>
                          <a:latin typeface="Calibri" pitchFamily="34" charset="0"/>
                          <a:cs typeface="Arial" pitchFamily="34" charset="0"/>
                        </a:rPr>
                        <a:t>1300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2015</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5">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C0C0C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C0C0C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C0C0C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C0C0C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C0C0C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dirty="0">
                          <a:ln>
                            <a:noFill/>
                          </a:ln>
                          <a:solidFill>
                            <a:schemeClr val="tx1"/>
                          </a:solidFill>
                          <a:effectLst>
                            <a:outerShdw blurRad="38100" dist="38100" dir="2700000" algn="tl">
                              <a:srgbClr val="C0C0C0"/>
                            </a:outerShdw>
                          </a:effectLst>
                          <a:latin typeface="Calibri" pitchFamily="34" charset="0"/>
                          <a:cs typeface="Arial" pitchFamily="34" charset="0"/>
                        </a:rPr>
                        <a:t>1300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2016</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10"/>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1300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2017</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11"/>
                  </a:ext>
                </a:extLst>
              </a:tr>
              <a:tr h="314326">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1100</a:t>
                      </a:r>
                    </a:p>
                  </a:txBody>
                  <a:tcPr marL="9525" marR="9525" marT="9526"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r"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2018</a:t>
                      </a:r>
                    </a:p>
                  </a:txBody>
                  <a:tcPr marL="9525" marR="9525" marT="9526"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5">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tx1"/>
                          </a:solidFill>
                          <a:effectLst>
                            <a:outerShdw blurRad="38100" dist="38100" dir="2700000" algn="tl">
                              <a:srgbClr val="000000"/>
                            </a:outerShdw>
                          </a:effectLst>
                          <a:latin typeface="Calibri" pitchFamily="34" charset="0"/>
                          <a:cs typeface="Arial" pitchFamily="34" charset="0"/>
                        </a:rPr>
                        <a:t>Year 10 (inc. design cap. or PTE)</a:t>
                      </a: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2"/>
                  </a:ext>
                </a:extLst>
              </a:tr>
              <a:tr h="328613">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rgbClr val="FFFF00"/>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bg1"/>
                        </a:solidFill>
                        <a:effectLst>
                          <a:outerShdw blurRad="38100" dist="38100" dir="2700000" algn="tl">
                            <a:srgbClr val="000000"/>
                          </a:outerShdw>
                        </a:effectLst>
                        <a:latin typeface="Arial"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13"/>
                  </a:ext>
                </a:extLst>
              </a:tr>
              <a:tr h="328613">
                <a:tc gridSpan="6">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ctr"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14"/>
                  </a:ext>
                </a:extLst>
              </a:tr>
              <a:tr h="595310">
                <a:tc gridSpan="4">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20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gridSpan="2">
                  <a:txBody>
                    <a:bodyPr/>
                    <a:lstStyle>
                      <a:lvl1pPr>
                        <a:spcBef>
                          <a:spcPct val="20000"/>
                        </a:spcBef>
                        <a:buClr>
                          <a:schemeClr val="hlink"/>
                        </a:buClr>
                        <a:buSzPct val="80000"/>
                        <a:buFont typeface="Wingdings" pitchFamily="2" charset="2"/>
                        <a:defRPr sz="2800">
                          <a:solidFill>
                            <a:schemeClr val="tx1"/>
                          </a:solidFill>
                          <a:effectLst>
                            <a:outerShdw blurRad="38100" dist="38100" dir="2700000" algn="tl">
                              <a:srgbClr val="000000"/>
                            </a:outerShdw>
                          </a:effectLst>
                          <a:latin typeface="Arial" pitchFamily="34" charset="0"/>
                          <a:cs typeface="Arial" pitchFamily="34" charset="0"/>
                        </a:defRPr>
                      </a:lvl1pPr>
                      <a:lvl2pPr marL="742950" indent="-285750">
                        <a:spcBef>
                          <a:spcPct val="20000"/>
                        </a:spcBef>
                        <a:buClr>
                          <a:schemeClr val="tx2"/>
                        </a:buClr>
                        <a:buSzPct val="50000"/>
                        <a:buFont typeface="Wingdings" pitchFamily="2" charset="2"/>
                        <a:defRPr sz="2400">
                          <a:solidFill>
                            <a:schemeClr val="tx1"/>
                          </a:solidFill>
                          <a:effectLst>
                            <a:outerShdw blurRad="38100" dist="38100" dir="2700000" algn="tl">
                              <a:srgbClr val="000000"/>
                            </a:outerShdw>
                          </a:effectLst>
                          <a:latin typeface="Arial" pitchFamily="34" charset="0"/>
                          <a:cs typeface="Arial" pitchFamily="34" charset="0"/>
                        </a:defRPr>
                      </a:lvl2pPr>
                      <a:lvl3pPr marL="1143000" indent="-228600">
                        <a:spcBef>
                          <a:spcPct val="20000"/>
                        </a:spcBef>
                        <a:buClr>
                          <a:schemeClr val="accent2"/>
                        </a:buClr>
                        <a:defRPr sz="2000">
                          <a:solidFill>
                            <a:schemeClr val="tx1"/>
                          </a:solidFill>
                          <a:effectLst>
                            <a:outerShdw blurRad="38100" dist="38100" dir="2700000" algn="tl">
                              <a:srgbClr val="000000"/>
                            </a:outerShdw>
                          </a:effectLst>
                          <a:latin typeface="Arial" pitchFamily="34" charset="0"/>
                          <a:cs typeface="Arial" pitchFamily="34" charset="0"/>
                        </a:defRPr>
                      </a:lvl3pPr>
                      <a:lvl4pPr marL="1600200" indent="-228600">
                        <a:spcBef>
                          <a:spcPct val="20000"/>
                        </a:spcBef>
                        <a:buClr>
                          <a:schemeClr val="folHlink"/>
                        </a:buClr>
                        <a:buSzPct val="50000"/>
                        <a:buFont typeface="Wingdings" pitchFamily="2" charset="2"/>
                        <a:defRPr>
                          <a:solidFill>
                            <a:schemeClr val="tx1"/>
                          </a:solidFill>
                          <a:effectLst>
                            <a:outerShdw blurRad="38100" dist="38100" dir="2700000" algn="tl">
                              <a:srgbClr val="000000"/>
                            </a:outerShdw>
                          </a:effectLst>
                          <a:latin typeface="Arial" pitchFamily="34" charset="0"/>
                          <a:cs typeface="Arial" pitchFamily="34" charset="0"/>
                        </a:defRPr>
                      </a:lvl4pPr>
                      <a:lvl5pPr marL="2057400" indent="-228600">
                        <a:spcBef>
                          <a:spcPct val="20000"/>
                        </a:spcBef>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5pPr>
                      <a:lvl6pPr marL="25146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6pPr>
                      <a:lvl7pPr marL="29718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7pPr>
                      <a:lvl8pPr marL="34290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8pPr>
                      <a:lvl9pPr marL="3886200" indent="-228600" fontAlgn="base">
                        <a:spcBef>
                          <a:spcPct val="20000"/>
                        </a:spcBef>
                        <a:spcAft>
                          <a:spcPct val="0"/>
                        </a:spcAft>
                        <a:buClr>
                          <a:schemeClr val="hlink"/>
                        </a:buClr>
                        <a:defRPr>
                          <a:solidFill>
                            <a:schemeClr val="tx1"/>
                          </a:solidFill>
                          <a:effectLst>
                            <a:outerShdw blurRad="38100" dist="38100" dir="2700000" algn="tl">
                              <a:srgbClr val="000000"/>
                            </a:outerShdw>
                          </a:effectLst>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
                          <a:schemeClr val="hlink"/>
                        </a:buClr>
                        <a:buSzPct val="80000"/>
                        <a:buFontTx/>
                        <a:buNone/>
                        <a:tabLst/>
                      </a:pPr>
                      <a:endParaRPr kumimoji="0" lang="en-US" altLang="en-US" sz="1200" b="1" i="0" u="none" strike="noStrike" cap="none" normalizeH="0" baseline="0" dirty="0">
                        <a:ln>
                          <a:noFill/>
                        </a:ln>
                        <a:solidFill>
                          <a:schemeClr val="bg1"/>
                        </a:solidFill>
                        <a:effectLst>
                          <a:outerShdw blurRad="38100" dist="38100" dir="2700000" algn="tl">
                            <a:srgbClr val="000000"/>
                          </a:outerShdw>
                        </a:effectLst>
                        <a:latin typeface="Calibri" pitchFamily="34" charset="0"/>
                        <a:cs typeface="Arial" pitchFamily="34" charset="0"/>
                      </a:endParaRPr>
                    </a:p>
                  </a:txBody>
                  <a:tcPr marL="9525" marR="9525" marT="9526" marB="0" anchor="b" horzOverflow="overflow">
                    <a:lnL>
                      <a:noFill/>
                    </a:lnL>
                    <a:lnR>
                      <a:noFill/>
                    </a:lnR>
                    <a:lnT>
                      <a:noFill/>
                    </a:lnT>
                    <a:lnB>
                      <a:noFill/>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15"/>
                  </a:ext>
                </a:extLst>
              </a:tr>
            </a:tbl>
          </a:graphicData>
        </a:graphic>
      </p:graphicFrame>
      <p:pic>
        <p:nvPicPr>
          <p:cNvPr id="571477" name="Picture 2">
            <a:extLst>
              <a:ext uri="{FF2B5EF4-FFF2-40B4-BE49-F238E27FC236}">
                <a16:creationId xmlns:a16="http://schemas.microsoft.com/office/drawing/2014/main" id="{817DB332-3197-4AB5-AA10-C4F030F7BD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1478" name="Slide Number Placeholder 1">
            <a:extLst>
              <a:ext uri="{FF2B5EF4-FFF2-40B4-BE49-F238E27FC236}">
                <a16:creationId xmlns:a16="http://schemas.microsoft.com/office/drawing/2014/main" id="{9E300B3D-76CF-45BE-92B8-8E203369197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3DD2E15-761A-4C78-88BF-0A37AA1055B9}" type="slidenum">
              <a:rPr lang="en-US" altLang="en-US" sz="1200">
                <a:solidFill>
                  <a:srgbClr val="008AE8"/>
                </a:solidFill>
                <a:effectLst/>
              </a:rPr>
              <a:pPr algn="ctr" eaLnBrk="0" hangingPunct="0">
                <a:spcBef>
                  <a:spcPct val="0"/>
                </a:spcBef>
                <a:buClrTx/>
                <a:buSzTx/>
                <a:buFontTx/>
                <a:buNone/>
              </a:pPr>
              <a:t>203</a:t>
            </a:fld>
            <a:endParaRPr lang="en-US" altLang="en-US" sz="1200">
              <a:solidFill>
                <a:srgbClr val="008AE8"/>
              </a:solidFill>
              <a:effectLst/>
            </a:endParaRP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89794" name="Rectangle 2">
            <a:extLst>
              <a:ext uri="{FF2B5EF4-FFF2-40B4-BE49-F238E27FC236}">
                <a16:creationId xmlns:a16="http://schemas.microsoft.com/office/drawing/2014/main" id="{21A9DECE-5041-450D-943E-6E057B39B334}"/>
              </a:ext>
            </a:extLst>
          </p:cNvPr>
          <p:cNvSpPr>
            <a:spLocks noGrp="1"/>
          </p:cNvSpPr>
          <p:nvPr>
            <p:ph type="title" idx="4294967295"/>
          </p:nvPr>
        </p:nvSpPr>
        <p:spPr/>
        <p:txBody>
          <a:bodyPr anchorCtr="0"/>
          <a:lstStyle/>
          <a:p>
            <a:pPr eaLnBrk="1" hangingPunct="1">
              <a:defRPr/>
            </a:pPr>
            <a:r>
              <a:rPr lang="en-US" altLang="en-US" sz="4000" b="1"/>
              <a:t>Major Modification </a:t>
            </a:r>
            <a:br>
              <a:rPr lang="en-US" altLang="en-US" sz="4000" b="1"/>
            </a:br>
            <a:r>
              <a:rPr lang="en-US" altLang="en-US" sz="4000" b="1"/>
              <a:t>PSD (Cont’d)</a:t>
            </a:r>
            <a:endParaRPr lang="en-US" altLang="en-US" sz="3200" b="1"/>
          </a:p>
        </p:txBody>
      </p:sp>
      <p:sp>
        <p:nvSpPr>
          <p:cNvPr id="279554" name="Rectangle 3">
            <a:extLst>
              <a:ext uri="{FF2B5EF4-FFF2-40B4-BE49-F238E27FC236}">
                <a16:creationId xmlns:a16="http://schemas.microsoft.com/office/drawing/2014/main" id="{0D2D42DB-C0A3-431F-8FF9-F5C2EE1D84AB}"/>
              </a:ext>
            </a:extLst>
          </p:cNvPr>
          <p:cNvSpPr>
            <a:spLocks noGrp="1"/>
          </p:cNvSpPr>
          <p:nvPr>
            <p:ph type="body" idx="4294967295"/>
          </p:nvPr>
        </p:nvSpPr>
        <p:spPr>
          <a:xfrm>
            <a:off x="381000" y="1676400"/>
            <a:ext cx="8229600" cy="4419600"/>
          </a:xfrm>
        </p:spPr>
        <p:txBody>
          <a:bodyPr/>
          <a:lstStyle/>
          <a:p>
            <a:pPr eaLnBrk="1" hangingPunct="1">
              <a:defRPr/>
            </a:pPr>
            <a:r>
              <a:rPr lang="en-US" altLang="en-US" sz="2400" u="sng"/>
              <a:t>Significant Emissions Increase</a:t>
            </a:r>
          </a:p>
          <a:p>
            <a:pPr lvl="1" eaLnBrk="1" hangingPunct="1">
              <a:defRPr/>
            </a:pPr>
            <a:endParaRPr lang="en-US" altLang="en-US" sz="2400" u="sng"/>
          </a:p>
          <a:p>
            <a:pPr lvl="2" eaLnBrk="1" hangingPunct="1">
              <a:defRPr/>
            </a:pPr>
            <a:r>
              <a:rPr lang="en-US" altLang="en-US"/>
              <a:t>If the emissions increase for the </a:t>
            </a:r>
            <a:r>
              <a:rPr lang="en-US" altLang="en-US" u="sng"/>
              <a:t>project</a:t>
            </a:r>
            <a:r>
              <a:rPr lang="en-US" altLang="en-US"/>
              <a:t> is below the significance rate for each pollutant, PSD does not apply </a:t>
            </a:r>
          </a:p>
          <a:p>
            <a:pPr lvl="2" eaLnBrk="1" hangingPunct="1">
              <a:defRPr/>
            </a:pPr>
            <a:endParaRPr lang="en-US" altLang="en-US"/>
          </a:p>
          <a:p>
            <a:pPr lvl="2" eaLnBrk="1" hangingPunct="1">
              <a:defRPr/>
            </a:pPr>
            <a:r>
              <a:rPr lang="en-US" altLang="en-US"/>
              <a:t>If the emissions increase for the </a:t>
            </a:r>
            <a:r>
              <a:rPr lang="en-US" altLang="en-US" u="sng"/>
              <a:t>project</a:t>
            </a:r>
            <a:r>
              <a:rPr lang="en-US" altLang="en-US"/>
              <a:t> exceeds the significance rate for a pollutant, the next step is to determine whether there is a significant </a:t>
            </a:r>
            <a:r>
              <a:rPr lang="en-US" altLang="en-US" u="sng"/>
              <a:t>net</a:t>
            </a:r>
            <a:r>
              <a:rPr lang="en-US" altLang="en-US"/>
              <a:t> emissions increase</a:t>
            </a:r>
          </a:p>
        </p:txBody>
      </p:sp>
      <p:cxnSp>
        <p:nvCxnSpPr>
          <p:cNvPr id="4" name="Straight Connector 3">
            <a:extLst>
              <a:ext uri="{FF2B5EF4-FFF2-40B4-BE49-F238E27FC236}">
                <a16:creationId xmlns:a16="http://schemas.microsoft.com/office/drawing/2014/main" id="{ED5ADDC1-7DFF-4CDF-919A-6F193FC9D71B}"/>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79589" name="Slide Number Placeholder 1">
            <a:extLst>
              <a:ext uri="{FF2B5EF4-FFF2-40B4-BE49-F238E27FC236}">
                <a16:creationId xmlns:a16="http://schemas.microsoft.com/office/drawing/2014/main" id="{1F4B9185-9C3A-40F5-A31B-C9EA54E8E7F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C2E1E2F-1F25-48E3-8B74-DD7E628E162B}" type="slidenum">
              <a:rPr lang="en-US" altLang="en-US" sz="1200">
                <a:solidFill>
                  <a:schemeClr val="bg2"/>
                </a:solidFill>
                <a:effectLst/>
              </a:rPr>
              <a:pPr algn="ctr" eaLnBrk="0" hangingPunct="0">
                <a:spcBef>
                  <a:spcPct val="0"/>
                </a:spcBef>
                <a:buClrTx/>
                <a:buSzTx/>
                <a:buFontTx/>
                <a:buNone/>
              </a:pPr>
              <a:t>204</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79554">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7955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0818" name="Rectangle 2">
            <a:extLst>
              <a:ext uri="{FF2B5EF4-FFF2-40B4-BE49-F238E27FC236}">
                <a16:creationId xmlns:a16="http://schemas.microsoft.com/office/drawing/2014/main" id="{ABE0680B-E017-43CA-B205-BC656FD93992}"/>
              </a:ext>
            </a:extLst>
          </p:cNvPr>
          <p:cNvSpPr>
            <a:spLocks noGrp="1"/>
          </p:cNvSpPr>
          <p:nvPr>
            <p:ph type="title" idx="4294967295"/>
          </p:nvPr>
        </p:nvSpPr>
        <p:spPr/>
        <p:txBody>
          <a:bodyPr anchorCtr="0"/>
          <a:lstStyle/>
          <a:p>
            <a:pPr eaLnBrk="1" hangingPunct="1">
              <a:defRPr/>
            </a:pPr>
            <a:r>
              <a:rPr lang="en-US" altLang="en-US" sz="4000" b="1"/>
              <a:t>Major Modification </a:t>
            </a:r>
            <a:br>
              <a:rPr lang="en-US" altLang="en-US" sz="4000" b="1"/>
            </a:br>
            <a:r>
              <a:rPr lang="en-US" altLang="en-US" sz="4000" b="1"/>
              <a:t>PSD (Cont’d)</a:t>
            </a:r>
          </a:p>
        </p:txBody>
      </p:sp>
      <p:sp>
        <p:nvSpPr>
          <p:cNvPr id="367619" name="Rectangle 3">
            <a:extLst>
              <a:ext uri="{FF2B5EF4-FFF2-40B4-BE49-F238E27FC236}">
                <a16:creationId xmlns:a16="http://schemas.microsoft.com/office/drawing/2014/main" id="{5A850D9E-F378-4394-9C19-A47E2FCF4DA6}"/>
              </a:ext>
            </a:extLst>
          </p:cNvPr>
          <p:cNvSpPr>
            <a:spLocks noGrp="1"/>
          </p:cNvSpPr>
          <p:nvPr>
            <p:ph type="body" idx="4294967295"/>
          </p:nvPr>
        </p:nvSpPr>
        <p:spPr/>
        <p:txBody>
          <a:bodyPr/>
          <a:lstStyle/>
          <a:p>
            <a:pPr eaLnBrk="1" hangingPunct="1">
              <a:defRPr/>
            </a:pPr>
            <a:r>
              <a:rPr lang="en-US" altLang="en-US" u="sng"/>
              <a:t>Significant Emissions Increase (cont)</a:t>
            </a:r>
          </a:p>
          <a:p>
            <a:pPr lvl="1" eaLnBrk="1" hangingPunct="1">
              <a:defRPr/>
            </a:pPr>
            <a:endParaRPr lang="en-US" altLang="en-US" sz="900" u="sng"/>
          </a:p>
          <a:p>
            <a:pPr lvl="2" eaLnBrk="1" hangingPunct="1">
              <a:defRPr/>
            </a:pPr>
            <a:r>
              <a:rPr lang="en-US" altLang="en-US" sz="3200"/>
              <a:t>Provisions relating to recordkeeping and reporting requirements when electing to use “projected actual emissions” are found at 52.21(r)(6)</a:t>
            </a:r>
          </a:p>
          <a:p>
            <a:pPr lvl="3" eaLnBrk="1" hangingPunct="1">
              <a:defRPr/>
            </a:pPr>
            <a:r>
              <a:rPr lang="en-US" altLang="en-US" sz="2800"/>
              <a:t>Recordkeeping and reporting required if there is a “reasonable possibility” that significance level will be exceeded</a:t>
            </a:r>
          </a:p>
          <a:p>
            <a:pPr lvl="1" eaLnBrk="1" hangingPunct="1">
              <a:defRPr/>
            </a:pPr>
            <a:endParaRPr lang="en-US" altLang="en-US" i="1" u="sng">
              <a:solidFill>
                <a:srgbClr val="FFFF00"/>
              </a:solidFill>
            </a:endParaRPr>
          </a:p>
          <a:p>
            <a:pPr eaLnBrk="1" hangingPunct="1">
              <a:defRPr/>
            </a:pPr>
            <a:endParaRPr lang="en-US" altLang="en-US"/>
          </a:p>
        </p:txBody>
      </p:sp>
      <p:cxnSp>
        <p:nvCxnSpPr>
          <p:cNvPr id="4" name="Straight Connector 3">
            <a:extLst>
              <a:ext uri="{FF2B5EF4-FFF2-40B4-BE49-F238E27FC236}">
                <a16:creationId xmlns:a16="http://schemas.microsoft.com/office/drawing/2014/main" id="{358DFEA3-36CA-4D23-B9B7-550F79B5948C}"/>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81637" name="Slide Number Placeholder 1">
            <a:extLst>
              <a:ext uri="{FF2B5EF4-FFF2-40B4-BE49-F238E27FC236}">
                <a16:creationId xmlns:a16="http://schemas.microsoft.com/office/drawing/2014/main" id="{024DD13C-2604-421C-A630-B3EA9BFF1DA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7A1ABDB-A022-416C-9347-288D51EC7D37}" type="slidenum">
              <a:rPr lang="en-US" altLang="en-US" sz="1200">
                <a:solidFill>
                  <a:schemeClr val="bg2"/>
                </a:solidFill>
                <a:effectLst/>
              </a:rPr>
              <a:pPr algn="ctr" eaLnBrk="0" hangingPunct="0">
                <a:spcBef>
                  <a:spcPct val="0"/>
                </a:spcBef>
                <a:buClrTx/>
                <a:buSzTx/>
                <a:buFontTx/>
                <a:buNone/>
              </a:pPr>
              <a:t>205</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67619">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6761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1842" name="Title 1">
            <a:extLst>
              <a:ext uri="{FF2B5EF4-FFF2-40B4-BE49-F238E27FC236}">
                <a16:creationId xmlns:a16="http://schemas.microsoft.com/office/drawing/2014/main" id="{162DCB1C-E996-4500-8F7D-AB3303055D78}"/>
              </a:ext>
            </a:extLst>
          </p:cNvPr>
          <p:cNvSpPr>
            <a:spLocks noGrp="1"/>
          </p:cNvSpPr>
          <p:nvPr>
            <p:ph type="title" idx="4294967295"/>
          </p:nvPr>
        </p:nvSpPr>
        <p:spPr/>
        <p:txBody>
          <a:bodyPr anchorCtr="0"/>
          <a:lstStyle/>
          <a:p>
            <a:pPr eaLnBrk="1" hangingPunct="1">
              <a:defRPr/>
            </a:pPr>
            <a:r>
              <a:rPr lang="en-US" altLang="en-US" sz="4000" b="1"/>
              <a:t>Major Modification</a:t>
            </a:r>
            <a:br>
              <a:rPr lang="en-US" altLang="en-US" sz="4000" b="1"/>
            </a:br>
            <a:r>
              <a:rPr lang="en-US" altLang="en-US" sz="4000" b="1"/>
              <a:t>PSD (Cont’d)</a:t>
            </a:r>
          </a:p>
        </p:txBody>
      </p:sp>
      <p:sp>
        <p:nvSpPr>
          <p:cNvPr id="280578" name="Content Placeholder 2">
            <a:extLst>
              <a:ext uri="{FF2B5EF4-FFF2-40B4-BE49-F238E27FC236}">
                <a16:creationId xmlns:a16="http://schemas.microsoft.com/office/drawing/2014/main" id="{F43F992B-1A7E-4E04-96CB-7180EA1EA572}"/>
              </a:ext>
            </a:extLst>
          </p:cNvPr>
          <p:cNvSpPr>
            <a:spLocks noGrp="1"/>
          </p:cNvSpPr>
          <p:nvPr>
            <p:ph idx="4294967295"/>
          </p:nvPr>
        </p:nvSpPr>
        <p:spPr>
          <a:xfrm>
            <a:off x="457200" y="1828800"/>
            <a:ext cx="8229600" cy="4495800"/>
          </a:xfrm>
        </p:spPr>
        <p:txBody>
          <a:bodyPr/>
          <a:lstStyle/>
          <a:p>
            <a:pPr eaLnBrk="1" hangingPunct="1">
              <a:defRPr/>
            </a:pPr>
            <a:endParaRPr lang="en-US" altLang="en-US" sz="1200" i="1" u="sng" dirty="0"/>
          </a:p>
          <a:p>
            <a:pPr eaLnBrk="1" hangingPunct="1">
              <a:defRPr/>
            </a:pPr>
            <a:r>
              <a:rPr lang="en-US" altLang="en-US" sz="2800" u="sng" dirty="0"/>
              <a:t>Netting</a:t>
            </a:r>
            <a:r>
              <a:rPr lang="en-US" altLang="en-US" sz="2800" dirty="0"/>
              <a:t> (Significant Net Emission Increase)</a:t>
            </a:r>
          </a:p>
          <a:p>
            <a:pPr lvl="1" eaLnBrk="1" hangingPunct="1">
              <a:defRPr/>
            </a:pPr>
            <a:endParaRPr lang="en-US" altLang="en-US" dirty="0"/>
          </a:p>
          <a:p>
            <a:pPr lvl="1" eaLnBrk="1" hangingPunct="1">
              <a:defRPr/>
            </a:pPr>
            <a:r>
              <a:rPr lang="en-US" altLang="en-US" dirty="0"/>
              <a:t>Only applies to significant emissions increase</a:t>
            </a:r>
          </a:p>
          <a:p>
            <a:pPr lvl="2" eaLnBrk="1" hangingPunct="1">
              <a:defRPr/>
            </a:pPr>
            <a:r>
              <a:rPr lang="en-US" altLang="en-US" sz="2800" dirty="0"/>
              <a:t>Considers “contemporaneous” emission increases and decreases</a:t>
            </a:r>
          </a:p>
          <a:p>
            <a:pPr lvl="2" eaLnBrk="1" hangingPunct="1">
              <a:defRPr/>
            </a:pPr>
            <a:r>
              <a:rPr lang="en-US" altLang="en-US" sz="2800" dirty="0"/>
              <a:t>5 years prior to commencing construction through date the subject increase occurs</a:t>
            </a:r>
          </a:p>
          <a:p>
            <a:pPr lvl="1" eaLnBrk="1" hangingPunct="1">
              <a:defRPr/>
            </a:pPr>
            <a:endParaRPr lang="en-US" altLang="en-US" u="sng" dirty="0"/>
          </a:p>
        </p:txBody>
      </p:sp>
      <p:cxnSp>
        <p:nvCxnSpPr>
          <p:cNvPr id="4" name="Straight Connector 3">
            <a:extLst>
              <a:ext uri="{FF2B5EF4-FFF2-40B4-BE49-F238E27FC236}">
                <a16:creationId xmlns:a16="http://schemas.microsoft.com/office/drawing/2014/main" id="{8AD617D9-7212-4A33-A0E2-A6216EA5D007}"/>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83685" name="Slide Number Placeholder 1">
            <a:extLst>
              <a:ext uri="{FF2B5EF4-FFF2-40B4-BE49-F238E27FC236}">
                <a16:creationId xmlns:a16="http://schemas.microsoft.com/office/drawing/2014/main" id="{121DB426-D862-4ED5-949B-CAE5403CD97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BA17C61-71AB-4334-ACC0-C1FFB5706291}" type="slidenum">
              <a:rPr lang="en-US" altLang="en-US" sz="1200">
                <a:solidFill>
                  <a:schemeClr val="bg2"/>
                </a:solidFill>
                <a:effectLst/>
              </a:rPr>
              <a:pPr algn="ctr" eaLnBrk="0" hangingPunct="0">
                <a:spcBef>
                  <a:spcPct val="0"/>
                </a:spcBef>
                <a:buClrTx/>
                <a:buSzTx/>
                <a:buFontTx/>
                <a:buNone/>
              </a:pPr>
              <a:t>206</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80578">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80578">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80578">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85730" name="TextBox 1">
            <a:extLst>
              <a:ext uri="{FF2B5EF4-FFF2-40B4-BE49-F238E27FC236}">
                <a16:creationId xmlns:a16="http://schemas.microsoft.com/office/drawing/2014/main" id="{96414B9F-D6FC-45D5-B646-4FAEB7737C6D}"/>
              </a:ext>
            </a:extLst>
          </p:cNvPr>
          <p:cNvSpPr txBox="1">
            <a:spLocks noChangeArrowheads="1"/>
          </p:cNvSpPr>
          <p:nvPr/>
        </p:nvSpPr>
        <p:spPr bwMode="auto">
          <a:xfrm>
            <a:off x="381000" y="990600"/>
            <a:ext cx="82153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2400" b="1"/>
              <a:t>Contemporaneous</a:t>
            </a:r>
            <a:r>
              <a:rPr lang="en-US" altLang="en-US" sz="2400" b="1">
                <a:solidFill>
                  <a:schemeClr val="bg1"/>
                </a:solidFill>
              </a:rPr>
              <a:t> </a:t>
            </a:r>
            <a:r>
              <a:rPr lang="en-US" altLang="en-US" sz="2400" b="1"/>
              <a:t>Emissions</a:t>
            </a:r>
            <a:r>
              <a:rPr lang="en-US" altLang="en-US" sz="2400" b="1">
                <a:solidFill>
                  <a:schemeClr val="bg1"/>
                </a:solidFill>
              </a:rPr>
              <a:t> </a:t>
            </a:r>
            <a:r>
              <a:rPr lang="en-US" altLang="en-US" sz="2400" b="1"/>
              <a:t>Increases</a:t>
            </a:r>
            <a:r>
              <a:rPr lang="en-US" altLang="en-US" sz="2400" b="1">
                <a:solidFill>
                  <a:schemeClr val="bg1"/>
                </a:solidFill>
              </a:rPr>
              <a:t> </a:t>
            </a:r>
            <a:r>
              <a:rPr lang="en-US" altLang="en-US" sz="2400" b="1"/>
              <a:t>and</a:t>
            </a:r>
            <a:r>
              <a:rPr lang="en-US" altLang="en-US" sz="2400" b="1">
                <a:solidFill>
                  <a:schemeClr val="bg1"/>
                </a:solidFill>
              </a:rPr>
              <a:t> </a:t>
            </a:r>
            <a:r>
              <a:rPr lang="en-US" altLang="en-US" sz="2400" b="1"/>
              <a:t>Decreases</a:t>
            </a:r>
          </a:p>
        </p:txBody>
      </p:sp>
      <p:cxnSp>
        <p:nvCxnSpPr>
          <p:cNvPr id="4" name="Straight Connector 3">
            <a:extLst>
              <a:ext uri="{FF2B5EF4-FFF2-40B4-BE49-F238E27FC236}">
                <a16:creationId xmlns:a16="http://schemas.microsoft.com/office/drawing/2014/main" id="{0728A65C-39EF-465C-8134-676A73E2E994}"/>
              </a:ext>
            </a:extLst>
          </p:cNvPr>
          <p:cNvCxnSpPr/>
          <p:nvPr/>
        </p:nvCxnSpPr>
        <p:spPr>
          <a:xfrm>
            <a:off x="457200" y="4648200"/>
            <a:ext cx="80772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B2DCF5B-350A-47AB-9C06-8DEBB8ED332C}"/>
              </a:ext>
            </a:extLst>
          </p:cNvPr>
          <p:cNvSpPr txBox="1">
            <a:spLocks noChangeArrowheads="1"/>
          </p:cNvSpPr>
          <p:nvPr/>
        </p:nvSpPr>
        <p:spPr bwMode="auto">
          <a:xfrm>
            <a:off x="4876800" y="4876800"/>
            <a:ext cx="14287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Application</a:t>
            </a:r>
          </a:p>
          <a:p>
            <a:pPr eaLnBrk="1" hangingPunct="1">
              <a:spcBef>
                <a:spcPct val="0"/>
              </a:spcBef>
              <a:buClrTx/>
              <a:buSzTx/>
              <a:buFontTx/>
              <a:buNone/>
            </a:pPr>
            <a:r>
              <a:rPr lang="en-US" altLang="en-US" sz="1800" b="1"/>
              <a:t>Filed</a:t>
            </a:r>
          </a:p>
        </p:txBody>
      </p:sp>
      <p:sp>
        <p:nvSpPr>
          <p:cNvPr id="10" name="TextBox 9">
            <a:extLst>
              <a:ext uri="{FF2B5EF4-FFF2-40B4-BE49-F238E27FC236}">
                <a16:creationId xmlns:a16="http://schemas.microsoft.com/office/drawing/2014/main" id="{F62080EE-1459-4A3E-9812-F86BD731A193}"/>
              </a:ext>
            </a:extLst>
          </p:cNvPr>
          <p:cNvSpPr txBox="1">
            <a:spLocks noChangeArrowheads="1"/>
          </p:cNvSpPr>
          <p:nvPr/>
        </p:nvSpPr>
        <p:spPr bwMode="auto">
          <a:xfrm>
            <a:off x="6400800" y="3733800"/>
            <a:ext cx="9080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Permit</a:t>
            </a:r>
          </a:p>
          <a:p>
            <a:pPr eaLnBrk="1" hangingPunct="1">
              <a:spcBef>
                <a:spcPct val="0"/>
              </a:spcBef>
              <a:buClrTx/>
              <a:buSzTx/>
              <a:buFontTx/>
              <a:buNone/>
            </a:pPr>
            <a:r>
              <a:rPr lang="en-US" altLang="en-US" sz="1800" b="1"/>
              <a:t>Issued</a:t>
            </a:r>
          </a:p>
        </p:txBody>
      </p:sp>
      <p:sp>
        <p:nvSpPr>
          <p:cNvPr id="11" name="TextBox 10">
            <a:extLst>
              <a:ext uri="{FF2B5EF4-FFF2-40B4-BE49-F238E27FC236}">
                <a16:creationId xmlns:a16="http://schemas.microsoft.com/office/drawing/2014/main" id="{54ABFD32-3244-4085-9120-5C105667AEAA}"/>
              </a:ext>
            </a:extLst>
          </p:cNvPr>
          <p:cNvSpPr txBox="1">
            <a:spLocks noChangeArrowheads="1"/>
          </p:cNvSpPr>
          <p:nvPr/>
        </p:nvSpPr>
        <p:spPr bwMode="auto">
          <a:xfrm>
            <a:off x="6553200" y="48768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Construction</a:t>
            </a:r>
          </a:p>
          <a:p>
            <a:pPr eaLnBrk="1" hangingPunct="1">
              <a:spcBef>
                <a:spcPct val="0"/>
              </a:spcBef>
              <a:buClrTx/>
              <a:buSzTx/>
              <a:buFontTx/>
              <a:buNone/>
            </a:pPr>
            <a:r>
              <a:rPr lang="en-US" altLang="en-US" sz="1800" b="1"/>
              <a:t>Commenced</a:t>
            </a:r>
          </a:p>
        </p:txBody>
      </p:sp>
      <p:sp>
        <p:nvSpPr>
          <p:cNvPr id="12" name="TextBox 11">
            <a:extLst>
              <a:ext uri="{FF2B5EF4-FFF2-40B4-BE49-F238E27FC236}">
                <a16:creationId xmlns:a16="http://schemas.microsoft.com/office/drawing/2014/main" id="{DACBC4E7-BD62-4E0F-B963-39672EE8F09C}"/>
              </a:ext>
            </a:extLst>
          </p:cNvPr>
          <p:cNvSpPr txBox="1">
            <a:spLocks noChangeArrowheads="1"/>
          </p:cNvSpPr>
          <p:nvPr/>
        </p:nvSpPr>
        <p:spPr bwMode="auto">
          <a:xfrm>
            <a:off x="7597775" y="3717925"/>
            <a:ext cx="1263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Operation</a:t>
            </a:r>
          </a:p>
          <a:p>
            <a:pPr eaLnBrk="1" hangingPunct="1">
              <a:spcBef>
                <a:spcPct val="0"/>
              </a:spcBef>
              <a:buClrTx/>
              <a:buSzTx/>
              <a:buFontTx/>
              <a:buNone/>
            </a:pPr>
            <a:r>
              <a:rPr lang="en-US" altLang="en-US" sz="1800" b="1"/>
              <a:t>Begins</a:t>
            </a:r>
          </a:p>
        </p:txBody>
      </p:sp>
      <p:cxnSp>
        <p:nvCxnSpPr>
          <p:cNvPr id="14" name="Straight Connector 13">
            <a:extLst>
              <a:ext uri="{FF2B5EF4-FFF2-40B4-BE49-F238E27FC236}">
                <a16:creationId xmlns:a16="http://schemas.microsoft.com/office/drawing/2014/main" id="{B383DEBC-A679-43BF-A40F-31A439B6A7BC}"/>
              </a:ext>
            </a:extLst>
          </p:cNvPr>
          <p:cNvCxnSpPr/>
          <p:nvPr/>
        </p:nvCxnSpPr>
        <p:spPr>
          <a:xfrm rot="5400000" flipH="1" flipV="1">
            <a:off x="5334000" y="4800600"/>
            <a:ext cx="304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C7D52F5-851F-46F0-A174-9C5B8F7E08A0}"/>
              </a:ext>
            </a:extLst>
          </p:cNvPr>
          <p:cNvCxnSpPr/>
          <p:nvPr/>
        </p:nvCxnSpPr>
        <p:spPr>
          <a:xfrm rot="5400000" flipH="1" flipV="1">
            <a:off x="7010400" y="4495800"/>
            <a:ext cx="304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F54EAEB-1CB0-46F8-A112-077C5AE107E1}"/>
              </a:ext>
            </a:extLst>
          </p:cNvPr>
          <p:cNvCxnSpPr/>
          <p:nvPr/>
        </p:nvCxnSpPr>
        <p:spPr>
          <a:xfrm rot="5400000" flipH="1" flipV="1">
            <a:off x="7204075" y="4800600"/>
            <a:ext cx="304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1EEBF5C1-0516-4674-9301-5F9C801F86FF}"/>
              </a:ext>
            </a:extLst>
          </p:cNvPr>
          <p:cNvCxnSpPr/>
          <p:nvPr/>
        </p:nvCxnSpPr>
        <p:spPr>
          <a:xfrm rot="5400000" flipH="1" flipV="1">
            <a:off x="8077200" y="4495800"/>
            <a:ext cx="304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7492F91A-F5BF-4BBC-9CD6-2C97CE9B9BE3}"/>
              </a:ext>
            </a:extLst>
          </p:cNvPr>
          <p:cNvCxnSpPr/>
          <p:nvPr/>
        </p:nvCxnSpPr>
        <p:spPr>
          <a:xfrm>
            <a:off x="1066800" y="3581400"/>
            <a:ext cx="62484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sp useBgFill="1">
        <p:nvSpPr>
          <p:cNvPr id="25" name="TextBox 24">
            <a:extLst>
              <a:ext uri="{FF2B5EF4-FFF2-40B4-BE49-F238E27FC236}">
                <a16:creationId xmlns:a16="http://schemas.microsoft.com/office/drawing/2014/main" id="{CFCEB266-2931-49B6-9FB2-E80B819B4BC3}"/>
              </a:ext>
            </a:extLst>
          </p:cNvPr>
          <p:cNvSpPr txBox="1">
            <a:spLocks noChangeArrowheads="1"/>
          </p:cNvSpPr>
          <p:nvPr/>
        </p:nvSpPr>
        <p:spPr bwMode="auto">
          <a:xfrm rot="10800000" flipV="1">
            <a:off x="3886200" y="3427413"/>
            <a:ext cx="979488" cy="366712"/>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5 years</a:t>
            </a:r>
          </a:p>
        </p:txBody>
      </p:sp>
      <p:cxnSp>
        <p:nvCxnSpPr>
          <p:cNvPr id="37" name="Straight Connector 36">
            <a:extLst>
              <a:ext uri="{FF2B5EF4-FFF2-40B4-BE49-F238E27FC236}">
                <a16:creationId xmlns:a16="http://schemas.microsoft.com/office/drawing/2014/main" id="{9C2FBAFF-B51F-4AC9-BD0A-A4286F7E5C5D}"/>
              </a:ext>
            </a:extLst>
          </p:cNvPr>
          <p:cNvCxnSpPr/>
          <p:nvPr/>
        </p:nvCxnSpPr>
        <p:spPr>
          <a:xfrm rot="5400000" flipH="1" flipV="1">
            <a:off x="6781800" y="4114800"/>
            <a:ext cx="10668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EBFF94E-7E2C-4F5F-AFDC-2371D2AB7E66}"/>
              </a:ext>
            </a:extLst>
          </p:cNvPr>
          <p:cNvCxnSpPr/>
          <p:nvPr/>
        </p:nvCxnSpPr>
        <p:spPr>
          <a:xfrm rot="5400000" flipH="1" flipV="1">
            <a:off x="533400" y="4114800"/>
            <a:ext cx="10668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D359DE5A-63B5-47F1-9F4B-3482C108C3C1}"/>
              </a:ext>
            </a:extLst>
          </p:cNvPr>
          <p:cNvCxnSpPr/>
          <p:nvPr/>
        </p:nvCxnSpPr>
        <p:spPr>
          <a:xfrm>
            <a:off x="1066800" y="2895600"/>
            <a:ext cx="7162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sp useBgFill="1">
        <p:nvSpPr>
          <p:cNvPr id="50" name="TextBox 49">
            <a:extLst>
              <a:ext uri="{FF2B5EF4-FFF2-40B4-BE49-F238E27FC236}">
                <a16:creationId xmlns:a16="http://schemas.microsoft.com/office/drawing/2014/main" id="{DFD38952-59E1-4B59-BB99-D434BD294B50}"/>
              </a:ext>
            </a:extLst>
          </p:cNvPr>
          <p:cNvSpPr txBox="1">
            <a:spLocks noChangeArrowheads="1"/>
          </p:cNvSpPr>
          <p:nvPr/>
        </p:nvSpPr>
        <p:spPr bwMode="auto">
          <a:xfrm>
            <a:off x="3124200" y="2743200"/>
            <a:ext cx="2978150" cy="366713"/>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Contemporaneous Period</a:t>
            </a:r>
          </a:p>
        </p:txBody>
      </p:sp>
      <p:cxnSp>
        <p:nvCxnSpPr>
          <p:cNvPr id="52" name="Straight Connector 51">
            <a:extLst>
              <a:ext uri="{FF2B5EF4-FFF2-40B4-BE49-F238E27FC236}">
                <a16:creationId xmlns:a16="http://schemas.microsoft.com/office/drawing/2014/main" id="{4391A78D-1463-4119-86A9-337713531270}"/>
              </a:ext>
            </a:extLst>
          </p:cNvPr>
          <p:cNvCxnSpPr/>
          <p:nvPr/>
        </p:nvCxnSpPr>
        <p:spPr>
          <a:xfrm rot="5400000">
            <a:off x="190500" y="3771900"/>
            <a:ext cx="1752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5860132-2DCF-4B36-B9DA-3FE709DAA938}"/>
              </a:ext>
            </a:extLst>
          </p:cNvPr>
          <p:cNvCxnSpPr/>
          <p:nvPr/>
        </p:nvCxnSpPr>
        <p:spPr>
          <a:xfrm rot="5400000">
            <a:off x="7416800" y="3771900"/>
            <a:ext cx="1752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85749" name="Slide Number Placeholder 1">
            <a:extLst>
              <a:ext uri="{FF2B5EF4-FFF2-40B4-BE49-F238E27FC236}">
                <a16:creationId xmlns:a16="http://schemas.microsoft.com/office/drawing/2014/main" id="{A33FA048-570F-4890-A8C3-4AD157115A3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1A7B7DE-7342-4CE9-B6AB-D1234F216CF9}" type="slidenum">
              <a:rPr lang="en-US" altLang="en-US" sz="1200">
                <a:solidFill>
                  <a:schemeClr val="bg2"/>
                </a:solidFill>
                <a:effectLst/>
              </a:rPr>
              <a:pPr algn="ctr" eaLnBrk="0" hangingPunct="0">
                <a:spcBef>
                  <a:spcPct val="0"/>
                </a:spcBef>
                <a:buClrTx/>
                <a:buSzTx/>
                <a:buFontTx/>
                <a:buNone/>
              </a:pPr>
              <a:t>207</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
                                            <p:txEl>
                                              <p:pRg st="0" end="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
                                            <p:txEl>
                                              <p:pRg st="1" end="1"/>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1">
                                            <p:txEl>
                                              <p:pRg st="1" end="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2">
                                            <p:txEl>
                                              <p:pRg st="0" end="0"/>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2">
                                            <p:txEl>
                                              <p:pRg st="1" end="1"/>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5">
                                            <p:txEl>
                                              <p:pRg st="0" end="0"/>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2"/>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55"/>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45"/>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50">
                                            <p:txEl>
                                              <p:pRg st="0" end="0"/>
                                            </p:txEl>
                                          </p:spTgt>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3890" name="Rectangle 2">
            <a:extLst>
              <a:ext uri="{FF2B5EF4-FFF2-40B4-BE49-F238E27FC236}">
                <a16:creationId xmlns:a16="http://schemas.microsoft.com/office/drawing/2014/main" id="{3657848E-E8CC-4A22-8A5C-DEFD2BC80FFF}"/>
              </a:ext>
            </a:extLst>
          </p:cNvPr>
          <p:cNvSpPr>
            <a:spLocks noGrp="1"/>
          </p:cNvSpPr>
          <p:nvPr>
            <p:ph type="title" idx="4294967295"/>
          </p:nvPr>
        </p:nvSpPr>
        <p:spPr/>
        <p:txBody>
          <a:bodyPr anchorCtr="0"/>
          <a:lstStyle/>
          <a:p>
            <a:pPr eaLnBrk="1" hangingPunct="1">
              <a:defRPr/>
            </a:pPr>
            <a:r>
              <a:rPr lang="en-US" altLang="en-US" sz="4000" b="1"/>
              <a:t>Major Modification</a:t>
            </a:r>
            <a:br>
              <a:rPr lang="en-US" altLang="en-US" sz="4000" b="1"/>
            </a:br>
            <a:r>
              <a:rPr lang="en-US" altLang="en-US" sz="4000" b="1"/>
              <a:t>PSD (Cont’d)</a:t>
            </a:r>
          </a:p>
        </p:txBody>
      </p:sp>
      <p:sp>
        <p:nvSpPr>
          <p:cNvPr id="282626" name="Rectangle 3">
            <a:extLst>
              <a:ext uri="{FF2B5EF4-FFF2-40B4-BE49-F238E27FC236}">
                <a16:creationId xmlns:a16="http://schemas.microsoft.com/office/drawing/2014/main" id="{02584B6B-0DAE-4DDC-96CD-E04F7AF15E64}"/>
              </a:ext>
            </a:extLst>
          </p:cNvPr>
          <p:cNvSpPr>
            <a:spLocks noGrp="1"/>
          </p:cNvSpPr>
          <p:nvPr>
            <p:ph type="body" idx="4294967295"/>
          </p:nvPr>
        </p:nvSpPr>
        <p:spPr>
          <a:xfrm>
            <a:off x="533400" y="1549400"/>
            <a:ext cx="8153400" cy="4492625"/>
          </a:xfrm>
        </p:spPr>
        <p:txBody>
          <a:bodyPr/>
          <a:lstStyle/>
          <a:p>
            <a:pPr eaLnBrk="1" hangingPunct="1">
              <a:lnSpc>
                <a:spcPct val="90000"/>
              </a:lnSpc>
              <a:defRPr/>
            </a:pPr>
            <a:r>
              <a:rPr lang="en-US" altLang="en-US" sz="2400" u="sng" dirty="0"/>
              <a:t>Netting</a:t>
            </a:r>
            <a:r>
              <a:rPr lang="en-US" altLang="en-US" sz="2400" dirty="0"/>
              <a:t> (Significant </a:t>
            </a:r>
            <a:r>
              <a:rPr lang="en-US" altLang="en-US" sz="2400" u="sng" dirty="0"/>
              <a:t>Net</a:t>
            </a:r>
            <a:r>
              <a:rPr lang="en-US" altLang="en-US" sz="2400" dirty="0"/>
              <a:t> Emission Increase)</a:t>
            </a:r>
            <a:endParaRPr lang="en-US" altLang="en-US" sz="1600" dirty="0"/>
          </a:p>
          <a:p>
            <a:pPr lvl="1" eaLnBrk="1" hangingPunct="1">
              <a:lnSpc>
                <a:spcPct val="90000"/>
              </a:lnSpc>
              <a:defRPr/>
            </a:pPr>
            <a:r>
              <a:rPr lang="en-US" altLang="en-US" sz="2400" dirty="0"/>
              <a:t>Emission increases and decreases must be “otherwise creditable”</a:t>
            </a:r>
          </a:p>
          <a:p>
            <a:pPr lvl="1" eaLnBrk="1" hangingPunct="1">
              <a:lnSpc>
                <a:spcPct val="90000"/>
              </a:lnSpc>
              <a:buFont typeface="Wingdings" panose="05000000000000000000" pitchFamily="2" charset="2"/>
              <a:buNone/>
              <a:defRPr/>
            </a:pPr>
            <a:endParaRPr lang="en-US" altLang="en-US" sz="700" dirty="0"/>
          </a:p>
          <a:p>
            <a:pPr lvl="2" eaLnBrk="1" hangingPunct="1">
              <a:lnSpc>
                <a:spcPct val="90000"/>
              </a:lnSpc>
              <a:defRPr/>
            </a:pPr>
            <a:r>
              <a:rPr lang="en-US" altLang="en-US" dirty="0"/>
              <a:t>Not relied upon previously in issuing a PSD permit (i.e., not used in air quality analysis)</a:t>
            </a:r>
          </a:p>
          <a:p>
            <a:pPr lvl="2" eaLnBrk="1" hangingPunct="1">
              <a:lnSpc>
                <a:spcPct val="90000"/>
              </a:lnSpc>
              <a:buFontTx/>
              <a:buNone/>
              <a:defRPr/>
            </a:pPr>
            <a:endParaRPr lang="en-US" altLang="en-US" sz="800" dirty="0"/>
          </a:p>
          <a:p>
            <a:pPr lvl="2" eaLnBrk="1" hangingPunct="1">
              <a:lnSpc>
                <a:spcPct val="90000"/>
              </a:lnSpc>
              <a:defRPr/>
            </a:pPr>
            <a:r>
              <a:rPr lang="en-US" altLang="en-US" dirty="0"/>
              <a:t>There are special provisions relating to NOx, PM or </a:t>
            </a:r>
            <a:r>
              <a:rPr lang="en-US" altLang="en-US" dirty="0" err="1"/>
              <a:t>SOx</a:t>
            </a:r>
            <a:r>
              <a:rPr lang="en-US" altLang="en-US" dirty="0"/>
              <a:t> reductions prior to minor source baseline</a:t>
            </a:r>
          </a:p>
          <a:p>
            <a:pPr lvl="2" eaLnBrk="1" hangingPunct="1">
              <a:lnSpc>
                <a:spcPct val="90000"/>
              </a:lnSpc>
              <a:buFontTx/>
              <a:buNone/>
              <a:defRPr/>
            </a:pPr>
            <a:endParaRPr lang="en-US" altLang="en-US" sz="800" dirty="0"/>
          </a:p>
          <a:p>
            <a:pPr lvl="2" eaLnBrk="1" hangingPunct="1">
              <a:lnSpc>
                <a:spcPct val="90000"/>
              </a:lnSpc>
              <a:defRPr/>
            </a:pPr>
            <a:r>
              <a:rPr lang="en-US" altLang="en-US" dirty="0"/>
              <a:t>Other restrictions to consider, including decreases must approximate the same qualitative significance for public health and welfare as the increase from the change</a:t>
            </a:r>
          </a:p>
          <a:p>
            <a:pPr lvl="3" eaLnBrk="1" hangingPunct="1">
              <a:lnSpc>
                <a:spcPct val="90000"/>
              </a:lnSpc>
              <a:defRPr/>
            </a:pPr>
            <a:endParaRPr lang="en-US" altLang="en-US" sz="700" dirty="0"/>
          </a:p>
        </p:txBody>
      </p:sp>
      <p:cxnSp>
        <p:nvCxnSpPr>
          <p:cNvPr id="4" name="Straight Connector 3">
            <a:extLst>
              <a:ext uri="{FF2B5EF4-FFF2-40B4-BE49-F238E27FC236}">
                <a16:creationId xmlns:a16="http://schemas.microsoft.com/office/drawing/2014/main" id="{1ABD4EA1-42B1-493E-9771-39522E50B6F6}"/>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87781" name="Slide Number Placeholder 1">
            <a:extLst>
              <a:ext uri="{FF2B5EF4-FFF2-40B4-BE49-F238E27FC236}">
                <a16:creationId xmlns:a16="http://schemas.microsoft.com/office/drawing/2014/main" id="{B18BE1AB-41CE-45B7-A76D-DEA97CC9DAA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74D278F-9BDC-4A49-93D0-1FDD036C745B}" type="slidenum">
              <a:rPr lang="en-US" altLang="en-US" sz="1200">
                <a:solidFill>
                  <a:schemeClr val="bg2"/>
                </a:solidFill>
                <a:effectLst/>
              </a:rPr>
              <a:pPr algn="ctr" eaLnBrk="0" hangingPunct="0">
                <a:spcBef>
                  <a:spcPct val="0"/>
                </a:spcBef>
                <a:buClrTx/>
                <a:buSzTx/>
                <a:buFontTx/>
                <a:buNone/>
              </a:pPr>
              <a:t>208</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82626">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82626">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8262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4914" name="Title 1">
            <a:extLst>
              <a:ext uri="{FF2B5EF4-FFF2-40B4-BE49-F238E27FC236}">
                <a16:creationId xmlns:a16="http://schemas.microsoft.com/office/drawing/2014/main" id="{6F804D05-2F63-45A3-BBFD-2D33B0990ABB}"/>
              </a:ext>
            </a:extLst>
          </p:cNvPr>
          <p:cNvSpPr>
            <a:spLocks noGrp="1"/>
          </p:cNvSpPr>
          <p:nvPr>
            <p:ph type="title" idx="4294967295"/>
          </p:nvPr>
        </p:nvSpPr>
        <p:spPr/>
        <p:txBody>
          <a:bodyPr anchorCtr="0"/>
          <a:lstStyle/>
          <a:p>
            <a:pPr eaLnBrk="1" hangingPunct="1">
              <a:defRPr/>
            </a:pPr>
            <a:r>
              <a:rPr lang="en-US" altLang="en-US" sz="4000" b="1"/>
              <a:t>Exercise </a:t>
            </a:r>
            <a:br>
              <a:rPr lang="en-US" altLang="en-US" sz="4000" b="1"/>
            </a:br>
            <a:r>
              <a:rPr lang="en-US" altLang="en-US" sz="4000" b="1"/>
              <a:t>Netting</a:t>
            </a:r>
          </a:p>
        </p:txBody>
      </p:sp>
      <p:sp>
        <p:nvSpPr>
          <p:cNvPr id="294915" name="Content Placeholder 2">
            <a:extLst>
              <a:ext uri="{FF2B5EF4-FFF2-40B4-BE49-F238E27FC236}">
                <a16:creationId xmlns:a16="http://schemas.microsoft.com/office/drawing/2014/main" id="{28DABBD2-06EE-4DB1-A844-01AEA6F11B86}"/>
              </a:ext>
            </a:extLst>
          </p:cNvPr>
          <p:cNvSpPr>
            <a:spLocks noGrp="1"/>
          </p:cNvSpPr>
          <p:nvPr>
            <p:ph idx="4294967295"/>
          </p:nvPr>
        </p:nvSpPr>
        <p:spPr>
          <a:xfrm>
            <a:off x="779463" y="1676400"/>
            <a:ext cx="7583487" cy="4208463"/>
          </a:xfrm>
        </p:spPr>
        <p:txBody>
          <a:bodyPr/>
          <a:lstStyle/>
          <a:p>
            <a:pPr eaLnBrk="1" hangingPunct="1">
              <a:defRPr/>
            </a:pPr>
            <a:endParaRPr lang="en-US" altLang="en-US" sz="1000">
              <a:solidFill>
                <a:srgbClr val="FFFF00"/>
              </a:solidFill>
            </a:endParaRPr>
          </a:p>
          <a:p>
            <a:pPr eaLnBrk="1" hangingPunct="1">
              <a:defRPr/>
            </a:pPr>
            <a:r>
              <a:rPr lang="en-US" altLang="en-US"/>
              <a:t>For each of the following, determine whether there is</a:t>
            </a:r>
          </a:p>
          <a:p>
            <a:pPr eaLnBrk="1" hangingPunct="1">
              <a:defRPr/>
            </a:pPr>
            <a:endParaRPr lang="en-US" altLang="en-US" sz="1200"/>
          </a:p>
          <a:p>
            <a:pPr lvl="1" eaLnBrk="1" hangingPunct="1">
              <a:defRPr/>
            </a:pPr>
            <a:r>
              <a:rPr lang="en-US" altLang="en-US"/>
              <a:t>A significant emissions increase, and</a:t>
            </a:r>
          </a:p>
          <a:p>
            <a:pPr lvl="1" eaLnBrk="1" hangingPunct="1">
              <a:defRPr/>
            </a:pPr>
            <a:endParaRPr lang="en-US" altLang="en-US" sz="1000"/>
          </a:p>
          <a:p>
            <a:pPr lvl="1" eaLnBrk="1" hangingPunct="1">
              <a:defRPr/>
            </a:pPr>
            <a:r>
              <a:rPr lang="en-US" altLang="en-US"/>
              <a:t>A significant net emissions increase.</a:t>
            </a:r>
          </a:p>
          <a:p>
            <a:pPr lvl="1" eaLnBrk="1" hangingPunct="1">
              <a:buFont typeface="Wingdings" panose="05000000000000000000" pitchFamily="2" charset="2"/>
              <a:buNone/>
              <a:defRPr/>
            </a:pPr>
            <a:endParaRPr lang="en-US" altLang="en-US" sz="1400"/>
          </a:p>
          <a:p>
            <a:pPr lvl="1" eaLnBrk="1" hangingPunct="1">
              <a:defRPr/>
            </a:pPr>
            <a:r>
              <a:rPr lang="en-US" altLang="en-US" sz="3200"/>
              <a:t>(</a:t>
            </a:r>
            <a:r>
              <a:rPr lang="en-US" altLang="en-US"/>
              <a:t>For each example, assume the emissions increases and reductions are all NOx)</a:t>
            </a:r>
          </a:p>
          <a:p>
            <a:pPr eaLnBrk="1" hangingPunct="1">
              <a:defRPr/>
            </a:pPr>
            <a:endParaRPr lang="en-US" altLang="en-US">
              <a:solidFill>
                <a:srgbClr val="FFFF00"/>
              </a:solidFill>
            </a:endParaRPr>
          </a:p>
          <a:p>
            <a:pPr lvl="1" eaLnBrk="1" hangingPunct="1">
              <a:defRPr/>
            </a:pPr>
            <a:endParaRPr lang="en-US" altLang="en-US">
              <a:solidFill>
                <a:srgbClr val="FFFF00"/>
              </a:solidFill>
            </a:endParaRPr>
          </a:p>
        </p:txBody>
      </p:sp>
      <p:cxnSp>
        <p:nvCxnSpPr>
          <p:cNvPr id="4" name="Straight Connector 3">
            <a:extLst>
              <a:ext uri="{FF2B5EF4-FFF2-40B4-BE49-F238E27FC236}">
                <a16:creationId xmlns:a16="http://schemas.microsoft.com/office/drawing/2014/main" id="{2CD1EFEB-CDA0-4505-8020-629CC8FCEF08}"/>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89829" name="Slide Number Placeholder 1">
            <a:extLst>
              <a:ext uri="{FF2B5EF4-FFF2-40B4-BE49-F238E27FC236}">
                <a16:creationId xmlns:a16="http://schemas.microsoft.com/office/drawing/2014/main" id="{4E7025B9-9511-4F9E-8D8E-D914DF71755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2D9DFEF-2777-4632-93E7-C0FA9BAD817A}" type="slidenum">
              <a:rPr lang="en-US" altLang="en-US" sz="1200">
                <a:solidFill>
                  <a:schemeClr val="bg2"/>
                </a:solidFill>
                <a:effectLst/>
              </a:rPr>
              <a:pPr algn="ctr" eaLnBrk="0" hangingPunct="0">
                <a:spcBef>
                  <a:spcPct val="0"/>
                </a:spcBef>
                <a:buClrTx/>
                <a:buSzTx/>
                <a:buFontTx/>
                <a:buNone/>
              </a:pPr>
              <a:t>209</a:t>
            </a:fld>
            <a:endParaRPr lang="en-US" altLang="en-US" sz="1200">
              <a:solidFill>
                <a:schemeClr val="bg2"/>
              </a:solidFill>
              <a:effectLst/>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6498" name="Rectangle 2">
            <a:extLst>
              <a:ext uri="{FF2B5EF4-FFF2-40B4-BE49-F238E27FC236}">
                <a16:creationId xmlns:a16="http://schemas.microsoft.com/office/drawing/2014/main" id="{8DFE6171-04F5-4AE3-A57A-E9BD1E881F64}"/>
              </a:ext>
            </a:extLst>
          </p:cNvPr>
          <p:cNvSpPr>
            <a:spLocks noGrp="1" noChangeArrowheads="1"/>
          </p:cNvSpPr>
          <p:nvPr>
            <p:ph type="title" idx="4294967295"/>
          </p:nvPr>
        </p:nvSpPr>
        <p:spPr>
          <a:xfrm>
            <a:off x="457200" y="277813"/>
            <a:ext cx="8229600" cy="1017587"/>
          </a:xfrm>
        </p:spPr>
        <p:txBody>
          <a:bodyPr anchor="b" anchorCtr="0"/>
          <a:lstStyle/>
          <a:p>
            <a:pPr eaLnBrk="1" hangingPunct="1">
              <a:defRPr/>
            </a:pPr>
            <a:r>
              <a:rPr lang="en-US" altLang="en-US" sz="4000" b="1" u="sng"/>
              <a:t>When</a:t>
            </a:r>
            <a:r>
              <a:rPr lang="en-US" altLang="en-US" sz="4000" b="1"/>
              <a:t> is a Permit Required?</a:t>
            </a:r>
          </a:p>
        </p:txBody>
      </p:sp>
      <p:sp>
        <p:nvSpPr>
          <p:cNvPr id="106499" name="Rectangle 3">
            <a:extLst>
              <a:ext uri="{FF2B5EF4-FFF2-40B4-BE49-F238E27FC236}">
                <a16:creationId xmlns:a16="http://schemas.microsoft.com/office/drawing/2014/main" id="{C90EA78F-7B97-4035-8468-C4B7B262CFFA}"/>
              </a:ext>
            </a:extLst>
          </p:cNvPr>
          <p:cNvSpPr>
            <a:spLocks noGrp="1" noChangeArrowheads="1"/>
          </p:cNvSpPr>
          <p:nvPr>
            <p:ph idx="4294967295"/>
          </p:nvPr>
        </p:nvSpPr>
        <p:spPr/>
        <p:txBody>
          <a:bodyPr/>
          <a:lstStyle/>
          <a:p>
            <a:pPr eaLnBrk="1" hangingPunct="1">
              <a:defRPr/>
            </a:pPr>
            <a:r>
              <a:rPr lang="en-US" altLang="en-US" dirty="0"/>
              <a:t>Construct a New Source</a:t>
            </a:r>
          </a:p>
          <a:p>
            <a:pPr eaLnBrk="1" hangingPunct="1">
              <a:defRPr/>
            </a:pPr>
            <a:r>
              <a:rPr lang="en-US" altLang="en-US" dirty="0"/>
              <a:t>Modify an Existing Source</a:t>
            </a:r>
          </a:p>
          <a:p>
            <a:pPr eaLnBrk="1" hangingPunct="1">
              <a:defRPr/>
            </a:pPr>
            <a:r>
              <a:rPr lang="en-US" altLang="en-US" dirty="0"/>
              <a:t>Operate a Source</a:t>
            </a:r>
          </a:p>
          <a:p>
            <a:pPr eaLnBrk="1" hangingPunct="1">
              <a:defRPr/>
            </a:pPr>
            <a:r>
              <a:rPr lang="en-US" altLang="en-US" dirty="0"/>
              <a:t>Renew an Existing Permit</a:t>
            </a:r>
          </a:p>
          <a:p>
            <a:pPr eaLnBrk="1" hangingPunct="1">
              <a:defRPr/>
            </a:pPr>
            <a:r>
              <a:rPr lang="en-US" altLang="en-US" dirty="0"/>
              <a:t>Change an Existing Permit</a:t>
            </a:r>
          </a:p>
          <a:p>
            <a:pPr eaLnBrk="1" hangingPunct="1">
              <a:defRPr/>
            </a:pPr>
            <a:r>
              <a:rPr lang="en-US" altLang="en-US" dirty="0"/>
              <a:t>Others?</a:t>
            </a:r>
          </a:p>
        </p:txBody>
      </p:sp>
      <p:cxnSp>
        <p:nvCxnSpPr>
          <p:cNvPr id="6" name="Straight Connector 5">
            <a:extLst>
              <a:ext uri="{FF2B5EF4-FFF2-40B4-BE49-F238E27FC236}">
                <a16:creationId xmlns:a16="http://schemas.microsoft.com/office/drawing/2014/main" id="{85FA2461-4DE6-4518-972B-7C2820B32347}"/>
              </a:ext>
            </a:extLst>
          </p:cNvPr>
          <p:cNvCxnSpPr/>
          <p:nvPr/>
        </p:nvCxnSpPr>
        <p:spPr>
          <a:xfrm flipV="1">
            <a:off x="457200" y="15240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41317" name="Slide Number Placeholder 1">
            <a:extLst>
              <a:ext uri="{FF2B5EF4-FFF2-40B4-BE49-F238E27FC236}">
                <a16:creationId xmlns:a16="http://schemas.microsoft.com/office/drawing/2014/main" id="{47EE1DBD-F344-4F57-A7B1-58F174BD21D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EA5ED20-2FC5-49B5-BE5B-6DAABCBF7FC3}" type="slidenum">
              <a:rPr lang="en-US" altLang="en-US" sz="1200">
                <a:solidFill>
                  <a:schemeClr val="bg2"/>
                </a:solidFill>
                <a:effectLst/>
              </a:rPr>
              <a:pPr algn="ctr" eaLnBrk="0" hangingPunct="0">
                <a:spcBef>
                  <a:spcPct val="0"/>
                </a:spcBef>
                <a:buClrTx/>
                <a:buSzTx/>
                <a:buFontTx/>
                <a:buNone/>
              </a:pPr>
              <a:t>21</a:t>
            </a:fld>
            <a:endParaRPr lang="en-US" altLang="en-US" sz="1200">
              <a:solidFill>
                <a:schemeClr val="bg2"/>
              </a:solidFill>
              <a:effectLst/>
            </a:endParaRPr>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5938" name="Title 1">
            <a:extLst>
              <a:ext uri="{FF2B5EF4-FFF2-40B4-BE49-F238E27FC236}">
                <a16:creationId xmlns:a16="http://schemas.microsoft.com/office/drawing/2014/main" id="{921B1D19-6308-4541-BEF8-AE846D8825D6}"/>
              </a:ext>
            </a:extLst>
          </p:cNvPr>
          <p:cNvSpPr>
            <a:spLocks noGrp="1"/>
          </p:cNvSpPr>
          <p:nvPr>
            <p:ph type="title" idx="4294967295"/>
          </p:nvPr>
        </p:nvSpPr>
        <p:spPr/>
        <p:txBody>
          <a:bodyPr anchorCtr="0"/>
          <a:lstStyle/>
          <a:p>
            <a:pPr eaLnBrk="1" hangingPunct="1">
              <a:defRPr/>
            </a:pPr>
            <a:r>
              <a:rPr lang="en-US" altLang="en-US" sz="4000" b="1"/>
              <a:t>Exercise</a:t>
            </a:r>
            <a:br>
              <a:rPr lang="en-US" altLang="en-US" sz="4000" b="1"/>
            </a:br>
            <a:r>
              <a:rPr lang="en-US" altLang="en-US" sz="4000" b="1"/>
              <a:t>Netting (Cont’d)</a:t>
            </a:r>
          </a:p>
        </p:txBody>
      </p:sp>
      <p:sp>
        <p:nvSpPr>
          <p:cNvPr id="3" name="Content Placeholder 2">
            <a:extLst>
              <a:ext uri="{FF2B5EF4-FFF2-40B4-BE49-F238E27FC236}">
                <a16:creationId xmlns:a16="http://schemas.microsoft.com/office/drawing/2014/main" id="{1FD78F7D-83E0-47BB-8962-8B3484555330}"/>
              </a:ext>
            </a:extLst>
          </p:cNvPr>
          <p:cNvSpPr>
            <a:spLocks noGrp="1"/>
          </p:cNvSpPr>
          <p:nvPr>
            <p:ph idx="4294967295"/>
          </p:nvPr>
        </p:nvSpPr>
        <p:spPr>
          <a:xfrm>
            <a:off x="457200" y="1473200"/>
            <a:ext cx="8229600" cy="5257800"/>
          </a:xfrm>
        </p:spPr>
        <p:txBody>
          <a:bodyPr/>
          <a:lstStyle/>
          <a:p>
            <a:pPr eaLnBrk="1" hangingPunct="1">
              <a:lnSpc>
                <a:spcPct val="80000"/>
              </a:lnSpc>
              <a:defRPr/>
            </a:pPr>
            <a:r>
              <a:rPr lang="en-US" altLang="en-US" sz="2400" dirty="0"/>
              <a:t>Example 1:</a:t>
            </a:r>
          </a:p>
          <a:p>
            <a:pPr lvl="1" eaLnBrk="1" hangingPunct="1">
              <a:lnSpc>
                <a:spcPct val="80000"/>
              </a:lnSpc>
              <a:defRPr/>
            </a:pPr>
            <a:r>
              <a:rPr lang="en-US" altLang="en-US" sz="2000" dirty="0"/>
              <a:t>7/1/06:      Complete permit application submitted </a:t>
            </a:r>
          </a:p>
          <a:p>
            <a:pPr lvl="1" eaLnBrk="1" hangingPunct="1">
              <a:lnSpc>
                <a:spcPct val="80000"/>
              </a:lnSpc>
              <a:defRPr/>
            </a:pPr>
            <a:r>
              <a:rPr lang="en-US" altLang="en-US" sz="2000" dirty="0"/>
              <a:t>10/1/07:    Permit issued (Estimated) </a:t>
            </a:r>
          </a:p>
          <a:p>
            <a:pPr lvl="1" eaLnBrk="1" hangingPunct="1">
              <a:lnSpc>
                <a:spcPct val="80000"/>
              </a:lnSpc>
              <a:defRPr/>
            </a:pPr>
            <a:r>
              <a:rPr lang="en-US" altLang="en-US" sz="2000" dirty="0">
                <a:highlight>
                  <a:srgbClr val="C0C0C0"/>
                </a:highlight>
              </a:rPr>
              <a:t>10/30/07:</a:t>
            </a:r>
            <a:r>
              <a:rPr lang="en-US" altLang="en-US" sz="2000" dirty="0"/>
              <a:t> Construction commenced (Estimated)</a:t>
            </a:r>
          </a:p>
          <a:p>
            <a:pPr lvl="1" eaLnBrk="1" hangingPunct="1">
              <a:lnSpc>
                <a:spcPct val="80000"/>
              </a:lnSpc>
              <a:defRPr/>
            </a:pPr>
            <a:r>
              <a:rPr lang="en-US" altLang="en-US" sz="2000" dirty="0">
                <a:highlight>
                  <a:srgbClr val="C0C0C0"/>
                </a:highlight>
              </a:rPr>
              <a:t>12/1/08:</a:t>
            </a:r>
            <a:r>
              <a:rPr lang="en-US" altLang="en-US" sz="2000" dirty="0"/>
              <a:t>     New unit commences operation (Estimated)</a:t>
            </a:r>
          </a:p>
          <a:p>
            <a:pPr lvl="1" eaLnBrk="1" hangingPunct="1">
              <a:lnSpc>
                <a:spcPct val="80000"/>
              </a:lnSpc>
              <a:defRPr/>
            </a:pPr>
            <a:r>
              <a:rPr lang="en-US" altLang="en-US" sz="2000" dirty="0"/>
              <a:t>PTE related to new construction is 28 T/</a:t>
            </a:r>
            <a:r>
              <a:rPr lang="en-US" altLang="en-US" sz="2000" dirty="0" err="1"/>
              <a:t>yr</a:t>
            </a:r>
            <a:endParaRPr lang="en-US" altLang="en-US" sz="2000" dirty="0"/>
          </a:p>
          <a:p>
            <a:pPr lvl="1" eaLnBrk="1" hangingPunct="1">
              <a:lnSpc>
                <a:spcPct val="80000"/>
              </a:lnSpc>
              <a:buFont typeface="Wingdings" panose="05000000000000000000" pitchFamily="2" charset="2"/>
              <a:buNone/>
              <a:defRPr/>
            </a:pPr>
            <a:endParaRPr lang="en-US" altLang="en-US" sz="800" dirty="0"/>
          </a:p>
          <a:p>
            <a:pPr lvl="1" eaLnBrk="1" hangingPunct="1">
              <a:lnSpc>
                <a:spcPct val="80000"/>
              </a:lnSpc>
              <a:defRPr/>
            </a:pPr>
            <a:r>
              <a:rPr lang="en-US" altLang="en-US" sz="2000" dirty="0"/>
              <a:t>5/1/02:        50 T/</a:t>
            </a:r>
            <a:r>
              <a:rPr lang="en-US" altLang="en-US" sz="2000" dirty="0" err="1"/>
              <a:t>yr</a:t>
            </a:r>
            <a:r>
              <a:rPr lang="en-US" altLang="en-US" sz="2000" dirty="0"/>
              <a:t> decrease</a:t>
            </a:r>
          </a:p>
          <a:p>
            <a:pPr lvl="1" eaLnBrk="1" hangingPunct="1">
              <a:lnSpc>
                <a:spcPct val="80000"/>
              </a:lnSpc>
              <a:defRPr/>
            </a:pPr>
            <a:r>
              <a:rPr lang="en-US" altLang="en-US" sz="2000" dirty="0"/>
              <a:t>6/1/04:       10 T/</a:t>
            </a:r>
            <a:r>
              <a:rPr lang="en-US" altLang="en-US" sz="2000" dirty="0" err="1"/>
              <a:t>yr</a:t>
            </a:r>
            <a:r>
              <a:rPr lang="en-US" altLang="en-US" sz="2000" dirty="0"/>
              <a:t> increase</a:t>
            </a:r>
          </a:p>
          <a:p>
            <a:pPr lvl="1" eaLnBrk="1" hangingPunct="1">
              <a:lnSpc>
                <a:spcPct val="80000"/>
              </a:lnSpc>
              <a:defRPr/>
            </a:pPr>
            <a:r>
              <a:rPr lang="en-US" altLang="en-US" sz="2000" dirty="0"/>
              <a:t>8/1/06:	    45 T/</a:t>
            </a:r>
            <a:r>
              <a:rPr lang="en-US" altLang="en-US" sz="2000" dirty="0" err="1"/>
              <a:t>yr</a:t>
            </a:r>
            <a:r>
              <a:rPr lang="en-US" altLang="en-US" sz="2000" dirty="0"/>
              <a:t> increase</a:t>
            </a:r>
          </a:p>
          <a:p>
            <a:pPr lvl="1" eaLnBrk="1" hangingPunct="1">
              <a:lnSpc>
                <a:spcPct val="80000"/>
              </a:lnSpc>
              <a:defRPr/>
            </a:pPr>
            <a:r>
              <a:rPr lang="en-US" altLang="en-US" sz="2000" dirty="0"/>
              <a:t>3/1/07:	    65 T/</a:t>
            </a:r>
            <a:r>
              <a:rPr lang="en-US" altLang="en-US" sz="2000" dirty="0" err="1"/>
              <a:t>yr</a:t>
            </a:r>
            <a:r>
              <a:rPr lang="en-US" altLang="en-US" sz="2000" dirty="0"/>
              <a:t> decrease</a:t>
            </a:r>
          </a:p>
          <a:p>
            <a:pPr lvl="1" eaLnBrk="1" hangingPunct="1">
              <a:lnSpc>
                <a:spcPct val="80000"/>
              </a:lnSpc>
              <a:defRPr/>
            </a:pPr>
            <a:r>
              <a:rPr lang="en-US" altLang="en-US" sz="2000" dirty="0"/>
              <a:t>1/1/09:        25 T/</a:t>
            </a:r>
            <a:r>
              <a:rPr lang="en-US" altLang="en-US" sz="2000" dirty="0" err="1"/>
              <a:t>yr</a:t>
            </a:r>
            <a:r>
              <a:rPr lang="en-US" altLang="en-US" sz="2000" dirty="0"/>
              <a:t> increase </a:t>
            </a:r>
          </a:p>
          <a:p>
            <a:pPr lvl="1" eaLnBrk="1" hangingPunct="1">
              <a:lnSpc>
                <a:spcPct val="80000"/>
              </a:lnSpc>
              <a:defRPr/>
            </a:pPr>
            <a:endParaRPr lang="en-US" altLang="en-US" sz="100" dirty="0"/>
          </a:p>
          <a:p>
            <a:pPr eaLnBrk="1" hangingPunct="1">
              <a:lnSpc>
                <a:spcPct val="80000"/>
              </a:lnSpc>
              <a:defRPr/>
            </a:pPr>
            <a:r>
              <a:rPr lang="en-US" altLang="en-US" sz="2400" dirty="0"/>
              <a:t>Example 2: Same as Example 1 except new construction PTE is 55 T/</a:t>
            </a:r>
            <a:r>
              <a:rPr lang="en-US" altLang="en-US" sz="2400" dirty="0" err="1"/>
              <a:t>yr</a:t>
            </a:r>
            <a:endParaRPr lang="en-US" altLang="en-US" sz="100" dirty="0"/>
          </a:p>
          <a:p>
            <a:pPr eaLnBrk="1" hangingPunct="1">
              <a:lnSpc>
                <a:spcPct val="80000"/>
              </a:lnSpc>
              <a:defRPr/>
            </a:pPr>
            <a:r>
              <a:rPr lang="en-US" altLang="en-US" sz="2400" dirty="0"/>
              <a:t>Example 3:  Same as Example 2  except pre 8/1/06 were used to net out 8/1/06 increase</a:t>
            </a:r>
            <a:r>
              <a:rPr lang="en-US" altLang="en-US" sz="2800" dirty="0"/>
              <a:t>	</a:t>
            </a:r>
          </a:p>
          <a:p>
            <a:pPr eaLnBrk="1" hangingPunct="1">
              <a:lnSpc>
                <a:spcPct val="80000"/>
              </a:lnSpc>
              <a:buFont typeface="Wingdings" panose="05000000000000000000" pitchFamily="2" charset="2"/>
              <a:buNone/>
              <a:defRPr/>
            </a:pPr>
            <a:endParaRPr lang="en-US" altLang="en-US" sz="2800" dirty="0">
              <a:solidFill>
                <a:srgbClr val="FFFF00"/>
              </a:solidFill>
            </a:endParaRPr>
          </a:p>
          <a:p>
            <a:pPr eaLnBrk="1" hangingPunct="1">
              <a:lnSpc>
                <a:spcPct val="80000"/>
              </a:lnSpc>
              <a:defRPr/>
            </a:pPr>
            <a:endParaRPr lang="en-US" altLang="en-US" sz="2800" dirty="0">
              <a:solidFill>
                <a:srgbClr val="FFFF00"/>
              </a:solidFill>
            </a:endParaRPr>
          </a:p>
          <a:p>
            <a:pPr lvl="1" eaLnBrk="1" hangingPunct="1">
              <a:lnSpc>
                <a:spcPct val="80000"/>
              </a:lnSpc>
              <a:defRPr/>
            </a:pPr>
            <a:endParaRPr lang="en-US" altLang="en-US" sz="2400" dirty="0">
              <a:solidFill>
                <a:srgbClr val="FFFF00"/>
              </a:solidFill>
            </a:endParaRPr>
          </a:p>
        </p:txBody>
      </p:sp>
      <p:cxnSp>
        <p:nvCxnSpPr>
          <p:cNvPr id="4" name="Straight Connector 3">
            <a:extLst>
              <a:ext uri="{FF2B5EF4-FFF2-40B4-BE49-F238E27FC236}">
                <a16:creationId xmlns:a16="http://schemas.microsoft.com/office/drawing/2014/main" id="{2AEE79DA-D4AA-463A-BEB3-7B23AA0E342E}"/>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91877" name="Slide Number Placeholder 1">
            <a:extLst>
              <a:ext uri="{FF2B5EF4-FFF2-40B4-BE49-F238E27FC236}">
                <a16:creationId xmlns:a16="http://schemas.microsoft.com/office/drawing/2014/main" id="{C41EC9A8-8CD9-4FF5-B303-EF8DE8B57BE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F8A6695-8DE4-4E77-9C34-F681278D2F86}" type="slidenum">
              <a:rPr lang="en-US" altLang="en-US" sz="1200">
                <a:solidFill>
                  <a:schemeClr val="bg2"/>
                </a:solidFill>
                <a:effectLst/>
              </a:rPr>
              <a:pPr algn="ctr" eaLnBrk="0" hangingPunct="0">
                <a:spcBef>
                  <a:spcPct val="0"/>
                </a:spcBef>
                <a:buClrTx/>
                <a:buSzTx/>
                <a:buFontTx/>
                <a:buNone/>
              </a:pPr>
              <a:t>210</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93922" name="TextBox 1">
            <a:extLst>
              <a:ext uri="{FF2B5EF4-FFF2-40B4-BE49-F238E27FC236}">
                <a16:creationId xmlns:a16="http://schemas.microsoft.com/office/drawing/2014/main" id="{8E007700-ED96-4E4C-BC85-6A27EFEC9465}"/>
              </a:ext>
            </a:extLst>
          </p:cNvPr>
          <p:cNvSpPr txBox="1">
            <a:spLocks noChangeArrowheads="1"/>
          </p:cNvSpPr>
          <p:nvPr/>
        </p:nvSpPr>
        <p:spPr bwMode="auto">
          <a:xfrm>
            <a:off x="3067050" y="258763"/>
            <a:ext cx="314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2400" b="1"/>
              <a:t>Exercise Discussion</a:t>
            </a:r>
          </a:p>
        </p:txBody>
      </p:sp>
      <p:cxnSp>
        <p:nvCxnSpPr>
          <p:cNvPr id="4" name="Straight Connector 3">
            <a:extLst>
              <a:ext uri="{FF2B5EF4-FFF2-40B4-BE49-F238E27FC236}">
                <a16:creationId xmlns:a16="http://schemas.microsoft.com/office/drawing/2014/main" id="{247C36F4-6C70-446C-9A36-221849C1BD7E}"/>
              </a:ext>
            </a:extLst>
          </p:cNvPr>
          <p:cNvCxnSpPr/>
          <p:nvPr/>
        </p:nvCxnSpPr>
        <p:spPr>
          <a:xfrm>
            <a:off x="457200" y="4648200"/>
            <a:ext cx="80772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sp>
        <p:nvSpPr>
          <p:cNvPr id="593924" name="TextBox 8">
            <a:extLst>
              <a:ext uri="{FF2B5EF4-FFF2-40B4-BE49-F238E27FC236}">
                <a16:creationId xmlns:a16="http://schemas.microsoft.com/office/drawing/2014/main" id="{5FE11ECF-3F04-4E85-80BE-6E00A88BD1DD}"/>
              </a:ext>
            </a:extLst>
          </p:cNvPr>
          <p:cNvSpPr txBox="1">
            <a:spLocks noChangeArrowheads="1"/>
          </p:cNvSpPr>
          <p:nvPr/>
        </p:nvSpPr>
        <p:spPr bwMode="auto">
          <a:xfrm>
            <a:off x="4876800" y="5105400"/>
            <a:ext cx="14287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Application</a:t>
            </a:r>
          </a:p>
          <a:p>
            <a:pPr eaLnBrk="1" hangingPunct="1">
              <a:spcBef>
                <a:spcPct val="0"/>
              </a:spcBef>
              <a:buClrTx/>
              <a:buSzTx/>
              <a:buFontTx/>
              <a:buNone/>
            </a:pPr>
            <a:r>
              <a:rPr lang="en-US" altLang="en-US" sz="1800" b="1"/>
              <a:t>Filed</a:t>
            </a:r>
          </a:p>
        </p:txBody>
      </p:sp>
      <p:sp>
        <p:nvSpPr>
          <p:cNvPr id="593925" name="TextBox 9">
            <a:extLst>
              <a:ext uri="{FF2B5EF4-FFF2-40B4-BE49-F238E27FC236}">
                <a16:creationId xmlns:a16="http://schemas.microsoft.com/office/drawing/2014/main" id="{01997CCE-B5F0-438C-9C6B-5A9C51D00F0A}"/>
              </a:ext>
            </a:extLst>
          </p:cNvPr>
          <p:cNvSpPr txBox="1">
            <a:spLocks noChangeArrowheads="1"/>
          </p:cNvSpPr>
          <p:nvPr/>
        </p:nvSpPr>
        <p:spPr bwMode="auto">
          <a:xfrm>
            <a:off x="6400800" y="3581400"/>
            <a:ext cx="9080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Permit</a:t>
            </a:r>
          </a:p>
          <a:p>
            <a:pPr eaLnBrk="1" hangingPunct="1">
              <a:spcBef>
                <a:spcPct val="0"/>
              </a:spcBef>
              <a:buClrTx/>
              <a:buSzTx/>
              <a:buFontTx/>
              <a:buNone/>
            </a:pPr>
            <a:r>
              <a:rPr lang="en-US" altLang="en-US" sz="1800" b="1"/>
              <a:t>Issued</a:t>
            </a:r>
          </a:p>
        </p:txBody>
      </p:sp>
      <p:sp>
        <p:nvSpPr>
          <p:cNvPr id="593926" name="TextBox 10">
            <a:extLst>
              <a:ext uri="{FF2B5EF4-FFF2-40B4-BE49-F238E27FC236}">
                <a16:creationId xmlns:a16="http://schemas.microsoft.com/office/drawing/2014/main" id="{CC28DF35-C385-4D15-8773-EF592F554C97}"/>
              </a:ext>
            </a:extLst>
          </p:cNvPr>
          <p:cNvSpPr txBox="1">
            <a:spLocks noChangeArrowheads="1"/>
          </p:cNvSpPr>
          <p:nvPr/>
        </p:nvSpPr>
        <p:spPr bwMode="auto">
          <a:xfrm>
            <a:off x="6553200" y="51054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Construction</a:t>
            </a:r>
          </a:p>
          <a:p>
            <a:pPr eaLnBrk="1" hangingPunct="1">
              <a:spcBef>
                <a:spcPct val="0"/>
              </a:spcBef>
              <a:buClrTx/>
              <a:buSzTx/>
              <a:buFontTx/>
              <a:buNone/>
            </a:pPr>
            <a:r>
              <a:rPr lang="en-US" altLang="en-US" sz="1800" b="1"/>
              <a:t>Commenced</a:t>
            </a:r>
          </a:p>
        </p:txBody>
      </p:sp>
      <p:sp>
        <p:nvSpPr>
          <p:cNvPr id="593927" name="TextBox 11">
            <a:extLst>
              <a:ext uri="{FF2B5EF4-FFF2-40B4-BE49-F238E27FC236}">
                <a16:creationId xmlns:a16="http://schemas.microsoft.com/office/drawing/2014/main" id="{AE23B978-0E67-4143-AD94-79756DA36DE5}"/>
              </a:ext>
            </a:extLst>
          </p:cNvPr>
          <p:cNvSpPr txBox="1">
            <a:spLocks noChangeArrowheads="1"/>
          </p:cNvSpPr>
          <p:nvPr/>
        </p:nvSpPr>
        <p:spPr bwMode="auto">
          <a:xfrm>
            <a:off x="7750175" y="3522663"/>
            <a:ext cx="1263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Operation</a:t>
            </a:r>
          </a:p>
          <a:p>
            <a:pPr eaLnBrk="1" hangingPunct="1">
              <a:spcBef>
                <a:spcPct val="0"/>
              </a:spcBef>
              <a:buClrTx/>
              <a:buSzTx/>
              <a:buFontTx/>
              <a:buNone/>
            </a:pPr>
            <a:r>
              <a:rPr lang="en-US" altLang="en-US" sz="1800" b="1"/>
              <a:t>Begins</a:t>
            </a:r>
          </a:p>
        </p:txBody>
      </p:sp>
      <p:cxnSp>
        <p:nvCxnSpPr>
          <p:cNvPr id="14" name="Straight Connector 13">
            <a:extLst>
              <a:ext uri="{FF2B5EF4-FFF2-40B4-BE49-F238E27FC236}">
                <a16:creationId xmlns:a16="http://schemas.microsoft.com/office/drawing/2014/main" id="{C103DCA6-0F27-4C34-BC5A-3724D40EBF22}"/>
              </a:ext>
            </a:extLst>
          </p:cNvPr>
          <p:cNvCxnSpPr/>
          <p:nvPr/>
        </p:nvCxnSpPr>
        <p:spPr>
          <a:xfrm rot="5400000" flipH="1" flipV="1">
            <a:off x="5334000" y="4800600"/>
            <a:ext cx="304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A98C580-A3E5-4B3A-B627-FC13483A2FBA}"/>
              </a:ext>
            </a:extLst>
          </p:cNvPr>
          <p:cNvCxnSpPr/>
          <p:nvPr/>
        </p:nvCxnSpPr>
        <p:spPr>
          <a:xfrm rot="5400000" flipH="1" flipV="1">
            <a:off x="7010400" y="4495800"/>
            <a:ext cx="304800" cy="0"/>
          </a:xfrm>
          <a:prstGeom prst="line">
            <a:avLst/>
          </a:prstGeom>
          <a:ln w="508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8D7B5B8E-ADF6-4D83-AC4A-D32568FF16A5}"/>
              </a:ext>
            </a:extLst>
          </p:cNvPr>
          <p:cNvCxnSpPr/>
          <p:nvPr/>
        </p:nvCxnSpPr>
        <p:spPr>
          <a:xfrm rot="5400000" flipH="1" flipV="1">
            <a:off x="7162800" y="4800600"/>
            <a:ext cx="304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2120489-D260-40CF-9FF2-001E2BC39E61}"/>
              </a:ext>
            </a:extLst>
          </p:cNvPr>
          <p:cNvCxnSpPr/>
          <p:nvPr/>
        </p:nvCxnSpPr>
        <p:spPr>
          <a:xfrm rot="5400000" flipH="1" flipV="1">
            <a:off x="8077200" y="4495800"/>
            <a:ext cx="304800" cy="0"/>
          </a:xfrm>
          <a:prstGeom prst="line">
            <a:avLst/>
          </a:prstGeom>
          <a:ln w="508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D413804-3F08-40CC-B299-9124C04B9105}"/>
              </a:ext>
            </a:extLst>
          </p:cNvPr>
          <p:cNvCxnSpPr/>
          <p:nvPr/>
        </p:nvCxnSpPr>
        <p:spPr>
          <a:xfrm>
            <a:off x="1066800" y="3581400"/>
            <a:ext cx="62484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sp useBgFill="1">
        <p:nvSpPr>
          <p:cNvPr id="593933" name="TextBox 24">
            <a:extLst>
              <a:ext uri="{FF2B5EF4-FFF2-40B4-BE49-F238E27FC236}">
                <a16:creationId xmlns:a16="http://schemas.microsoft.com/office/drawing/2014/main" id="{EF09E612-0D1A-4825-B46F-23D655CD84C7}"/>
              </a:ext>
            </a:extLst>
          </p:cNvPr>
          <p:cNvSpPr txBox="1">
            <a:spLocks noChangeArrowheads="1"/>
          </p:cNvSpPr>
          <p:nvPr/>
        </p:nvSpPr>
        <p:spPr bwMode="auto">
          <a:xfrm rot="10800000" flipV="1">
            <a:off x="3886200" y="3427413"/>
            <a:ext cx="979488" cy="366712"/>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5 years</a:t>
            </a:r>
          </a:p>
        </p:txBody>
      </p:sp>
      <p:cxnSp>
        <p:nvCxnSpPr>
          <p:cNvPr id="37" name="Straight Connector 36">
            <a:extLst>
              <a:ext uri="{FF2B5EF4-FFF2-40B4-BE49-F238E27FC236}">
                <a16:creationId xmlns:a16="http://schemas.microsoft.com/office/drawing/2014/main" id="{72ED8341-FB4B-4922-A5ED-2FB4428CC0CC}"/>
              </a:ext>
            </a:extLst>
          </p:cNvPr>
          <p:cNvCxnSpPr/>
          <p:nvPr/>
        </p:nvCxnSpPr>
        <p:spPr>
          <a:xfrm rot="5400000" flipH="1" flipV="1">
            <a:off x="6781800" y="4114800"/>
            <a:ext cx="10668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072F823D-54FA-4EF0-9EA0-8E751554925C}"/>
              </a:ext>
            </a:extLst>
          </p:cNvPr>
          <p:cNvCxnSpPr/>
          <p:nvPr/>
        </p:nvCxnSpPr>
        <p:spPr>
          <a:xfrm rot="5400000" flipH="1" flipV="1">
            <a:off x="533400" y="4114800"/>
            <a:ext cx="10668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F371F2C-5315-4265-A576-A529A309F400}"/>
              </a:ext>
            </a:extLst>
          </p:cNvPr>
          <p:cNvCxnSpPr/>
          <p:nvPr/>
        </p:nvCxnSpPr>
        <p:spPr>
          <a:xfrm>
            <a:off x="1066800" y="2895600"/>
            <a:ext cx="7162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sp useBgFill="1">
        <p:nvSpPr>
          <p:cNvPr id="593938" name="TextBox 49">
            <a:extLst>
              <a:ext uri="{FF2B5EF4-FFF2-40B4-BE49-F238E27FC236}">
                <a16:creationId xmlns:a16="http://schemas.microsoft.com/office/drawing/2014/main" id="{01DDAA2C-3F16-4CCA-89CA-512B084BE75A}"/>
              </a:ext>
            </a:extLst>
          </p:cNvPr>
          <p:cNvSpPr txBox="1">
            <a:spLocks noChangeArrowheads="1"/>
          </p:cNvSpPr>
          <p:nvPr/>
        </p:nvSpPr>
        <p:spPr bwMode="auto">
          <a:xfrm>
            <a:off x="3124200" y="2743200"/>
            <a:ext cx="2978150" cy="366713"/>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Contemporaneous Period</a:t>
            </a:r>
          </a:p>
        </p:txBody>
      </p:sp>
      <p:cxnSp>
        <p:nvCxnSpPr>
          <p:cNvPr id="52" name="Straight Connector 51">
            <a:extLst>
              <a:ext uri="{FF2B5EF4-FFF2-40B4-BE49-F238E27FC236}">
                <a16:creationId xmlns:a16="http://schemas.microsoft.com/office/drawing/2014/main" id="{7DD0474B-D17D-4661-994E-03BB9907E284}"/>
              </a:ext>
            </a:extLst>
          </p:cNvPr>
          <p:cNvCxnSpPr/>
          <p:nvPr/>
        </p:nvCxnSpPr>
        <p:spPr>
          <a:xfrm rot="5400000">
            <a:off x="190500" y="3771900"/>
            <a:ext cx="1752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86C49C7-6095-4C20-ABE2-538767F2D231}"/>
              </a:ext>
            </a:extLst>
          </p:cNvPr>
          <p:cNvCxnSpPr/>
          <p:nvPr/>
        </p:nvCxnSpPr>
        <p:spPr>
          <a:xfrm rot="5400000">
            <a:off x="7353300" y="3771900"/>
            <a:ext cx="1752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useBgFill="1">
        <p:nvSpPr>
          <p:cNvPr id="23" name="TextBox 22">
            <a:extLst>
              <a:ext uri="{FF2B5EF4-FFF2-40B4-BE49-F238E27FC236}">
                <a16:creationId xmlns:a16="http://schemas.microsoft.com/office/drawing/2014/main" id="{0A8B5BC6-66DB-49C0-BE37-C3056EEF6BD1}"/>
              </a:ext>
            </a:extLst>
          </p:cNvPr>
          <p:cNvSpPr txBox="1">
            <a:spLocks noChangeArrowheads="1"/>
          </p:cNvSpPr>
          <p:nvPr/>
        </p:nvSpPr>
        <p:spPr bwMode="auto">
          <a:xfrm>
            <a:off x="5105400" y="4800600"/>
            <a:ext cx="819150" cy="366713"/>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7/1/06</a:t>
            </a:r>
          </a:p>
        </p:txBody>
      </p:sp>
      <p:sp useBgFill="1">
        <p:nvSpPr>
          <p:cNvPr id="26" name="TextBox 25">
            <a:extLst>
              <a:ext uri="{FF2B5EF4-FFF2-40B4-BE49-F238E27FC236}">
                <a16:creationId xmlns:a16="http://schemas.microsoft.com/office/drawing/2014/main" id="{929367A6-3E20-4D82-8545-D2FD63623DA5}"/>
              </a:ext>
            </a:extLst>
          </p:cNvPr>
          <p:cNvSpPr txBox="1">
            <a:spLocks noChangeArrowheads="1"/>
          </p:cNvSpPr>
          <p:nvPr/>
        </p:nvSpPr>
        <p:spPr bwMode="auto">
          <a:xfrm rot="10800000" flipV="1">
            <a:off x="6400800" y="4189413"/>
            <a:ext cx="955675" cy="366712"/>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10/1/07</a:t>
            </a:r>
          </a:p>
        </p:txBody>
      </p:sp>
      <p:sp useBgFill="1">
        <p:nvSpPr>
          <p:cNvPr id="28" name="TextBox 27">
            <a:extLst>
              <a:ext uri="{FF2B5EF4-FFF2-40B4-BE49-F238E27FC236}">
                <a16:creationId xmlns:a16="http://schemas.microsoft.com/office/drawing/2014/main" id="{C398CE42-E7E7-4C11-B3F3-B0EF91209064}"/>
              </a:ext>
            </a:extLst>
          </p:cNvPr>
          <p:cNvSpPr txBox="1">
            <a:spLocks noChangeArrowheads="1"/>
          </p:cNvSpPr>
          <p:nvPr/>
        </p:nvSpPr>
        <p:spPr bwMode="auto">
          <a:xfrm>
            <a:off x="6858000" y="4800600"/>
            <a:ext cx="1073150" cy="366713"/>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10/30/07</a:t>
            </a:r>
          </a:p>
        </p:txBody>
      </p:sp>
      <p:sp useBgFill="1">
        <p:nvSpPr>
          <p:cNvPr id="29" name="TextBox 28">
            <a:extLst>
              <a:ext uri="{FF2B5EF4-FFF2-40B4-BE49-F238E27FC236}">
                <a16:creationId xmlns:a16="http://schemas.microsoft.com/office/drawing/2014/main" id="{ADDFB490-18C8-42E6-8892-7E9EEA3C5D2B}"/>
              </a:ext>
            </a:extLst>
          </p:cNvPr>
          <p:cNvSpPr txBox="1">
            <a:spLocks noChangeArrowheads="1"/>
          </p:cNvSpPr>
          <p:nvPr/>
        </p:nvSpPr>
        <p:spPr bwMode="auto">
          <a:xfrm>
            <a:off x="7848600" y="4191000"/>
            <a:ext cx="946150" cy="366713"/>
          </a:xfrm>
          <a:prstGeom prst="rect">
            <a:avLst/>
          </a:prstGeom>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12/1/08</a:t>
            </a:r>
          </a:p>
        </p:txBody>
      </p:sp>
      <p:sp>
        <p:nvSpPr>
          <p:cNvPr id="30" name="TextBox 29">
            <a:extLst>
              <a:ext uri="{FF2B5EF4-FFF2-40B4-BE49-F238E27FC236}">
                <a16:creationId xmlns:a16="http://schemas.microsoft.com/office/drawing/2014/main" id="{8C89EA73-C511-4334-B383-9FF68DBFE8AE}"/>
              </a:ext>
            </a:extLst>
          </p:cNvPr>
          <p:cNvSpPr txBox="1">
            <a:spLocks noChangeArrowheads="1"/>
          </p:cNvSpPr>
          <p:nvPr/>
        </p:nvSpPr>
        <p:spPr bwMode="auto">
          <a:xfrm>
            <a:off x="533400" y="4800600"/>
            <a:ext cx="1073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10/30/02</a:t>
            </a:r>
          </a:p>
        </p:txBody>
      </p:sp>
      <p:cxnSp>
        <p:nvCxnSpPr>
          <p:cNvPr id="31" name="Straight Connector 30">
            <a:extLst>
              <a:ext uri="{FF2B5EF4-FFF2-40B4-BE49-F238E27FC236}">
                <a16:creationId xmlns:a16="http://schemas.microsoft.com/office/drawing/2014/main" id="{F14040F2-6195-4A2F-9785-5DE06D5ACFA6}"/>
              </a:ext>
            </a:extLst>
          </p:cNvPr>
          <p:cNvCxnSpPr/>
          <p:nvPr/>
        </p:nvCxnSpPr>
        <p:spPr>
          <a:xfrm>
            <a:off x="0" y="1600200"/>
            <a:ext cx="91440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2B49C440-2F72-4F63-8EDA-9B9C96111688}"/>
              </a:ext>
            </a:extLst>
          </p:cNvPr>
          <p:cNvCxnSpPr/>
          <p:nvPr/>
        </p:nvCxnSpPr>
        <p:spPr>
          <a:xfrm rot="5400000">
            <a:off x="419100" y="1943100"/>
            <a:ext cx="685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D0E71405-3A2E-4894-99D9-77989E5BD8E6}"/>
              </a:ext>
            </a:extLst>
          </p:cNvPr>
          <p:cNvSpPr txBox="1">
            <a:spLocks noChangeArrowheads="1"/>
          </p:cNvSpPr>
          <p:nvPr/>
        </p:nvSpPr>
        <p:spPr bwMode="auto">
          <a:xfrm>
            <a:off x="457200" y="2209800"/>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50 T</a:t>
            </a:r>
          </a:p>
        </p:txBody>
      </p:sp>
      <p:cxnSp>
        <p:nvCxnSpPr>
          <p:cNvPr id="36" name="Straight Connector 35">
            <a:extLst>
              <a:ext uri="{FF2B5EF4-FFF2-40B4-BE49-F238E27FC236}">
                <a16:creationId xmlns:a16="http://schemas.microsoft.com/office/drawing/2014/main" id="{E990F7DE-FA78-4021-9CAF-BCA7B95CB107}"/>
              </a:ext>
            </a:extLst>
          </p:cNvPr>
          <p:cNvCxnSpPr/>
          <p:nvPr/>
        </p:nvCxnSpPr>
        <p:spPr>
          <a:xfrm rot="5400000">
            <a:off x="3200400" y="1447800"/>
            <a:ext cx="304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DE446008-4CF6-4E98-87E1-1AF9DA9B0E53}"/>
              </a:ext>
            </a:extLst>
          </p:cNvPr>
          <p:cNvCxnSpPr/>
          <p:nvPr/>
        </p:nvCxnSpPr>
        <p:spPr>
          <a:xfrm rot="5400000">
            <a:off x="5448300" y="1257300"/>
            <a:ext cx="685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6D6E389D-447B-4256-9462-89CF7DE03FAF}"/>
              </a:ext>
            </a:extLst>
          </p:cNvPr>
          <p:cNvCxnSpPr/>
          <p:nvPr/>
        </p:nvCxnSpPr>
        <p:spPr>
          <a:xfrm rot="5400000">
            <a:off x="6134100" y="2019300"/>
            <a:ext cx="8382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37F54A3B-EAB3-4443-9177-82310802583D}"/>
              </a:ext>
            </a:extLst>
          </p:cNvPr>
          <p:cNvCxnSpPr/>
          <p:nvPr/>
        </p:nvCxnSpPr>
        <p:spPr>
          <a:xfrm rot="5400000">
            <a:off x="8115300" y="1333500"/>
            <a:ext cx="5334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48BB7470-DA22-46F1-9560-5321F3C82E92}"/>
              </a:ext>
            </a:extLst>
          </p:cNvPr>
          <p:cNvSpPr txBox="1">
            <a:spLocks noChangeArrowheads="1"/>
          </p:cNvSpPr>
          <p:nvPr/>
        </p:nvSpPr>
        <p:spPr bwMode="auto">
          <a:xfrm>
            <a:off x="3048000" y="914400"/>
            <a:ext cx="6429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10 T</a:t>
            </a:r>
          </a:p>
        </p:txBody>
      </p:sp>
      <p:sp>
        <p:nvSpPr>
          <p:cNvPr id="47" name="TextBox 46">
            <a:extLst>
              <a:ext uri="{FF2B5EF4-FFF2-40B4-BE49-F238E27FC236}">
                <a16:creationId xmlns:a16="http://schemas.microsoft.com/office/drawing/2014/main" id="{87C7657F-3477-47B5-AC82-560C2A52B5B2}"/>
              </a:ext>
            </a:extLst>
          </p:cNvPr>
          <p:cNvSpPr txBox="1">
            <a:spLocks noChangeArrowheads="1"/>
          </p:cNvSpPr>
          <p:nvPr/>
        </p:nvSpPr>
        <p:spPr bwMode="auto">
          <a:xfrm>
            <a:off x="5486400" y="609600"/>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45 T</a:t>
            </a:r>
          </a:p>
        </p:txBody>
      </p:sp>
      <p:sp>
        <p:nvSpPr>
          <p:cNvPr id="48" name="TextBox 47">
            <a:extLst>
              <a:ext uri="{FF2B5EF4-FFF2-40B4-BE49-F238E27FC236}">
                <a16:creationId xmlns:a16="http://schemas.microsoft.com/office/drawing/2014/main" id="{7FF4C21D-B83B-45FD-96CF-A699AA564607}"/>
              </a:ext>
            </a:extLst>
          </p:cNvPr>
          <p:cNvSpPr txBox="1">
            <a:spLocks noChangeArrowheads="1"/>
          </p:cNvSpPr>
          <p:nvPr/>
        </p:nvSpPr>
        <p:spPr bwMode="auto">
          <a:xfrm>
            <a:off x="6248400" y="2362200"/>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65 T</a:t>
            </a:r>
          </a:p>
        </p:txBody>
      </p:sp>
      <p:sp>
        <p:nvSpPr>
          <p:cNvPr id="57" name="TextBox 56">
            <a:extLst>
              <a:ext uri="{FF2B5EF4-FFF2-40B4-BE49-F238E27FC236}">
                <a16:creationId xmlns:a16="http://schemas.microsoft.com/office/drawing/2014/main" id="{5CB04D25-C842-4A0D-AF00-63EF4F056FF8}"/>
              </a:ext>
            </a:extLst>
          </p:cNvPr>
          <p:cNvSpPr txBox="1">
            <a:spLocks noChangeArrowheads="1"/>
          </p:cNvSpPr>
          <p:nvPr/>
        </p:nvSpPr>
        <p:spPr bwMode="auto">
          <a:xfrm>
            <a:off x="8229600" y="762000"/>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25 T</a:t>
            </a:r>
          </a:p>
        </p:txBody>
      </p:sp>
      <p:sp>
        <p:nvSpPr>
          <p:cNvPr id="58" name="TextBox 57">
            <a:extLst>
              <a:ext uri="{FF2B5EF4-FFF2-40B4-BE49-F238E27FC236}">
                <a16:creationId xmlns:a16="http://schemas.microsoft.com/office/drawing/2014/main" id="{BC3FD3C3-CEFC-4249-8355-BF4C2A70B4B9}"/>
              </a:ext>
            </a:extLst>
          </p:cNvPr>
          <p:cNvSpPr txBox="1">
            <a:spLocks noChangeArrowheads="1"/>
          </p:cNvSpPr>
          <p:nvPr/>
        </p:nvSpPr>
        <p:spPr bwMode="auto">
          <a:xfrm>
            <a:off x="304800" y="1219200"/>
            <a:ext cx="819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5/1/02</a:t>
            </a:r>
          </a:p>
        </p:txBody>
      </p:sp>
      <p:sp>
        <p:nvSpPr>
          <p:cNvPr id="59" name="TextBox 58">
            <a:extLst>
              <a:ext uri="{FF2B5EF4-FFF2-40B4-BE49-F238E27FC236}">
                <a16:creationId xmlns:a16="http://schemas.microsoft.com/office/drawing/2014/main" id="{BEFCFB27-5AB9-4C24-B964-E6B1F3F0B42B}"/>
              </a:ext>
            </a:extLst>
          </p:cNvPr>
          <p:cNvSpPr txBox="1">
            <a:spLocks noChangeArrowheads="1"/>
          </p:cNvSpPr>
          <p:nvPr/>
        </p:nvSpPr>
        <p:spPr bwMode="auto">
          <a:xfrm>
            <a:off x="2971800" y="1676400"/>
            <a:ext cx="819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6/1/04</a:t>
            </a:r>
          </a:p>
        </p:txBody>
      </p:sp>
      <p:sp>
        <p:nvSpPr>
          <p:cNvPr id="61" name="TextBox 60">
            <a:extLst>
              <a:ext uri="{FF2B5EF4-FFF2-40B4-BE49-F238E27FC236}">
                <a16:creationId xmlns:a16="http://schemas.microsoft.com/office/drawing/2014/main" id="{F4311275-A145-4B3E-8B29-ED4061C39D4C}"/>
              </a:ext>
            </a:extLst>
          </p:cNvPr>
          <p:cNvSpPr txBox="1">
            <a:spLocks noChangeArrowheads="1"/>
          </p:cNvSpPr>
          <p:nvPr/>
        </p:nvSpPr>
        <p:spPr bwMode="auto">
          <a:xfrm>
            <a:off x="5334000" y="1676400"/>
            <a:ext cx="819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8/1/06</a:t>
            </a:r>
          </a:p>
        </p:txBody>
      </p:sp>
      <p:sp>
        <p:nvSpPr>
          <p:cNvPr id="62" name="TextBox 61">
            <a:extLst>
              <a:ext uri="{FF2B5EF4-FFF2-40B4-BE49-F238E27FC236}">
                <a16:creationId xmlns:a16="http://schemas.microsoft.com/office/drawing/2014/main" id="{E4C818A2-2E40-4533-A7BB-0AEF8A5A1FDF}"/>
              </a:ext>
            </a:extLst>
          </p:cNvPr>
          <p:cNvSpPr txBox="1">
            <a:spLocks noChangeArrowheads="1"/>
          </p:cNvSpPr>
          <p:nvPr/>
        </p:nvSpPr>
        <p:spPr bwMode="auto">
          <a:xfrm>
            <a:off x="6248400" y="1295400"/>
            <a:ext cx="819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3/1/07</a:t>
            </a:r>
          </a:p>
        </p:txBody>
      </p:sp>
      <p:sp>
        <p:nvSpPr>
          <p:cNvPr id="63" name="TextBox 62">
            <a:extLst>
              <a:ext uri="{FF2B5EF4-FFF2-40B4-BE49-F238E27FC236}">
                <a16:creationId xmlns:a16="http://schemas.microsoft.com/office/drawing/2014/main" id="{733EA537-4C34-4DCD-A0CA-38753EA4B320}"/>
              </a:ext>
            </a:extLst>
          </p:cNvPr>
          <p:cNvSpPr txBox="1">
            <a:spLocks noChangeArrowheads="1"/>
          </p:cNvSpPr>
          <p:nvPr/>
        </p:nvSpPr>
        <p:spPr bwMode="auto">
          <a:xfrm>
            <a:off x="8001000" y="1676400"/>
            <a:ext cx="825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1/1/09</a:t>
            </a:r>
          </a:p>
        </p:txBody>
      </p:sp>
      <p:cxnSp>
        <p:nvCxnSpPr>
          <p:cNvPr id="66" name="Straight Connector 65">
            <a:extLst>
              <a:ext uri="{FF2B5EF4-FFF2-40B4-BE49-F238E27FC236}">
                <a16:creationId xmlns:a16="http://schemas.microsoft.com/office/drawing/2014/main" id="{47A5DF67-DE8D-468A-B6E9-8726ACF67E80}"/>
              </a:ext>
            </a:extLst>
          </p:cNvPr>
          <p:cNvCxnSpPr/>
          <p:nvPr/>
        </p:nvCxnSpPr>
        <p:spPr>
          <a:xfrm rot="5400000">
            <a:off x="7696200" y="1066800"/>
            <a:ext cx="1066800"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159AF474-3693-4E09-8F4E-F68E7B2641F5}"/>
              </a:ext>
            </a:extLst>
          </p:cNvPr>
          <p:cNvSpPr txBox="1">
            <a:spLocks noChangeArrowheads="1"/>
          </p:cNvSpPr>
          <p:nvPr/>
        </p:nvSpPr>
        <p:spPr bwMode="auto">
          <a:xfrm>
            <a:off x="7924800" y="228600"/>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55 T</a:t>
            </a:r>
          </a:p>
        </p:txBody>
      </p:sp>
      <p:sp>
        <p:nvSpPr>
          <p:cNvPr id="593964" name="Slide Number Placeholder 1">
            <a:extLst>
              <a:ext uri="{FF2B5EF4-FFF2-40B4-BE49-F238E27FC236}">
                <a16:creationId xmlns:a16="http://schemas.microsoft.com/office/drawing/2014/main" id="{3F61BB70-FF86-46D8-923E-71EEC53E529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5F3D217-0923-446B-8215-5822CB6EFB7C}" type="slidenum">
              <a:rPr lang="en-US" altLang="en-US" sz="1200">
                <a:solidFill>
                  <a:schemeClr val="bg2"/>
                </a:solidFill>
                <a:effectLst/>
              </a:rPr>
              <a:pPr algn="ctr" eaLnBrk="0" hangingPunct="0">
                <a:spcBef>
                  <a:spcPct val="0"/>
                </a:spcBef>
                <a:buClrTx/>
                <a:buSzTx/>
                <a:buFontTx/>
                <a:buNone/>
              </a:pPr>
              <a:t>211</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6">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9">
                                            <p:txEl>
                                              <p:pRg st="0" end="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8">
                                            <p:txEl>
                                              <p:pRg st="0" end="0"/>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59">
                                            <p:txEl>
                                              <p:pRg st="0" end="0"/>
                                            </p:txEl>
                                          </p:spTgt>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44">
                                            <p:txEl>
                                              <p:pRg st="0" end="0"/>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61">
                                            <p:txEl>
                                              <p:pRg st="0" end="0"/>
                                            </p:txEl>
                                          </p:spTgt>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8"/>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62">
                                            <p:txEl>
                                              <p:pRg st="0" end="0"/>
                                            </p:txEl>
                                          </p:spTgt>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39"/>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48">
                                            <p:txEl>
                                              <p:pRg st="0" end="0"/>
                                            </p:txEl>
                                          </p:spTgt>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nodeType="clickEffect">
                                  <p:stCondLst>
                                    <p:cond delay="0"/>
                                  </p:stCondLst>
                                  <p:childTnLst>
                                    <p:set>
                                      <p:cBhvr>
                                        <p:cTn id="66" dur="1" fill="hold">
                                          <p:stCondLst>
                                            <p:cond delay="0"/>
                                          </p:stCondLst>
                                        </p:cTn>
                                        <p:tgtEl>
                                          <p:spTgt spid="63">
                                            <p:txEl>
                                              <p:pRg st="0" end="0"/>
                                            </p:txEl>
                                          </p:spTgt>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40"/>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57">
                                            <p:txEl>
                                              <p:pRg st="0" end="0"/>
                                            </p:txEl>
                                          </p:spTgt>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7986" name="Title 1">
            <a:extLst>
              <a:ext uri="{FF2B5EF4-FFF2-40B4-BE49-F238E27FC236}">
                <a16:creationId xmlns:a16="http://schemas.microsoft.com/office/drawing/2014/main" id="{82E157CB-93FF-4E7B-8CD6-99CEB929F205}"/>
              </a:ext>
            </a:extLst>
          </p:cNvPr>
          <p:cNvSpPr>
            <a:spLocks noGrp="1"/>
          </p:cNvSpPr>
          <p:nvPr>
            <p:ph type="title" idx="4294967295"/>
          </p:nvPr>
        </p:nvSpPr>
        <p:spPr>
          <a:xfrm>
            <a:off x="457200" y="304800"/>
            <a:ext cx="8229600" cy="1219200"/>
          </a:xfrm>
        </p:spPr>
        <p:txBody>
          <a:bodyPr anchorCtr="0"/>
          <a:lstStyle/>
          <a:p>
            <a:pPr eaLnBrk="1" hangingPunct="1">
              <a:defRPr/>
            </a:pPr>
            <a:r>
              <a:rPr lang="en-US" altLang="en-US" sz="4000" b="1"/>
              <a:t>Netting</a:t>
            </a:r>
            <a:br>
              <a:rPr lang="en-US" altLang="en-US" sz="4000" b="1"/>
            </a:br>
            <a:r>
              <a:rPr lang="en-US" altLang="en-US" sz="4000" b="1"/>
              <a:t>PSD</a:t>
            </a:r>
          </a:p>
        </p:txBody>
      </p:sp>
      <p:sp>
        <p:nvSpPr>
          <p:cNvPr id="297987" name="Content Placeholder 2">
            <a:extLst>
              <a:ext uri="{FF2B5EF4-FFF2-40B4-BE49-F238E27FC236}">
                <a16:creationId xmlns:a16="http://schemas.microsoft.com/office/drawing/2014/main" id="{536EA81A-A6B8-46D2-929D-A1FFCAF42E66}"/>
              </a:ext>
            </a:extLst>
          </p:cNvPr>
          <p:cNvSpPr>
            <a:spLocks noGrp="1"/>
          </p:cNvSpPr>
          <p:nvPr>
            <p:ph idx="4294967295"/>
          </p:nvPr>
        </p:nvSpPr>
        <p:spPr>
          <a:xfrm>
            <a:off x="457200" y="1371600"/>
            <a:ext cx="8229600" cy="5105400"/>
          </a:xfrm>
        </p:spPr>
        <p:txBody>
          <a:bodyPr/>
          <a:lstStyle/>
          <a:p>
            <a:pPr eaLnBrk="1" hangingPunct="1">
              <a:lnSpc>
                <a:spcPct val="80000"/>
              </a:lnSpc>
              <a:defRPr/>
            </a:pPr>
            <a:endParaRPr lang="en-US" altLang="en-US" sz="3000" i="1" u="sng">
              <a:solidFill>
                <a:srgbClr val="FFFF00"/>
              </a:solidFill>
            </a:endParaRPr>
          </a:p>
          <a:p>
            <a:pPr eaLnBrk="1" hangingPunct="1">
              <a:lnSpc>
                <a:spcPct val="80000"/>
              </a:lnSpc>
              <a:defRPr/>
            </a:pPr>
            <a:endParaRPr lang="en-US" altLang="en-US" sz="3000" i="1" u="sng">
              <a:solidFill>
                <a:srgbClr val="FFFF00"/>
              </a:solidFill>
            </a:endParaRPr>
          </a:p>
          <a:p>
            <a:pPr eaLnBrk="1" hangingPunct="1">
              <a:lnSpc>
                <a:spcPct val="80000"/>
              </a:lnSpc>
              <a:defRPr/>
            </a:pPr>
            <a:endParaRPr lang="en-US" altLang="en-US" sz="3000" i="1" u="sng">
              <a:solidFill>
                <a:srgbClr val="FFFF00"/>
              </a:solidFill>
            </a:endParaRPr>
          </a:p>
          <a:p>
            <a:pPr eaLnBrk="1" hangingPunct="1">
              <a:lnSpc>
                <a:spcPct val="80000"/>
              </a:lnSpc>
              <a:defRPr/>
            </a:pPr>
            <a:r>
              <a:rPr lang="en-US" altLang="en-US" sz="3000" b="1"/>
              <a:t>We will have an in depth discussion and exercise addressing netting later in the course</a:t>
            </a:r>
          </a:p>
        </p:txBody>
      </p:sp>
      <p:cxnSp>
        <p:nvCxnSpPr>
          <p:cNvPr id="4" name="Straight Connector 3">
            <a:extLst>
              <a:ext uri="{FF2B5EF4-FFF2-40B4-BE49-F238E27FC236}">
                <a16:creationId xmlns:a16="http://schemas.microsoft.com/office/drawing/2014/main" id="{119C55EA-F159-460C-AFE1-588402292D5B}"/>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95973" name="Slide Number Placeholder 1">
            <a:extLst>
              <a:ext uri="{FF2B5EF4-FFF2-40B4-BE49-F238E27FC236}">
                <a16:creationId xmlns:a16="http://schemas.microsoft.com/office/drawing/2014/main" id="{005FA1F4-B949-4703-9B02-C20C9ED593A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25B541C-4558-48B4-9ACF-D4A8498D50D5}" type="slidenum">
              <a:rPr lang="en-US" altLang="en-US" sz="1200">
                <a:solidFill>
                  <a:schemeClr val="bg2"/>
                </a:solidFill>
                <a:effectLst/>
              </a:rPr>
              <a:pPr algn="ctr" eaLnBrk="0" hangingPunct="0">
                <a:spcBef>
                  <a:spcPct val="0"/>
                </a:spcBef>
                <a:buClrTx/>
                <a:buSzTx/>
                <a:buFontTx/>
                <a:buNone/>
              </a:pPr>
              <a:t>212</a:t>
            </a:fld>
            <a:endParaRPr lang="en-US" altLang="en-US" sz="1200">
              <a:solidFill>
                <a:schemeClr val="bg2"/>
              </a:solidFill>
              <a:effectLst/>
            </a:endParaRP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9010" name="Title 1">
            <a:extLst>
              <a:ext uri="{FF2B5EF4-FFF2-40B4-BE49-F238E27FC236}">
                <a16:creationId xmlns:a16="http://schemas.microsoft.com/office/drawing/2014/main" id="{4239BFBD-4A37-4CE8-9565-4C3830EEA362}"/>
              </a:ext>
            </a:extLst>
          </p:cNvPr>
          <p:cNvSpPr>
            <a:spLocks noGrp="1"/>
          </p:cNvSpPr>
          <p:nvPr>
            <p:ph type="title" idx="4294967295"/>
          </p:nvPr>
        </p:nvSpPr>
        <p:spPr>
          <a:xfrm>
            <a:off x="457200" y="0"/>
            <a:ext cx="8229600" cy="1219200"/>
          </a:xfrm>
        </p:spPr>
        <p:txBody>
          <a:bodyPr anchorCtr="0"/>
          <a:lstStyle/>
          <a:p>
            <a:pPr eaLnBrk="1" hangingPunct="1">
              <a:defRPr/>
            </a:pPr>
            <a:r>
              <a:rPr lang="en-US" altLang="en-US" sz="4000" b="1"/>
              <a:t>PSD</a:t>
            </a:r>
          </a:p>
        </p:txBody>
      </p:sp>
      <p:sp>
        <p:nvSpPr>
          <p:cNvPr id="3" name="Content Placeholder 2">
            <a:extLst>
              <a:ext uri="{FF2B5EF4-FFF2-40B4-BE49-F238E27FC236}">
                <a16:creationId xmlns:a16="http://schemas.microsoft.com/office/drawing/2014/main" id="{CE4DD408-8016-4F99-894F-2FC3BEDE1A19}"/>
              </a:ext>
            </a:extLst>
          </p:cNvPr>
          <p:cNvSpPr>
            <a:spLocks noGrp="1"/>
          </p:cNvSpPr>
          <p:nvPr>
            <p:ph idx="4294967295"/>
          </p:nvPr>
        </p:nvSpPr>
        <p:spPr>
          <a:xfrm>
            <a:off x="457200" y="1371600"/>
            <a:ext cx="8229600" cy="5105400"/>
          </a:xfrm>
        </p:spPr>
        <p:txBody>
          <a:bodyPr/>
          <a:lstStyle/>
          <a:p>
            <a:pPr eaLnBrk="1" hangingPunct="1">
              <a:lnSpc>
                <a:spcPct val="80000"/>
              </a:lnSpc>
              <a:defRPr/>
            </a:pPr>
            <a:r>
              <a:rPr lang="en-US" altLang="en-US" sz="3000" u="sng"/>
              <a:t>Quick Review – Applicability</a:t>
            </a:r>
          </a:p>
          <a:p>
            <a:pPr lvl="1" eaLnBrk="1" hangingPunct="1">
              <a:lnSpc>
                <a:spcPct val="80000"/>
              </a:lnSpc>
              <a:defRPr/>
            </a:pPr>
            <a:endParaRPr lang="en-US" altLang="en-US" sz="800"/>
          </a:p>
          <a:p>
            <a:pPr lvl="1" eaLnBrk="1" hangingPunct="1">
              <a:lnSpc>
                <a:spcPct val="80000"/>
              </a:lnSpc>
              <a:defRPr/>
            </a:pPr>
            <a:r>
              <a:rPr lang="en-US" altLang="en-US" sz="2600"/>
              <a:t>New Major Source</a:t>
            </a:r>
          </a:p>
          <a:p>
            <a:pPr lvl="2" eaLnBrk="1" hangingPunct="1">
              <a:lnSpc>
                <a:spcPct val="80000"/>
              </a:lnSpc>
              <a:defRPr/>
            </a:pPr>
            <a:r>
              <a:rPr lang="en-US" altLang="en-US"/>
              <a:t>100/250 TPY</a:t>
            </a:r>
          </a:p>
          <a:p>
            <a:pPr lvl="2" eaLnBrk="1" hangingPunct="1">
              <a:lnSpc>
                <a:spcPct val="80000"/>
              </a:lnSpc>
              <a:defRPr/>
            </a:pPr>
            <a:r>
              <a:rPr lang="en-US" altLang="en-US"/>
              <a:t>Source categories</a:t>
            </a:r>
          </a:p>
          <a:p>
            <a:pPr lvl="1" eaLnBrk="1" hangingPunct="1">
              <a:lnSpc>
                <a:spcPct val="80000"/>
              </a:lnSpc>
              <a:defRPr/>
            </a:pPr>
            <a:endParaRPr lang="en-US" altLang="en-US" sz="800"/>
          </a:p>
          <a:p>
            <a:pPr lvl="1" eaLnBrk="1" hangingPunct="1">
              <a:lnSpc>
                <a:spcPct val="80000"/>
              </a:lnSpc>
              <a:defRPr/>
            </a:pPr>
            <a:r>
              <a:rPr lang="en-US" altLang="en-US" sz="2600"/>
              <a:t>Modification to a non-major source, if modification by itself would be major</a:t>
            </a:r>
          </a:p>
          <a:p>
            <a:pPr lvl="1" eaLnBrk="1" hangingPunct="1">
              <a:lnSpc>
                <a:spcPct val="80000"/>
              </a:lnSpc>
              <a:defRPr/>
            </a:pPr>
            <a:endParaRPr lang="en-US" altLang="en-US" sz="800"/>
          </a:p>
          <a:p>
            <a:pPr lvl="1" eaLnBrk="1" hangingPunct="1">
              <a:lnSpc>
                <a:spcPct val="80000"/>
              </a:lnSpc>
              <a:defRPr/>
            </a:pPr>
            <a:r>
              <a:rPr lang="en-US" altLang="en-US" sz="2600"/>
              <a:t>Modification to a major source if results in:</a:t>
            </a:r>
          </a:p>
          <a:p>
            <a:pPr lvl="2" eaLnBrk="1" hangingPunct="1">
              <a:lnSpc>
                <a:spcPct val="80000"/>
              </a:lnSpc>
              <a:defRPr/>
            </a:pPr>
            <a:r>
              <a:rPr lang="en-US" altLang="en-US"/>
              <a:t>A significant emissions increase, </a:t>
            </a:r>
          </a:p>
          <a:p>
            <a:pPr lvl="4" eaLnBrk="1" hangingPunct="1">
              <a:lnSpc>
                <a:spcPct val="80000"/>
              </a:lnSpc>
              <a:defRPr/>
            </a:pPr>
            <a:r>
              <a:rPr lang="en-US" altLang="en-US" sz="1800"/>
              <a:t>Project vs. Emissions unit</a:t>
            </a:r>
          </a:p>
          <a:p>
            <a:pPr lvl="4" eaLnBrk="1" hangingPunct="1">
              <a:lnSpc>
                <a:spcPct val="80000"/>
              </a:lnSpc>
              <a:defRPr/>
            </a:pPr>
            <a:r>
              <a:rPr lang="en-US" altLang="en-US" sz="1800"/>
              <a:t>Aggregation</a:t>
            </a:r>
          </a:p>
          <a:p>
            <a:pPr lvl="4" eaLnBrk="1" hangingPunct="1">
              <a:lnSpc>
                <a:spcPct val="80000"/>
              </a:lnSpc>
              <a:defRPr/>
            </a:pPr>
            <a:r>
              <a:rPr lang="en-US" altLang="en-US" sz="1800"/>
              <a:t>New EU vs. Existing EU</a:t>
            </a:r>
          </a:p>
          <a:p>
            <a:pPr lvl="3" eaLnBrk="1" hangingPunct="1">
              <a:lnSpc>
                <a:spcPct val="80000"/>
              </a:lnSpc>
              <a:defRPr/>
            </a:pPr>
            <a:r>
              <a:rPr lang="en-US" altLang="en-US" sz="1800"/>
              <a:t>AND</a:t>
            </a:r>
          </a:p>
          <a:p>
            <a:pPr lvl="2" eaLnBrk="1" hangingPunct="1">
              <a:lnSpc>
                <a:spcPct val="80000"/>
              </a:lnSpc>
              <a:defRPr/>
            </a:pPr>
            <a:r>
              <a:rPr lang="en-US" altLang="en-US"/>
              <a:t>A significant </a:t>
            </a:r>
            <a:r>
              <a:rPr lang="en-US" altLang="en-US" u="sng"/>
              <a:t>net</a:t>
            </a:r>
            <a:r>
              <a:rPr lang="en-US" altLang="en-US"/>
              <a:t> emissions increase</a:t>
            </a:r>
          </a:p>
          <a:p>
            <a:pPr lvl="4" eaLnBrk="1" hangingPunct="1">
              <a:lnSpc>
                <a:spcPct val="80000"/>
              </a:lnSpc>
              <a:defRPr/>
            </a:pPr>
            <a:r>
              <a:rPr lang="en-US" altLang="en-US" sz="1800"/>
              <a:t>Contemporaneous period</a:t>
            </a:r>
          </a:p>
          <a:p>
            <a:pPr lvl="4" eaLnBrk="1" hangingPunct="1">
              <a:lnSpc>
                <a:spcPct val="80000"/>
              </a:lnSpc>
              <a:defRPr/>
            </a:pPr>
            <a:r>
              <a:rPr lang="en-US" altLang="en-US" sz="1800"/>
              <a:t>Creditable emissions</a:t>
            </a:r>
          </a:p>
        </p:txBody>
      </p:sp>
      <p:cxnSp>
        <p:nvCxnSpPr>
          <p:cNvPr id="4" name="Straight Connector 3">
            <a:extLst>
              <a:ext uri="{FF2B5EF4-FFF2-40B4-BE49-F238E27FC236}">
                <a16:creationId xmlns:a16="http://schemas.microsoft.com/office/drawing/2014/main" id="{B62B6642-20A0-4EB3-9F1F-0D76009EDC3E}"/>
              </a:ext>
            </a:extLst>
          </p:cNvPr>
          <p:cNvCxnSpPr/>
          <p:nvPr/>
        </p:nvCxnSpPr>
        <p:spPr>
          <a:xfrm>
            <a:off x="533400" y="12192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98021" name="Slide Number Placeholder 1">
            <a:extLst>
              <a:ext uri="{FF2B5EF4-FFF2-40B4-BE49-F238E27FC236}">
                <a16:creationId xmlns:a16="http://schemas.microsoft.com/office/drawing/2014/main" id="{6C01794D-E93F-44CD-B854-04C69BBC9E1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B08F7DC-A786-4B71-B550-D7475981B05B}" type="slidenum">
              <a:rPr lang="en-US" altLang="en-US" sz="1200">
                <a:solidFill>
                  <a:schemeClr val="bg2"/>
                </a:solidFill>
                <a:effectLst/>
              </a:rPr>
              <a:pPr algn="ctr" eaLnBrk="0" hangingPunct="0">
                <a:spcBef>
                  <a:spcPct val="0"/>
                </a:spcBef>
                <a:buClrTx/>
                <a:buSzTx/>
                <a:buFontTx/>
                <a:buNone/>
              </a:pPr>
              <a:t>213</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5" end="15"/>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3">
                                            <p:txEl>
                                              <p:pRg st="16" end="1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0034" name="Title 1">
            <a:extLst>
              <a:ext uri="{FF2B5EF4-FFF2-40B4-BE49-F238E27FC236}">
                <a16:creationId xmlns:a16="http://schemas.microsoft.com/office/drawing/2014/main" id="{7B642616-DDF5-4086-BB1C-C4B2D829BDC0}"/>
              </a:ext>
            </a:extLst>
          </p:cNvPr>
          <p:cNvSpPr>
            <a:spLocks noGrp="1"/>
          </p:cNvSpPr>
          <p:nvPr>
            <p:ph type="title" idx="4294967295"/>
          </p:nvPr>
        </p:nvSpPr>
        <p:spPr>
          <a:xfrm>
            <a:off x="779463" y="212725"/>
            <a:ext cx="7583487" cy="1539875"/>
          </a:xfrm>
        </p:spPr>
        <p:txBody>
          <a:bodyPr anchorCtr="0"/>
          <a:lstStyle/>
          <a:p>
            <a:pPr eaLnBrk="1" hangingPunct="1">
              <a:defRPr/>
            </a:pPr>
            <a:r>
              <a:rPr lang="en-US" altLang="en-US" sz="4000" b="1" u="sng"/>
              <a:t>Best Available Control Technology (BACT)</a:t>
            </a:r>
            <a:r>
              <a:rPr lang="en-US" altLang="en-US" sz="4000" b="1"/>
              <a:t> </a:t>
            </a:r>
            <a:br>
              <a:rPr lang="en-US" altLang="en-US" sz="4000" b="1"/>
            </a:br>
            <a:r>
              <a:rPr lang="en-US" altLang="en-US" sz="4000" b="1"/>
              <a:t>PSD</a:t>
            </a:r>
          </a:p>
        </p:txBody>
      </p:sp>
      <p:sp>
        <p:nvSpPr>
          <p:cNvPr id="3" name="Content Placeholder 2">
            <a:extLst>
              <a:ext uri="{FF2B5EF4-FFF2-40B4-BE49-F238E27FC236}">
                <a16:creationId xmlns:a16="http://schemas.microsoft.com/office/drawing/2014/main" id="{325928AE-406E-4D68-8003-F2D0B1679974}"/>
              </a:ext>
            </a:extLst>
          </p:cNvPr>
          <p:cNvSpPr>
            <a:spLocks noGrp="1"/>
          </p:cNvSpPr>
          <p:nvPr>
            <p:ph idx="4294967295"/>
          </p:nvPr>
        </p:nvSpPr>
        <p:spPr>
          <a:xfrm>
            <a:off x="457200" y="2133600"/>
            <a:ext cx="8229600" cy="4114800"/>
          </a:xfrm>
        </p:spPr>
        <p:txBody>
          <a:bodyPr/>
          <a:lstStyle/>
          <a:p>
            <a:pPr eaLnBrk="1" hangingPunct="1">
              <a:lnSpc>
                <a:spcPct val="80000"/>
              </a:lnSpc>
              <a:defRPr/>
            </a:pPr>
            <a:r>
              <a:rPr lang="en-US" altLang="en-US" sz="2400"/>
              <a:t>Emission limitation required of a source subject to PSD</a:t>
            </a:r>
          </a:p>
          <a:p>
            <a:pPr eaLnBrk="1" hangingPunct="1">
              <a:lnSpc>
                <a:spcPct val="80000"/>
              </a:lnSpc>
              <a:defRPr/>
            </a:pPr>
            <a:r>
              <a:rPr lang="en-US" altLang="en-US" sz="2400"/>
              <a:t>New major stationary source</a:t>
            </a:r>
          </a:p>
          <a:p>
            <a:pPr lvl="2" eaLnBrk="1" hangingPunct="1">
              <a:lnSpc>
                <a:spcPct val="80000"/>
              </a:lnSpc>
              <a:defRPr/>
            </a:pPr>
            <a:r>
              <a:rPr lang="en-US" altLang="en-US"/>
              <a:t>BACT for each regulated NSR pollutant with PTE &gt; significant levels</a:t>
            </a:r>
          </a:p>
          <a:p>
            <a:pPr eaLnBrk="1" hangingPunct="1">
              <a:lnSpc>
                <a:spcPct val="80000"/>
              </a:lnSpc>
              <a:defRPr/>
            </a:pPr>
            <a:r>
              <a:rPr lang="en-US" altLang="en-US" sz="2400"/>
              <a:t>Major modification</a:t>
            </a:r>
          </a:p>
          <a:p>
            <a:pPr lvl="2" eaLnBrk="1" hangingPunct="1">
              <a:lnSpc>
                <a:spcPct val="80000"/>
              </a:lnSpc>
              <a:defRPr/>
            </a:pPr>
            <a:r>
              <a:rPr lang="en-US" altLang="en-US"/>
              <a:t>BACT for each regulated NSR pollutant emitted resulting in a significant net emissions increase</a:t>
            </a:r>
          </a:p>
          <a:p>
            <a:pPr lvl="2" eaLnBrk="1" hangingPunct="1">
              <a:lnSpc>
                <a:spcPct val="80000"/>
              </a:lnSpc>
              <a:buFontTx/>
              <a:buNone/>
              <a:defRPr/>
            </a:pPr>
            <a:endParaRPr lang="en-US" altLang="en-US"/>
          </a:p>
          <a:p>
            <a:pPr lvl="2" eaLnBrk="1" hangingPunct="1">
              <a:lnSpc>
                <a:spcPct val="80000"/>
              </a:lnSpc>
              <a:defRPr/>
            </a:pPr>
            <a:r>
              <a:rPr lang="en-US" altLang="en-US"/>
              <a:t>This requirement applies to each emission unit at which a net emissions increase would occur </a:t>
            </a:r>
            <a:r>
              <a:rPr lang="en-US" altLang="en-US" i="1"/>
              <a:t>as a result of a physical change or change in method of operation of the unit</a:t>
            </a:r>
          </a:p>
          <a:p>
            <a:pPr lvl="1" eaLnBrk="1" hangingPunct="1">
              <a:lnSpc>
                <a:spcPct val="80000"/>
              </a:lnSpc>
              <a:defRPr/>
            </a:pPr>
            <a:endParaRPr lang="en-US" altLang="en-US" sz="2400"/>
          </a:p>
          <a:p>
            <a:pPr lvl="2" eaLnBrk="1" hangingPunct="1">
              <a:lnSpc>
                <a:spcPct val="80000"/>
              </a:lnSpc>
              <a:defRPr/>
            </a:pPr>
            <a:endParaRPr lang="en-US" altLang="en-US">
              <a:solidFill>
                <a:srgbClr val="FFFF00"/>
              </a:solidFill>
            </a:endParaRPr>
          </a:p>
        </p:txBody>
      </p:sp>
      <p:cxnSp>
        <p:nvCxnSpPr>
          <p:cNvPr id="4" name="Straight Connector 3">
            <a:extLst>
              <a:ext uri="{FF2B5EF4-FFF2-40B4-BE49-F238E27FC236}">
                <a16:creationId xmlns:a16="http://schemas.microsoft.com/office/drawing/2014/main" id="{6C71EC76-097A-4982-ADBE-08D783F543E7}"/>
              </a:ext>
            </a:extLst>
          </p:cNvPr>
          <p:cNvCxnSpPr/>
          <p:nvPr/>
        </p:nvCxnSpPr>
        <p:spPr>
          <a:xfrm>
            <a:off x="533400" y="1905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00069" name="Slide Number Placeholder 1">
            <a:extLst>
              <a:ext uri="{FF2B5EF4-FFF2-40B4-BE49-F238E27FC236}">
                <a16:creationId xmlns:a16="http://schemas.microsoft.com/office/drawing/2014/main" id="{EF69B7D7-0534-40E9-A68C-0FEDA9F77E1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1017CCA-025C-472C-91E5-805A446FA8B7}" type="slidenum">
              <a:rPr lang="en-US" altLang="en-US" sz="1200">
                <a:solidFill>
                  <a:schemeClr val="bg2"/>
                </a:solidFill>
                <a:effectLst/>
              </a:rPr>
              <a:pPr algn="ctr" eaLnBrk="0" hangingPunct="0">
                <a:spcBef>
                  <a:spcPct val="0"/>
                </a:spcBef>
                <a:buClrTx/>
                <a:buSzTx/>
                <a:buFontTx/>
                <a:buNone/>
              </a:pPr>
              <a:t>214</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par>
                                <p:cTn id="19" presetID="1" presetClass="exit" presetSubtype="0" fill="hold" nodeType="withEffect">
                                  <p:stCondLst>
                                    <p:cond delay="0"/>
                                  </p:stCondLst>
                                  <p:childTnLst>
                                    <p:set>
                                      <p:cBhvr>
                                        <p:cTn id="20" dur="1" fill="hold">
                                          <p:stCondLst>
                                            <p:cond delay="0"/>
                                          </p:stCondLst>
                                        </p:cTn>
                                        <p:tgtEl>
                                          <p:spTgt spid="3">
                                            <p:txEl>
                                              <p:pRg st="1" end="1"/>
                                            </p:txEl>
                                          </p:spTgt>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3">
                                            <p:txEl>
                                              <p:pRg st="2" end="2"/>
                                            </p:txEl>
                                          </p:spTgt>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1058" name="Rectangle 2">
            <a:extLst>
              <a:ext uri="{FF2B5EF4-FFF2-40B4-BE49-F238E27FC236}">
                <a16:creationId xmlns:a16="http://schemas.microsoft.com/office/drawing/2014/main" id="{1B6DF1F3-40E5-4F82-AF5A-ACAFCBF99330}"/>
              </a:ext>
            </a:extLst>
          </p:cNvPr>
          <p:cNvSpPr>
            <a:spLocks noGrp="1"/>
          </p:cNvSpPr>
          <p:nvPr>
            <p:ph type="title" idx="4294967295"/>
          </p:nvPr>
        </p:nvSpPr>
        <p:spPr/>
        <p:txBody>
          <a:bodyPr anchorCtr="0"/>
          <a:lstStyle/>
          <a:p>
            <a:pPr eaLnBrk="1" hangingPunct="1">
              <a:defRPr/>
            </a:pPr>
            <a:r>
              <a:rPr lang="en-US" altLang="en-US" sz="4000" b="1"/>
              <a:t>BACT </a:t>
            </a:r>
            <a:br>
              <a:rPr lang="en-US" altLang="en-US" sz="4000" b="1"/>
            </a:br>
            <a:r>
              <a:rPr lang="en-US" altLang="en-US" sz="4000" b="1"/>
              <a:t>PSD (Cont’d)</a:t>
            </a:r>
          </a:p>
        </p:txBody>
      </p:sp>
      <p:sp>
        <p:nvSpPr>
          <p:cNvPr id="292866" name="Rectangle 3">
            <a:extLst>
              <a:ext uri="{FF2B5EF4-FFF2-40B4-BE49-F238E27FC236}">
                <a16:creationId xmlns:a16="http://schemas.microsoft.com/office/drawing/2014/main" id="{BD47C040-C5EB-40BD-BD31-9265AFC082FF}"/>
              </a:ext>
            </a:extLst>
          </p:cNvPr>
          <p:cNvSpPr>
            <a:spLocks noGrp="1"/>
          </p:cNvSpPr>
          <p:nvPr>
            <p:ph type="body" idx="4294967295"/>
          </p:nvPr>
        </p:nvSpPr>
        <p:spPr>
          <a:xfrm>
            <a:off x="457200" y="1524000"/>
            <a:ext cx="8229600" cy="5334000"/>
          </a:xfrm>
        </p:spPr>
        <p:txBody>
          <a:bodyPr/>
          <a:lstStyle/>
          <a:p>
            <a:pPr eaLnBrk="1" hangingPunct="1">
              <a:defRPr/>
            </a:pPr>
            <a:endParaRPr lang="en-US" altLang="en-US" sz="1000" i="1" u="sng" dirty="0"/>
          </a:p>
          <a:p>
            <a:pPr lvl="1" eaLnBrk="1" hangingPunct="1">
              <a:defRPr/>
            </a:pPr>
            <a:r>
              <a:rPr lang="en-US" altLang="en-US" sz="2400" dirty="0"/>
              <a:t>Top Down evaluation (EPA guidance) or equivalent (see Puzzle Book)</a:t>
            </a:r>
          </a:p>
          <a:p>
            <a:pPr lvl="1" eaLnBrk="1" hangingPunct="1">
              <a:defRPr/>
            </a:pPr>
            <a:endParaRPr lang="en-US" altLang="en-US" sz="500" dirty="0"/>
          </a:p>
          <a:p>
            <a:pPr lvl="1" eaLnBrk="1" hangingPunct="1">
              <a:defRPr/>
            </a:pPr>
            <a:r>
              <a:rPr lang="en-US" altLang="en-US" sz="2400" dirty="0"/>
              <a:t>Determine all emission reduction technologies in use by similar processes (world wide) (BACT/LAER Clearinghouse)</a:t>
            </a:r>
          </a:p>
          <a:p>
            <a:pPr lvl="2" eaLnBrk="1" hangingPunct="1">
              <a:defRPr/>
            </a:pPr>
            <a:endParaRPr lang="en-US" altLang="en-US" sz="500" dirty="0"/>
          </a:p>
          <a:p>
            <a:pPr lvl="1" eaLnBrk="1" hangingPunct="1">
              <a:defRPr/>
            </a:pPr>
            <a:r>
              <a:rPr lang="en-US" altLang="en-US" sz="2400" dirty="0"/>
              <a:t>Defined at 52.21(b)(12)</a:t>
            </a:r>
          </a:p>
          <a:p>
            <a:pPr lvl="2" eaLnBrk="1" hangingPunct="1">
              <a:defRPr/>
            </a:pPr>
            <a:r>
              <a:rPr lang="en-US" altLang="en-US" dirty="0"/>
              <a:t>consideration given to the  energy, environmental, and economic impacts and other costs</a:t>
            </a:r>
          </a:p>
          <a:p>
            <a:pPr lvl="2" eaLnBrk="1" hangingPunct="1">
              <a:buFontTx/>
              <a:buNone/>
              <a:defRPr/>
            </a:pPr>
            <a:endParaRPr lang="en-US" altLang="en-US" dirty="0"/>
          </a:p>
          <a:p>
            <a:pPr lvl="2" eaLnBrk="1" hangingPunct="1">
              <a:defRPr/>
            </a:pPr>
            <a:r>
              <a:rPr lang="en-US" altLang="en-US" dirty="0"/>
              <a:t>See “Guidance for Determining BACT Under PSD” </a:t>
            </a:r>
          </a:p>
        </p:txBody>
      </p:sp>
      <p:cxnSp>
        <p:nvCxnSpPr>
          <p:cNvPr id="4" name="Straight Connector 3">
            <a:extLst>
              <a:ext uri="{FF2B5EF4-FFF2-40B4-BE49-F238E27FC236}">
                <a16:creationId xmlns:a16="http://schemas.microsoft.com/office/drawing/2014/main" id="{AC612272-C535-41F4-A5CF-94F23B6A1C0D}"/>
              </a:ext>
            </a:extLst>
          </p:cNvPr>
          <p:cNvCxnSpPr/>
          <p:nvPr/>
        </p:nvCxnSpPr>
        <p:spPr>
          <a:xfrm>
            <a:off x="533400" y="14478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02117" name="Slide Number Placeholder 1">
            <a:extLst>
              <a:ext uri="{FF2B5EF4-FFF2-40B4-BE49-F238E27FC236}">
                <a16:creationId xmlns:a16="http://schemas.microsoft.com/office/drawing/2014/main" id="{7E757F27-FF60-498A-9CA4-D0B00E9B4A2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D0A31F6-C606-4BD8-B5DA-96A064E3A784}" type="slidenum">
              <a:rPr lang="en-US" altLang="en-US" sz="1200">
                <a:solidFill>
                  <a:schemeClr val="bg2"/>
                </a:solidFill>
                <a:effectLst/>
              </a:rPr>
              <a:pPr algn="ctr" eaLnBrk="0" hangingPunct="0">
                <a:spcBef>
                  <a:spcPct val="0"/>
                </a:spcBef>
                <a:buClrTx/>
                <a:buSzTx/>
                <a:buFontTx/>
                <a:buNone/>
              </a:pPr>
              <a:t>215</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9286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92866">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92866">
                                            <p:txEl>
                                              <p:pRg st="5" end="5"/>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92866">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9286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2082" name="Title 1">
            <a:extLst>
              <a:ext uri="{FF2B5EF4-FFF2-40B4-BE49-F238E27FC236}">
                <a16:creationId xmlns:a16="http://schemas.microsoft.com/office/drawing/2014/main" id="{9E2724BA-52E5-4B90-8B8E-2D03DDFA8F72}"/>
              </a:ext>
            </a:extLst>
          </p:cNvPr>
          <p:cNvSpPr>
            <a:spLocks noGrp="1"/>
          </p:cNvSpPr>
          <p:nvPr>
            <p:ph type="title" idx="4294967295"/>
          </p:nvPr>
        </p:nvSpPr>
        <p:spPr/>
        <p:txBody>
          <a:bodyPr anchorCtr="0"/>
          <a:lstStyle/>
          <a:p>
            <a:pPr eaLnBrk="1" hangingPunct="1">
              <a:defRPr/>
            </a:pPr>
            <a:r>
              <a:rPr lang="en-US" altLang="en-US" sz="4000" b="1"/>
              <a:t>BACT</a:t>
            </a:r>
            <a:br>
              <a:rPr lang="en-US" altLang="en-US" sz="4000" b="1" u="sng"/>
            </a:br>
            <a:r>
              <a:rPr lang="en-US" altLang="en-US" sz="4000" b="1"/>
              <a:t>PSD (Cont’d)</a:t>
            </a:r>
          </a:p>
        </p:txBody>
      </p:sp>
      <p:sp>
        <p:nvSpPr>
          <p:cNvPr id="3" name="Content Placeholder 2">
            <a:extLst>
              <a:ext uri="{FF2B5EF4-FFF2-40B4-BE49-F238E27FC236}">
                <a16:creationId xmlns:a16="http://schemas.microsoft.com/office/drawing/2014/main" id="{D198FA7F-5E77-47BB-BF4F-EFBA91D6CC04}"/>
              </a:ext>
            </a:extLst>
          </p:cNvPr>
          <p:cNvSpPr>
            <a:spLocks noGrp="1"/>
          </p:cNvSpPr>
          <p:nvPr>
            <p:ph idx="4294967295"/>
          </p:nvPr>
        </p:nvSpPr>
        <p:spPr>
          <a:xfrm>
            <a:off x="533400" y="1828800"/>
            <a:ext cx="8229600" cy="4800600"/>
          </a:xfrm>
        </p:spPr>
        <p:txBody>
          <a:bodyPr/>
          <a:lstStyle/>
          <a:p>
            <a:pPr eaLnBrk="1" hangingPunct="1">
              <a:defRPr/>
            </a:pPr>
            <a:r>
              <a:rPr lang="en-US" altLang="en-US" sz="3000"/>
              <a:t>Cannot be less stringent than NSPS or NESHAP</a:t>
            </a:r>
          </a:p>
          <a:p>
            <a:pPr lvl="1" eaLnBrk="1" hangingPunct="1">
              <a:defRPr/>
            </a:pPr>
            <a:endParaRPr lang="en-US" altLang="en-US" sz="1000"/>
          </a:p>
          <a:p>
            <a:pPr eaLnBrk="1" hangingPunct="1">
              <a:defRPr/>
            </a:pPr>
            <a:r>
              <a:rPr lang="en-US" altLang="en-US" sz="3000" i="1" u="sng"/>
              <a:t>BACT is not set until final permit issued</a:t>
            </a:r>
          </a:p>
          <a:p>
            <a:pPr lvl="1" eaLnBrk="1" hangingPunct="1">
              <a:defRPr/>
            </a:pPr>
            <a:endParaRPr lang="en-US" altLang="en-US" sz="1000" i="1" u="sng"/>
          </a:p>
          <a:p>
            <a:pPr eaLnBrk="1" hangingPunct="1">
              <a:defRPr/>
            </a:pPr>
            <a:r>
              <a:rPr lang="en-US" altLang="en-US" sz="3000"/>
              <a:t>BACT at Phased Construction Projects requires special considerations 52.21(j)(4)</a:t>
            </a:r>
          </a:p>
          <a:p>
            <a:pPr eaLnBrk="1" hangingPunct="1">
              <a:defRPr/>
            </a:pPr>
            <a:r>
              <a:rPr lang="en-US" altLang="en-US" sz="3000" b="1"/>
              <a:t>We will have an in depth exercise addressing BACT later in the course</a:t>
            </a:r>
          </a:p>
          <a:p>
            <a:pPr eaLnBrk="1" hangingPunct="1">
              <a:defRPr/>
            </a:pPr>
            <a:endParaRPr lang="en-US" altLang="en-US" sz="3000">
              <a:solidFill>
                <a:srgbClr val="FFFF00"/>
              </a:solidFill>
            </a:endParaRPr>
          </a:p>
          <a:p>
            <a:pPr lvl="1" eaLnBrk="1" hangingPunct="1">
              <a:defRPr/>
            </a:pPr>
            <a:endParaRPr lang="en-US" altLang="en-US" sz="2600" i="1" u="sng">
              <a:solidFill>
                <a:srgbClr val="FFFF00"/>
              </a:solidFill>
            </a:endParaRPr>
          </a:p>
          <a:p>
            <a:pPr lvl="1" eaLnBrk="1" hangingPunct="1">
              <a:defRPr/>
            </a:pPr>
            <a:endParaRPr lang="en-US" altLang="en-US" sz="2600">
              <a:solidFill>
                <a:srgbClr val="FFFF00"/>
              </a:solidFill>
            </a:endParaRPr>
          </a:p>
          <a:p>
            <a:pPr lvl="2" eaLnBrk="1" hangingPunct="1">
              <a:defRPr/>
            </a:pPr>
            <a:endParaRPr lang="en-US" altLang="en-US">
              <a:solidFill>
                <a:srgbClr val="FFFF00"/>
              </a:solidFill>
            </a:endParaRPr>
          </a:p>
        </p:txBody>
      </p:sp>
      <p:cxnSp>
        <p:nvCxnSpPr>
          <p:cNvPr id="4" name="Straight Connector 3">
            <a:extLst>
              <a:ext uri="{FF2B5EF4-FFF2-40B4-BE49-F238E27FC236}">
                <a16:creationId xmlns:a16="http://schemas.microsoft.com/office/drawing/2014/main" id="{520A140C-11B6-4410-8647-925835672B87}"/>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04165" name="Slide Number Placeholder 1">
            <a:extLst>
              <a:ext uri="{FF2B5EF4-FFF2-40B4-BE49-F238E27FC236}">
                <a16:creationId xmlns:a16="http://schemas.microsoft.com/office/drawing/2014/main" id="{A3315CA0-A8D8-4266-89E1-831644391B5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4E66A04-EBA5-4BC1-8049-9D4B53539B66}" type="slidenum">
              <a:rPr lang="en-US" altLang="en-US" sz="1200">
                <a:solidFill>
                  <a:schemeClr val="bg2"/>
                </a:solidFill>
                <a:effectLst/>
              </a:rPr>
              <a:pPr algn="ctr" eaLnBrk="0" hangingPunct="0">
                <a:spcBef>
                  <a:spcPct val="0"/>
                </a:spcBef>
                <a:buClrTx/>
                <a:buSzTx/>
                <a:buFontTx/>
                <a:buNone/>
              </a:pPr>
              <a:t>216</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xit" presetSubtype="0" fill="hold" nodeType="withEffect">
                                  <p:stCondLst>
                                    <p:cond delay="0"/>
                                  </p:stCondLst>
                                  <p:childTnLst>
                                    <p:set>
                                      <p:cBhvr>
                                        <p:cTn id="22" dur="1" fill="hold">
                                          <p:stCondLst>
                                            <p:cond delay="0"/>
                                          </p:stCondLst>
                                        </p:cTn>
                                        <p:tgtEl>
                                          <p:spTgt spid="3">
                                            <p:txEl>
                                              <p:pRg st="2" end="2"/>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3106" name="Rectangle 2">
            <a:extLst>
              <a:ext uri="{FF2B5EF4-FFF2-40B4-BE49-F238E27FC236}">
                <a16:creationId xmlns:a16="http://schemas.microsoft.com/office/drawing/2014/main" id="{8D5F6478-2B55-4149-B45E-01AB66EEDC7D}"/>
              </a:ext>
            </a:extLst>
          </p:cNvPr>
          <p:cNvSpPr>
            <a:spLocks noGrp="1"/>
          </p:cNvSpPr>
          <p:nvPr>
            <p:ph type="title" idx="4294967295"/>
          </p:nvPr>
        </p:nvSpPr>
        <p:spPr/>
        <p:txBody>
          <a:bodyPr anchorCtr="0"/>
          <a:lstStyle/>
          <a:p>
            <a:pPr eaLnBrk="1" hangingPunct="1">
              <a:defRPr/>
            </a:pPr>
            <a:r>
              <a:rPr lang="en-US" altLang="en-US" sz="4000" b="1"/>
              <a:t>Ambient Impact Analysis</a:t>
            </a:r>
            <a:r>
              <a:rPr lang="en-US" altLang="en-US" sz="4000" b="1" u="sng"/>
              <a:t> </a:t>
            </a:r>
            <a:br>
              <a:rPr lang="en-US" altLang="en-US" sz="4000" b="1" u="sng"/>
            </a:br>
            <a:r>
              <a:rPr lang="en-US" altLang="en-US" sz="4000" b="1"/>
              <a:t>PSD</a:t>
            </a:r>
          </a:p>
        </p:txBody>
      </p:sp>
      <p:sp>
        <p:nvSpPr>
          <p:cNvPr id="436227" name="Rectangle 3">
            <a:extLst>
              <a:ext uri="{FF2B5EF4-FFF2-40B4-BE49-F238E27FC236}">
                <a16:creationId xmlns:a16="http://schemas.microsoft.com/office/drawing/2014/main" id="{D14FA08D-7655-4DAF-B57D-30E26345F76D}"/>
              </a:ext>
            </a:extLst>
          </p:cNvPr>
          <p:cNvSpPr>
            <a:spLocks noGrp="1"/>
          </p:cNvSpPr>
          <p:nvPr>
            <p:ph type="body" idx="4294967295"/>
          </p:nvPr>
        </p:nvSpPr>
        <p:spPr>
          <a:xfrm>
            <a:off x="457200" y="1906588"/>
            <a:ext cx="8229600" cy="4219575"/>
          </a:xfrm>
        </p:spPr>
        <p:txBody>
          <a:bodyPr/>
          <a:lstStyle/>
          <a:p>
            <a:pPr eaLnBrk="1" hangingPunct="1">
              <a:defRPr/>
            </a:pPr>
            <a:r>
              <a:rPr lang="en-US" altLang="en-US"/>
              <a:t>Owner/Operator required to demonstrate allowable increases will not cause or contribute to: 	</a:t>
            </a:r>
          </a:p>
          <a:p>
            <a:pPr lvl="2" eaLnBrk="1" hangingPunct="1">
              <a:defRPr/>
            </a:pPr>
            <a:r>
              <a:rPr lang="en-US" altLang="en-US" sz="3200"/>
              <a:t>An increment exceedance</a:t>
            </a:r>
          </a:p>
          <a:p>
            <a:pPr lvl="2" eaLnBrk="1" hangingPunct="1">
              <a:buFontTx/>
              <a:buNone/>
              <a:defRPr/>
            </a:pPr>
            <a:endParaRPr lang="en-US" altLang="en-US" sz="800"/>
          </a:p>
          <a:p>
            <a:pPr lvl="2" eaLnBrk="1" hangingPunct="1">
              <a:defRPr/>
            </a:pPr>
            <a:r>
              <a:rPr lang="en-US" altLang="en-US" sz="3200"/>
              <a:t>A NAAQS violation</a:t>
            </a:r>
          </a:p>
          <a:p>
            <a:pPr lvl="2" eaLnBrk="1" hangingPunct="1">
              <a:defRPr/>
            </a:pPr>
            <a:endParaRPr lang="en-US" altLang="en-US" sz="800"/>
          </a:p>
          <a:p>
            <a:pPr eaLnBrk="1" hangingPunct="1">
              <a:defRPr/>
            </a:pPr>
            <a:r>
              <a:rPr lang="en-US" altLang="en-US"/>
              <a:t>Modeling exercises</a:t>
            </a:r>
          </a:p>
        </p:txBody>
      </p:sp>
      <p:cxnSp>
        <p:nvCxnSpPr>
          <p:cNvPr id="4" name="Straight Connector 3">
            <a:extLst>
              <a:ext uri="{FF2B5EF4-FFF2-40B4-BE49-F238E27FC236}">
                <a16:creationId xmlns:a16="http://schemas.microsoft.com/office/drawing/2014/main" id="{C6BBE033-5572-4902-88BB-D0CD62B687A7}"/>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06213" name="Slide Number Placeholder 1">
            <a:extLst>
              <a:ext uri="{FF2B5EF4-FFF2-40B4-BE49-F238E27FC236}">
                <a16:creationId xmlns:a16="http://schemas.microsoft.com/office/drawing/2014/main" id="{1B5A27D5-AD85-4867-8C38-0AE3B4C251C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7DD7336-4647-4A48-9736-BC28BF4F043D}" type="slidenum">
              <a:rPr lang="en-US" altLang="en-US" sz="1200">
                <a:solidFill>
                  <a:schemeClr val="bg2"/>
                </a:solidFill>
                <a:effectLst/>
              </a:rPr>
              <a:pPr algn="ctr" eaLnBrk="0" hangingPunct="0">
                <a:spcBef>
                  <a:spcPct val="0"/>
                </a:spcBef>
                <a:buClrTx/>
                <a:buSzTx/>
                <a:buFontTx/>
                <a:buNone/>
              </a:pPr>
              <a:t>217</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36227">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36227">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36227">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4130" name="Title 1">
            <a:extLst>
              <a:ext uri="{FF2B5EF4-FFF2-40B4-BE49-F238E27FC236}">
                <a16:creationId xmlns:a16="http://schemas.microsoft.com/office/drawing/2014/main" id="{C3BA7E04-8027-4289-ACDF-9D126CEC8283}"/>
              </a:ext>
            </a:extLst>
          </p:cNvPr>
          <p:cNvSpPr>
            <a:spLocks noGrp="1"/>
          </p:cNvSpPr>
          <p:nvPr>
            <p:ph type="title" idx="4294967295"/>
          </p:nvPr>
        </p:nvSpPr>
        <p:spPr>
          <a:xfrm>
            <a:off x="457200" y="277813"/>
            <a:ext cx="8229600" cy="941387"/>
          </a:xfrm>
        </p:spPr>
        <p:txBody>
          <a:bodyPr anchorCtr="0"/>
          <a:lstStyle/>
          <a:p>
            <a:pPr eaLnBrk="1" hangingPunct="1">
              <a:defRPr/>
            </a:pPr>
            <a:r>
              <a:rPr lang="en-US" altLang="en-US" sz="4000" b="1"/>
              <a:t>Increment</a:t>
            </a:r>
            <a:r>
              <a:rPr lang="en-US" altLang="en-US" sz="4000" b="1" u="sng"/>
              <a:t> </a:t>
            </a:r>
            <a:br>
              <a:rPr lang="en-US" altLang="en-US" sz="4000" b="1" u="sng"/>
            </a:br>
            <a:r>
              <a:rPr lang="en-US" altLang="en-US" sz="4000" b="1"/>
              <a:t>PSD</a:t>
            </a:r>
          </a:p>
        </p:txBody>
      </p:sp>
      <p:sp>
        <p:nvSpPr>
          <p:cNvPr id="3" name="Content Placeholder 2">
            <a:extLst>
              <a:ext uri="{FF2B5EF4-FFF2-40B4-BE49-F238E27FC236}">
                <a16:creationId xmlns:a16="http://schemas.microsoft.com/office/drawing/2014/main" id="{325505AA-783B-4FBD-8DAA-23F8B85F9570}"/>
              </a:ext>
            </a:extLst>
          </p:cNvPr>
          <p:cNvSpPr>
            <a:spLocks noGrp="1"/>
          </p:cNvSpPr>
          <p:nvPr>
            <p:ph idx="4294967295"/>
          </p:nvPr>
        </p:nvSpPr>
        <p:spPr>
          <a:xfrm>
            <a:off x="457200" y="1524000"/>
            <a:ext cx="8229600" cy="5029200"/>
          </a:xfrm>
        </p:spPr>
        <p:txBody>
          <a:bodyPr/>
          <a:lstStyle/>
          <a:p>
            <a:pPr eaLnBrk="1" hangingPunct="1">
              <a:lnSpc>
                <a:spcPct val="80000"/>
              </a:lnSpc>
              <a:defRPr/>
            </a:pPr>
            <a:r>
              <a:rPr lang="en-US" altLang="en-US" sz="2800"/>
              <a:t>Increment is the extent by which the ambient concentration of a pollutant is allowed to exceed a specified baseline</a:t>
            </a:r>
          </a:p>
          <a:p>
            <a:pPr lvl="1" eaLnBrk="1" hangingPunct="1">
              <a:lnSpc>
                <a:spcPct val="80000"/>
              </a:lnSpc>
              <a:defRPr/>
            </a:pPr>
            <a:endParaRPr lang="en-US" altLang="en-US" sz="100"/>
          </a:p>
          <a:p>
            <a:pPr eaLnBrk="1" hangingPunct="1">
              <a:lnSpc>
                <a:spcPct val="80000"/>
              </a:lnSpc>
              <a:defRPr/>
            </a:pPr>
            <a:r>
              <a:rPr lang="en-US" altLang="en-US" sz="2800"/>
              <a:t>Limits increases in ambient concentrations of PM 2.5, PM10, SOx and NOx from new or modified emission sources</a:t>
            </a:r>
          </a:p>
          <a:p>
            <a:pPr lvl="1" eaLnBrk="1" hangingPunct="1">
              <a:lnSpc>
                <a:spcPct val="80000"/>
              </a:lnSpc>
              <a:defRPr/>
            </a:pPr>
            <a:endParaRPr lang="en-US" altLang="en-US" sz="100"/>
          </a:p>
          <a:p>
            <a:pPr eaLnBrk="1" hangingPunct="1">
              <a:lnSpc>
                <a:spcPct val="80000"/>
              </a:lnSpc>
              <a:defRPr/>
            </a:pPr>
            <a:r>
              <a:rPr lang="en-US" altLang="en-US" sz="2800"/>
              <a:t>Increment consumption includes emissions from major, minor, area and secondary sources.</a:t>
            </a:r>
          </a:p>
          <a:p>
            <a:pPr lvl="1" eaLnBrk="1" hangingPunct="1">
              <a:lnSpc>
                <a:spcPct val="80000"/>
              </a:lnSpc>
              <a:defRPr/>
            </a:pPr>
            <a:endParaRPr lang="en-US" altLang="en-US" sz="100"/>
          </a:p>
          <a:p>
            <a:pPr eaLnBrk="1" hangingPunct="1">
              <a:lnSpc>
                <a:spcPct val="80000"/>
              </a:lnSpc>
              <a:defRPr/>
            </a:pPr>
            <a:r>
              <a:rPr lang="en-US" altLang="en-US" sz="2800"/>
              <a:t>3 area classifications [52.21(e) &amp; (g)]</a:t>
            </a:r>
          </a:p>
          <a:p>
            <a:pPr lvl="2" eaLnBrk="1" hangingPunct="1">
              <a:lnSpc>
                <a:spcPct val="80000"/>
              </a:lnSpc>
              <a:defRPr/>
            </a:pPr>
            <a:r>
              <a:rPr lang="en-US" altLang="en-US"/>
              <a:t>Class I – primarily nat’l parks, preserves, etc. and international parks</a:t>
            </a:r>
          </a:p>
          <a:p>
            <a:pPr lvl="2" eaLnBrk="1" hangingPunct="1">
              <a:lnSpc>
                <a:spcPct val="80000"/>
              </a:lnSpc>
              <a:defRPr/>
            </a:pPr>
            <a:r>
              <a:rPr lang="en-US" altLang="en-US"/>
              <a:t>Class II – most other areas</a:t>
            </a:r>
          </a:p>
          <a:p>
            <a:pPr lvl="2" eaLnBrk="1" hangingPunct="1">
              <a:lnSpc>
                <a:spcPct val="80000"/>
              </a:lnSpc>
              <a:defRPr/>
            </a:pPr>
            <a:r>
              <a:rPr lang="en-US" altLang="en-US"/>
              <a:t>Class III – must be specifically designated</a:t>
            </a:r>
          </a:p>
        </p:txBody>
      </p:sp>
      <p:cxnSp>
        <p:nvCxnSpPr>
          <p:cNvPr id="4" name="Straight Connector 3">
            <a:extLst>
              <a:ext uri="{FF2B5EF4-FFF2-40B4-BE49-F238E27FC236}">
                <a16:creationId xmlns:a16="http://schemas.microsoft.com/office/drawing/2014/main" id="{FF7844EE-27E0-4DE6-B180-2AE1855D04AE}"/>
              </a:ext>
            </a:extLst>
          </p:cNvPr>
          <p:cNvCxnSpPr/>
          <p:nvPr/>
        </p:nvCxnSpPr>
        <p:spPr>
          <a:xfrm>
            <a:off x="533400" y="13716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08261" name="Slide Number Placeholder 1">
            <a:extLst>
              <a:ext uri="{FF2B5EF4-FFF2-40B4-BE49-F238E27FC236}">
                <a16:creationId xmlns:a16="http://schemas.microsoft.com/office/drawing/2014/main" id="{9E8F5060-E5DC-4F7F-AD05-08D15328A51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9D9DEDF-68EC-45BB-886A-D66FA3CD15CF}" type="slidenum">
              <a:rPr lang="en-US" altLang="en-US" sz="1200">
                <a:solidFill>
                  <a:schemeClr val="bg2"/>
                </a:solidFill>
                <a:effectLst/>
              </a:rPr>
              <a:pPr algn="ctr" eaLnBrk="0" hangingPunct="0">
                <a:spcBef>
                  <a:spcPct val="0"/>
                </a:spcBef>
                <a:buClrTx/>
                <a:buSzTx/>
                <a:buFontTx/>
                <a:buNone/>
              </a:pPr>
              <a:t>218</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par>
                                <p:cTn id="21" presetID="1" presetClass="exit" presetSubtype="0" fill="hold" nodeType="withEffect">
                                  <p:stCondLst>
                                    <p:cond delay="0"/>
                                  </p:stCondLst>
                                  <p:childTnLst>
                                    <p:set>
                                      <p:cBhvr>
                                        <p:cTn id="22" dur="1" fill="hold">
                                          <p:stCondLst>
                                            <p:cond delay="0"/>
                                          </p:stCondLst>
                                        </p:cTn>
                                        <p:tgtEl>
                                          <p:spTgt spid="3">
                                            <p:txEl>
                                              <p:pRg st="0" end="0"/>
                                            </p:txEl>
                                          </p:spTgt>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3">
                                            <p:txEl>
                                              <p:pRg st="2" end="2"/>
                                            </p:txEl>
                                          </p:spTgt>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3">
                                            <p:txEl>
                                              <p:pRg st="4" end="4"/>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5154" name="Title 1">
            <a:extLst>
              <a:ext uri="{FF2B5EF4-FFF2-40B4-BE49-F238E27FC236}">
                <a16:creationId xmlns:a16="http://schemas.microsoft.com/office/drawing/2014/main" id="{8B6CA4E8-107F-4A26-9A97-59CA113FDA4B}"/>
              </a:ext>
            </a:extLst>
          </p:cNvPr>
          <p:cNvSpPr>
            <a:spLocks noGrp="1"/>
          </p:cNvSpPr>
          <p:nvPr>
            <p:ph type="title" idx="4294967295"/>
          </p:nvPr>
        </p:nvSpPr>
        <p:spPr/>
        <p:txBody>
          <a:bodyPr anchorCtr="0"/>
          <a:lstStyle/>
          <a:p>
            <a:pPr eaLnBrk="1" hangingPunct="1">
              <a:defRPr/>
            </a:pPr>
            <a:r>
              <a:rPr lang="en-US" altLang="en-US" sz="4000" b="1"/>
              <a:t>Increment Terms </a:t>
            </a:r>
            <a:br>
              <a:rPr lang="en-US" altLang="en-US" sz="4000" b="1"/>
            </a:br>
            <a:r>
              <a:rPr lang="en-US" altLang="en-US" sz="4000" b="1"/>
              <a:t>PSD</a:t>
            </a:r>
          </a:p>
        </p:txBody>
      </p:sp>
      <p:sp>
        <p:nvSpPr>
          <p:cNvPr id="3" name="Content Placeholder 2">
            <a:extLst>
              <a:ext uri="{FF2B5EF4-FFF2-40B4-BE49-F238E27FC236}">
                <a16:creationId xmlns:a16="http://schemas.microsoft.com/office/drawing/2014/main" id="{943F4FF8-EA74-402A-AA4D-827B7152C7D5}"/>
              </a:ext>
            </a:extLst>
          </p:cNvPr>
          <p:cNvSpPr>
            <a:spLocks noGrp="1"/>
          </p:cNvSpPr>
          <p:nvPr>
            <p:ph idx="4294967295"/>
          </p:nvPr>
        </p:nvSpPr>
        <p:spPr>
          <a:xfrm>
            <a:off x="533400" y="1371600"/>
            <a:ext cx="8229600" cy="5029200"/>
          </a:xfrm>
        </p:spPr>
        <p:txBody>
          <a:bodyPr/>
          <a:lstStyle/>
          <a:p>
            <a:pPr eaLnBrk="1" hangingPunct="1">
              <a:lnSpc>
                <a:spcPct val="80000"/>
              </a:lnSpc>
              <a:defRPr/>
            </a:pPr>
            <a:endParaRPr lang="en-US" altLang="en-US" sz="800" i="1" u="sng"/>
          </a:p>
          <a:p>
            <a:pPr lvl="1" eaLnBrk="1" hangingPunct="1">
              <a:lnSpc>
                <a:spcPct val="80000"/>
              </a:lnSpc>
              <a:defRPr/>
            </a:pPr>
            <a:r>
              <a:rPr lang="en-US" altLang="en-US" sz="2600"/>
              <a:t>Baseline area [52.21(b)(15)] [40CFR Part 81]</a:t>
            </a:r>
          </a:p>
          <a:p>
            <a:pPr eaLnBrk="1" hangingPunct="1">
              <a:lnSpc>
                <a:spcPct val="80000"/>
              </a:lnSpc>
              <a:defRPr/>
            </a:pPr>
            <a:r>
              <a:rPr lang="en-US" altLang="en-US" sz="2400"/>
              <a:t>Area for which the minor source baseline date is established</a:t>
            </a:r>
          </a:p>
          <a:p>
            <a:pPr lvl="1" eaLnBrk="1" hangingPunct="1">
              <a:lnSpc>
                <a:spcPct val="80000"/>
              </a:lnSpc>
              <a:defRPr/>
            </a:pPr>
            <a:r>
              <a:rPr lang="en-US" altLang="en-US" sz="2400"/>
              <a:t>Baseline concentration [52.21(b)(13)]</a:t>
            </a:r>
          </a:p>
          <a:p>
            <a:pPr lvl="2" eaLnBrk="1" hangingPunct="1">
              <a:lnSpc>
                <a:spcPct val="80000"/>
              </a:lnSpc>
              <a:defRPr/>
            </a:pPr>
            <a:r>
              <a:rPr lang="en-US" altLang="en-US"/>
              <a:t>Concentration against which the increment change is evaluated</a:t>
            </a:r>
          </a:p>
          <a:p>
            <a:pPr lvl="1" eaLnBrk="1" hangingPunct="1">
              <a:lnSpc>
                <a:spcPct val="80000"/>
              </a:lnSpc>
              <a:defRPr/>
            </a:pPr>
            <a:r>
              <a:rPr lang="en-US" altLang="en-US" sz="2400"/>
              <a:t>Minor Source Baseline Date [52.21(b)(14)(ii)]</a:t>
            </a:r>
          </a:p>
          <a:p>
            <a:pPr lvl="2" eaLnBrk="1" hangingPunct="1">
              <a:lnSpc>
                <a:spcPct val="80000"/>
              </a:lnSpc>
              <a:defRPr/>
            </a:pPr>
            <a:r>
              <a:rPr lang="en-US" altLang="en-US"/>
              <a:t>Defines the date for calculating the baseline concentration</a:t>
            </a:r>
          </a:p>
          <a:p>
            <a:pPr lvl="2" eaLnBrk="1" hangingPunct="1">
              <a:lnSpc>
                <a:spcPct val="80000"/>
              </a:lnSpc>
              <a:defRPr/>
            </a:pPr>
            <a:r>
              <a:rPr lang="en-US" altLang="en-US"/>
              <a:t>Date after which all increases and decreases affect increment</a:t>
            </a:r>
          </a:p>
          <a:p>
            <a:pPr lvl="2" eaLnBrk="1" hangingPunct="1">
              <a:lnSpc>
                <a:spcPct val="80000"/>
              </a:lnSpc>
              <a:defRPr/>
            </a:pPr>
            <a:r>
              <a:rPr lang="en-US" altLang="en-US"/>
              <a:t>Date of which first PSD application is submitted</a:t>
            </a:r>
          </a:p>
          <a:p>
            <a:pPr lvl="1" eaLnBrk="1" hangingPunct="1">
              <a:lnSpc>
                <a:spcPct val="80000"/>
              </a:lnSpc>
              <a:defRPr/>
            </a:pPr>
            <a:r>
              <a:rPr lang="en-US" altLang="en-US" sz="2400"/>
              <a:t>Major Source Baseline Date [52.21(b)(14)(i)]</a:t>
            </a:r>
          </a:p>
          <a:p>
            <a:pPr lvl="2" eaLnBrk="1" hangingPunct="1">
              <a:lnSpc>
                <a:spcPct val="80000"/>
              </a:lnSpc>
              <a:defRPr/>
            </a:pPr>
            <a:r>
              <a:rPr lang="en-US" altLang="en-US"/>
              <a:t>Date after which Major Source increases and decreases affect increment</a:t>
            </a:r>
          </a:p>
          <a:p>
            <a:pPr lvl="2" eaLnBrk="1" hangingPunct="1">
              <a:lnSpc>
                <a:spcPct val="80000"/>
              </a:lnSpc>
              <a:defRPr/>
            </a:pPr>
            <a:endParaRPr lang="en-US" altLang="en-US">
              <a:solidFill>
                <a:srgbClr val="FFFF00"/>
              </a:solidFill>
            </a:endParaRPr>
          </a:p>
          <a:p>
            <a:pPr lvl="1" eaLnBrk="1" hangingPunct="1">
              <a:lnSpc>
                <a:spcPct val="80000"/>
              </a:lnSpc>
              <a:defRPr/>
            </a:pPr>
            <a:endParaRPr lang="en-US" altLang="en-US" sz="2400">
              <a:solidFill>
                <a:srgbClr val="FFFF00"/>
              </a:solidFill>
            </a:endParaRPr>
          </a:p>
        </p:txBody>
      </p:sp>
      <p:cxnSp>
        <p:nvCxnSpPr>
          <p:cNvPr id="4" name="Straight Connector 3">
            <a:extLst>
              <a:ext uri="{FF2B5EF4-FFF2-40B4-BE49-F238E27FC236}">
                <a16:creationId xmlns:a16="http://schemas.microsoft.com/office/drawing/2014/main" id="{E7467F0A-3052-491B-A021-72A246EDF222}"/>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10309" name="Slide Number Placeholder 1">
            <a:extLst>
              <a:ext uri="{FF2B5EF4-FFF2-40B4-BE49-F238E27FC236}">
                <a16:creationId xmlns:a16="http://schemas.microsoft.com/office/drawing/2014/main" id="{376EC32B-4009-443E-AB43-FA51E716722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93BB742-BD7C-473F-AF02-3A4C8C76ADD2}" type="slidenum">
              <a:rPr lang="en-US" altLang="en-US" sz="1200">
                <a:solidFill>
                  <a:schemeClr val="bg2"/>
                </a:solidFill>
                <a:effectLst/>
              </a:rPr>
              <a:pPr algn="ctr" eaLnBrk="0" hangingPunct="0">
                <a:spcBef>
                  <a:spcPct val="0"/>
                </a:spcBef>
                <a:buClrTx/>
                <a:buSzTx/>
                <a:buFontTx/>
                <a:buNone/>
              </a:pPr>
              <a:t>219</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xit"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3">
                                            <p:txEl>
                                              <p:pRg st="5" end="5"/>
                                            </p:txEl>
                                          </p:spTgt>
                                        </p:tgtEl>
                                        <p:attrNameLst>
                                          <p:attrName>style.visibility</p:attrName>
                                        </p:attrNameLst>
                                      </p:cBhvr>
                                      <p:to>
                                        <p:strVal val="hidden"/>
                                      </p:to>
                                    </p:set>
                                  </p:childTnLst>
                                </p:cTn>
                              </p:par>
                              <p:par>
                                <p:cTn id="33" presetID="1" presetClass="exit" presetSubtype="0" fill="hold" nodeType="withEffect">
                                  <p:stCondLst>
                                    <p:cond delay="0"/>
                                  </p:stCondLst>
                                  <p:childTnLst>
                                    <p:set>
                                      <p:cBhvr>
                                        <p:cTn id="34" dur="1" fill="hold">
                                          <p:stCondLst>
                                            <p:cond delay="0"/>
                                          </p:stCondLst>
                                        </p:cTn>
                                        <p:tgtEl>
                                          <p:spTgt spid="3">
                                            <p:txEl>
                                              <p:pRg st="6" end="6"/>
                                            </p:txEl>
                                          </p:spTgt>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3">
                                            <p:txEl>
                                              <p:pRg st="7" end="7"/>
                                            </p:txEl>
                                          </p:spTgt>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3">
                                            <p:txEl>
                                              <p:pRg st="8" end="8"/>
                                            </p:txEl>
                                          </p:spTgt>
                                        </p:tgtEl>
                                        <p:attrNameLst>
                                          <p:attrName>style.visibility</p:attrName>
                                        </p:attrNameLst>
                                      </p:cBhvr>
                                      <p:to>
                                        <p:strVal val="hidden"/>
                                      </p:to>
                                    </p:set>
                                  </p:childTnLst>
                                </p:cTn>
                              </p:par>
                              <p:par>
                                <p:cTn id="39" presetID="1" presetClass="entr" presetSubtype="0" fill="hold" nodeType="withEffect">
                                  <p:stCondLst>
                                    <p:cond delay="0"/>
                                  </p:stCondLst>
                                  <p:childTnLst>
                                    <p:set>
                                      <p:cBhvr>
                                        <p:cTn id="4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Title 3">
            <a:extLst>
              <a:ext uri="{FF2B5EF4-FFF2-40B4-BE49-F238E27FC236}">
                <a16:creationId xmlns:a16="http://schemas.microsoft.com/office/drawing/2014/main" id="{DE422D64-5671-4ED2-90DF-BDB021A40AB1}"/>
              </a:ext>
            </a:extLst>
          </p:cNvPr>
          <p:cNvSpPr>
            <a:spLocks noGrp="1"/>
          </p:cNvSpPr>
          <p:nvPr>
            <p:ph type="ctrTitle" idx="4294967295"/>
          </p:nvPr>
        </p:nvSpPr>
        <p:spPr>
          <a:xfrm>
            <a:off x="1223963" y="838200"/>
            <a:ext cx="6762750" cy="1470025"/>
          </a:xfrm>
        </p:spPr>
        <p:txBody>
          <a:bodyPr anchor="b" anchorCtr="0"/>
          <a:lstStyle/>
          <a:p>
            <a:pPr eaLnBrk="1" hangingPunct="1">
              <a:defRPr/>
            </a:pPr>
            <a:r>
              <a:rPr lang="en-US" altLang="en-US" sz="6600"/>
              <a:t>Questions?</a:t>
            </a:r>
          </a:p>
        </p:txBody>
      </p:sp>
      <p:sp>
        <p:nvSpPr>
          <p:cNvPr id="311300" name="Slide Number Placeholder 1">
            <a:extLst>
              <a:ext uri="{FF2B5EF4-FFF2-40B4-BE49-F238E27FC236}">
                <a16:creationId xmlns:a16="http://schemas.microsoft.com/office/drawing/2014/main" id="{463D8663-C5ED-4418-83C4-3AB6BB16C7B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B287E77-1C87-4821-8F70-20CD8C7C4E67}" type="slidenum">
              <a:rPr lang="en-US" altLang="en-US" sz="1200">
                <a:solidFill>
                  <a:schemeClr val="bg2"/>
                </a:solidFill>
                <a:effectLst/>
              </a:rPr>
              <a:pPr algn="ctr" eaLnBrk="0" hangingPunct="0">
                <a:spcBef>
                  <a:spcPct val="0"/>
                </a:spcBef>
                <a:buClrTx/>
                <a:buSzTx/>
                <a:buFontTx/>
                <a:buNone/>
              </a:pPr>
              <a:t>22</a:t>
            </a:fld>
            <a:endParaRPr lang="en-US" altLang="en-US" sz="1200">
              <a:solidFill>
                <a:schemeClr val="bg2"/>
              </a:solidFill>
              <a:effectLst/>
            </a:endParaRPr>
          </a:p>
        </p:txBody>
      </p:sp>
      <p:pic>
        <p:nvPicPr>
          <p:cNvPr id="4" name="Picture 3">
            <a:extLst>
              <a:ext uri="{FF2B5EF4-FFF2-40B4-BE49-F238E27FC236}">
                <a16:creationId xmlns:a16="http://schemas.microsoft.com/office/drawing/2014/main" id="{3ACEB7E9-576D-474D-B2A7-E71D9986D76A}"/>
              </a:ext>
            </a:extLst>
          </p:cNvPr>
          <p:cNvPicPr>
            <a:picLocks noChangeAspect="1"/>
          </p:cNvPicPr>
          <p:nvPr/>
        </p:nvPicPr>
        <p:blipFill>
          <a:blip r:embed="rId3"/>
          <a:stretch>
            <a:fillRect/>
          </a:stretch>
        </p:blipFill>
        <p:spPr>
          <a:xfrm>
            <a:off x="2619375" y="2987675"/>
            <a:ext cx="3905250" cy="3124200"/>
          </a:xfrm>
          <a:prstGeom prst="rect">
            <a:avLst/>
          </a:prstGeom>
        </p:spPr>
      </p:pic>
    </p:spTree>
    <p:extLst>
      <p:ext uri="{BB962C8B-B14F-4D97-AF65-F5344CB8AC3E}">
        <p14:creationId xmlns:p14="http://schemas.microsoft.com/office/powerpoint/2010/main" val="2199732675"/>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6178" name="Title 1">
            <a:extLst>
              <a:ext uri="{FF2B5EF4-FFF2-40B4-BE49-F238E27FC236}">
                <a16:creationId xmlns:a16="http://schemas.microsoft.com/office/drawing/2014/main" id="{38F95CB5-5C7D-4AB9-AB55-192CC9F84C67}"/>
              </a:ext>
            </a:extLst>
          </p:cNvPr>
          <p:cNvSpPr>
            <a:spLocks noGrp="1"/>
          </p:cNvSpPr>
          <p:nvPr>
            <p:ph type="title" idx="4294967295"/>
          </p:nvPr>
        </p:nvSpPr>
        <p:spPr/>
        <p:txBody>
          <a:bodyPr anchorCtr="0"/>
          <a:lstStyle/>
          <a:p>
            <a:pPr eaLnBrk="1" hangingPunct="1">
              <a:defRPr/>
            </a:pPr>
            <a:r>
              <a:rPr lang="en-US" altLang="en-US" sz="4000" b="1"/>
              <a:t>Increment Terms </a:t>
            </a:r>
            <a:br>
              <a:rPr lang="en-US" altLang="en-US" sz="4000" b="1"/>
            </a:br>
            <a:r>
              <a:rPr lang="en-US" altLang="en-US" sz="4000" b="1"/>
              <a:t>PSD (Cont’d)</a:t>
            </a:r>
          </a:p>
        </p:txBody>
      </p:sp>
      <p:sp>
        <p:nvSpPr>
          <p:cNvPr id="302082" name="Content Placeholder 2">
            <a:extLst>
              <a:ext uri="{FF2B5EF4-FFF2-40B4-BE49-F238E27FC236}">
                <a16:creationId xmlns:a16="http://schemas.microsoft.com/office/drawing/2014/main" id="{FF30C7F1-9F09-4C80-9F36-97793C743F58}"/>
              </a:ext>
            </a:extLst>
          </p:cNvPr>
          <p:cNvSpPr>
            <a:spLocks noGrp="1"/>
          </p:cNvSpPr>
          <p:nvPr>
            <p:ph idx="4294967295"/>
          </p:nvPr>
        </p:nvSpPr>
        <p:spPr>
          <a:xfrm>
            <a:off x="304800" y="1447800"/>
            <a:ext cx="8229600" cy="5105400"/>
          </a:xfrm>
        </p:spPr>
        <p:txBody>
          <a:bodyPr/>
          <a:lstStyle/>
          <a:p>
            <a:pPr eaLnBrk="1" hangingPunct="1">
              <a:defRPr/>
            </a:pPr>
            <a:endParaRPr lang="en-US" altLang="en-US" sz="800" i="1" u="sng"/>
          </a:p>
          <a:p>
            <a:pPr eaLnBrk="1" hangingPunct="1">
              <a:defRPr/>
            </a:pPr>
            <a:r>
              <a:rPr lang="en-US" altLang="en-US"/>
              <a:t>Trigger Date – Date, set by regulation, before which, the Minor Source Baseline Date cannot be triggered</a:t>
            </a:r>
          </a:p>
          <a:p>
            <a:pPr eaLnBrk="1" hangingPunct="1">
              <a:defRPr/>
            </a:pPr>
            <a:r>
              <a:rPr lang="en-US" altLang="en-US"/>
              <a:t>Baseline concentration and minor source baseline date established by area classifications</a:t>
            </a:r>
          </a:p>
          <a:p>
            <a:pPr lvl="2" eaLnBrk="1" hangingPunct="1">
              <a:defRPr/>
            </a:pPr>
            <a:r>
              <a:rPr lang="en-US" altLang="en-US"/>
              <a:t>In any case, emissions impact shall not cause or contribute to a NAAQS exceedance [52.21(d)]</a:t>
            </a:r>
          </a:p>
          <a:p>
            <a:pPr lvl="1" eaLnBrk="1" hangingPunct="1">
              <a:defRPr/>
            </a:pPr>
            <a:endParaRPr lang="en-US" altLang="en-US" sz="1000">
              <a:solidFill>
                <a:srgbClr val="FFFF00"/>
              </a:solidFill>
            </a:endParaRPr>
          </a:p>
          <a:p>
            <a:pPr eaLnBrk="1" hangingPunct="1">
              <a:defRPr/>
            </a:pPr>
            <a:endParaRPr lang="en-US" altLang="en-US">
              <a:solidFill>
                <a:srgbClr val="FFFF00"/>
              </a:solidFill>
            </a:endParaRPr>
          </a:p>
        </p:txBody>
      </p:sp>
      <p:cxnSp>
        <p:nvCxnSpPr>
          <p:cNvPr id="4" name="Straight Connector 3">
            <a:extLst>
              <a:ext uri="{FF2B5EF4-FFF2-40B4-BE49-F238E27FC236}">
                <a16:creationId xmlns:a16="http://schemas.microsoft.com/office/drawing/2014/main" id="{CC462396-11F4-435A-80F9-C0E7C8B4C401}"/>
              </a:ext>
            </a:extLst>
          </p:cNvPr>
          <p:cNvCxnSpPr/>
          <p:nvPr/>
        </p:nvCxnSpPr>
        <p:spPr>
          <a:xfrm>
            <a:off x="533400" y="14478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12357" name="Slide Number Placeholder 1">
            <a:extLst>
              <a:ext uri="{FF2B5EF4-FFF2-40B4-BE49-F238E27FC236}">
                <a16:creationId xmlns:a16="http://schemas.microsoft.com/office/drawing/2014/main" id="{E29EE8A5-148D-472F-B6E9-C625B1597E7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11A8A35-6F28-4B15-81E8-E852B91871BD}" type="slidenum">
              <a:rPr lang="en-US" altLang="en-US" sz="1200">
                <a:solidFill>
                  <a:schemeClr val="bg2"/>
                </a:solidFill>
                <a:effectLst/>
              </a:rPr>
              <a:pPr algn="ctr" eaLnBrk="0" hangingPunct="0">
                <a:spcBef>
                  <a:spcPct val="0"/>
                </a:spcBef>
                <a:buClrTx/>
                <a:buSzTx/>
                <a:buFontTx/>
                <a:buNone/>
              </a:pPr>
              <a:t>220</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02082">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02082">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0208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14402" name="TextBox 1">
            <a:extLst>
              <a:ext uri="{FF2B5EF4-FFF2-40B4-BE49-F238E27FC236}">
                <a16:creationId xmlns:a16="http://schemas.microsoft.com/office/drawing/2014/main" id="{F3F00B12-07FE-4107-B7F4-637D255AFBC7}"/>
              </a:ext>
            </a:extLst>
          </p:cNvPr>
          <p:cNvSpPr txBox="1">
            <a:spLocks noChangeArrowheads="1"/>
          </p:cNvSpPr>
          <p:nvPr/>
        </p:nvSpPr>
        <p:spPr bwMode="auto">
          <a:xfrm>
            <a:off x="3733800" y="228600"/>
            <a:ext cx="21240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b="1"/>
              <a:t>Increment</a:t>
            </a:r>
          </a:p>
        </p:txBody>
      </p:sp>
      <p:cxnSp>
        <p:nvCxnSpPr>
          <p:cNvPr id="4" name="Straight Connector 3">
            <a:extLst>
              <a:ext uri="{FF2B5EF4-FFF2-40B4-BE49-F238E27FC236}">
                <a16:creationId xmlns:a16="http://schemas.microsoft.com/office/drawing/2014/main" id="{67AB299B-EF0D-4CB3-B065-92DDA61AE8B4}"/>
              </a:ext>
            </a:extLst>
          </p:cNvPr>
          <p:cNvCxnSpPr/>
          <p:nvPr/>
        </p:nvCxnSpPr>
        <p:spPr>
          <a:xfrm>
            <a:off x="1371600" y="3352800"/>
            <a:ext cx="7315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416F4CC-0CA6-43B6-AF03-90F632C36CD5}"/>
              </a:ext>
            </a:extLst>
          </p:cNvPr>
          <p:cNvCxnSpPr/>
          <p:nvPr/>
        </p:nvCxnSpPr>
        <p:spPr>
          <a:xfrm>
            <a:off x="1447800" y="1371600"/>
            <a:ext cx="7239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Left Brace 14">
            <a:extLst>
              <a:ext uri="{FF2B5EF4-FFF2-40B4-BE49-F238E27FC236}">
                <a16:creationId xmlns:a16="http://schemas.microsoft.com/office/drawing/2014/main" id="{1036763D-4B62-48B9-94F8-FC53760F3AA4}"/>
              </a:ext>
            </a:extLst>
          </p:cNvPr>
          <p:cNvSpPr/>
          <p:nvPr/>
        </p:nvSpPr>
        <p:spPr>
          <a:xfrm>
            <a:off x="609600" y="1676400"/>
            <a:ext cx="457200" cy="1676400"/>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solidFill>
                <a:schemeClr val="bg1"/>
              </a:solidFill>
            </a:endParaRPr>
          </a:p>
        </p:txBody>
      </p:sp>
      <p:cxnSp>
        <p:nvCxnSpPr>
          <p:cNvPr id="17" name="Straight Connector 16">
            <a:extLst>
              <a:ext uri="{FF2B5EF4-FFF2-40B4-BE49-F238E27FC236}">
                <a16:creationId xmlns:a16="http://schemas.microsoft.com/office/drawing/2014/main" id="{4C9DBDC9-A988-4D95-BC17-BE9A79610736}"/>
              </a:ext>
            </a:extLst>
          </p:cNvPr>
          <p:cNvCxnSpPr/>
          <p:nvPr/>
        </p:nvCxnSpPr>
        <p:spPr>
          <a:xfrm rot="5400000">
            <a:off x="1333500" y="3771900"/>
            <a:ext cx="381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CF4E07F-58E9-4BB2-8C99-2004A7A3D237}"/>
              </a:ext>
            </a:extLst>
          </p:cNvPr>
          <p:cNvCxnSpPr/>
          <p:nvPr/>
        </p:nvCxnSpPr>
        <p:spPr>
          <a:xfrm rot="5400000">
            <a:off x="2171700" y="3771900"/>
            <a:ext cx="381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1C3E3FC8-CEA8-4F02-A90A-BF794961E245}"/>
              </a:ext>
            </a:extLst>
          </p:cNvPr>
          <p:cNvCxnSpPr/>
          <p:nvPr/>
        </p:nvCxnSpPr>
        <p:spPr>
          <a:xfrm rot="5400000">
            <a:off x="4000500" y="3771900"/>
            <a:ext cx="381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4BC55EE-1EB4-4189-A261-CBCB62C24740}"/>
              </a:ext>
            </a:extLst>
          </p:cNvPr>
          <p:cNvCxnSpPr/>
          <p:nvPr/>
        </p:nvCxnSpPr>
        <p:spPr>
          <a:xfrm>
            <a:off x="1447800" y="1676400"/>
            <a:ext cx="7239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AFC7EDD1-A313-4DF9-A69B-509DD660C71F}"/>
              </a:ext>
            </a:extLst>
          </p:cNvPr>
          <p:cNvSpPr txBox="1">
            <a:spLocks noChangeArrowheads="1"/>
          </p:cNvSpPr>
          <p:nvPr/>
        </p:nvSpPr>
        <p:spPr bwMode="auto">
          <a:xfrm rot="-5400000">
            <a:off x="-234156" y="2443956"/>
            <a:ext cx="1295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Increment</a:t>
            </a:r>
          </a:p>
        </p:txBody>
      </p:sp>
      <p:sp>
        <p:nvSpPr>
          <p:cNvPr id="52" name="TextBox 51">
            <a:extLst>
              <a:ext uri="{FF2B5EF4-FFF2-40B4-BE49-F238E27FC236}">
                <a16:creationId xmlns:a16="http://schemas.microsoft.com/office/drawing/2014/main" id="{6501A08B-C7A1-44F1-A249-E0C4FDCA4CF3}"/>
              </a:ext>
            </a:extLst>
          </p:cNvPr>
          <p:cNvSpPr txBox="1">
            <a:spLocks noChangeArrowheads="1"/>
          </p:cNvSpPr>
          <p:nvPr/>
        </p:nvSpPr>
        <p:spPr bwMode="auto">
          <a:xfrm>
            <a:off x="4648200" y="990600"/>
            <a:ext cx="1143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NAAQS</a:t>
            </a:r>
            <a:r>
              <a:rPr lang="en-US" altLang="en-US" sz="1800"/>
              <a:t> </a:t>
            </a:r>
          </a:p>
        </p:txBody>
      </p:sp>
      <p:sp>
        <p:nvSpPr>
          <p:cNvPr id="53" name="TextBox 52">
            <a:extLst>
              <a:ext uri="{FF2B5EF4-FFF2-40B4-BE49-F238E27FC236}">
                <a16:creationId xmlns:a16="http://schemas.microsoft.com/office/drawing/2014/main" id="{B6856650-8B8F-4EC7-A0BB-67D6DDE6F36D}"/>
              </a:ext>
            </a:extLst>
          </p:cNvPr>
          <p:cNvSpPr txBox="1"/>
          <p:nvPr/>
        </p:nvSpPr>
        <p:spPr>
          <a:xfrm>
            <a:off x="4572000" y="2971800"/>
            <a:ext cx="2743200" cy="366713"/>
          </a:xfrm>
          <a:prstGeom prst="rect">
            <a:avLst/>
          </a:prstGeom>
          <a:noFill/>
        </p:spPr>
        <p:txBody>
          <a:bodyPr>
            <a:spAutoFit/>
          </a:bodyPr>
          <a:lstStyle/>
          <a:p>
            <a:pPr eaLnBrk="1" hangingPunct="1">
              <a:defRPr/>
            </a:pPr>
            <a:r>
              <a:rPr lang="en-US" b="1">
                <a:latin typeface="Arial" charset="0"/>
                <a:ea typeface="+mn-ea"/>
              </a:rPr>
              <a:t>Baseline Concentration</a:t>
            </a:r>
          </a:p>
        </p:txBody>
      </p:sp>
      <p:cxnSp>
        <p:nvCxnSpPr>
          <p:cNvPr id="61" name="Straight Connector 60">
            <a:extLst>
              <a:ext uri="{FF2B5EF4-FFF2-40B4-BE49-F238E27FC236}">
                <a16:creationId xmlns:a16="http://schemas.microsoft.com/office/drawing/2014/main" id="{B8BA040B-B5E9-4BFC-B8A2-A8B9E62FD2B1}"/>
              </a:ext>
            </a:extLst>
          </p:cNvPr>
          <p:cNvCxnSpPr/>
          <p:nvPr/>
        </p:nvCxnSpPr>
        <p:spPr>
          <a:xfrm rot="5400000">
            <a:off x="8267700" y="3771900"/>
            <a:ext cx="381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C8A1D2DA-0CD3-4392-BE93-005F4299F065}"/>
              </a:ext>
            </a:extLst>
          </p:cNvPr>
          <p:cNvSpPr txBox="1">
            <a:spLocks noChangeArrowheads="1"/>
          </p:cNvSpPr>
          <p:nvPr/>
        </p:nvSpPr>
        <p:spPr bwMode="auto">
          <a:xfrm>
            <a:off x="4572000" y="1676400"/>
            <a:ext cx="4089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Baseline</a:t>
            </a:r>
            <a:r>
              <a:rPr lang="en-US" altLang="en-US" sz="1800" b="1">
                <a:solidFill>
                  <a:srgbClr val="FF0000"/>
                </a:solidFill>
              </a:rPr>
              <a:t> </a:t>
            </a:r>
            <a:r>
              <a:rPr lang="en-US" altLang="en-US" sz="1800" b="1"/>
              <a:t>Concentration + Increment</a:t>
            </a:r>
          </a:p>
        </p:txBody>
      </p:sp>
      <p:sp>
        <p:nvSpPr>
          <p:cNvPr id="73" name="TextBox 72">
            <a:extLst>
              <a:ext uri="{FF2B5EF4-FFF2-40B4-BE49-F238E27FC236}">
                <a16:creationId xmlns:a16="http://schemas.microsoft.com/office/drawing/2014/main" id="{F09E563B-104C-441D-87D2-22E828AA7F81}"/>
              </a:ext>
            </a:extLst>
          </p:cNvPr>
          <p:cNvSpPr txBox="1"/>
          <p:nvPr/>
        </p:nvSpPr>
        <p:spPr>
          <a:xfrm>
            <a:off x="3352800" y="4038600"/>
            <a:ext cx="1676400" cy="641350"/>
          </a:xfrm>
          <a:prstGeom prst="rect">
            <a:avLst/>
          </a:prstGeom>
          <a:noFill/>
        </p:spPr>
        <p:txBody>
          <a:bodyPr>
            <a:spAutoFit/>
          </a:bodyPr>
          <a:lstStyle/>
          <a:p>
            <a:pPr eaLnBrk="1" hangingPunct="1">
              <a:defRPr/>
            </a:pPr>
            <a:r>
              <a:rPr lang="en-US">
                <a:latin typeface="Arial" charset="0"/>
                <a:ea typeface="+mn-ea"/>
              </a:rPr>
              <a:t>Minor Source Baseline Date</a:t>
            </a:r>
          </a:p>
        </p:txBody>
      </p:sp>
      <p:sp>
        <p:nvSpPr>
          <p:cNvPr id="74" name="TextBox 73">
            <a:extLst>
              <a:ext uri="{FF2B5EF4-FFF2-40B4-BE49-F238E27FC236}">
                <a16:creationId xmlns:a16="http://schemas.microsoft.com/office/drawing/2014/main" id="{0FA9BEE8-F3F1-45B0-8D13-72108F843B93}"/>
              </a:ext>
            </a:extLst>
          </p:cNvPr>
          <p:cNvSpPr txBox="1"/>
          <p:nvPr/>
        </p:nvSpPr>
        <p:spPr>
          <a:xfrm>
            <a:off x="2057400" y="4038600"/>
            <a:ext cx="908050" cy="641350"/>
          </a:xfrm>
          <a:prstGeom prst="rect">
            <a:avLst/>
          </a:prstGeom>
          <a:noFill/>
        </p:spPr>
        <p:txBody>
          <a:bodyPr wrap="none">
            <a:spAutoFit/>
          </a:bodyPr>
          <a:lstStyle/>
          <a:p>
            <a:pPr eaLnBrk="1" hangingPunct="1">
              <a:defRPr/>
            </a:pPr>
            <a:r>
              <a:rPr lang="en-US">
                <a:latin typeface="Arial" charset="0"/>
                <a:ea typeface="+mn-ea"/>
              </a:rPr>
              <a:t>Trigger</a:t>
            </a:r>
          </a:p>
          <a:p>
            <a:pPr eaLnBrk="1" hangingPunct="1">
              <a:defRPr/>
            </a:pPr>
            <a:r>
              <a:rPr lang="en-US">
                <a:latin typeface="Arial" charset="0"/>
                <a:ea typeface="+mn-ea"/>
              </a:rPr>
              <a:t>Date</a:t>
            </a:r>
          </a:p>
        </p:txBody>
      </p:sp>
      <p:sp>
        <p:nvSpPr>
          <p:cNvPr id="75" name="TextBox 74">
            <a:extLst>
              <a:ext uri="{FF2B5EF4-FFF2-40B4-BE49-F238E27FC236}">
                <a16:creationId xmlns:a16="http://schemas.microsoft.com/office/drawing/2014/main" id="{6EF0B875-0905-4FA2-8D04-F109DA1E698E}"/>
              </a:ext>
            </a:extLst>
          </p:cNvPr>
          <p:cNvSpPr txBox="1"/>
          <p:nvPr/>
        </p:nvSpPr>
        <p:spPr>
          <a:xfrm>
            <a:off x="304800" y="3962400"/>
            <a:ext cx="1676400" cy="641350"/>
          </a:xfrm>
          <a:prstGeom prst="rect">
            <a:avLst/>
          </a:prstGeom>
          <a:noFill/>
        </p:spPr>
        <p:txBody>
          <a:bodyPr>
            <a:spAutoFit/>
          </a:bodyPr>
          <a:lstStyle/>
          <a:p>
            <a:pPr eaLnBrk="1" hangingPunct="1">
              <a:defRPr/>
            </a:pPr>
            <a:r>
              <a:rPr lang="en-US">
                <a:latin typeface="Arial" charset="0"/>
                <a:ea typeface="+mn-ea"/>
              </a:rPr>
              <a:t>Major Source</a:t>
            </a:r>
          </a:p>
          <a:p>
            <a:pPr eaLnBrk="1" hangingPunct="1">
              <a:defRPr/>
            </a:pPr>
            <a:r>
              <a:rPr lang="en-US">
                <a:latin typeface="Arial" charset="0"/>
                <a:ea typeface="+mn-ea"/>
              </a:rPr>
              <a:t>Baseline Date</a:t>
            </a:r>
          </a:p>
        </p:txBody>
      </p:sp>
      <p:cxnSp>
        <p:nvCxnSpPr>
          <p:cNvPr id="76" name="Straight Connector 75">
            <a:extLst>
              <a:ext uri="{FF2B5EF4-FFF2-40B4-BE49-F238E27FC236}">
                <a16:creationId xmlns:a16="http://schemas.microsoft.com/office/drawing/2014/main" id="{0AC59BED-D673-4465-BF2F-B8FD8450DD25}"/>
              </a:ext>
            </a:extLst>
          </p:cNvPr>
          <p:cNvCxnSpPr/>
          <p:nvPr/>
        </p:nvCxnSpPr>
        <p:spPr>
          <a:xfrm rot="16200000" flipH="1">
            <a:off x="7543800" y="4038600"/>
            <a:ext cx="9144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FF10F41F-F303-4C3A-9F58-DB80529D124E}"/>
              </a:ext>
            </a:extLst>
          </p:cNvPr>
          <p:cNvCxnSpPr/>
          <p:nvPr/>
        </p:nvCxnSpPr>
        <p:spPr>
          <a:xfrm rot="5400000">
            <a:off x="7353300" y="3771900"/>
            <a:ext cx="381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9BB33C2F-B41E-4700-B601-9680D20FB188}"/>
              </a:ext>
            </a:extLst>
          </p:cNvPr>
          <p:cNvSpPr txBox="1">
            <a:spLocks noChangeArrowheads="1"/>
          </p:cNvSpPr>
          <p:nvPr/>
        </p:nvSpPr>
        <p:spPr bwMode="auto">
          <a:xfrm>
            <a:off x="6096000" y="4038600"/>
            <a:ext cx="1657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Application</a:t>
            </a:r>
          </a:p>
          <a:p>
            <a:pPr eaLnBrk="1" hangingPunct="1">
              <a:spcBef>
                <a:spcPct val="0"/>
              </a:spcBef>
              <a:buClrTx/>
              <a:buSzTx/>
              <a:buFontTx/>
              <a:buNone/>
            </a:pPr>
            <a:r>
              <a:rPr lang="en-US" altLang="en-US" sz="1800"/>
              <a:t>(PM10 - 24 hr)</a:t>
            </a:r>
          </a:p>
        </p:txBody>
      </p:sp>
      <p:sp>
        <p:nvSpPr>
          <p:cNvPr id="79" name="TextBox 78">
            <a:extLst>
              <a:ext uri="{FF2B5EF4-FFF2-40B4-BE49-F238E27FC236}">
                <a16:creationId xmlns:a16="http://schemas.microsoft.com/office/drawing/2014/main" id="{1B71D32A-E73C-4297-8539-A10D544310E2}"/>
              </a:ext>
            </a:extLst>
          </p:cNvPr>
          <p:cNvSpPr txBox="1">
            <a:spLocks noChangeArrowheads="1"/>
          </p:cNvSpPr>
          <p:nvPr/>
        </p:nvSpPr>
        <p:spPr bwMode="auto">
          <a:xfrm>
            <a:off x="7620000" y="4495800"/>
            <a:ext cx="857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Issued</a:t>
            </a:r>
          </a:p>
        </p:txBody>
      </p:sp>
      <p:sp>
        <p:nvSpPr>
          <p:cNvPr id="80" name="TextBox 79">
            <a:extLst>
              <a:ext uri="{FF2B5EF4-FFF2-40B4-BE49-F238E27FC236}">
                <a16:creationId xmlns:a16="http://schemas.microsoft.com/office/drawing/2014/main" id="{9FF68502-5BB6-4547-BACA-9CD1535D2FDA}"/>
              </a:ext>
            </a:extLst>
          </p:cNvPr>
          <p:cNvSpPr txBox="1">
            <a:spLocks noChangeArrowheads="1"/>
          </p:cNvSpPr>
          <p:nvPr/>
        </p:nvSpPr>
        <p:spPr bwMode="auto">
          <a:xfrm>
            <a:off x="7997825" y="40386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Operated</a:t>
            </a:r>
          </a:p>
        </p:txBody>
      </p:sp>
      <p:sp>
        <p:nvSpPr>
          <p:cNvPr id="84" name="TextBox 83">
            <a:extLst>
              <a:ext uri="{FF2B5EF4-FFF2-40B4-BE49-F238E27FC236}">
                <a16:creationId xmlns:a16="http://schemas.microsoft.com/office/drawing/2014/main" id="{BA67CA93-B840-407B-94B7-08B70C5E5762}"/>
              </a:ext>
            </a:extLst>
          </p:cNvPr>
          <p:cNvSpPr txBox="1">
            <a:spLocks noChangeArrowheads="1"/>
          </p:cNvSpPr>
          <p:nvPr/>
        </p:nvSpPr>
        <p:spPr bwMode="auto">
          <a:xfrm>
            <a:off x="3733800" y="4572000"/>
            <a:ext cx="787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i="1"/>
              <a:t>PM</a:t>
            </a:r>
          </a:p>
        </p:txBody>
      </p:sp>
      <p:sp>
        <p:nvSpPr>
          <p:cNvPr id="85" name="TextBox 84">
            <a:extLst>
              <a:ext uri="{FF2B5EF4-FFF2-40B4-BE49-F238E27FC236}">
                <a16:creationId xmlns:a16="http://schemas.microsoft.com/office/drawing/2014/main" id="{A604C768-97CD-47FF-9AD9-D9529271F5D3}"/>
              </a:ext>
            </a:extLst>
          </p:cNvPr>
          <p:cNvSpPr txBox="1">
            <a:spLocks noChangeArrowheads="1"/>
          </p:cNvSpPr>
          <p:nvPr/>
        </p:nvSpPr>
        <p:spPr bwMode="auto">
          <a:xfrm>
            <a:off x="533400" y="4572000"/>
            <a:ext cx="819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1/6/75</a:t>
            </a:r>
          </a:p>
        </p:txBody>
      </p:sp>
      <p:sp>
        <p:nvSpPr>
          <p:cNvPr id="86" name="TextBox 85">
            <a:extLst>
              <a:ext uri="{FF2B5EF4-FFF2-40B4-BE49-F238E27FC236}">
                <a16:creationId xmlns:a16="http://schemas.microsoft.com/office/drawing/2014/main" id="{361A612A-D41F-41B1-AB7D-7AB7F5AE3167}"/>
              </a:ext>
            </a:extLst>
          </p:cNvPr>
          <p:cNvSpPr txBox="1">
            <a:spLocks noChangeArrowheads="1"/>
          </p:cNvSpPr>
          <p:nvPr/>
        </p:nvSpPr>
        <p:spPr bwMode="auto">
          <a:xfrm>
            <a:off x="1981200" y="4572000"/>
            <a:ext cx="819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8/7/77</a:t>
            </a:r>
          </a:p>
        </p:txBody>
      </p:sp>
      <p:sp>
        <p:nvSpPr>
          <p:cNvPr id="87" name="TextBox 86">
            <a:extLst>
              <a:ext uri="{FF2B5EF4-FFF2-40B4-BE49-F238E27FC236}">
                <a16:creationId xmlns:a16="http://schemas.microsoft.com/office/drawing/2014/main" id="{DACD797B-6C11-4519-86A6-E8131288E342}"/>
              </a:ext>
            </a:extLst>
          </p:cNvPr>
          <p:cNvSpPr txBox="1">
            <a:spLocks noChangeArrowheads="1"/>
          </p:cNvSpPr>
          <p:nvPr/>
        </p:nvSpPr>
        <p:spPr bwMode="auto">
          <a:xfrm rot="-5400000">
            <a:off x="-133350" y="1254126"/>
            <a:ext cx="1093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30 ug/m</a:t>
            </a:r>
            <a:r>
              <a:rPr lang="en-US" altLang="en-US" sz="1800" baseline="30000"/>
              <a:t>3</a:t>
            </a:r>
          </a:p>
        </p:txBody>
      </p:sp>
      <p:sp>
        <p:nvSpPr>
          <p:cNvPr id="88" name="TextBox 87">
            <a:extLst>
              <a:ext uri="{FF2B5EF4-FFF2-40B4-BE49-F238E27FC236}">
                <a16:creationId xmlns:a16="http://schemas.microsoft.com/office/drawing/2014/main" id="{43C79741-2962-42BF-BE22-C04D2E3E36F6}"/>
              </a:ext>
            </a:extLst>
          </p:cNvPr>
          <p:cNvSpPr txBox="1">
            <a:spLocks noChangeArrowheads="1"/>
          </p:cNvSpPr>
          <p:nvPr/>
        </p:nvSpPr>
        <p:spPr bwMode="auto">
          <a:xfrm>
            <a:off x="5638800" y="990600"/>
            <a:ext cx="12207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150 ug/m</a:t>
            </a:r>
            <a:r>
              <a:rPr lang="en-US" altLang="en-US" sz="1800" baseline="30000"/>
              <a:t>3</a:t>
            </a:r>
          </a:p>
        </p:txBody>
      </p:sp>
      <p:cxnSp>
        <p:nvCxnSpPr>
          <p:cNvPr id="29" name="Straight Connector 28">
            <a:extLst>
              <a:ext uri="{FF2B5EF4-FFF2-40B4-BE49-F238E27FC236}">
                <a16:creationId xmlns:a16="http://schemas.microsoft.com/office/drawing/2014/main" id="{1F695DFA-6A97-4C49-8846-2120B78D3DB0}"/>
              </a:ext>
            </a:extLst>
          </p:cNvPr>
          <p:cNvCxnSpPr/>
          <p:nvPr/>
        </p:nvCxnSpPr>
        <p:spPr>
          <a:xfrm>
            <a:off x="1371600" y="3581400"/>
            <a:ext cx="7315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1118800-B77B-4AF7-8C85-0D05BDAB0816}"/>
              </a:ext>
            </a:extLst>
          </p:cNvPr>
          <p:cNvCxnSpPr/>
          <p:nvPr/>
        </p:nvCxnSpPr>
        <p:spPr>
          <a:xfrm>
            <a:off x="1371600" y="5867400"/>
            <a:ext cx="71628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CB95976-D1D2-439E-AD5D-2B7E6D1DA90E}"/>
              </a:ext>
            </a:extLst>
          </p:cNvPr>
          <p:cNvCxnSpPr/>
          <p:nvPr/>
        </p:nvCxnSpPr>
        <p:spPr>
          <a:xfrm rot="5400000">
            <a:off x="2286000" y="6019800"/>
            <a:ext cx="3048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BA99CD14-5522-4C04-840D-C165BEBA5524}"/>
              </a:ext>
            </a:extLst>
          </p:cNvPr>
          <p:cNvCxnSpPr/>
          <p:nvPr/>
        </p:nvCxnSpPr>
        <p:spPr>
          <a:xfrm rot="5400000">
            <a:off x="1790700" y="5600700"/>
            <a:ext cx="533400" cy="0"/>
          </a:xfrm>
          <a:prstGeom prst="line">
            <a:avLst/>
          </a:prstGeom>
          <a:ln w="889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17F77F91-019E-456B-AFE8-43A22729F492}"/>
              </a:ext>
            </a:extLst>
          </p:cNvPr>
          <p:cNvCxnSpPr/>
          <p:nvPr/>
        </p:nvCxnSpPr>
        <p:spPr>
          <a:xfrm rot="5400000">
            <a:off x="8077200" y="5486400"/>
            <a:ext cx="762000" cy="0"/>
          </a:xfrm>
          <a:prstGeom prst="line">
            <a:avLst/>
          </a:prstGeom>
          <a:ln w="889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B806B980-26BD-4EE2-B044-DEB3C1FAD6C4}"/>
              </a:ext>
            </a:extLst>
          </p:cNvPr>
          <p:cNvCxnSpPr/>
          <p:nvPr/>
        </p:nvCxnSpPr>
        <p:spPr>
          <a:xfrm rot="5400000">
            <a:off x="5257800" y="5638800"/>
            <a:ext cx="457200" cy="0"/>
          </a:xfrm>
          <a:prstGeom prst="line">
            <a:avLst/>
          </a:prstGeom>
          <a:ln w="889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CE3CC20-DFF8-455A-B6F5-44AEC139CABA}"/>
              </a:ext>
            </a:extLst>
          </p:cNvPr>
          <p:cNvCxnSpPr/>
          <p:nvPr/>
        </p:nvCxnSpPr>
        <p:spPr>
          <a:xfrm rot="5400000">
            <a:off x="6972300" y="6057900"/>
            <a:ext cx="381000" cy="0"/>
          </a:xfrm>
          <a:prstGeom prst="line">
            <a:avLst/>
          </a:prstGeom>
          <a:ln w="889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BC9F2A24-5786-498D-9E01-E9B0858807F4}"/>
              </a:ext>
            </a:extLst>
          </p:cNvPr>
          <p:cNvCxnSpPr/>
          <p:nvPr/>
        </p:nvCxnSpPr>
        <p:spPr>
          <a:xfrm rot="5400000">
            <a:off x="7848600" y="5638800"/>
            <a:ext cx="457200" cy="0"/>
          </a:xfrm>
          <a:prstGeom prst="line">
            <a:avLst/>
          </a:prstGeom>
          <a:ln w="889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DA71B12F-11E9-464B-8652-1583FA522785}"/>
              </a:ext>
            </a:extLst>
          </p:cNvPr>
          <p:cNvCxnSpPr/>
          <p:nvPr/>
        </p:nvCxnSpPr>
        <p:spPr>
          <a:xfrm rot="5400000">
            <a:off x="2819400" y="6248400"/>
            <a:ext cx="762000" cy="0"/>
          </a:xfrm>
          <a:prstGeom prst="line">
            <a:avLst/>
          </a:prstGeom>
          <a:ln w="889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A10F6623-49BE-48FA-98AF-9203774A8166}"/>
              </a:ext>
            </a:extLst>
          </p:cNvPr>
          <p:cNvCxnSpPr/>
          <p:nvPr/>
        </p:nvCxnSpPr>
        <p:spPr>
          <a:xfrm rot="5400000">
            <a:off x="3467100" y="5676900"/>
            <a:ext cx="381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397D4D0-8518-4FEB-8415-415DA6A6FF47}"/>
              </a:ext>
            </a:extLst>
          </p:cNvPr>
          <p:cNvCxnSpPr/>
          <p:nvPr/>
        </p:nvCxnSpPr>
        <p:spPr>
          <a:xfrm rot="5400000">
            <a:off x="4533900" y="5753100"/>
            <a:ext cx="2286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A4C5798A-B721-4CEE-A29A-93986792564E}"/>
              </a:ext>
            </a:extLst>
          </p:cNvPr>
          <p:cNvCxnSpPr/>
          <p:nvPr/>
        </p:nvCxnSpPr>
        <p:spPr>
          <a:xfrm rot="5400000">
            <a:off x="5791200" y="5943600"/>
            <a:ext cx="1524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76FC6AD7-2C67-47BD-AB69-209B4BA71C09}"/>
              </a:ext>
            </a:extLst>
          </p:cNvPr>
          <p:cNvCxnSpPr/>
          <p:nvPr/>
        </p:nvCxnSpPr>
        <p:spPr>
          <a:xfrm rot="5400000">
            <a:off x="6248400" y="5715000"/>
            <a:ext cx="3048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4D528532-ED92-4B27-87DD-D60008413CB3}"/>
              </a:ext>
            </a:extLst>
          </p:cNvPr>
          <p:cNvCxnSpPr/>
          <p:nvPr/>
        </p:nvCxnSpPr>
        <p:spPr>
          <a:xfrm rot="5400000">
            <a:off x="6629400" y="5943600"/>
            <a:ext cx="1524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7BBF6B85-D072-4777-A436-04B686156DD1}"/>
              </a:ext>
            </a:extLst>
          </p:cNvPr>
          <p:cNvCxnSpPr/>
          <p:nvPr/>
        </p:nvCxnSpPr>
        <p:spPr>
          <a:xfrm rot="5400000">
            <a:off x="7200900" y="5753100"/>
            <a:ext cx="2286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0BC9F47-7059-4B99-A65E-0169B0ABB6D7}"/>
              </a:ext>
            </a:extLst>
          </p:cNvPr>
          <p:cNvCxnSpPr/>
          <p:nvPr/>
        </p:nvCxnSpPr>
        <p:spPr>
          <a:xfrm rot="5400000">
            <a:off x="4953000" y="6019800"/>
            <a:ext cx="3048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D083EBEA-1F9F-4942-A096-71568E69C2CC}"/>
              </a:ext>
            </a:extLst>
          </p:cNvPr>
          <p:cNvCxnSpPr/>
          <p:nvPr/>
        </p:nvCxnSpPr>
        <p:spPr>
          <a:xfrm rot="5400000">
            <a:off x="3390900" y="5829300"/>
            <a:ext cx="1600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C29342F3-6A72-4CB8-9893-A6A4E406AD21}"/>
              </a:ext>
            </a:extLst>
          </p:cNvPr>
          <p:cNvCxnSpPr/>
          <p:nvPr/>
        </p:nvCxnSpPr>
        <p:spPr>
          <a:xfrm rot="5400000">
            <a:off x="1219200" y="6096000"/>
            <a:ext cx="457200" cy="0"/>
          </a:xfrm>
          <a:prstGeom prst="line">
            <a:avLst/>
          </a:prstGeom>
          <a:ln w="889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36F6FA2E-7CE2-4073-A2D3-DA31F99D62A1}"/>
              </a:ext>
            </a:extLst>
          </p:cNvPr>
          <p:cNvCxnSpPr/>
          <p:nvPr/>
        </p:nvCxnSpPr>
        <p:spPr>
          <a:xfrm rot="5400000">
            <a:off x="723900" y="5829300"/>
            <a:ext cx="1600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8CA669C-DB90-48D9-90B3-7CF96021E4A9}"/>
              </a:ext>
            </a:extLst>
          </p:cNvPr>
          <p:cNvCxnSpPr/>
          <p:nvPr/>
        </p:nvCxnSpPr>
        <p:spPr>
          <a:xfrm rot="5400000">
            <a:off x="7658100" y="5829300"/>
            <a:ext cx="1600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12" name="TextBox 111">
            <a:extLst>
              <a:ext uri="{FF2B5EF4-FFF2-40B4-BE49-F238E27FC236}">
                <a16:creationId xmlns:a16="http://schemas.microsoft.com/office/drawing/2014/main" id="{F89A09AB-83FB-4148-A279-5B0716CBCDF5}"/>
              </a:ext>
            </a:extLst>
          </p:cNvPr>
          <p:cNvSpPr txBox="1">
            <a:spLocks noChangeArrowheads="1"/>
          </p:cNvSpPr>
          <p:nvPr/>
        </p:nvSpPr>
        <p:spPr bwMode="auto">
          <a:xfrm>
            <a:off x="838200" y="563880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a:t>0</a:t>
            </a:r>
          </a:p>
        </p:txBody>
      </p:sp>
      <p:cxnSp>
        <p:nvCxnSpPr>
          <p:cNvPr id="114" name="Straight Arrow Connector 113">
            <a:extLst>
              <a:ext uri="{FF2B5EF4-FFF2-40B4-BE49-F238E27FC236}">
                <a16:creationId xmlns:a16="http://schemas.microsoft.com/office/drawing/2014/main" id="{6C663774-26AA-4503-A598-53C1450B9A8E}"/>
              </a:ext>
            </a:extLst>
          </p:cNvPr>
          <p:cNvCxnSpPr/>
          <p:nvPr/>
        </p:nvCxnSpPr>
        <p:spPr>
          <a:xfrm rot="5400000" flipH="1" flipV="1">
            <a:off x="838201" y="5410200"/>
            <a:ext cx="304800" cy="3175"/>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FA37A7A7-1581-4782-864D-0BE4EA1E51BB}"/>
              </a:ext>
            </a:extLst>
          </p:cNvPr>
          <p:cNvCxnSpPr/>
          <p:nvPr/>
        </p:nvCxnSpPr>
        <p:spPr>
          <a:xfrm rot="5400000">
            <a:off x="838994" y="6247606"/>
            <a:ext cx="304800"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D204001A-B305-4FA2-A6F8-A0E4C70ED768}"/>
              </a:ext>
            </a:extLst>
          </p:cNvPr>
          <p:cNvSpPr txBox="1">
            <a:spLocks noChangeArrowheads="1"/>
          </p:cNvSpPr>
          <p:nvPr/>
        </p:nvSpPr>
        <p:spPr bwMode="auto">
          <a:xfrm>
            <a:off x="838200" y="4953000"/>
            <a:ext cx="317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a:t>
            </a:r>
          </a:p>
        </p:txBody>
      </p:sp>
      <p:sp>
        <p:nvSpPr>
          <p:cNvPr id="121" name="TextBox 120">
            <a:extLst>
              <a:ext uri="{FF2B5EF4-FFF2-40B4-BE49-F238E27FC236}">
                <a16:creationId xmlns:a16="http://schemas.microsoft.com/office/drawing/2014/main" id="{C46A2F49-7296-40BD-82AA-32E74D120311}"/>
              </a:ext>
            </a:extLst>
          </p:cNvPr>
          <p:cNvSpPr txBox="1">
            <a:spLocks noChangeArrowheads="1"/>
          </p:cNvSpPr>
          <p:nvPr/>
        </p:nvSpPr>
        <p:spPr bwMode="auto">
          <a:xfrm>
            <a:off x="838200" y="6248400"/>
            <a:ext cx="260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a:t>
            </a:r>
          </a:p>
        </p:txBody>
      </p:sp>
      <p:sp>
        <p:nvSpPr>
          <p:cNvPr id="138" name="TextBox 137">
            <a:extLst>
              <a:ext uri="{FF2B5EF4-FFF2-40B4-BE49-F238E27FC236}">
                <a16:creationId xmlns:a16="http://schemas.microsoft.com/office/drawing/2014/main" id="{C8486E66-8EC3-417A-863F-7913CDD3E849}"/>
              </a:ext>
            </a:extLst>
          </p:cNvPr>
          <p:cNvSpPr txBox="1">
            <a:spLocks noChangeArrowheads="1"/>
          </p:cNvSpPr>
          <p:nvPr/>
        </p:nvSpPr>
        <p:spPr bwMode="auto">
          <a:xfrm rot="-5246539">
            <a:off x="5557" y="5645943"/>
            <a:ext cx="1327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t>Emissions</a:t>
            </a:r>
          </a:p>
        </p:txBody>
      </p:sp>
      <p:sp>
        <p:nvSpPr>
          <p:cNvPr id="614454" name="Slide Number Placeholder 1">
            <a:extLst>
              <a:ext uri="{FF2B5EF4-FFF2-40B4-BE49-F238E27FC236}">
                <a16:creationId xmlns:a16="http://schemas.microsoft.com/office/drawing/2014/main" id="{0B59EE85-7A7C-4F71-B9A3-45D7F8A4F63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559FFA0-C74E-4EC9-A7CA-A48886288F1D}" type="slidenum">
              <a:rPr lang="en-US" altLang="en-US" sz="1200">
                <a:solidFill>
                  <a:schemeClr val="bg2"/>
                </a:solidFill>
                <a:effectLst/>
              </a:rPr>
              <a:pPr algn="ctr" eaLnBrk="0" hangingPunct="0">
                <a:spcBef>
                  <a:spcPct val="0"/>
                </a:spcBef>
                <a:buClrTx/>
                <a:buSzTx/>
                <a:buFontTx/>
                <a:buNone/>
              </a:pPr>
              <a:t>221</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xEl>
                                              <p:pRg st="0" end="0"/>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78">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7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4"/>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nodeType="click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3"/>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8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nodeType="clickEffect">
                                  <p:stCondLst>
                                    <p:cond delay="0"/>
                                  </p:stCondLst>
                                  <p:childTnLst>
                                    <p:set>
                                      <p:cBhvr>
                                        <p:cTn id="66" dur="1" fill="hold">
                                          <p:stCondLst>
                                            <p:cond delay="0"/>
                                          </p:stCondLst>
                                        </p:cTn>
                                        <p:tgtEl>
                                          <p:spTgt spid="4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72"/>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nodeType="clickEffect">
                                  <p:stCondLst>
                                    <p:cond delay="0"/>
                                  </p:stCondLst>
                                  <p:childTnLst>
                                    <p:set>
                                      <p:cBhvr>
                                        <p:cTn id="72" dur="1" fill="hold">
                                          <p:stCondLst>
                                            <p:cond delay="0"/>
                                          </p:stCondLst>
                                        </p:cTn>
                                        <p:tgtEl>
                                          <p:spTgt spid="7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79"/>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61"/>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0"/>
                                          </p:stCondLst>
                                        </p:cTn>
                                        <p:tgtEl>
                                          <p:spTgt spid="41"/>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12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114"/>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112"/>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117"/>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21"/>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108"/>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50"/>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70"/>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82"/>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83"/>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63"/>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89"/>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90"/>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91"/>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64"/>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92"/>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93"/>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65"/>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62"/>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59"/>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138">
                                            <p:txEl>
                                              <p:pRg st="0" end="0"/>
                                            </p:txEl>
                                          </p:spTgt>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nodeType="clickEffect">
                                  <p:stCondLst>
                                    <p:cond delay="0"/>
                                  </p:stCondLst>
                                  <p:childTnLst>
                                    <p:set>
                                      <p:cBhvr>
                                        <p:cTn id="130" dur="1" fill="hold">
                                          <p:stCondLst>
                                            <p:cond delay="0"/>
                                          </p:stCondLst>
                                        </p:cTn>
                                        <p:tgtEl>
                                          <p:spTgt spid="110"/>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nodeType="clickEffect">
                                  <p:stCondLst>
                                    <p:cond delay="0"/>
                                  </p:stCondLst>
                                  <p:childTnLst>
                                    <p:set>
                                      <p:cBhvr>
                                        <p:cTn id="134" dur="1" fill="hold">
                                          <p:stCondLst>
                                            <p:cond delay="0"/>
                                          </p:stCondLst>
                                        </p:cTn>
                                        <p:tgtEl>
                                          <p:spTgt spid="98"/>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nodeType="clickEffect">
                                  <p:stCondLst>
                                    <p:cond delay="0"/>
                                  </p:stCondLst>
                                  <p:childTnLst>
                                    <p:set>
                                      <p:cBhvr>
                                        <p:cTn id="138" dur="1" fill="hold">
                                          <p:stCondLst>
                                            <p:cond delay="0"/>
                                          </p:stCondLst>
                                        </p:cTn>
                                        <p:tgtEl>
                                          <p:spTgt spid="1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9" grpId="0"/>
      <p:bldP spid="52" grpId="0"/>
      <p:bldP spid="53" grpId="0"/>
      <p:bldP spid="72" grpId="0"/>
      <p:bldP spid="73" grpId="0"/>
      <p:bldP spid="74" grpId="0"/>
      <p:bldP spid="75" grpId="0"/>
      <p:bldP spid="79" grpId="0"/>
      <p:bldP spid="84" grpId="0"/>
      <p:bldP spid="85" grpId="0"/>
      <p:bldP spid="86" grpId="0"/>
      <p:bldP spid="87" grpId="0"/>
      <p:bldP spid="88" grpId="0"/>
      <p:bldP spid="112" grpId="0"/>
      <p:bldP spid="120" grpId="0"/>
      <p:bldP spid="121" grpId="0"/>
    </p:bldLst>
  </p:timing>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8226" name="Rectangle 2">
            <a:extLst>
              <a:ext uri="{FF2B5EF4-FFF2-40B4-BE49-F238E27FC236}">
                <a16:creationId xmlns:a16="http://schemas.microsoft.com/office/drawing/2014/main" id="{4F0E331E-4B66-47E6-9A21-1BDDE9F55A0D}"/>
              </a:ext>
            </a:extLst>
          </p:cNvPr>
          <p:cNvSpPr>
            <a:spLocks noGrp="1"/>
          </p:cNvSpPr>
          <p:nvPr>
            <p:ph type="title" idx="4294967295"/>
          </p:nvPr>
        </p:nvSpPr>
        <p:spPr>
          <a:xfrm>
            <a:off x="471488" y="388938"/>
            <a:ext cx="8215312" cy="989012"/>
          </a:xfrm>
        </p:spPr>
        <p:txBody>
          <a:bodyPr anchorCtr="0"/>
          <a:lstStyle/>
          <a:p>
            <a:pPr eaLnBrk="1" hangingPunct="1">
              <a:defRPr/>
            </a:pPr>
            <a:r>
              <a:rPr lang="en-US" altLang="en-US" sz="4000" b="1"/>
              <a:t>Pre-construction Permits</a:t>
            </a:r>
            <a:br>
              <a:rPr lang="en-US" altLang="en-US" sz="4000" b="1"/>
            </a:br>
            <a:r>
              <a:rPr lang="en-US" altLang="en-US" sz="3200" b="1"/>
              <a:t>PSD</a:t>
            </a:r>
          </a:p>
        </p:txBody>
      </p:sp>
      <p:sp>
        <p:nvSpPr>
          <p:cNvPr id="438275" name="Rectangle 3">
            <a:extLst>
              <a:ext uri="{FF2B5EF4-FFF2-40B4-BE49-F238E27FC236}">
                <a16:creationId xmlns:a16="http://schemas.microsoft.com/office/drawing/2014/main" id="{CA8E9A23-159E-41C9-9B29-B83B80D19DD6}"/>
              </a:ext>
            </a:extLst>
          </p:cNvPr>
          <p:cNvSpPr>
            <a:spLocks noGrp="1"/>
          </p:cNvSpPr>
          <p:nvPr>
            <p:ph type="body" idx="4294967295"/>
          </p:nvPr>
        </p:nvSpPr>
        <p:spPr>
          <a:xfrm>
            <a:off x="457200" y="1600200"/>
            <a:ext cx="8229600" cy="5029200"/>
          </a:xfrm>
        </p:spPr>
        <p:txBody>
          <a:bodyPr/>
          <a:lstStyle/>
          <a:p>
            <a:pPr eaLnBrk="1" hangingPunct="1">
              <a:defRPr/>
            </a:pPr>
            <a:r>
              <a:rPr lang="en-US" altLang="en-US" u="sng" dirty="0"/>
              <a:t>Increment</a:t>
            </a:r>
            <a:endParaRPr lang="en-US" altLang="en-US" sz="900" dirty="0"/>
          </a:p>
          <a:p>
            <a:pPr lvl="1" eaLnBrk="1" hangingPunct="1">
              <a:defRPr/>
            </a:pPr>
            <a:r>
              <a:rPr lang="en-US" altLang="en-US" dirty="0"/>
              <a:t>Increment Analysis is a modeling exercise</a:t>
            </a:r>
            <a:endParaRPr lang="en-US" altLang="en-US" sz="900" dirty="0"/>
          </a:p>
          <a:p>
            <a:pPr lvl="1" eaLnBrk="1" hangingPunct="1">
              <a:defRPr/>
            </a:pPr>
            <a:r>
              <a:rPr lang="en-US" altLang="en-US" dirty="0"/>
              <a:t>Generally, if project emissions are below the Significant Impact Limits (SIL), increment evaluation not required</a:t>
            </a:r>
          </a:p>
          <a:p>
            <a:pPr lvl="2" eaLnBrk="1" hangingPunct="1">
              <a:defRPr/>
            </a:pPr>
            <a:endParaRPr lang="en-US" altLang="en-US" sz="900" dirty="0"/>
          </a:p>
          <a:p>
            <a:pPr lvl="1" eaLnBrk="1" hangingPunct="1">
              <a:defRPr/>
            </a:pPr>
            <a:r>
              <a:rPr lang="en-US" altLang="en-US" dirty="0"/>
              <a:t>If project emissions impact is above the SIL, evaluate all associated emissions, including secondary emission, for increment consumption</a:t>
            </a:r>
          </a:p>
          <a:p>
            <a:pPr lvl="1" eaLnBrk="1" hangingPunct="1">
              <a:buFont typeface="Wingdings" panose="05000000000000000000" pitchFamily="2" charset="2"/>
              <a:buNone/>
              <a:defRPr/>
            </a:pPr>
            <a:endParaRPr lang="en-US" altLang="en-US" sz="900" dirty="0"/>
          </a:p>
          <a:p>
            <a:pPr eaLnBrk="1" hangingPunct="1">
              <a:defRPr/>
            </a:pPr>
            <a:endParaRPr lang="en-US" altLang="en-US" dirty="0"/>
          </a:p>
        </p:txBody>
      </p:sp>
      <p:cxnSp>
        <p:nvCxnSpPr>
          <p:cNvPr id="4" name="Straight Connector 3">
            <a:extLst>
              <a:ext uri="{FF2B5EF4-FFF2-40B4-BE49-F238E27FC236}">
                <a16:creationId xmlns:a16="http://schemas.microsoft.com/office/drawing/2014/main" id="{EF0BDA61-4B1F-4935-A4CE-DC1E6079AFCD}"/>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16453" name="Slide Number Placeholder 1">
            <a:extLst>
              <a:ext uri="{FF2B5EF4-FFF2-40B4-BE49-F238E27FC236}">
                <a16:creationId xmlns:a16="http://schemas.microsoft.com/office/drawing/2014/main" id="{5F0E2363-4EEC-43DC-8410-49B9D327E9D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C975FBA-381D-4E42-9DAD-0356CBEDD02F}" type="slidenum">
              <a:rPr lang="en-US" altLang="en-US" sz="1200">
                <a:solidFill>
                  <a:schemeClr val="bg2"/>
                </a:solidFill>
                <a:effectLst/>
              </a:rPr>
              <a:pPr algn="ctr" eaLnBrk="0" hangingPunct="0">
                <a:spcBef>
                  <a:spcPct val="0"/>
                </a:spcBef>
                <a:buClrTx/>
                <a:buSzTx/>
                <a:buFontTx/>
                <a:buNone/>
              </a:pPr>
              <a:t>222</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38275">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38275">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3827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9250" name="Rectangle 2">
            <a:extLst>
              <a:ext uri="{FF2B5EF4-FFF2-40B4-BE49-F238E27FC236}">
                <a16:creationId xmlns:a16="http://schemas.microsoft.com/office/drawing/2014/main" id="{4F276B8C-7AD8-44CD-9A4D-F01A513A93EB}"/>
              </a:ext>
            </a:extLst>
          </p:cNvPr>
          <p:cNvSpPr>
            <a:spLocks noGrp="1"/>
          </p:cNvSpPr>
          <p:nvPr>
            <p:ph type="title" idx="4294967295"/>
          </p:nvPr>
        </p:nvSpPr>
        <p:spPr/>
        <p:txBody>
          <a:bodyPr anchor="b" anchorCtr="0"/>
          <a:lstStyle/>
          <a:p>
            <a:pPr eaLnBrk="1" hangingPunct="1">
              <a:defRPr/>
            </a:pPr>
            <a:r>
              <a:rPr lang="en-US" altLang="en-US" sz="4000" b="1"/>
              <a:t>Secondary Emissions</a:t>
            </a:r>
          </a:p>
        </p:txBody>
      </p:sp>
      <p:sp>
        <p:nvSpPr>
          <p:cNvPr id="309251" name="Rectangle 3">
            <a:extLst>
              <a:ext uri="{FF2B5EF4-FFF2-40B4-BE49-F238E27FC236}">
                <a16:creationId xmlns:a16="http://schemas.microsoft.com/office/drawing/2014/main" id="{1A5196D8-2566-4876-A733-FB8D7782A94F}"/>
              </a:ext>
            </a:extLst>
          </p:cNvPr>
          <p:cNvSpPr>
            <a:spLocks noGrp="1"/>
          </p:cNvSpPr>
          <p:nvPr>
            <p:ph type="body" idx="4294967295"/>
          </p:nvPr>
        </p:nvSpPr>
        <p:spPr/>
        <p:txBody>
          <a:bodyPr/>
          <a:lstStyle/>
          <a:p>
            <a:pPr eaLnBrk="1" hangingPunct="1">
              <a:defRPr/>
            </a:pPr>
            <a:r>
              <a:rPr lang="en-US" altLang="en-US" sz="2800"/>
              <a:t>Emissions which would occur as a result of the construction or operation of a major stationary source or major modification, but do not come from the major stationary source or major modification itself. Secondary emissions include emissions from any offsite support facility which would not be constructed or increase its emissions except as a result of the construction or operation of the major stationary source or major modification. </a:t>
            </a:r>
          </a:p>
        </p:txBody>
      </p:sp>
      <p:sp>
        <p:nvSpPr>
          <p:cNvPr id="618500" name="Slide Number Placeholder 1">
            <a:extLst>
              <a:ext uri="{FF2B5EF4-FFF2-40B4-BE49-F238E27FC236}">
                <a16:creationId xmlns:a16="http://schemas.microsoft.com/office/drawing/2014/main" id="{39CB6A90-4B57-415D-97EA-C8171BD5FEC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9F7AC96-227B-4782-97E1-1DFACDC50356}" type="slidenum">
              <a:rPr lang="en-US" altLang="en-US" sz="1200">
                <a:solidFill>
                  <a:schemeClr val="bg2"/>
                </a:solidFill>
                <a:effectLst/>
              </a:rPr>
              <a:pPr algn="ctr" eaLnBrk="0" hangingPunct="0">
                <a:spcBef>
                  <a:spcPct val="0"/>
                </a:spcBef>
                <a:buClrTx/>
                <a:buSzTx/>
                <a:buFontTx/>
                <a:buNone/>
              </a:pPr>
              <a:t>223</a:t>
            </a:fld>
            <a:endParaRPr lang="en-US" altLang="en-US" sz="1200">
              <a:solidFill>
                <a:schemeClr val="bg2"/>
              </a:solidFill>
              <a:effectLst/>
            </a:endParaRPr>
          </a:p>
        </p:txBody>
      </p:sp>
      <p:cxnSp>
        <p:nvCxnSpPr>
          <p:cNvPr id="5" name="Straight Connector 4">
            <a:extLst>
              <a:ext uri="{FF2B5EF4-FFF2-40B4-BE49-F238E27FC236}">
                <a16:creationId xmlns:a16="http://schemas.microsoft.com/office/drawing/2014/main" id="{EF0BDA61-4B1F-4935-A4CE-DC1E6079AFCD}"/>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Title 1">
            <a:extLst>
              <a:ext uri="{FF2B5EF4-FFF2-40B4-BE49-F238E27FC236}">
                <a16:creationId xmlns:a16="http://schemas.microsoft.com/office/drawing/2014/main" id="{4CBB2D6B-CA2F-4CA5-9A41-B1BFBB076C22}"/>
              </a:ext>
            </a:extLst>
          </p:cNvPr>
          <p:cNvSpPr>
            <a:spLocks noGrp="1"/>
          </p:cNvSpPr>
          <p:nvPr>
            <p:ph type="title" idx="4294967295"/>
          </p:nvPr>
        </p:nvSpPr>
        <p:spPr>
          <a:xfrm>
            <a:off x="457200" y="0"/>
            <a:ext cx="8229600" cy="1143000"/>
          </a:xfrm>
        </p:spPr>
        <p:txBody>
          <a:bodyPr anchorCtr="0"/>
          <a:lstStyle/>
          <a:p>
            <a:pPr eaLnBrk="1" hangingPunct="1">
              <a:defRPr/>
            </a:pPr>
            <a:r>
              <a:rPr lang="en-US" altLang="en-US" sz="4000" b="1"/>
              <a:t>EXERCISE</a:t>
            </a:r>
          </a:p>
        </p:txBody>
      </p:sp>
      <p:sp>
        <p:nvSpPr>
          <p:cNvPr id="3" name="Content Placeholder 2">
            <a:extLst>
              <a:ext uri="{FF2B5EF4-FFF2-40B4-BE49-F238E27FC236}">
                <a16:creationId xmlns:a16="http://schemas.microsoft.com/office/drawing/2014/main" id="{A9E42FED-6C35-43DA-AC24-370B6ECA830E}"/>
              </a:ext>
            </a:extLst>
          </p:cNvPr>
          <p:cNvSpPr>
            <a:spLocks noGrp="1"/>
          </p:cNvSpPr>
          <p:nvPr>
            <p:ph idx="4294967295"/>
          </p:nvPr>
        </p:nvSpPr>
        <p:spPr>
          <a:xfrm>
            <a:off x="457200" y="1143000"/>
            <a:ext cx="8229600" cy="5105400"/>
          </a:xfrm>
        </p:spPr>
        <p:txBody>
          <a:bodyPr/>
          <a:lstStyle/>
          <a:p>
            <a:pPr eaLnBrk="1" hangingPunct="1">
              <a:lnSpc>
                <a:spcPct val="90000"/>
              </a:lnSpc>
              <a:defRPr/>
            </a:pPr>
            <a:r>
              <a:rPr lang="en-US" altLang="en-US" sz="2800" dirty="0"/>
              <a:t>Scenario 1:</a:t>
            </a:r>
          </a:p>
          <a:p>
            <a:pPr lvl="1" eaLnBrk="1" hangingPunct="1">
              <a:lnSpc>
                <a:spcPct val="90000"/>
              </a:lnSpc>
              <a:defRPr/>
            </a:pPr>
            <a:r>
              <a:rPr lang="en-US" altLang="en-US" sz="2400" dirty="0"/>
              <a:t>SO2 24-hour standard (revoked in 2010) – 365 ug/m3 (140 ppb)</a:t>
            </a:r>
          </a:p>
          <a:p>
            <a:pPr lvl="1" eaLnBrk="1" hangingPunct="1">
              <a:lnSpc>
                <a:spcPct val="90000"/>
              </a:lnSpc>
              <a:defRPr/>
            </a:pPr>
            <a:r>
              <a:rPr lang="en-US" altLang="en-US" sz="2400" dirty="0"/>
              <a:t>SO2 24 hour increment – 91 ug/m</a:t>
            </a:r>
            <a:r>
              <a:rPr lang="en-US" altLang="en-US" sz="2400" baseline="30000" dirty="0"/>
              <a:t>3</a:t>
            </a:r>
          </a:p>
          <a:p>
            <a:pPr lvl="1" eaLnBrk="1" hangingPunct="1">
              <a:lnSpc>
                <a:spcPct val="90000"/>
              </a:lnSpc>
              <a:defRPr/>
            </a:pPr>
            <a:r>
              <a:rPr lang="en-US" altLang="en-US" sz="2400" dirty="0"/>
              <a:t>SO2  Baseline Concentration – 200 ug/m</a:t>
            </a:r>
            <a:r>
              <a:rPr lang="en-US" altLang="en-US" sz="2400" baseline="30000" dirty="0"/>
              <a:t>3</a:t>
            </a:r>
          </a:p>
          <a:p>
            <a:pPr lvl="1" eaLnBrk="1" hangingPunct="1">
              <a:lnSpc>
                <a:spcPct val="90000"/>
              </a:lnSpc>
              <a:defRPr/>
            </a:pPr>
            <a:r>
              <a:rPr lang="en-US" altLang="en-US" sz="2400" dirty="0"/>
              <a:t>SO2 increment consumed – 61 ug/m</a:t>
            </a:r>
            <a:r>
              <a:rPr lang="en-US" altLang="en-US" sz="2400" baseline="30000" dirty="0"/>
              <a:t>3</a:t>
            </a:r>
          </a:p>
          <a:p>
            <a:pPr lvl="1" eaLnBrk="1" hangingPunct="1">
              <a:lnSpc>
                <a:spcPct val="90000"/>
              </a:lnSpc>
              <a:defRPr/>
            </a:pPr>
            <a:r>
              <a:rPr lang="en-US" altLang="en-US" sz="2400" dirty="0"/>
              <a:t>Construction emissions impact – 10 ug/m</a:t>
            </a:r>
            <a:r>
              <a:rPr lang="en-US" altLang="en-US" sz="2400" baseline="30000" dirty="0"/>
              <a:t>3</a:t>
            </a:r>
            <a:endParaRPr lang="en-US" altLang="en-US" dirty="0"/>
          </a:p>
          <a:p>
            <a:pPr eaLnBrk="1" hangingPunct="1">
              <a:lnSpc>
                <a:spcPct val="90000"/>
              </a:lnSpc>
              <a:defRPr/>
            </a:pPr>
            <a:r>
              <a:rPr lang="en-US" altLang="en-US" sz="2800" dirty="0"/>
              <a:t>Scenario 2:  </a:t>
            </a:r>
          </a:p>
          <a:p>
            <a:pPr lvl="1" eaLnBrk="1" hangingPunct="1">
              <a:lnSpc>
                <a:spcPct val="90000"/>
              </a:lnSpc>
              <a:defRPr/>
            </a:pPr>
            <a:r>
              <a:rPr lang="en-US" altLang="en-US" sz="2400" dirty="0"/>
              <a:t>Same as 1 except </a:t>
            </a:r>
          </a:p>
          <a:p>
            <a:pPr lvl="2" eaLnBrk="1" hangingPunct="1">
              <a:lnSpc>
                <a:spcPct val="90000"/>
              </a:lnSpc>
              <a:defRPr/>
            </a:pPr>
            <a:r>
              <a:rPr lang="en-US" altLang="en-US" dirty="0"/>
              <a:t>SO2 increment consumed is 81 ug/m</a:t>
            </a:r>
            <a:r>
              <a:rPr lang="en-US" altLang="en-US" baseline="30000" dirty="0"/>
              <a:t>3</a:t>
            </a:r>
          </a:p>
          <a:p>
            <a:pPr lvl="2" eaLnBrk="1" hangingPunct="1">
              <a:lnSpc>
                <a:spcPct val="90000"/>
              </a:lnSpc>
              <a:defRPr/>
            </a:pPr>
            <a:r>
              <a:rPr lang="en-US" altLang="en-US" dirty="0"/>
              <a:t>construction emissions impact is 15 ug/m</a:t>
            </a:r>
            <a:r>
              <a:rPr lang="en-US" altLang="en-US" baseline="30000" dirty="0"/>
              <a:t>3</a:t>
            </a:r>
            <a:r>
              <a:rPr lang="en-US" altLang="en-US" dirty="0"/>
              <a:t>?</a:t>
            </a:r>
          </a:p>
          <a:p>
            <a:pPr eaLnBrk="1" hangingPunct="1">
              <a:lnSpc>
                <a:spcPct val="90000"/>
              </a:lnSpc>
              <a:defRPr/>
            </a:pPr>
            <a:r>
              <a:rPr lang="en-US" altLang="en-US" sz="2800" dirty="0"/>
              <a:t>Scenario 3:</a:t>
            </a:r>
          </a:p>
          <a:p>
            <a:pPr lvl="1" eaLnBrk="1" hangingPunct="1">
              <a:lnSpc>
                <a:spcPct val="90000"/>
              </a:lnSpc>
              <a:defRPr/>
            </a:pPr>
            <a:r>
              <a:rPr lang="en-US" altLang="en-US" sz="2400" dirty="0"/>
              <a:t>Same as 1 except Baseline concentration was 300 ug/m3</a:t>
            </a:r>
          </a:p>
          <a:p>
            <a:pPr lvl="1" eaLnBrk="1" hangingPunct="1">
              <a:lnSpc>
                <a:spcPct val="90000"/>
              </a:lnSpc>
              <a:defRPr/>
            </a:pPr>
            <a:endParaRPr lang="en-US" altLang="en-US" dirty="0">
              <a:solidFill>
                <a:srgbClr val="FFFF00"/>
              </a:solidFill>
            </a:endParaRPr>
          </a:p>
        </p:txBody>
      </p:sp>
      <p:cxnSp>
        <p:nvCxnSpPr>
          <p:cNvPr id="4" name="Straight Connector 3">
            <a:extLst>
              <a:ext uri="{FF2B5EF4-FFF2-40B4-BE49-F238E27FC236}">
                <a16:creationId xmlns:a16="http://schemas.microsoft.com/office/drawing/2014/main" id="{CFAD3FE8-C5B3-4D0A-9E01-9E425801540F}"/>
              </a:ext>
            </a:extLst>
          </p:cNvPr>
          <p:cNvCxnSpPr/>
          <p:nvPr/>
        </p:nvCxnSpPr>
        <p:spPr>
          <a:xfrm>
            <a:off x="457200" y="1004711"/>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20549" name="Slide Number Placeholder 1">
            <a:extLst>
              <a:ext uri="{FF2B5EF4-FFF2-40B4-BE49-F238E27FC236}">
                <a16:creationId xmlns:a16="http://schemas.microsoft.com/office/drawing/2014/main" id="{F0439647-973E-4EDA-82FB-55FFA0AE5A9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F56A44B-EC96-40B6-97B0-6D5A428EBF2D}" type="slidenum">
              <a:rPr lang="en-US" altLang="en-US" sz="1200">
                <a:solidFill>
                  <a:schemeClr val="bg2"/>
                </a:solidFill>
                <a:effectLst/>
              </a:rPr>
              <a:pPr algn="ctr" eaLnBrk="0" hangingPunct="0">
                <a:spcBef>
                  <a:spcPct val="0"/>
                </a:spcBef>
                <a:buClrTx/>
                <a:buSzTx/>
                <a:buFontTx/>
                <a:buNone/>
              </a:pPr>
              <a:t>224</a:t>
            </a:fld>
            <a:endParaRPr lang="en-US" altLang="en-US" sz="1200">
              <a:solidFill>
                <a:schemeClr val="bg2"/>
              </a:solidFill>
              <a:effectLst/>
            </a:endParaRPr>
          </a:p>
        </p:txBody>
      </p:sp>
    </p:spTree>
    <p:extLst>
      <p:ext uri="{BB962C8B-B14F-4D97-AF65-F5344CB8AC3E}">
        <p14:creationId xmlns:p14="http://schemas.microsoft.com/office/powerpoint/2010/main" val="32676739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8" end="8"/>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1" end="11"/>
                                            </p:txEl>
                                          </p:spTgt>
                                        </p:tgtEl>
                                        <p:attrNameLst>
                                          <p:attrName>style.visibility</p:attrName>
                                        </p:attrNameLst>
                                      </p:cBhvr>
                                      <p:to>
                                        <p:strVal val="visible"/>
                                      </p:to>
                                    </p:set>
                                  </p:childTnLst>
                                </p:cTn>
                              </p:par>
                              <p:par>
                                <p:cTn id="21" presetID="1" presetClass="exit"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1298" name="Rectangle 2">
            <a:extLst>
              <a:ext uri="{FF2B5EF4-FFF2-40B4-BE49-F238E27FC236}">
                <a16:creationId xmlns:a16="http://schemas.microsoft.com/office/drawing/2014/main" id="{A093B13F-5E79-42DB-9849-84F1F655E534}"/>
              </a:ext>
            </a:extLst>
          </p:cNvPr>
          <p:cNvSpPr>
            <a:spLocks noGrp="1"/>
          </p:cNvSpPr>
          <p:nvPr>
            <p:ph type="title" idx="4294967295"/>
          </p:nvPr>
        </p:nvSpPr>
        <p:spPr>
          <a:xfrm>
            <a:off x="457200" y="285750"/>
            <a:ext cx="8229600" cy="942975"/>
          </a:xfrm>
        </p:spPr>
        <p:txBody>
          <a:bodyPr anchorCtr="0"/>
          <a:lstStyle/>
          <a:p>
            <a:pPr eaLnBrk="1" hangingPunct="1">
              <a:defRPr/>
            </a:pPr>
            <a:r>
              <a:rPr lang="en-US" altLang="en-US" sz="4000" b="1"/>
              <a:t>NAAQS analysis</a:t>
            </a:r>
            <a:br>
              <a:rPr lang="en-US" altLang="en-US" sz="4000" b="1"/>
            </a:br>
            <a:r>
              <a:rPr lang="en-US" altLang="en-US" sz="4000" b="1"/>
              <a:t>PSD</a:t>
            </a:r>
          </a:p>
        </p:txBody>
      </p:sp>
      <p:sp>
        <p:nvSpPr>
          <p:cNvPr id="437251" name="Rectangle 3">
            <a:extLst>
              <a:ext uri="{FF2B5EF4-FFF2-40B4-BE49-F238E27FC236}">
                <a16:creationId xmlns:a16="http://schemas.microsoft.com/office/drawing/2014/main" id="{958F4148-7055-424C-BB23-8B61230FACF9}"/>
              </a:ext>
            </a:extLst>
          </p:cNvPr>
          <p:cNvSpPr>
            <a:spLocks noGrp="1"/>
          </p:cNvSpPr>
          <p:nvPr>
            <p:ph type="body" idx="4294967295"/>
          </p:nvPr>
        </p:nvSpPr>
        <p:spPr>
          <a:xfrm>
            <a:off x="457200" y="1752600"/>
            <a:ext cx="8229600" cy="4525963"/>
          </a:xfrm>
        </p:spPr>
        <p:txBody>
          <a:bodyPr/>
          <a:lstStyle/>
          <a:p>
            <a:pPr eaLnBrk="1" hangingPunct="1">
              <a:defRPr/>
            </a:pPr>
            <a:endParaRPr lang="en-US" altLang="en-US" sz="900"/>
          </a:p>
          <a:p>
            <a:pPr eaLnBrk="1" hangingPunct="1">
              <a:defRPr/>
            </a:pPr>
            <a:r>
              <a:rPr lang="en-US" altLang="en-US" sz="2800"/>
              <a:t>If project increase is below the SIL, no further review necessary</a:t>
            </a:r>
          </a:p>
          <a:p>
            <a:pPr eaLnBrk="1" hangingPunct="1">
              <a:defRPr/>
            </a:pPr>
            <a:r>
              <a:rPr lang="en-US" altLang="en-US" sz="2800"/>
              <a:t>If project increase is above the SIL, then evaluate all emissions for NAAQS impact</a:t>
            </a:r>
            <a:endParaRPr lang="en-US" altLang="en-US" sz="2400"/>
          </a:p>
          <a:p>
            <a:pPr eaLnBrk="1" hangingPunct="1">
              <a:defRPr/>
            </a:pPr>
            <a:r>
              <a:rPr lang="en-US" altLang="en-US" sz="2800"/>
              <a:t>Impact on Nonattainment Area</a:t>
            </a:r>
          </a:p>
          <a:p>
            <a:pPr lvl="1" eaLnBrk="1" hangingPunct="1">
              <a:defRPr/>
            </a:pPr>
            <a:endParaRPr lang="en-US" altLang="en-US" sz="700"/>
          </a:p>
          <a:p>
            <a:pPr lvl="2" eaLnBrk="1" hangingPunct="1">
              <a:defRPr/>
            </a:pPr>
            <a:r>
              <a:rPr lang="en-US" altLang="en-US"/>
              <a:t>If project increase is above the SIL, must reduce impacts of its emissions by obtaining emission reductions to compensate for its adverse impact.</a:t>
            </a:r>
          </a:p>
        </p:txBody>
      </p:sp>
      <p:cxnSp>
        <p:nvCxnSpPr>
          <p:cNvPr id="4" name="Straight Connector 3">
            <a:extLst>
              <a:ext uri="{FF2B5EF4-FFF2-40B4-BE49-F238E27FC236}">
                <a16:creationId xmlns:a16="http://schemas.microsoft.com/office/drawing/2014/main" id="{F2C92101-B342-483B-A768-AAF9DAECA443}"/>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22597" name="Slide Number Placeholder 1">
            <a:extLst>
              <a:ext uri="{FF2B5EF4-FFF2-40B4-BE49-F238E27FC236}">
                <a16:creationId xmlns:a16="http://schemas.microsoft.com/office/drawing/2014/main" id="{69CD4894-A035-4244-8BC3-334C8B9C93E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BC6BEB9-9C95-42FC-B247-903150FD865C}" type="slidenum">
              <a:rPr lang="en-US" altLang="en-US" sz="1200">
                <a:solidFill>
                  <a:schemeClr val="bg2"/>
                </a:solidFill>
                <a:effectLst/>
              </a:rPr>
              <a:pPr algn="ctr" eaLnBrk="0" hangingPunct="0">
                <a:spcBef>
                  <a:spcPct val="0"/>
                </a:spcBef>
                <a:buClrTx/>
                <a:buSzTx/>
                <a:buFontTx/>
                <a:buNone/>
              </a:pPr>
              <a:t>225</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37251">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37251">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37251">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3725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2322" name="Title 1">
            <a:extLst>
              <a:ext uri="{FF2B5EF4-FFF2-40B4-BE49-F238E27FC236}">
                <a16:creationId xmlns:a16="http://schemas.microsoft.com/office/drawing/2014/main" id="{D6B4AC15-46EE-437D-8FBD-D14A06F3FD11}"/>
              </a:ext>
            </a:extLst>
          </p:cNvPr>
          <p:cNvSpPr>
            <a:spLocks noGrp="1"/>
          </p:cNvSpPr>
          <p:nvPr>
            <p:ph type="title" idx="4294967295"/>
          </p:nvPr>
        </p:nvSpPr>
        <p:spPr/>
        <p:txBody>
          <a:bodyPr anchorCtr="0"/>
          <a:lstStyle/>
          <a:p>
            <a:pPr eaLnBrk="1" hangingPunct="1">
              <a:defRPr/>
            </a:pPr>
            <a:r>
              <a:rPr lang="en-US" altLang="en-US" sz="4000" b="1"/>
              <a:t>Pre-construction Monitoring</a:t>
            </a:r>
            <a:r>
              <a:rPr lang="en-US" altLang="en-US" sz="4000" b="1" u="sng"/>
              <a:t> </a:t>
            </a:r>
            <a:br>
              <a:rPr lang="en-US" altLang="en-US" sz="4000" b="1" u="sng"/>
            </a:br>
            <a:r>
              <a:rPr lang="en-US" altLang="en-US" sz="4000" b="1"/>
              <a:t>PSD</a:t>
            </a:r>
          </a:p>
        </p:txBody>
      </p:sp>
      <p:sp>
        <p:nvSpPr>
          <p:cNvPr id="3" name="Content Placeholder 2">
            <a:extLst>
              <a:ext uri="{FF2B5EF4-FFF2-40B4-BE49-F238E27FC236}">
                <a16:creationId xmlns:a16="http://schemas.microsoft.com/office/drawing/2014/main" id="{85E19928-054C-46B1-B3FE-E3A220AABF00}"/>
              </a:ext>
            </a:extLst>
          </p:cNvPr>
          <p:cNvSpPr>
            <a:spLocks noGrp="1"/>
          </p:cNvSpPr>
          <p:nvPr>
            <p:ph idx="4294967295"/>
          </p:nvPr>
        </p:nvSpPr>
        <p:spPr>
          <a:xfrm>
            <a:off x="457200" y="1524000"/>
            <a:ext cx="8305800" cy="5105400"/>
          </a:xfrm>
        </p:spPr>
        <p:txBody>
          <a:bodyPr/>
          <a:lstStyle/>
          <a:p>
            <a:pPr eaLnBrk="1" hangingPunct="1">
              <a:lnSpc>
                <a:spcPct val="90000"/>
              </a:lnSpc>
              <a:defRPr/>
            </a:pPr>
            <a:r>
              <a:rPr lang="en-US" altLang="en-US" sz="2400"/>
              <a:t>Minimum of 1 year preconstruction ambient monitoring data</a:t>
            </a:r>
          </a:p>
          <a:p>
            <a:pPr eaLnBrk="1" hangingPunct="1">
              <a:lnSpc>
                <a:spcPct val="90000"/>
              </a:lnSpc>
              <a:defRPr/>
            </a:pPr>
            <a:r>
              <a:rPr lang="en-US" altLang="en-US" sz="2400"/>
              <a:t>May use approved state monitors</a:t>
            </a:r>
          </a:p>
          <a:p>
            <a:pPr marL="0" indent="0" eaLnBrk="1" hangingPunct="1">
              <a:lnSpc>
                <a:spcPct val="90000"/>
              </a:lnSpc>
              <a:buFont typeface="Wingdings" panose="05000000000000000000" pitchFamily="2" charset="2"/>
              <a:buNone/>
              <a:defRPr/>
            </a:pPr>
            <a:endParaRPr lang="en-US" altLang="en-US" sz="2400"/>
          </a:p>
          <a:p>
            <a:pPr eaLnBrk="1" hangingPunct="1">
              <a:lnSpc>
                <a:spcPct val="90000"/>
              </a:lnSpc>
              <a:defRPr/>
            </a:pPr>
            <a:r>
              <a:rPr lang="en-US" altLang="en-US" sz="2400"/>
              <a:t>Pollutants to monitor</a:t>
            </a:r>
          </a:p>
          <a:p>
            <a:pPr lvl="2" eaLnBrk="1" hangingPunct="1">
              <a:lnSpc>
                <a:spcPct val="90000"/>
              </a:lnSpc>
              <a:defRPr/>
            </a:pPr>
            <a:r>
              <a:rPr lang="en-US" altLang="en-US"/>
              <a:t>New construction – pollutants PTE &gt; significance amount</a:t>
            </a:r>
          </a:p>
          <a:p>
            <a:pPr lvl="2" eaLnBrk="1" hangingPunct="1">
              <a:lnSpc>
                <a:spcPct val="90000"/>
              </a:lnSpc>
              <a:defRPr/>
            </a:pPr>
            <a:r>
              <a:rPr lang="en-US" altLang="en-US"/>
              <a:t>Modifications – pollutants resulting in significant net emissions increase</a:t>
            </a:r>
          </a:p>
          <a:p>
            <a:pPr lvl="2" eaLnBrk="1" hangingPunct="1">
              <a:lnSpc>
                <a:spcPct val="90000"/>
              </a:lnSpc>
              <a:defRPr/>
            </a:pPr>
            <a:r>
              <a:rPr lang="en-US" altLang="en-US"/>
              <a:t>Non-criteria pollutants – as determined necessary</a:t>
            </a:r>
          </a:p>
          <a:p>
            <a:pPr lvl="2" eaLnBrk="1" hangingPunct="1">
              <a:lnSpc>
                <a:spcPct val="90000"/>
              </a:lnSpc>
              <a:defRPr/>
            </a:pPr>
            <a:endParaRPr lang="en-US" altLang="en-US"/>
          </a:p>
          <a:p>
            <a:pPr eaLnBrk="1" hangingPunct="1">
              <a:lnSpc>
                <a:spcPct val="90000"/>
              </a:lnSpc>
              <a:defRPr/>
            </a:pPr>
            <a:r>
              <a:rPr lang="en-US" altLang="en-US" sz="2400" u="sng"/>
              <a:t>Post-construction Monitoring</a:t>
            </a:r>
            <a:endParaRPr lang="en-US" altLang="en-US" sz="2400"/>
          </a:p>
          <a:p>
            <a:pPr lvl="2" eaLnBrk="1" hangingPunct="1">
              <a:lnSpc>
                <a:spcPct val="90000"/>
              </a:lnSpc>
              <a:defRPr/>
            </a:pPr>
            <a:r>
              <a:rPr lang="en-US" altLang="en-US"/>
              <a:t>As determined necessary</a:t>
            </a:r>
          </a:p>
        </p:txBody>
      </p:sp>
      <p:cxnSp>
        <p:nvCxnSpPr>
          <p:cNvPr id="4" name="Straight Connector 3">
            <a:extLst>
              <a:ext uri="{FF2B5EF4-FFF2-40B4-BE49-F238E27FC236}">
                <a16:creationId xmlns:a16="http://schemas.microsoft.com/office/drawing/2014/main" id="{35EBAC39-0903-4C7F-8371-A62118CF3790}"/>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24645" name="Slide Number Placeholder 1">
            <a:extLst>
              <a:ext uri="{FF2B5EF4-FFF2-40B4-BE49-F238E27FC236}">
                <a16:creationId xmlns:a16="http://schemas.microsoft.com/office/drawing/2014/main" id="{BD46FB06-A34E-4D5C-8C92-92EC189F6D4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5B6C47B-7C48-4E8E-BF08-3F0D20B4A550}" type="slidenum">
              <a:rPr lang="en-US" altLang="en-US" sz="1200">
                <a:solidFill>
                  <a:schemeClr val="bg2"/>
                </a:solidFill>
                <a:effectLst/>
              </a:rPr>
              <a:pPr algn="ctr" eaLnBrk="0" hangingPunct="0">
                <a:spcBef>
                  <a:spcPct val="0"/>
                </a:spcBef>
                <a:buClrTx/>
                <a:buSzTx/>
                <a:buFontTx/>
                <a:buNone/>
              </a:pPr>
              <a:t>226</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3">
                                            <p:txEl>
                                              <p:pRg st="1" end="1"/>
                                            </p:txEl>
                                          </p:spTgt>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par>
                                <p:cTn id="27" presetID="1" presetClass="exit" presetSubtype="0" fill="hold"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6" end="6"/>
                                            </p:txEl>
                                          </p:spTgt>
                                        </p:tgtEl>
                                        <p:attrNameLst>
                                          <p:attrName>style.visibility</p:attrName>
                                        </p:attrNameLst>
                                      </p:cBhvr>
                                      <p:to>
                                        <p:strVal val="visible"/>
                                      </p:to>
                                    </p:set>
                                  </p:childTnLst>
                                </p:cTn>
                              </p:par>
                              <p:par>
                                <p:cTn id="33" presetID="1" presetClass="exit" presetSubtype="0" fill="hold" nodeType="withEffect">
                                  <p:stCondLst>
                                    <p:cond delay="0"/>
                                  </p:stCondLst>
                                  <p:childTnLst>
                                    <p:set>
                                      <p:cBhvr>
                                        <p:cTn id="34" dur="1" fill="hold">
                                          <p:stCondLst>
                                            <p:cond delay="0"/>
                                          </p:stCondLst>
                                        </p:cTn>
                                        <p:tgtEl>
                                          <p:spTgt spid="3">
                                            <p:txEl>
                                              <p:pRg st="5" end="5"/>
                                            </p:txEl>
                                          </p:spTgt>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
                                            <p:txEl>
                                              <p:pRg st="9" end="9"/>
                                            </p:txEl>
                                          </p:spTgt>
                                        </p:tgtEl>
                                        <p:attrNameLst>
                                          <p:attrName>style.visibility</p:attrName>
                                        </p:attrNameLst>
                                      </p:cBhvr>
                                      <p:to>
                                        <p:strVal val="visible"/>
                                      </p:to>
                                    </p:set>
                                  </p:childTnLst>
                                </p:cTn>
                              </p:par>
                              <p:par>
                                <p:cTn id="41" presetID="1" presetClass="exit" presetSubtype="0" fill="hold" nodeType="withEffect">
                                  <p:stCondLst>
                                    <p:cond delay="0"/>
                                  </p:stCondLst>
                                  <p:childTnLst>
                                    <p:set>
                                      <p:cBhvr>
                                        <p:cTn id="42" dur="1" fill="hold">
                                          <p:stCondLst>
                                            <p:cond delay="0"/>
                                          </p:stCondLst>
                                        </p:cTn>
                                        <p:tgtEl>
                                          <p:spTgt spid="3">
                                            <p:txEl>
                                              <p:pRg st="0" end="0"/>
                                            </p:txEl>
                                          </p:spTgt>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3">
                                            <p:txEl>
                                              <p:pRg st="1" end="1"/>
                                            </p:txEl>
                                          </p:spTgt>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3">
                                            <p:txEl>
                                              <p:pRg st="3" end="3"/>
                                            </p:txEl>
                                          </p:spTgt>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3">
                                            <p:txEl>
                                              <p:pRg st="4" end="4"/>
                                            </p:txEl>
                                          </p:spTgt>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3">
                                            <p:txEl>
                                              <p:pRg st="5" end="5"/>
                                            </p:txEl>
                                          </p:spTgt>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3">
                                            <p:txEl>
                                              <p:pRg st="6" end="6"/>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3346" name="Title 1">
            <a:extLst>
              <a:ext uri="{FF2B5EF4-FFF2-40B4-BE49-F238E27FC236}">
                <a16:creationId xmlns:a16="http://schemas.microsoft.com/office/drawing/2014/main" id="{2BC22925-62A7-4C11-8DC1-9CCEEC30E56D}"/>
              </a:ext>
            </a:extLst>
          </p:cNvPr>
          <p:cNvSpPr>
            <a:spLocks noGrp="1"/>
          </p:cNvSpPr>
          <p:nvPr>
            <p:ph type="title" idx="4294967295"/>
          </p:nvPr>
        </p:nvSpPr>
        <p:spPr/>
        <p:txBody>
          <a:bodyPr anchorCtr="0"/>
          <a:lstStyle/>
          <a:p>
            <a:pPr eaLnBrk="1" hangingPunct="1">
              <a:defRPr/>
            </a:pPr>
            <a:r>
              <a:rPr lang="en-US" altLang="en-US" sz="4000" b="1"/>
              <a:t>Permit Conditions</a:t>
            </a:r>
            <a:br>
              <a:rPr lang="en-US" altLang="en-US" sz="4000" b="1"/>
            </a:br>
            <a:r>
              <a:rPr lang="en-US" altLang="en-US" sz="4000" b="1"/>
              <a:t>PSD</a:t>
            </a:r>
          </a:p>
        </p:txBody>
      </p:sp>
      <p:sp>
        <p:nvSpPr>
          <p:cNvPr id="3" name="Content Placeholder 2">
            <a:extLst>
              <a:ext uri="{FF2B5EF4-FFF2-40B4-BE49-F238E27FC236}">
                <a16:creationId xmlns:a16="http://schemas.microsoft.com/office/drawing/2014/main" id="{0867D62E-88DB-46F7-93B5-0D9922265B5C}"/>
              </a:ext>
            </a:extLst>
          </p:cNvPr>
          <p:cNvSpPr>
            <a:spLocks noGrp="1"/>
          </p:cNvSpPr>
          <p:nvPr>
            <p:ph idx="4294967295"/>
          </p:nvPr>
        </p:nvSpPr>
        <p:spPr>
          <a:xfrm>
            <a:off x="457200" y="1752600"/>
            <a:ext cx="8229600" cy="4525963"/>
          </a:xfrm>
        </p:spPr>
        <p:txBody>
          <a:bodyPr/>
          <a:lstStyle/>
          <a:p>
            <a:pPr eaLnBrk="1" hangingPunct="1">
              <a:lnSpc>
                <a:spcPct val="90000"/>
              </a:lnSpc>
              <a:defRPr/>
            </a:pPr>
            <a:r>
              <a:rPr lang="en-US" altLang="en-US" sz="3000" u="sng"/>
              <a:t>Obligation of source to provide information</a:t>
            </a:r>
          </a:p>
          <a:p>
            <a:pPr lvl="1" eaLnBrk="1" hangingPunct="1">
              <a:lnSpc>
                <a:spcPct val="90000"/>
              </a:lnSpc>
              <a:defRPr/>
            </a:pPr>
            <a:r>
              <a:rPr lang="en-US" altLang="en-US" sz="2400"/>
              <a:t>Mandatory </a:t>
            </a:r>
          </a:p>
          <a:p>
            <a:pPr lvl="2" eaLnBrk="1" hangingPunct="1">
              <a:lnSpc>
                <a:spcPct val="90000"/>
              </a:lnSpc>
              <a:defRPr/>
            </a:pPr>
            <a:r>
              <a:rPr lang="en-US" altLang="en-US"/>
              <a:t>information necessary to evaluate proposed source, construction schedule, emissions, controls and emissions impacts</a:t>
            </a:r>
          </a:p>
          <a:p>
            <a:pPr lvl="1" eaLnBrk="1" hangingPunct="1">
              <a:lnSpc>
                <a:spcPct val="90000"/>
              </a:lnSpc>
              <a:defRPr/>
            </a:pPr>
            <a:r>
              <a:rPr lang="en-US" altLang="en-US" sz="2400"/>
              <a:t>Upon request </a:t>
            </a:r>
          </a:p>
          <a:p>
            <a:pPr lvl="2" eaLnBrk="1" hangingPunct="1">
              <a:lnSpc>
                <a:spcPct val="90000"/>
              </a:lnSpc>
              <a:defRPr/>
            </a:pPr>
            <a:r>
              <a:rPr lang="en-US" altLang="en-US"/>
              <a:t>air quality impact evaluation of proposal, including met and topo data</a:t>
            </a:r>
          </a:p>
          <a:p>
            <a:pPr lvl="2" eaLnBrk="1" hangingPunct="1">
              <a:lnSpc>
                <a:spcPct val="90000"/>
              </a:lnSpc>
              <a:defRPr/>
            </a:pPr>
            <a:r>
              <a:rPr lang="en-US" altLang="en-US"/>
              <a:t>Air quality impacts, and nature and extent of commercial, residential, industrial and other growth since 8/7/77, in the area the source would affect</a:t>
            </a:r>
          </a:p>
          <a:p>
            <a:pPr lvl="1" eaLnBrk="1" hangingPunct="1">
              <a:lnSpc>
                <a:spcPct val="90000"/>
              </a:lnSpc>
              <a:defRPr/>
            </a:pPr>
            <a:endParaRPr lang="en-US" altLang="en-US" sz="2400"/>
          </a:p>
        </p:txBody>
      </p:sp>
      <p:cxnSp>
        <p:nvCxnSpPr>
          <p:cNvPr id="4" name="Straight Connector 3">
            <a:extLst>
              <a:ext uri="{FF2B5EF4-FFF2-40B4-BE49-F238E27FC236}">
                <a16:creationId xmlns:a16="http://schemas.microsoft.com/office/drawing/2014/main" id="{2F52DB96-224B-4D8D-BD21-EF2A9FCBC02C}"/>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26693" name="Slide Number Placeholder 1">
            <a:extLst>
              <a:ext uri="{FF2B5EF4-FFF2-40B4-BE49-F238E27FC236}">
                <a16:creationId xmlns:a16="http://schemas.microsoft.com/office/drawing/2014/main" id="{1E378C5E-E3DC-427A-8F00-5F9DEF892A5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BC7A798-042F-4402-9367-BDF43CE5A6E4}" type="slidenum">
              <a:rPr lang="en-US" altLang="en-US" sz="1200">
                <a:solidFill>
                  <a:schemeClr val="bg2"/>
                </a:solidFill>
                <a:effectLst/>
              </a:rPr>
              <a:pPr algn="ctr" eaLnBrk="0" hangingPunct="0">
                <a:spcBef>
                  <a:spcPct val="0"/>
                </a:spcBef>
                <a:buClrTx/>
                <a:buSzTx/>
                <a:buFontTx/>
                <a:buNone/>
              </a:pPr>
              <a:t>227</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xit" presetSubtype="0" fill="hold" nodeType="withEffect">
                                  <p:stCondLst>
                                    <p:cond delay="0"/>
                                  </p:stCondLst>
                                  <p:childTnLst>
                                    <p:set>
                                      <p:cBhvr>
                                        <p:cTn id="16" dur="1" fill="hold">
                                          <p:stCondLst>
                                            <p:cond delay="0"/>
                                          </p:stCondLst>
                                        </p:cTn>
                                        <p:tgtEl>
                                          <p:spTgt spid="3">
                                            <p:txEl>
                                              <p:pRg st="1" end="1"/>
                                            </p:txEl>
                                          </p:spTgt>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4370" name="Title 1">
            <a:extLst>
              <a:ext uri="{FF2B5EF4-FFF2-40B4-BE49-F238E27FC236}">
                <a16:creationId xmlns:a16="http://schemas.microsoft.com/office/drawing/2014/main" id="{7814D49F-8BD6-4D2E-9CE7-9F456CE69661}"/>
              </a:ext>
            </a:extLst>
          </p:cNvPr>
          <p:cNvSpPr>
            <a:spLocks noGrp="1"/>
          </p:cNvSpPr>
          <p:nvPr>
            <p:ph type="title" idx="4294967295"/>
          </p:nvPr>
        </p:nvSpPr>
        <p:spPr/>
        <p:txBody>
          <a:bodyPr anchorCtr="0"/>
          <a:lstStyle/>
          <a:p>
            <a:pPr eaLnBrk="1" hangingPunct="1">
              <a:defRPr/>
            </a:pPr>
            <a:r>
              <a:rPr lang="en-US" altLang="en-US" sz="4000" b="1"/>
              <a:t>Other analysis</a:t>
            </a:r>
            <a:br>
              <a:rPr lang="en-US" altLang="en-US" sz="4000" b="1"/>
            </a:br>
            <a:r>
              <a:rPr lang="en-US" altLang="en-US" sz="4000" b="1"/>
              <a:t>PSD</a:t>
            </a:r>
          </a:p>
        </p:txBody>
      </p:sp>
      <p:sp>
        <p:nvSpPr>
          <p:cNvPr id="3" name="Content Placeholder 2">
            <a:extLst>
              <a:ext uri="{FF2B5EF4-FFF2-40B4-BE49-F238E27FC236}">
                <a16:creationId xmlns:a16="http://schemas.microsoft.com/office/drawing/2014/main" id="{86213330-567C-4F12-B232-5A93639ADC37}"/>
              </a:ext>
            </a:extLst>
          </p:cNvPr>
          <p:cNvSpPr>
            <a:spLocks noGrp="1"/>
          </p:cNvSpPr>
          <p:nvPr>
            <p:ph idx="4294967295"/>
          </p:nvPr>
        </p:nvSpPr>
        <p:spPr>
          <a:xfrm>
            <a:off x="457200" y="1600200"/>
            <a:ext cx="8229600" cy="4648200"/>
          </a:xfrm>
        </p:spPr>
        <p:txBody>
          <a:bodyPr/>
          <a:lstStyle/>
          <a:p>
            <a:pPr eaLnBrk="1" hangingPunct="1">
              <a:lnSpc>
                <a:spcPct val="90000"/>
              </a:lnSpc>
              <a:defRPr/>
            </a:pPr>
            <a:r>
              <a:rPr lang="en-US" altLang="en-US" sz="2000" u="sng"/>
              <a:t>Additional Impact Analysis </a:t>
            </a:r>
          </a:p>
          <a:p>
            <a:pPr eaLnBrk="1" hangingPunct="1">
              <a:lnSpc>
                <a:spcPct val="90000"/>
              </a:lnSpc>
              <a:defRPr/>
            </a:pPr>
            <a:endParaRPr lang="en-US" altLang="en-US" sz="2000" i="1" u="sng"/>
          </a:p>
          <a:p>
            <a:pPr lvl="1" eaLnBrk="1" hangingPunct="1">
              <a:lnSpc>
                <a:spcPct val="90000"/>
              </a:lnSpc>
              <a:defRPr/>
            </a:pPr>
            <a:r>
              <a:rPr lang="en-US" altLang="en-US" sz="2000"/>
              <a:t>Impairment to visibility, soils &amp; vegetation</a:t>
            </a:r>
          </a:p>
          <a:p>
            <a:pPr lvl="2" eaLnBrk="1" hangingPunct="1">
              <a:lnSpc>
                <a:spcPct val="90000"/>
              </a:lnSpc>
              <a:defRPr/>
            </a:pPr>
            <a:r>
              <a:rPr lang="en-US" altLang="en-US" sz="2000"/>
              <a:t>As a result of the source or modification</a:t>
            </a:r>
          </a:p>
          <a:p>
            <a:pPr lvl="2" eaLnBrk="1" hangingPunct="1">
              <a:lnSpc>
                <a:spcPct val="90000"/>
              </a:lnSpc>
              <a:defRPr/>
            </a:pPr>
            <a:r>
              <a:rPr lang="en-US" altLang="en-US" sz="2000"/>
              <a:t>Must include general commercial, residential, industrial and other associated growth</a:t>
            </a:r>
          </a:p>
          <a:p>
            <a:pPr lvl="2" eaLnBrk="1" hangingPunct="1">
              <a:lnSpc>
                <a:spcPct val="90000"/>
              </a:lnSpc>
              <a:defRPr/>
            </a:pPr>
            <a:r>
              <a:rPr lang="en-US" altLang="en-US" sz="2000"/>
              <a:t>No analysis required of impact on vegetation with no significant commercial or recreational value</a:t>
            </a:r>
          </a:p>
          <a:p>
            <a:pPr lvl="2" eaLnBrk="1" hangingPunct="1">
              <a:lnSpc>
                <a:spcPct val="90000"/>
              </a:lnSpc>
              <a:buFontTx/>
              <a:buNone/>
              <a:defRPr/>
            </a:pPr>
            <a:endParaRPr lang="en-US" altLang="en-US" sz="2000"/>
          </a:p>
          <a:p>
            <a:pPr lvl="1" eaLnBrk="1" hangingPunct="1">
              <a:lnSpc>
                <a:spcPct val="90000"/>
              </a:lnSpc>
              <a:defRPr/>
            </a:pPr>
            <a:r>
              <a:rPr lang="en-US" altLang="en-US" sz="2000"/>
              <a:t>Air quality impact analysis as a result of general commercial, residential, industrial and other associated growth</a:t>
            </a:r>
          </a:p>
          <a:p>
            <a:pPr lvl="1" eaLnBrk="1" hangingPunct="1">
              <a:lnSpc>
                <a:spcPct val="90000"/>
              </a:lnSpc>
              <a:buFont typeface="Wingdings" panose="05000000000000000000" pitchFamily="2" charset="2"/>
              <a:buNone/>
              <a:defRPr/>
            </a:pPr>
            <a:endParaRPr lang="en-US" altLang="en-US" sz="2000"/>
          </a:p>
          <a:p>
            <a:pPr lvl="1" eaLnBrk="1" hangingPunct="1">
              <a:lnSpc>
                <a:spcPct val="90000"/>
              </a:lnSpc>
              <a:defRPr/>
            </a:pPr>
            <a:r>
              <a:rPr lang="en-US" altLang="en-US" sz="2000"/>
              <a:t>Visibility monitoring in any Federal Class I area</a:t>
            </a:r>
            <a:r>
              <a:rPr lang="en-US" altLang="en-US" sz="2600"/>
              <a:t> </a:t>
            </a:r>
            <a:r>
              <a:rPr lang="en-US" altLang="en-US" sz="2000"/>
              <a:t>near the source or modification may be required</a:t>
            </a:r>
          </a:p>
        </p:txBody>
      </p:sp>
      <p:cxnSp>
        <p:nvCxnSpPr>
          <p:cNvPr id="4" name="Straight Connector 3">
            <a:extLst>
              <a:ext uri="{FF2B5EF4-FFF2-40B4-BE49-F238E27FC236}">
                <a16:creationId xmlns:a16="http://schemas.microsoft.com/office/drawing/2014/main" id="{E2B3D635-404D-48D6-9214-C5F7D4858759}"/>
              </a:ext>
            </a:extLst>
          </p:cNvPr>
          <p:cNvCxnSpPr/>
          <p:nvPr/>
        </p:nvCxnSpPr>
        <p:spPr>
          <a:xfrm>
            <a:off x="533400" y="14478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28741" name="Slide Number Placeholder 1">
            <a:extLst>
              <a:ext uri="{FF2B5EF4-FFF2-40B4-BE49-F238E27FC236}">
                <a16:creationId xmlns:a16="http://schemas.microsoft.com/office/drawing/2014/main" id="{0943F9DF-04C7-42C6-9144-19F2D09D052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5A874E7-E10D-4FBD-AD5A-5FB66FE7BAB2}" type="slidenum">
              <a:rPr lang="en-US" altLang="en-US" sz="1200">
                <a:solidFill>
                  <a:schemeClr val="bg2"/>
                </a:solidFill>
                <a:effectLst/>
              </a:rPr>
              <a:pPr algn="ctr" eaLnBrk="0" hangingPunct="0">
                <a:spcBef>
                  <a:spcPct val="0"/>
                </a:spcBef>
                <a:buClrTx/>
                <a:buSzTx/>
                <a:buFontTx/>
                <a:buNone/>
              </a:pPr>
              <a:t>228</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xit" presetSubtype="0" fill="hold" nodeType="withEffect">
                                  <p:stCondLst>
                                    <p:cond delay="0"/>
                                  </p:stCondLst>
                                  <p:childTnLst>
                                    <p:set>
                                      <p:cBhvr>
                                        <p:cTn id="24" dur="1" fill="hold">
                                          <p:stCondLst>
                                            <p:cond delay="0"/>
                                          </p:stCondLst>
                                        </p:cTn>
                                        <p:tgtEl>
                                          <p:spTgt spid="3">
                                            <p:txEl>
                                              <p:pRg st="3" end="3"/>
                                            </p:txEl>
                                          </p:spTgt>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3">
                                            <p:txEl>
                                              <p:pRg st="4" end="4"/>
                                            </p:txEl>
                                          </p:spTgt>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3">
                                            <p:txEl>
                                              <p:pRg st="5" end="5"/>
                                            </p:txEl>
                                          </p:spTgt>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5394" name="Title 1">
            <a:extLst>
              <a:ext uri="{FF2B5EF4-FFF2-40B4-BE49-F238E27FC236}">
                <a16:creationId xmlns:a16="http://schemas.microsoft.com/office/drawing/2014/main" id="{97A594A7-28E0-472C-BBE4-1A5ECF531A22}"/>
              </a:ext>
            </a:extLst>
          </p:cNvPr>
          <p:cNvSpPr>
            <a:spLocks noGrp="1"/>
          </p:cNvSpPr>
          <p:nvPr>
            <p:ph type="title" idx="4294967295"/>
          </p:nvPr>
        </p:nvSpPr>
        <p:spPr/>
        <p:txBody>
          <a:bodyPr anchorCtr="0"/>
          <a:lstStyle/>
          <a:p>
            <a:pPr eaLnBrk="1" hangingPunct="1">
              <a:defRPr/>
            </a:pPr>
            <a:r>
              <a:rPr lang="en-US" altLang="en-US" sz="3200" b="1"/>
              <a:t>Sources impacting Federal Class I areas </a:t>
            </a:r>
            <a:br>
              <a:rPr lang="en-US" altLang="en-US" sz="3200" b="1"/>
            </a:br>
            <a:r>
              <a:rPr lang="en-US" altLang="en-US" sz="3200" b="1"/>
              <a:t>PSD</a:t>
            </a:r>
          </a:p>
        </p:txBody>
      </p:sp>
      <p:sp>
        <p:nvSpPr>
          <p:cNvPr id="3" name="Content Placeholder 2">
            <a:extLst>
              <a:ext uri="{FF2B5EF4-FFF2-40B4-BE49-F238E27FC236}">
                <a16:creationId xmlns:a16="http://schemas.microsoft.com/office/drawing/2014/main" id="{A3F03995-65FB-401C-8924-90110359AD48}"/>
              </a:ext>
            </a:extLst>
          </p:cNvPr>
          <p:cNvSpPr>
            <a:spLocks noGrp="1"/>
          </p:cNvSpPr>
          <p:nvPr>
            <p:ph idx="4294967295"/>
          </p:nvPr>
        </p:nvSpPr>
        <p:spPr>
          <a:xfrm>
            <a:off x="457200" y="1676400"/>
            <a:ext cx="8229600" cy="4724400"/>
          </a:xfrm>
        </p:spPr>
        <p:txBody>
          <a:bodyPr/>
          <a:lstStyle/>
          <a:p>
            <a:pPr eaLnBrk="1" hangingPunct="1">
              <a:lnSpc>
                <a:spcPct val="90000"/>
              </a:lnSpc>
              <a:defRPr/>
            </a:pPr>
            <a:r>
              <a:rPr lang="en-US" altLang="en-US" sz="2800"/>
              <a:t>Federal Land Managers (FLMs) must be notified if emissions impact a Class I area</a:t>
            </a:r>
          </a:p>
          <a:p>
            <a:pPr eaLnBrk="1" hangingPunct="1">
              <a:lnSpc>
                <a:spcPct val="90000"/>
              </a:lnSpc>
              <a:defRPr/>
            </a:pPr>
            <a:r>
              <a:rPr lang="en-US" altLang="en-US" sz="2800"/>
              <a:t>FLM may conduct or request a visibility analysis</a:t>
            </a:r>
          </a:p>
          <a:p>
            <a:pPr eaLnBrk="1" hangingPunct="1">
              <a:lnSpc>
                <a:spcPct val="90000"/>
              </a:lnSpc>
              <a:defRPr/>
            </a:pPr>
            <a:r>
              <a:rPr lang="en-US" altLang="en-US" sz="2800"/>
              <a:t>Permit can be denied based upon FLM analysis, even if increment requirements satisfied</a:t>
            </a:r>
          </a:p>
          <a:p>
            <a:pPr eaLnBrk="1" hangingPunct="1">
              <a:lnSpc>
                <a:spcPct val="90000"/>
              </a:lnSpc>
              <a:defRPr/>
            </a:pPr>
            <a:r>
              <a:rPr lang="en-US" altLang="en-US" sz="2800"/>
              <a:t>FLM role</a:t>
            </a:r>
          </a:p>
          <a:p>
            <a:pPr lvl="2" eaLnBrk="1" hangingPunct="1">
              <a:lnSpc>
                <a:spcPct val="90000"/>
              </a:lnSpc>
              <a:defRPr/>
            </a:pPr>
            <a:r>
              <a:rPr lang="en-US" altLang="en-US"/>
              <a:t>Can be a point of contention</a:t>
            </a:r>
          </a:p>
          <a:p>
            <a:pPr eaLnBrk="1" hangingPunct="1">
              <a:lnSpc>
                <a:spcPct val="90000"/>
              </a:lnSpc>
              <a:defRPr/>
            </a:pPr>
            <a:r>
              <a:rPr lang="en-US" altLang="en-US" sz="2800"/>
              <a:t>Other special provisions relating to Class I areas</a:t>
            </a:r>
          </a:p>
          <a:p>
            <a:pPr eaLnBrk="1" hangingPunct="1">
              <a:lnSpc>
                <a:spcPct val="90000"/>
              </a:lnSpc>
              <a:defRPr/>
            </a:pPr>
            <a:r>
              <a:rPr lang="en-US" altLang="en-US" sz="2800"/>
              <a:t>Regional Haze requirements</a:t>
            </a:r>
          </a:p>
          <a:p>
            <a:pPr lvl="2" eaLnBrk="1" hangingPunct="1">
              <a:lnSpc>
                <a:spcPct val="90000"/>
              </a:lnSpc>
              <a:defRPr/>
            </a:pPr>
            <a:r>
              <a:rPr lang="en-US" altLang="en-US"/>
              <a:t>Improve worst days</a:t>
            </a:r>
          </a:p>
          <a:p>
            <a:pPr lvl="2" eaLnBrk="1" hangingPunct="1">
              <a:lnSpc>
                <a:spcPct val="90000"/>
              </a:lnSpc>
              <a:defRPr/>
            </a:pPr>
            <a:r>
              <a:rPr lang="en-US" altLang="en-US"/>
              <a:t>No degradation on best days</a:t>
            </a:r>
          </a:p>
        </p:txBody>
      </p:sp>
      <p:cxnSp>
        <p:nvCxnSpPr>
          <p:cNvPr id="4" name="Straight Connector 3">
            <a:extLst>
              <a:ext uri="{FF2B5EF4-FFF2-40B4-BE49-F238E27FC236}">
                <a16:creationId xmlns:a16="http://schemas.microsoft.com/office/drawing/2014/main" id="{A07679D7-96FB-49FA-A261-DB2FF9E53EE7}"/>
              </a:ext>
            </a:extLst>
          </p:cNvPr>
          <p:cNvCxnSpPr/>
          <p:nvPr/>
        </p:nvCxnSpPr>
        <p:spPr>
          <a:xfrm>
            <a:off x="609600" y="16764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30789" name="Slide Number Placeholder 1">
            <a:extLst>
              <a:ext uri="{FF2B5EF4-FFF2-40B4-BE49-F238E27FC236}">
                <a16:creationId xmlns:a16="http://schemas.microsoft.com/office/drawing/2014/main" id="{A3221308-2805-40F9-A320-0598668CF45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0024CA8-B599-4F02-9CBB-6B460F670FBF}" type="slidenum">
              <a:rPr lang="en-US" altLang="en-US" sz="1200">
                <a:solidFill>
                  <a:schemeClr val="bg2"/>
                </a:solidFill>
                <a:effectLst/>
              </a:rPr>
              <a:pPr algn="ctr" eaLnBrk="0" hangingPunct="0">
                <a:spcBef>
                  <a:spcPct val="0"/>
                </a:spcBef>
                <a:buClrTx/>
                <a:buSzTx/>
                <a:buFontTx/>
                <a:buNone/>
              </a:pPr>
              <a:t>229</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4258" name="Rectangle 2">
            <a:extLst>
              <a:ext uri="{FF2B5EF4-FFF2-40B4-BE49-F238E27FC236}">
                <a16:creationId xmlns:a16="http://schemas.microsoft.com/office/drawing/2014/main" id="{6A551C61-E8DA-4ED8-98A8-BDFF67ADBCE3}"/>
              </a:ext>
            </a:extLst>
          </p:cNvPr>
          <p:cNvSpPr>
            <a:spLocks noGrp="1"/>
          </p:cNvSpPr>
          <p:nvPr>
            <p:ph type="title" idx="4294967295"/>
          </p:nvPr>
        </p:nvSpPr>
        <p:spPr>
          <a:xfrm>
            <a:off x="381000" y="1219200"/>
            <a:ext cx="8229600" cy="1143000"/>
          </a:xfrm>
        </p:spPr>
        <p:txBody>
          <a:bodyPr anchor="b" anchorCtr="0"/>
          <a:lstStyle/>
          <a:p>
            <a:pPr eaLnBrk="1" hangingPunct="1">
              <a:defRPr/>
            </a:pPr>
            <a:br>
              <a:rPr lang="en-US" altLang="en-US" sz="7600">
                <a:latin typeface="Comic Sans MS" pitchFamily="66" charset="0"/>
              </a:rPr>
            </a:br>
            <a:r>
              <a:rPr lang="en-US" altLang="en-US" sz="6600"/>
              <a:t>LESSON 2</a:t>
            </a:r>
            <a:endParaRPr lang="en-US" altLang="en-US" sz="6800"/>
          </a:p>
        </p:txBody>
      </p:sp>
      <p:sp>
        <p:nvSpPr>
          <p:cNvPr id="224259" name="Rectangle 3">
            <a:extLst>
              <a:ext uri="{FF2B5EF4-FFF2-40B4-BE49-F238E27FC236}">
                <a16:creationId xmlns:a16="http://schemas.microsoft.com/office/drawing/2014/main" id="{7234486C-5A0E-4D59-B2F6-156FB5D45E2C}"/>
              </a:ext>
            </a:extLst>
          </p:cNvPr>
          <p:cNvSpPr>
            <a:spLocks noGrp="1"/>
          </p:cNvSpPr>
          <p:nvPr>
            <p:ph idx="4294967295"/>
          </p:nvPr>
        </p:nvSpPr>
        <p:spPr>
          <a:xfrm>
            <a:off x="533400" y="2971800"/>
            <a:ext cx="8229600" cy="2895600"/>
          </a:xfrm>
        </p:spPr>
        <p:txBody>
          <a:bodyPr/>
          <a:lstStyle/>
          <a:p>
            <a:pPr marL="0" indent="0" algn="ctr" eaLnBrk="1" hangingPunct="1">
              <a:buFont typeface="Wingdings" panose="05000000000000000000" pitchFamily="2" charset="2"/>
              <a:buNone/>
              <a:defRPr/>
            </a:pPr>
            <a:r>
              <a:rPr lang="en-US" altLang="en-US" sz="5500" b="1"/>
              <a:t>National Ambient Air Quality Standards:</a:t>
            </a:r>
          </a:p>
          <a:p>
            <a:pPr marL="0" indent="0" algn="ctr" eaLnBrk="1" hangingPunct="1">
              <a:buFont typeface="Wingdings" panose="05000000000000000000" pitchFamily="2" charset="2"/>
              <a:buNone/>
              <a:defRPr/>
            </a:pPr>
            <a:r>
              <a:rPr lang="en-US" altLang="en-US" sz="5500" b="1"/>
              <a:t>Attainment Issues</a:t>
            </a:r>
          </a:p>
        </p:txBody>
      </p:sp>
      <p:sp>
        <p:nvSpPr>
          <p:cNvPr id="147460" name="Slide Number Placeholder 1">
            <a:extLst>
              <a:ext uri="{FF2B5EF4-FFF2-40B4-BE49-F238E27FC236}">
                <a16:creationId xmlns:a16="http://schemas.microsoft.com/office/drawing/2014/main" id="{3AF640AF-85AA-4974-9721-A406032D99A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EE637ED-C8E2-4548-89AF-5D6BAAA49340}" type="slidenum">
              <a:rPr lang="en-US" altLang="en-US" sz="1200">
                <a:solidFill>
                  <a:srgbClr val="008AE8"/>
                </a:solidFill>
                <a:effectLst/>
              </a:rPr>
              <a:pPr algn="ctr" eaLnBrk="0" hangingPunct="0">
                <a:spcBef>
                  <a:spcPct val="0"/>
                </a:spcBef>
                <a:buClrTx/>
                <a:buSzTx/>
                <a:buFontTx/>
                <a:buNone/>
              </a:pPr>
              <a:t>23</a:t>
            </a:fld>
            <a:endParaRPr lang="en-US" altLang="en-US" sz="1200">
              <a:solidFill>
                <a:srgbClr val="008AE8"/>
              </a:solidFill>
              <a:effectLst/>
            </a:endParaRP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6418" name="Title 1">
            <a:extLst>
              <a:ext uri="{FF2B5EF4-FFF2-40B4-BE49-F238E27FC236}">
                <a16:creationId xmlns:a16="http://schemas.microsoft.com/office/drawing/2014/main" id="{C2DFCEE2-0B00-4B2A-B1BC-95ED317D10E3}"/>
              </a:ext>
            </a:extLst>
          </p:cNvPr>
          <p:cNvSpPr>
            <a:spLocks noGrp="1"/>
          </p:cNvSpPr>
          <p:nvPr>
            <p:ph type="title" idx="4294967295"/>
          </p:nvPr>
        </p:nvSpPr>
        <p:spPr>
          <a:xfrm>
            <a:off x="457200" y="277814"/>
            <a:ext cx="8229600" cy="636586"/>
          </a:xfrm>
        </p:spPr>
        <p:txBody>
          <a:bodyPr anchorCtr="0"/>
          <a:lstStyle/>
          <a:p>
            <a:pPr eaLnBrk="1" hangingPunct="1">
              <a:defRPr/>
            </a:pPr>
            <a:br>
              <a:rPr lang="en-US" altLang="en-US" sz="4000" b="1"/>
            </a:br>
            <a:r>
              <a:rPr lang="en-US" altLang="en-US" sz="4000" b="1"/>
              <a:t>PSD</a:t>
            </a:r>
            <a:endParaRPr lang="en-US" altLang="en-US" sz="3200" b="1"/>
          </a:p>
        </p:txBody>
      </p:sp>
      <p:sp>
        <p:nvSpPr>
          <p:cNvPr id="3" name="Content Placeholder 2">
            <a:extLst>
              <a:ext uri="{FF2B5EF4-FFF2-40B4-BE49-F238E27FC236}">
                <a16:creationId xmlns:a16="http://schemas.microsoft.com/office/drawing/2014/main" id="{3F41ABD0-2DE7-4478-BAC4-2E9CB11A4A17}"/>
              </a:ext>
            </a:extLst>
          </p:cNvPr>
          <p:cNvSpPr>
            <a:spLocks noGrp="1"/>
          </p:cNvSpPr>
          <p:nvPr>
            <p:ph idx="4294967295"/>
          </p:nvPr>
        </p:nvSpPr>
        <p:spPr>
          <a:xfrm>
            <a:off x="457200" y="2819400"/>
            <a:ext cx="8229600" cy="3535363"/>
          </a:xfrm>
        </p:spPr>
        <p:txBody>
          <a:bodyPr/>
          <a:lstStyle/>
          <a:p>
            <a:pPr eaLnBrk="1" hangingPunct="1">
              <a:lnSpc>
                <a:spcPct val="90000"/>
              </a:lnSpc>
              <a:defRPr/>
            </a:pPr>
            <a:r>
              <a:rPr lang="en-US" altLang="en-US" sz="2600" u="sng"/>
              <a:t>Plantwide Applicability Limits (PALs) [52.21(aa)]</a:t>
            </a:r>
          </a:p>
          <a:p>
            <a:pPr eaLnBrk="1" hangingPunct="1">
              <a:lnSpc>
                <a:spcPct val="90000"/>
              </a:lnSpc>
              <a:defRPr/>
            </a:pPr>
            <a:endParaRPr lang="en-US" altLang="en-US" sz="2600" u="sng"/>
          </a:p>
          <a:p>
            <a:pPr eaLnBrk="1" hangingPunct="1">
              <a:lnSpc>
                <a:spcPct val="90000"/>
              </a:lnSpc>
              <a:defRPr/>
            </a:pPr>
            <a:r>
              <a:rPr lang="en-US" altLang="en-US" sz="2600" u="sng"/>
              <a:t>52.21(v) addresses procedures if a source proposes innovative control technologies</a:t>
            </a:r>
          </a:p>
          <a:p>
            <a:pPr eaLnBrk="1" hangingPunct="1">
              <a:lnSpc>
                <a:spcPct val="90000"/>
              </a:lnSpc>
              <a:defRPr/>
            </a:pPr>
            <a:endParaRPr lang="en-US" altLang="en-US" sz="2600">
              <a:solidFill>
                <a:srgbClr val="FFFF00"/>
              </a:solidFill>
            </a:endParaRPr>
          </a:p>
        </p:txBody>
      </p:sp>
      <p:cxnSp>
        <p:nvCxnSpPr>
          <p:cNvPr id="4" name="Straight Connector 3">
            <a:extLst>
              <a:ext uri="{FF2B5EF4-FFF2-40B4-BE49-F238E27FC236}">
                <a16:creationId xmlns:a16="http://schemas.microsoft.com/office/drawing/2014/main" id="{A500D3AD-02E3-45EF-96E7-88C8A76B7943}"/>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32837" name="Slide Number Placeholder 1">
            <a:extLst>
              <a:ext uri="{FF2B5EF4-FFF2-40B4-BE49-F238E27FC236}">
                <a16:creationId xmlns:a16="http://schemas.microsoft.com/office/drawing/2014/main" id="{66DEAF01-05EB-49FA-B790-04A653D6298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BE76174-17B2-41E8-BCCD-0540B15976E0}" type="slidenum">
              <a:rPr lang="en-US" altLang="en-US" sz="1200">
                <a:solidFill>
                  <a:schemeClr val="bg2"/>
                </a:solidFill>
                <a:effectLst/>
              </a:rPr>
              <a:pPr algn="ctr" eaLnBrk="0" hangingPunct="0">
                <a:spcBef>
                  <a:spcPct val="0"/>
                </a:spcBef>
                <a:buClrTx/>
                <a:buSzTx/>
                <a:buFontTx/>
                <a:buNone/>
              </a:pPr>
              <a:t>230</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7442" name="Title 1">
            <a:extLst>
              <a:ext uri="{FF2B5EF4-FFF2-40B4-BE49-F238E27FC236}">
                <a16:creationId xmlns:a16="http://schemas.microsoft.com/office/drawing/2014/main" id="{4E435D1D-1444-4233-97B9-1C493147F251}"/>
              </a:ext>
            </a:extLst>
          </p:cNvPr>
          <p:cNvSpPr>
            <a:spLocks noGrp="1"/>
          </p:cNvSpPr>
          <p:nvPr>
            <p:ph type="title" idx="4294967295"/>
          </p:nvPr>
        </p:nvSpPr>
        <p:spPr/>
        <p:txBody>
          <a:bodyPr anchorCtr="0"/>
          <a:lstStyle/>
          <a:p>
            <a:pPr eaLnBrk="1" hangingPunct="1">
              <a:defRPr/>
            </a:pPr>
            <a:r>
              <a:rPr lang="en-US" altLang="en-US" sz="4000" b="1"/>
              <a:t>PSD</a:t>
            </a:r>
          </a:p>
        </p:txBody>
      </p:sp>
      <p:sp>
        <p:nvSpPr>
          <p:cNvPr id="3" name="Content Placeholder 2">
            <a:extLst>
              <a:ext uri="{FF2B5EF4-FFF2-40B4-BE49-F238E27FC236}">
                <a16:creationId xmlns:a16="http://schemas.microsoft.com/office/drawing/2014/main" id="{416421D2-88E6-4B2C-BBE9-A45F8A7DCC93}"/>
              </a:ext>
            </a:extLst>
          </p:cNvPr>
          <p:cNvSpPr>
            <a:spLocks noGrp="1"/>
          </p:cNvSpPr>
          <p:nvPr>
            <p:ph idx="4294967295"/>
          </p:nvPr>
        </p:nvSpPr>
        <p:spPr>
          <a:xfrm>
            <a:off x="457200" y="1692787"/>
            <a:ext cx="8229600" cy="4525963"/>
          </a:xfrm>
        </p:spPr>
        <p:txBody>
          <a:bodyPr/>
          <a:lstStyle/>
          <a:p>
            <a:pPr eaLnBrk="1" hangingPunct="1">
              <a:lnSpc>
                <a:spcPct val="80000"/>
              </a:lnSpc>
              <a:defRPr/>
            </a:pPr>
            <a:r>
              <a:rPr lang="en-US" altLang="en-US" sz="3000" u="sng"/>
              <a:t>Permit issuance procedures</a:t>
            </a:r>
          </a:p>
          <a:p>
            <a:pPr eaLnBrk="1" hangingPunct="1">
              <a:lnSpc>
                <a:spcPct val="80000"/>
              </a:lnSpc>
              <a:defRPr/>
            </a:pPr>
            <a:endParaRPr lang="en-US" altLang="en-US" sz="800" i="1" u="sng"/>
          </a:p>
          <a:p>
            <a:pPr lvl="1" eaLnBrk="1" hangingPunct="1">
              <a:lnSpc>
                <a:spcPct val="80000"/>
              </a:lnSpc>
              <a:defRPr/>
            </a:pPr>
            <a:r>
              <a:rPr lang="en-US" altLang="en-US" sz="2600"/>
              <a:t>Public notice with opportunity for public hearing</a:t>
            </a:r>
          </a:p>
          <a:p>
            <a:pPr lvl="1" eaLnBrk="1" hangingPunct="1">
              <a:lnSpc>
                <a:spcPct val="80000"/>
              </a:lnSpc>
              <a:defRPr/>
            </a:pPr>
            <a:r>
              <a:rPr lang="en-US" altLang="en-US" sz="2600"/>
              <a:t>Check state regulations for individual notice requirements</a:t>
            </a:r>
          </a:p>
          <a:p>
            <a:pPr lvl="1" eaLnBrk="1" hangingPunct="1">
              <a:lnSpc>
                <a:spcPct val="80000"/>
              </a:lnSpc>
              <a:defRPr/>
            </a:pPr>
            <a:r>
              <a:rPr lang="en-US" altLang="en-US" sz="2600"/>
              <a:t>Taking, and responding to, comments</a:t>
            </a:r>
          </a:p>
          <a:p>
            <a:pPr lvl="2" eaLnBrk="1" hangingPunct="1">
              <a:lnSpc>
                <a:spcPct val="80000"/>
              </a:lnSpc>
              <a:defRPr/>
            </a:pPr>
            <a:r>
              <a:rPr lang="en-US" altLang="en-US" sz="2800"/>
              <a:t>Source</a:t>
            </a:r>
          </a:p>
          <a:p>
            <a:pPr lvl="2" eaLnBrk="1" hangingPunct="1">
              <a:lnSpc>
                <a:spcPct val="80000"/>
              </a:lnSpc>
              <a:defRPr/>
            </a:pPr>
            <a:r>
              <a:rPr lang="en-US" altLang="en-US" sz="2800"/>
              <a:t>Public</a:t>
            </a:r>
          </a:p>
          <a:p>
            <a:pPr lvl="2" eaLnBrk="1" hangingPunct="1">
              <a:lnSpc>
                <a:spcPct val="80000"/>
              </a:lnSpc>
              <a:defRPr/>
            </a:pPr>
            <a:r>
              <a:rPr lang="en-US" altLang="en-US" sz="2800"/>
              <a:t>Sister state, local and tribal air agencies</a:t>
            </a:r>
          </a:p>
          <a:p>
            <a:pPr lvl="2" eaLnBrk="1" hangingPunct="1">
              <a:lnSpc>
                <a:spcPct val="80000"/>
              </a:lnSpc>
              <a:defRPr/>
            </a:pPr>
            <a:r>
              <a:rPr lang="en-US" altLang="en-US" sz="2800"/>
              <a:t>Other federal, tribal, state and local units of government</a:t>
            </a:r>
          </a:p>
          <a:p>
            <a:pPr lvl="2" eaLnBrk="1" hangingPunct="1">
              <a:lnSpc>
                <a:spcPct val="80000"/>
              </a:lnSpc>
              <a:defRPr/>
            </a:pPr>
            <a:r>
              <a:rPr lang="en-US" altLang="en-US" sz="2800"/>
              <a:t>EPA</a:t>
            </a:r>
          </a:p>
          <a:p>
            <a:pPr lvl="2" eaLnBrk="1" hangingPunct="1">
              <a:lnSpc>
                <a:spcPct val="80000"/>
              </a:lnSpc>
              <a:defRPr/>
            </a:pPr>
            <a:r>
              <a:rPr lang="en-US" altLang="en-US" sz="2800"/>
              <a:t>FLMs</a:t>
            </a:r>
          </a:p>
        </p:txBody>
      </p:sp>
      <p:cxnSp>
        <p:nvCxnSpPr>
          <p:cNvPr id="4" name="Straight Connector 3">
            <a:extLst>
              <a:ext uri="{FF2B5EF4-FFF2-40B4-BE49-F238E27FC236}">
                <a16:creationId xmlns:a16="http://schemas.microsoft.com/office/drawing/2014/main" id="{ADE09087-9E54-49DB-BC26-67BE3891FFCB}"/>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34885" name="Slide Number Placeholder 1">
            <a:extLst>
              <a:ext uri="{FF2B5EF4-FFF2-40B4-BE49-F238E27FC236}">
                <a16:creationId xmlns:a16="http://schemas.microsoft.com/office/drawing/2014/main" id="{B15A2BA6-5C1A-4EDF-BD04-9290E85D46A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03CE946-18FD-4F0B-9933-906DC67FA05D}" type="slidenum">
              <a:rPr lang="en-US" altLang="en-US" sz="1200">
                <a:solidFill>
                  <a:schemeClr val="bg2"/>
                </a:solidFill>
                <a:effectLst/>
              </a:rPr>
              <a:pPr algn="ctr" eaLnBrk="0" hangingPunct="0">
                <a:spcBef>
                  <a:spcPct val="0"/>
                </a:spcBef>
                <a:buClrTx/>
                <a:buSzTx/>
                <a:buFontTx/>
                <a:buNone/>
              </a:pPr>
              <a:t>231</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xit"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8466" name="Title 1">
            <a:extLst>
              <a:ext uri="{FF2B5EF4-FFF2-40B4-BE49-F238E27FC236}">
                <a16:creationId xmlns:a16="http://schemas.microsoft.com/office/drawing/2014/main" id="{1B335D23-7E8D-4C11-9EBC-44B3F50DFF98}"/>
              </a:ext>
            </a:extLst>
          </p:cNvPr>
          <p:cNvSpPr>
            <a:spLocks noGrp="1"/>
          </p:cNvSpPr>
          <p:nvPr>
            <p:ph type="title" idx="4294967295"/>
          </p:nvPr>
        </p:nvSpPr>
        <p:spPr>
          <a:xfrm>
            <a:off x="779463" y="228600"/>
            <a:ext cx="7583487" cy="838200"/>
          </a:xfrm>
        </p:spPr>
        <p:txBody>
          <a:bodyPr anchorCtr="0"/>
          <a:lstStyle/>
          <a:p>
            <a:pPr eaLnBrk="1" hangingPunct="1">
              <a:defRPr/>
            </a:pPr>
            <a:r>
              <a:rPr lang="en-US" altLang="en-US" sz="4000" b="1"/>
              <a:t>PSD - Review</a:t>
            </a:r>
          </a:p>
        </p:txBody>
      </p:sp>
      <p:sp>
        <p:nvSpPr>
          <p:cNvPr id="3" name="Content Placeholder 2">
            <a:extLst>
              <a:ext uri="{FF2B5EF4-FFF2-40B4-BE49-F238E27FC236}">
                <a16:creationId xmlns:a16="http://schemas.microsoft.com/office/drawing/2014/main" id="{E3133141-6C73-4B7D-B1B1-BB9C3F778132}"/>
              </a:ext>
            </a:extLst>
          </p:cNvPr>
          <p:cNvSpPr>
            <a:spLocks noGrp="1"/>
          </p:cNvSpPr>
          <p:nvPr>
            <p:ph idx="4294967295"/>
          </p:nvPr>
        </p:nvSpPr>
        <p:spPr>
          <a:xfrm>
            <a:off x="533400" y="1066800"/>
            <a:ext cx="8229600" cy="5715000"/>
          </a:xfrm>
        </p:spPr>
        <p:txBody>
          <a:bodyPr/>
          <a:lstStyle/>
          <a:p>
            <a:pPr eaLnBrk="1" hangingPunct="1">
              <a:lnSpc>
                <a:spcPct val="80000"/>
              </a:lnSpc>
              <a:defRPr/>
            </a:pPr>
            <a:r>
              <a:rPr lang="en-US" altLang="en-US" sz="2000"/>
              <a:t>PSD Permits</a:t>
            </a:r>
          </a:p>
          <a:p>
            <a:pPr lvl="1" eaLnBrk="1" hangingPunct="1">
              <a:lnSpc>
                <a:spcPct val="80000"/>
              </a:lnSpc>
              <a:buFont typeface="Arial" pitchFamily="34" charset="0"/>
              <a:buChar char="•"/>
              <a:defRPr/>
            </a:pPr>
            <a:r>
              <a:rPr lang="en-US" altLang="en-US" sz="1800"/>
              <a:t>Attainment or Unclassifiable areas</a:t>
            </a:r>
          </a:p>
          <a:p>
            <a:pPr eaLnBrk="1" hangingPunct="1">
              <a:lnSpc>
                <a:spcPct val="80000"/>
              </a:lnSpc>
              <a:defRPr/>
            </a:pPr>
            <a:r>
              <a:rPr lang="en-US" altLang="en-US" sz="2000"/>
              <a:t>Applicability</a:t>
            </a:r>
          </a:p>
          <a:p>
            <a:pPr lvl="1" eaLnBrk="1" hangingPunct="1">
              <a:lnSpc>
                <a:spcPct val="80000"/>
              </a:lnSpc>
              <a:buFont typeface="Arial" pitchFamily="34" charset="0"/>
              <a:buChar char="•"/>
              <a:defRPr/>
            </a:pPr>
            <a:r>
              <a:rPr lang="en-US" altLang="en-US" sz="1800"/>
              <a:t>Major source </a:t>
            </a:r>
          </a:p>
          <a:p>
            <a:pPr lvl="1" eaLnBrk="1" hangingPunct="1">
              <a:lnSpc>
                <a:spcPct val="80000"/>
              </a:lnSpc>
              <a:buFont typeface="Arial" pitchFamily="34" charset="0"/>
              <a:buChar char="•"/>
              <a:defRPr/>
            </a:pPr>
            <a:r>
              <a:rPr lang="en-US" altLang="en-US" sz="1800"/>
              <a:t>Modification at non-major source</a:t>
            </a:r>
          </a:p>
          <a:p>
            <a:pPr marL="457200" lvl="1" indent="0" eaLnBrk="1" hangingPunct="1">
              <a:lnSpc>
                <a:spcPct val="80000"/>
              </a:lnSpc>
              <a:buFont typeface="Wingdings" panose="05000000000000000000" pitchFamily="2" charset="2"/>
              <a:buNone/>
              <a:defRPr/>
            </a:pPr>
            <a:r>
              <a:rPr lang="en-US" altLang="en-US" sz="1800"/>
              <a:t>     (if the modification itself exceed the major source level)</a:t>
            </a:r>
          </a:p>
          <a:p>
            <a:pPr lvl="1" eaLnBrk="1" hangingPunct="1">
              <a:lnSpc>
                <a:spcPct val="80000"/>
              </a:lnSpc>
              <a:buFont typeface="Arial" pitchFamily="34" charset="0"/>
              <a:buChar char="•"/>
              <a:defRPr/>
            </a:pPr>
            <a:r>
              <a:rPr lang="en-US" altLang="en-US" sz="1800"/>
              <a:t>Major modification at major source</a:t>
            </a:r>
          </a:p>
          <a:p>
            <a:pPr lvl="2" eaLnBrk="1" hangingPunct="1">
              <a:lnSpc>
                <a:spcPct val="80000"/>
              </a:lnSpc>
              <a:defRPr/>
            </a:pPr>
            <a:r>
              <a:rPr lang="en-US" altLang="en-US" sz="1800"/>
              <a:t>Significant emissions increase</a:t>
            </a:r>
          </a:p>
          <a:p>
            <a:pPr lvl="2" eaLnBrk="1" hangingPunct="1">
              <a:lnSpc>
                <a:spcPct val="80000"/>
              </a:lnSpc>
              <a:defRPr/>
            </a:pPr>
            <a:r>
              <a:rPr lang="en-US" altLang="en-US" sz="1800"/>
              <a:t>Netting</a:t>
            </a:r>
          </a:p>
          <a:p>
            <a:pPr lvl="2" eaLnBrk="1" hangingPunct="1">
              <a:lnSpc>
                <a:spcPct val="80000"/>
              </a:lnSpc>
              <a:defRPr/>
            </a:pPr>
            <a:r>
              <a:rPr lang="en-US" altLang="en-US" sz="1800"/>
              <a:t>Routine Maintenance</a:t>
            </a:r>
          </a:p>
          <a:p>
            <a:pPr eaLnBrk="1" hangingPunct="1">
              <a:lnSpc>
                <a:spcPct val="80000"/>
              </a:lnSpc>
              <a:defRPr/>
            </a:pPr>
            <a:r>
              <a:rPr lang="en-US" altLang="en-US" sz="2000"/>
              <a:t>BACT</a:t>
            </a:r>
          </a:p>
          <a:p>
            <a:pPr eaLnBrk="1" hangingPunct="1">
              <a:lnSpc>
                <a:spcPct val="80000"/>
              </a:lnSpc>
              <a:defRPr/>
            </a:pPr>
            <a:r>
              <a:rPr lang="en-US" altLang="en-US" sz="2000"/>
              <a:t>NAAQS &amp; Increment analysis</a:t>
            </a:r>
          </a:p>
          <a:p>
            <a:pPr eaLnBrk="1" hangingPunct="1">
              <a:lnSpc>
                <a:spcPct val="80000"/>
              </a:lnSpc>
              <a:defRPr/>
            </a:pPr>
            <a:r>
              <a:rPr lang="en-US" altLang="en-US" sz="2000"/>
              <a:t>Air Quality and Adverse Impact Analysis</a:t>
            </a:r>
          </a:p>
          <a:p>
            <a:pPr eaLnBrk="1" hangingPunct="1">
              <a:lnSpc>
                <a:spcPct val="80000"/>
              </a:lnSpc>
              <a:defRPr/>
            </a:pPr>
            <a:r>
              <a:rPr lang="en-US" altLang="en-US" sz="2000"/>
              <a:t>Preconstruction Monitoring</a:t>
            </a:r>
          </a:p>
          <a:p>
            <a:pPr eaLnBrk="1" hangingPunct="1">
              <a:lnSpc>
                <a:spcPct val="80000"/>
              </a:lnSpc>
              <a:defRPr/>
            </a:pPr>
            <a:r>
              <a:rPr lang="en-US" altLang="en-US" sz="2000"/>
              <a:t>FLM involvement</a:t>
            </a:r>
          </a:p>
          <a:p>
            <a:pPr lvl="1" eaLnBrk="1" hangingPunct="1">
              <a:lnSpc>
                <a:spcPct val="80000"/>
              </a:lnSpc>
              <a:buFont typeface="Arial" pitchFamily="34" charset="0"/>
              <a:buChar char="•"/>
              <a:defRPr/>
            </a:pPr>
            <a:r>
              <a:rPr lang="en-US" altLang="en-US" sz="1800"/>
              <a:t>Also, Regional Haze requirements</a:t>
            </a:r>
          </a:p>
          <a:p>
            <a:pPr eaLnBrk="1" hangingPunct="1">
              <a:lnSpc>
                <a:spcPct val="80000"/>
              </a:lnSpc>
              <a:defRPr/>
            </a:pPr>
            <a:r>
              <a:rPr lang="en-US" altLang="en-US" sz="2000"/>
              <a:t>PALs</a:t>
            </a:r>
          </a:p>
        </p:txBody>
      </p:sp>
      <p:cxnSp>
        <p:nvCxnSpPr>
          <p:cNvPr id="4" name="Straight Connector 3">
            <a:extLst>
              <a:ext uri="{FF2B5EF4-FFF2-40B4-BE49-F238E27FC236}">
                <a16:creationId xmlns:a16="http://schemas.microsoft.com/office/drawing/2014/main" id="{5C0AC7DE-5E63-42C4-B8CB-638CACCA6B3F}"/>
              </a:ext>
            </a:extLst>
          </p:cNvPr>
          <p:cNvCxnSpPr/>
          <p:nvPr/>
        </p:nvCxnSpPr>
        <p:spPr>
          <a:xfrm>
            <a:off x="533400" y="9144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36933" name="Slide Number Placeholder 1">
            <a:extLst>
              <a:ext uri="{FF2B5EF4-FFF2-40B4-BE49-F238E27FC236}">
                <a16:creationId xmlns:a16="http://schemas.microsoft.com/office/drawing/2014/main" id="{6225B3C6-AAF8-40C7-958F-D6A3767CC96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0AED2FD-FF7C-43C1-8AAC-CDAC0121D749}" type="slidenum">
              <a:rPr lang="en-US" altLang="en-US" sz="1200">
                <a:solidFill>
                  <a:schemeClr val="bg2"/>
                </a:solidFill>
                <a:effectLst/>
              </a:rPr>
              <a:pPr algn="ctr" eaLnBrk="0" hangingPunct="0">
                <a:spcBef>
                  <a:spcPct val="0"/>
                </a:spcBef>
                <a:buClrTx/>
                <a:buSzTx/>
                <a:buFontTx/>
                <a:buNone/>
              </a:pPr>
              <a:t>232</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nodeType="clickEffect">
                                  <p:stCondLst>
                                    <p:cond delay="0"/>
                                  </p:stCondLst>
                                  <p:childTnLst>
                                    <p:set>
                                      <p:cBhvr>
                                        <p:cTn id="66" dur="1" fill="hold">
                                          <p:stCondLst>
                                            <p:cond delay="0"/>
                                          </p:stCondLst>
                                        </p:cTn>
                                        <p:tgtEl>
                                          <p:spTgt spid="3">
                                            <p:txEl>
                                              <p:pRg st="15" end="15"/>
                                            </p:txEl>
                                          </p:spTgt>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nodeType="clickEffect">
                                  <p:stCondLst>
                                    <p:cond delay="0"/>
                                  </p:stCondLst>
                                  <p:childTnLst>
                                    <p:set>
                                      <p:cBhvr>
                                        <p:cTn id="70" dur="1" fill="hold">
                                          <p:stCondLst>
                                            <p:cond delay="0"/>
                                          </p:stCondLst>
                                        </p:cTn>
                                        <p:tgtEl>
                                          <p:spTgt spid="3">
                                            <p:txEl>
                                              <p:pRg st="16" end="1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9490" name="Rectangle 2">
            <a:extLst>
              <a:ext uri="{FF2B5EF4-FFF2-40B4-BE49-F238E27FC236}">
                <a16:creationId xmlns:a16="http://schemas.microsoft.com/office/drawing/2014/main" id="{A00F052D-0CAD-413B-8EB2-DE8B66E9F989}"/>
              </a:ext>
            </a:extLst>
          </p:cNvPr>
          <p:cNvSpPr>
            <a:spLocks noGrp="1"/>
          </p:cNvSpPr>
          <p:nvPr>
            <p:ph type="title" idx="4294967295"/>
          </p:nvPr>
        </p:nvSpPr>
        <p:spPr>
          <a:xfrm>
            <a:off x="469900" y="990600"/>
            <a:ext cx="8229600" cy="1139825"/>
          </a:xfrm>
        </p:spPr>
        <p:txBody>
          <a:bodyPr anchorCtr="0"/>
          <a:lstStyle/>
          <a:p>
            <a:pPr eaLnBrk="1" hangingPunct="1">
              <a:defRPr/>
            </a:pPr>
            <a:r>
              <a:rPr lang="en-US" altLang="en-US" sz="6600"/>
              <a:t>QUESTIONS?</a:t>
            </a:r>
          </a:p>
        </p:txBody>
      </p:sp>
      <p:sp>
        <p:nvSpPr>
          <p:cNvPr id="653315" name="Slide Number Placeholder 1">
            <a:extLst>
              <a:ext uri="{FF2B5EF4-FFF2-40B4-BE49-F238E27FC236}">
                <a16:creationId xmlns:a16="http://schemas.microsoft.com/office/drawing/2014/main" id="{2D1F9ABE-F70D-4D45-9EDB-B6CA0F3B796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7092350-0F43-4DE9-9B78-36099154F5C4}" type="slidenum">
              <a:rPr lang="en-US" altLang="en-US" sz="1200">
                <a:solidFill>
                  <a:schemeClr val="bg2"/>
                </a:solidFill>
                <a:effectLst/>
              </a:rPr>
              <a:pPr algn="ctr" eaLnBrk="0" hangingPunct="0">
                <a:spcBef>
                  <a:spcPct val="0"/>
                </a:spcBef>
                <a:buClrTx/>
                <a:buSzTx/>
                <a:buFontTx/>
                <a:buNone/>
              </a:pPr>
              <a:t>233</a:t>
            </a:fld>
            <a:endParaRPr lang="en-US" altLang="en-US" sz="1200">
              <a:solidFill>
                <a:schemeClr val="bg2"/>
              </a:solidFill>
              <a:effectLst/>
            </a:endParaRPr>
          </a:p>
        </p:txBody>
      </p:sp>
      <p:pic>
        <p:nvPicPr>
          <p:cNvPr id="2" name="Picture 1">
            <a:extLst>
              <a:ext uri="{FF2B5EF4-FFF2-40B4-BE49-F238E27FC236}">
                <a16:creationId xmlns:a16="http://schemas.microsoft.com/office/drawing/2014/main" id="{C1FD7B44-ACFB-47F5-B7AF-F41AB40B348D}"/>
              </a:ext>
            </a:extLst>
          </p:cNvPr>
          <p:cNvPicPr>
            <a:picLocks noChangeAspect="1"/>
          </p:cNvPicPr>
          <p:nvPr/>
        </p:nvPicPr>
        <p:blipFill>
          <a:blip r:embed="rId3"/>
          <a:stretch>
            <a:fillRect/>
          </a:stretch>
        </p:blipFill>
        <p:spPr>
          <a:xfrm>
            <a:off x="3100430" y="2286000"/>
            <a:ext cx="2943140" cy="3741781"/>
          </a:xfrm>
          <a:prstGeom prst="rect">
            <a:avLst/>
          </a:prstGeom>
        </p:spPr>
      </p:pic>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0514" name="Title 1">
            <a:extLst>
              <a:ext uri="{FF2B5EF4-FFF2-40B4-BE49-F238E27FC236}">
                <a16:creationId xmlns:a16="http://schemas.microsoft.com/office/drawing/2014/main" id="{5E9BFC86-E54E-4A52-85A6-F65CA671A5DB}"/>
              </a:ext>
            </a:extLst>
          </p:cNvPr>
          <p:cNvSpPr>
            <a:spLocks noGrp="1"/>
          </p:cNvSpPr>
          <p:nvPr>
            <p:ph type="title" idx="4294967295"/>
          </p:nvPr>
        </p:nvSpPr>
        <p:spPr>
          <a:xfrm>
            <a:off x="381000" y="1143000"/>
            <a:ext cx="8229600" cy="1143000"/>
          </a:xfrm>
        </p:spPr>
        <p:txBody>
          <a:bodyPr anchorCtr="0"/>
          <a:lstStyle/>
          <a:p>
            <a:pPr eaLnBrk="1" hangingPunct="1">
              <a:defRPr/>
            </a:pPr>
            <a:r>
              <a:rPr lang="en-US" altLang="en-US" sz="6600"/>
              <a:t>LESSON 8</a:t>
            </a:r>
            <a:endParaRPr lang="en-US" altLang="en-US" sz="6600">
              <a:solidFill>
                <a:srgbClr val="00B050"/>
              </a:solidFill>
            </a:endParaRPr>
          </a:p>
        </p:txBody>
      </p:sp>
      <p:sp>
        <p:nvSpPr>
          <p:cNvPr id="320515" name="Content Placeholder 2">
            <a:extLst>
              <a:ext uri="{FF2B5EF4-FFF2-40B4-BE49-F238E27FC236}">
                <a16:creationId xmlns:a16="http://schemas.microsoft.com/office/drawing/2014/main" id="{15FD6591-0E20-4581-890E-E732CDCE3695}"/>
              </a:ext>
            </a:extLst>
          </p:cNvPr>
          <p:cNvSpPr>
            <a:spLocks noGrp="1"/>
          </p:cNvSpPr>
          <p:nvPr>
            <p:ph idx="4294967295"/>
          </p:nvPr>
        </p:nvSpPr>
        <p:spPr>
          <a:xfrm>
            <a:off x="533400" y="3429000"/>
            <a:ext cx="8229600" cy="3154363"/>
          </a:xfrm>
        </p:spPr>
        <p:txBody>
          <a:bodyPr/>
          <a:lstStyle/>
          <a:p>
            <a:pPr marL="0" indent="0" algn="ctr" eaLnBrk="1" hangingPunct="1">
              <a:buFont typeface="Wingdings" panose="05000000000000000000" pitchFamily="2" charset="2"/>
              <a:buNone/>
              <a:defRPr/>
            </a:pPr>
            <a:r>
              <a:rPr lang="en-US" altLang="en-US" sz="5500" b="1"/>
              <a:t>PSD Netting </a:t>
            </a:r>
            <a:endParaRPr lang="en-US" altLang="en-US" sz="5500"/>
          </a:p>
        </p:txBody>
      </p:sp>
      <p:pic>
        <p:nvPicPr>
          <p:cNvPr id="655364" name="Picture 2">
            <a:extLst>
              <a:ext uri="{FF2B5EF4-FFF2-40B4-BE49-F238E27FC236}">
                <a16:creationId xmlns:a16="http://schemas.microsoft.com/office/drawing/2014/main" id="{332E53C5-0708-491F-B399-CE3BEF3030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2514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365" name="Slide Number Placeholder 1">
            <a:extLst>
              <a:ext uri="{FF2B5EF4-FFF2-40B4-BE49-F238E27FC236}">
                <a16:creationId xmlns:a16="http://schemas.microsoft.com/office/drawing/2014/main" id="{AB65FAC1-F8E3-415B-BF54-4741DFC20D5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DCF5850-B56D-4518-B302-82951174271B}" type="slidenum">
              <a:rPr lang="en-US" altLang="en-US" sz="1200">
                <a:solidFill>
                  <a:schemeClr val="bg2"/>
                </a:solidFill>
                <a:effectLst/>
              </a:rPr>
              <a:pPr algn="ctr" eaLnBrk="0" hangingPunct="0">
                <a:spcBef>
                  <a:spcPct val="0"/>
                </a:spcBef>
                <a:buClrTx/>
                <a:buSzTx/>
                <a:buFontTx/>
                <a:buNone/>
              </a:pPr>
              <a:t>234</a:t>
            </a:fld>
            <a:endParaRPr lang="en-US" altLang="en-US" sz="1200">
              <a:solidFill>
                <a:schemeClr val="bg2"/>
              </a:solidFill>
              <a:effectLst/>
            </a:endParaRP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a:extLst>
              <a:ext uri="{FF2B5EF4-FFF2-40B4-BE49-F238E27FC236}">
                <a16:creationId xmlns:a16="http://schemas.microsoft.com/office/drawing/2014/main" id="{21A9DECE-5041-450D-943E-6E057B39B334}"/>
              </a:ext>
            </a:extLst>
          </p:cNvPr>
          <p:cNvSpPr>
            <a:spLocks noGrp="1"/>
          </p:cNvSpPr>
          <p:nvPr>
            <p:ph type="title" idx="4294967295"/>
          </p:nvPr>
        </p:nvSpPr>
        <p:spPr/>
        <p:txBody>
          <a:bodyPr anchorCtr="0"/>
          <a:lstStyle/>
          <a:p>
            <a:pPr eaLnBrk="1" hangingPunct="1">
              <a:defRPr/>
            </a:pPr>
            <a:r>
              <a:rPr lang="en-US" altLang="en-US" sz="4000" b="1"/>
              <a:t>Major Modification </a:t>
            </a:r>
            <a:endParaRPr lang="en-US" altLang="en-US" sz="3200" b="1"/>
          </a:p>
        </p:txBody>
      </p:sp>
      <p:sp>
        <p:nvSpPr>
          <p:cNvPr id="279554" name="Rectangle 3">
            <a:extLst>
              <a:ext uri="{FF2B5EF4-FFF2-40B4-BE49-F238E27FC236}">
                <a16:creationId xmlns:a16="http://schemas.microsoft.com/office/drawing/2014/main" id="{0D2D42DB-C0A3-431F-8FF9-F5C2EE1D84AB}"/>
              </a:ext>
            </a:extLst>
          </p:cNvPr>
          <p:cNvSpPr>
            <a:spLocks noGrp="1"/>
          </p:cNvSpPr>
          <p:nvPr>
            <p:ph type="body" idx="4294967295"/>
          </p:nvPr>
        </p:nvSpPr>
        <p:spPr>
          <a:xfrm>
            <a:off x="381000" y="1676400"/>
            <a:ext cx="8229600" cy="4419600"/>
          </a:xfrm>
        </p:spPr>
        <p:txBody>
          <a:bodyPr/>
          <a:lstStyle/>
          <a:p>
            <a:pPr marL="0" indent="0" eaLnBrk="1" hangingPunct="1">
              <a:buNone/>
              <a:defRPr/>
            </a:pPr>
            <a:r>
              <a:rPr lang="en-US" altLang="en-US" sz="2400" u="sng" dirty="0"/>
              <a:t>NSR Applicability to a Proposed Modification</a:t>
            </a:r>
          </a:p>
          <a:p>
            <a:pPr marL="0" indent="0" eaLnBrk="1" hangingPunct="1">
              <a:buNone/>
              <a:defRPr/>
            </a:pPr>
            <a:r>
              <a:rPr lang="en-US" altLang="en-US" sz="2400" dirty="0"/>
              <a:t>To determine whether or not a proposed modification at an </a:t>
            </a:r>
            <a:r>
              <a:rPr lang="en-US" altLang="en-US" sz="2400" u="sng" dirty="0"/>
              <a:t>existing</a:t>
            </a:r>
            <a:r>
              <a:rPr lang="en-US" altLang="en-US" sz="2400" dirty="0"/>
              <a:t> major stationary source is a Major Modification, we use a two-step test:</a:t>
            </a:r>
          </a:p>
          <a:p>
            <a:pPr marL="0" indent="0" eaLnBrk="1" hangingPunct="1">
              <a:buNone/>
              <a:defRPr/>
            </a:pPr>
            <a:endParaRPr lang="en-US" altLang="en-US" sz="2400" dirty="0"/>
          </a:p>
          <a:p>
            <a:pPr marL="1371600" lvl="2" indent="-457200" eaLnBrk="1" hangingPunct="1">
              <a:buFont typeface="+mj-lt"/>
              <a:buAutoNum type="arabicPeriod"/>
              <a:defRPr/>
            </a:pPr>
            <a:r>
              <a:rPr lang="en-US" altLang="en-US" u="sng" dirty="0"/>
              <a:t>Step one </a:t>
            </a:r>
            <a:r>
              <a:rPr lang="en-US" altLang="en-US" dirty="0"/>
              <a:t>is to determine if there is a “significant emission increase” of a regulated NSR pollutant from the proposed modification “project”</a:t>
            </a:r>
          </a:p>
          <a:p>
            <a:pPr marL="1371600" lvl="2" indent="-457200" eaLnBrk="1" hangingPunct="1">
              <a:buFont typeface="+mj-lt"/>
              <a:buAutoNum type="arabicPeriod"/>
              <a:defRPr/>
            </a:pPr>
            <a:r>
              <a:rPr lang="en-US" altLang="en-US" u="sng" dirty="0"/>
              <a:t>Step two </a:t>
            </a:r>
            <a:r>
              <a:rPr lang="en-US" altLang="en-US" dirty="0"/>
              <a:t>is to determine whether or not the “project” results in a “significant </a:t>
            </a:r>
            <a:r>
              <a:rPr lang="en-US" altLang="en-US" u="sng" dirty="0"/>
              <a:t>net</a:t>
            </a:r>
            <a:r>
              <a:rPr lang="en-US" altLang="en-US" dirty="0"/>
              <a:t> emissions increase” of that pollutant </a:t>
            </a:r>
          </a:p>
        </p:txBody>
      </p:sp>
      <p:cxnSp>
        <p:nvCxnSpPr>
          <p:cNvPr id="4" name="Straight Connector 3">
            <a:extLst>
              <a:ext uri="{FF2B5EF4-FFF2-40B4-BE49-F238E27FC236}">
                <a16:creationId xmlns:a16="http://schemas.microsoft.com/office/drawing/2014/main" id="{ED5ADDC1-7DFF-4CDF-919A-6F193FC9D71B}"/>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79589" name="Slide Number Placeholder 1">
            <a:extLst>
              <a:ext uri="{FF2B5EF4-FFF2-40B4-BE49-F238E27FC236}">
                <a16:creationId xmlns:a16="http://schemas.microsoft.com/office/drawing/2014/main" id="{1F4B9185-9C3A-40F5-A31B-C9EA54E8E7F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C2E1E2F-1F25-48E3-8B74-DD7E628E162B}" type="slidenum">
              <a:rPr lang="en-US" altLang="en-US" sz="1200">
                <a:solidFill>
                  <a:schemeClr val="bg2"/>
                </a:solidFill>
                <a:effectLst/>
              </a:rPr>
              <a:pPr algn="ctr" eaLnBrk="0" hangingPunct="0">
                <a:spcBef>
                  <a:spcPct val="0"/>
                </a:spcBef>
                <a:buClrTx/>
                <a:buSzTx/>
                <a:buFontTx/>
                <a:buNone/>
              </a:pPr>
              <a:t>235</a:t>
            </a:fld>
            <a:endParaRPr lang="en-US" altLang="en-US" sz="1200">
              <a:solidFill>
                <a:schemeClr val="bg2"/>
              </a:solidFill>
              <a:effectLst/>
            </a:endParaRPr>
          </a:p>
        </p:txBody>
      </p:sp>
    </p:spTree>
    <p:extLst>
      <p:ext uri="{BB962C8B-B14F-4D97-AF65-F5344CB8AC3E}">
        <p14:creationId xmlns:p14="http://schemas.microsoft.com/office/powerpoint/2010/main" val="1088644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79554">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7955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a:extLst>
              <a:ext uri="{FF2B5EF4-FFF2-40B4-BE49-F238E27FC236}">
                <a16:creationId xmlns:a16="http://schemas.microsoft.com/office/drawing/2014/main" id="{21A9DECE-5041-450D-943E-6E057B39B334}"/>
              </a:ext>
            </a:extLst>
          </p:cNvPr>
          <p:cNvSpPr>
            <a:spLocks noGrp="1"/>
          </p:cNvSpPr>
          <p:nvPr>
            <p:ph type="title" idx="4294967295"/>
          </p:nvPr>
        </p:nvSpPr>
        <p:spPr/>
        <p:txBody>
          <a:bodyPr anchorCtr="0"/>
          <a:lstStyle/>
          <a:p>
            <a:pPr eaLnBrk="1" hangingPunct="1">
              <a:defRPr/>
            </a:pPr>
            <a:r>
              <a:rPr lang="en-US" altLang="en-US" sz="4000" b="1"/>
              <a:t>PSD &amp; NNSR</a:t>
            </a:r>
            <a:br>
              <a:rPr lang="en-US" altLang="en-US" sz="4000" b="1"/>
            </a:br>
            <a:r>
              <a:rPr lang="en-US" altLang="en-US" sz="4000" b="1"/>
              <a:t>Project Emissions Accounting</a:t>
            </a:r>
            <a:endParaRPr lang="en-US" altLang="en-US" sz="3200" b="1"/>
          </a:p>
        </p:txBody>
      </p:sp>
      <p:sp>
        <p:nvSpPr>
          <p:cNvPr id="279554" name="Rectangle 3">
            <a:extLst>
              <a:ext uri="{FF2B5EF4-FFF2-40B4-BE49-F238E27FC236}">
                <a16:creationId xmlns:a16="http://schemas.microsoft.com/office/drawing/2014/main" id="{0D2D42DB-C0A3-431F-8FF9-F5C2EE1D84AB}"/>
              </a:ext>
            </a:extLst>
          </p:cNvPr>
          <p:cNvSpPr>
            <a:spLocks noGrp="1"/>
          </p:cNvSpPr>
          <p:nvPr>
            <p:ph type="body" idx="4294967295"/>
          </p:nvPr>
        </p:nvSpPr>
        <p:spPr>
          <a:xfrm>
            <a:off x="381000" y="1676400"/>
            <a:ext cx="8229600" cy="4419600"/>
          </a:xfrm>
        </p:spPr>
        <p:txBody>
          <a:bodyPr/>
          <a:lstStyle/>
          <a:p>
            <a:pPr marL="0" indent="0" eaLnBrk="1" hangingPunct="1">
              <a:buNone/>
              <a:defRPr/>
            </a:pPr>
            <a:r>
              <a:rPr lang="en-US" altLang="en-US" sz="2400" u="sng" dirty="0"/>
              <a:t>EPA Revises the NSR Applicability for Modifications</a:t>
            </a:r>
          </a:p>
          <a:p>
            <a:pPr marL="0" indent="0" eaLnBrk="1" hangingPunct="1">
              <a:buNone/>
              <a:defRPr/>
            </a:pPr>
            <a:r>
              <a:rPr lang="en-US" altLang="en-US" sz="2400" dirty="0"/>
              <a:t>On 10/22/2020 EPA finalized a rule to clarify the process for evaluating whether NSR applies to a proposed modification at a major stationary source.</a:t>
            </a:r>
          </a:p>
          <a:p>
            <a:pPr eaLnBrk="1" hangingPunct="1">
              <a:defRPr/>
            </a:pPr>
            <a:r>
              <a:rPr lang="en-US" altLang="en-US" sz="2400" dirty="0"/>
              <a:t>The final rule clarifies that both emission increases and decreases from a major modification are to be considered during “Step One” of the two-step NSR applicability test.</a:t>
            </a:r>
          </a:p>
          <a:p>
            <a:pPr eaLnBrk="1" hangingPunct="1">
              <a:defRPr/>
            </a:pPr>
            <a:r>
              <a:rPr lang="en-US" altLang="en-US" sz="2400" dirty="0"/>
              <a:t>This process is called “Project Emissions Accounting” and applies to projects that include </a:t>
            </a:r>
            <a:r>
              <a:rPr lang="en-US" altLang="en-US" sz="2400" u="sng" dirty="0"/>
              <a:t>a combination of new and existing units</a:t>
            </a:r>
          </a:p>
        </p:txBody>
      </p:sp>
      <p:cxnSp>
        <p:nvCxnSpPr>
          <p:cNvPr id="4" name="Straight Connector 3">
            <a:extLst>
              <a:ext uri="{FF2B5EF4-FFF2-40B4-BE49-F238E27FC236}">
                <a16:creationId xmlns:a16="http://schemas.microsoft.com/office/drawing/2014/main" id="{ED5ADDC1-7DFF-4CDF-919A-6F193FC9D71B}"/>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79589" name="Slide Number Placeholder 1">
            <a:extLst>
              <a:ext uri="{FF2B5EF4-FFF2-40B4-BE49-F238E27FC236}">
                <a16:creationId xmlns:a16="http://schemas.microsoft.com/office/drawing/2014/main" id="{1F4B9185-9C3A-40F5-A31B-C9EA54E8E7F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C2E1E2F-1F25-48E3-8B74-DD7E628E162B}" type="slidenum">
              <a:rPr lang="en-US" altLang="en-US" sz="1200">
                <a:solidFill>
                  <a:schemeClr val="bg2"/>
                </a:solidFill>
                <a:effectLst/>
              </a:rPr>
              <a:pPr algn="ctr" eaLnBrk="0" hangingPunct="0">
                <a:spcBef>
                  <a:spcPct val="0"/>
                </a:spcBef>
                <a:buClrTx/>
                <a:buSzTx/>
                <a:buFontTx/>
                <a:buNone/>
              </a:pPr>
              <a:t>236</a:t>
            </a:fld>
            <a:endParaRPr lang="en-US" altLang="en-US" sz="1200">
              <a:solidFill>
                <a:schemeClr val="bg2"/>
              </a:solidFill>
              <a:effectLst/>
            </a:endParaRPr>
          </a:p>
        </p:txBody>
      </p:sp>
    </p:spTree>
    <p:extLst>
      <p:ext uri="{BB962C8B-B14F-4D97-AF65-F5344CB8AC3E}">
        <p14:creationId xmlns:p14="http://schemas.microsoft.com/office/powerpoint/2010/main" val="128166709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a:extLst>
              <a:ext uri="{FF2B5EF4-FFF2-40B4-BE49-F238E27FC236}">
                <a16:creationId xmlns:a16="http://schemas.microsoft.com/office/drawing/2014/main" id="{21A9DECE-5041-450D-943E-6E057B39B334}"/>
              </a:ext>
            </a:extLst>
          </p:cNvPr>
          <p:cNvSpPr>
            <a:spLocks noGrp="1"/>
          </p:cNvSpPr>
          <p:nvPr>
            <p:ph type="title" idx="4294967295"/>
          </p:nvPr>
        </p:nvSpPr>
        <p:spPr/>
        <p:txBody>
          <a:bodyPr anchorCtr="0"/>
          <a:lstStyle/>
          <a:p>
            <a:pPr eaLnBrk="1" hangingPunct="1">
              <a:defRPr/>
            </a:pPr>
            <a:r>
              <a:rPr lang="en-US" altLang="en-US" sz="4000" b="1"/>
              <a:t>Project Emissions Accounting (Cont’d)</a:t>
            </a:r>
            <a:endParaRPr lang="en-US" altLang="en-US" sz="3200" b="1"/>
          </a:p>
        </p:txBody>
      </p:sp>
      <p:sp>
        <p:nvSpPr>
          <p:cNvPr id="279554" name="Rectangle 3">
            <a:extLst>
              <a:ext uri="{FF2B5EF4-FFF2-40B4-BE49-F238E27FC236}">
                <a16:creationId xmlns:a16="http://schemas.microsoft.com/office/drawing/2014/main" id="{0D2D42DB-C0A3-431F-8FF9-F5C2EE1D84AB}"/>
              </a:ext>
            </a:extLst>
          </p:cNvPr>
          <p:cNvSpPr>
            <a:spLocks noGrp="1"/>
          </p:cNvSpPr>
          <p:nvPr>
            <p:ph type="body" idx="4294967295"/>
          </p:nvPr>
        </p:nvSpPr>
        <p:spPr>
          <a:xfrm>
            <a:off x="381000" y="1676400"/>
            <a:ext cx="8229600" cy="4419600"/>
          </a:xfrm>
        </p:spPr>
        <p:txBody>
          <a:bodyPr/>
          <a:lstStyle/>
          <a:p>
            <a:pPr marL="0" indent="0" eaLnBrk="1" hangingPunct="1">
              <a:buNone/>
              <a:defRPr/>
            </a:pPr>
            <a:r>
              <a:rPr lang="en-US" altLang="en-US" sz="2400" u="sng"/>
              <a:t>EPA Revises the NSR Applicability for Modifications</a:t>
            </a:r>
          </a:p>
          <a:p>
            <a:pPr eaLnBrk="1" hangingPunct="1">
              <a:defRPr/>
            </a:pPr>
            <a:endParaRPr lang="en-US" altLang="en-US" sz="2400"/>
          </a:p>
          <a:p>
            <a:pPr eaLnBrk="1" hangingPunct="1">
              <a:defRPr/>
            </a:pPr>
            <a:r>
              <a:rPr lang="en-US" altLang="en-US" sz="2400"/>
              <a:t>This final rule applies to EPA and permitting authorities that have been delegated federal authority from EPA to issue NSR permits on behalf of EPA</a:t>
            </a:r>
          </a:p>
          <a:p>
            <a:pPr eaLnBrk="1" hangingPunct="1">
              <a:defRPr/>
            </a:pPr>
            <a:r>
              <a:rPr lang="en-US" altLang="en-US" sz="2400"/>
              <a:t>State and Local Agencies that implement NSR program through an EPA-approved SIP, are </a:t>
            </a:r>
            <a:r>
              <a:rPr lang="en-US" altLang="en-US" sz="2400" u="sng"/>
              <a:t>not</a:t>
            </a:r>
            <a:r>
              <a:rPr lang="en-US" altLang="en-US" sz="2400"/>
              <a:t> required to modify their program to account for this final rule and may continue to implement their current program without change.</a:t>
            </a:r>
          </a:p>
        </p:txBody>
      </p:sp>
      <p:cxnSp>
        <p:nvCxnSpPr>
          <p:cNvPr id="4" name="Straight Connector 3">
            <a:extLst>
              <a:ext uri="{FF2B5EF4-FFF2-40B4-BE49-F238E27FC236}">
                <a16:creationId xmlns:a16="http://schemas.microsoft.com/office/drawing/2014/main" id="{ED5ADDC1-7DFF-4CDF-919A-6F193FC9D71B}"/>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79589" name="Slide Number Placeholder 1">
            <a:extLst>
              <a:ext uri="{FF2B5EF4-FFF2-40B4-BE49-F238E27FC236}">
                <a16:creationId xmlns:a16="http://schemas.microsoft.com/office/drawing/2014/main" id="{1F4B9185-9C3A-40F5-A31B-C9EA54E8E7F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C2E1E2F-1F25-48E3-8B74-DD7E628E162B}" type="slidenum">
              <a:rPr lang="en-US" altLang="en-US" sz="1200">
                <a:solidFill>
                  <a:schemeClr val="bg2"/>
                </a:solidFill>
                <a:effectLst/>
              </a:rPr>
              <a:pPr algn="ctr" eaLnBrk="0" hangingPunct="0">
                <a:spcBef>
                  <a:spcPct val="0"/>
                </a:spcBef>
                <a:buClrTx/>
                <a:buSzTx/>
                <a:buFontTx/>
                <a:buNone/>
              </a:pPr>
              <a:t>237</a:t>
            </a:fld>
            <a:endParaRPr lang="en-US" altLang="en-US" sz="1200">
              <a:solidFill>
                <a:schemeClr val="bg2"/>
              </a:solidFill>
              <a:effectLst/>
            </a:endParaRPr>
          </a:p>
        </p:txBody>
      </p:sp>
    </p:spTree>
    <p:extLst>
      <p:ext uri="{BB962C8B-B14F-4D97-AF65-F5344CB8AC3E}">
        <p14:creationId xmlns:p14="http://schemas.microsoft.com/office/powerpoint/2010/main" val="1005701281"/>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1538" name="Rectangle 2">
            <a:extLst>
              <a:ext uri="{FF2B5EF4-FFF2-40B4-BE49-F238E27FC236}">
                <a16:creationId xmlns:a16="http://schemas.microsoft.com/office/drawing/2014/main" id="{34BB87AE-AB3A-40F2-91BB-D213692DF712}"/>
              </a:ext>
            </a:extLst>
          </p:cNvPr>
          <p:cNvSpPr>
            <a:spLocks noGrp="1"/>
          </p:cNvSpPr>
          <p:nvPr>
            <p:ph type="title" idx="4294967295"/>
          </p:nvPr>
        </p:nvSpPr>
        <p:spPr/>
        <p:txBody>
          <a:bodyPr anchorCtr="0"/>
          <a:lstStyle/>
          <a:p>
            <a:pPr eaLnBrk="1" hangingPunct="1">
              <a:defRPr/>
            </a:pPr>
            <a:r>
              <a:rPr lang="en-US" altLang="en-US" sz="4000" b="1"/>
              <a:t>Netting </a:t>
            </a:r>
          </a:p>
        </p:txBody>
      </p:sp>
      <p:sp>
        <p:nvSpPr>
          <p:cNvPr id="321539" name="Rectangle 3">
            <a:extLst>
              <a:ext uri="{FF2B5EF4-FFF2-40B4-BE49-F238E27FC236}">
                <a16:creationId xmlns:a16="http://schemas.microsoft.com/office/drawing/2014/main" id="{B110FBD5-30CE-4616-A63F-08F53E3FF8E3}"/>
              </a:ext>
            </a:extLst>
          </p:cNvPr>
          <p:cNvSpPr>
            <a:spLocks noGrp="1"/>
          </p:cNvSpPr>
          <p:nvPr>
            <p:ph type="body" idx="4294967295"/>
          </p:nvPr>
        </p:nvSpPr>
        <p:spPr>
          <a:xfrm>
            <a:off x="457200" y="2057400"/>
            <a:ext cx="8229600" cy="4525963"/>
          </a:xfrm>
        </p:spPr>
        <p:txBody>
          <a:bodyPr/>
          <a:lstStyle/>
          <a:p>
            <a:pPr eaLnBrk="1" hangingPunct="1">
              <a:defRPr/>
            </a:pPr>
            <a:r>
              <a:rPr lang="en-US" altLang="en-US" sz="2800"/>
              <a:t>Netting is a process of looking back over a specified period and summing all the </a:t>
            </a:r>
            <a:r>
              <a:rPr lang="en-US" altLang="en-US" sz="2800" u="sng">
                <a:effectLst/>
              </a:rPr>
              <a:t>applicable</a:t>
            </a:r>
            <a:r>
              <a:rPr lang="en-US" altLang="en-US" sz="2800"/>
              <a:t> increases and decreases in emissions of a pollutant and comparing that to the major modification threshold</a:t>
            </a:r>
          </a:p>
          <a:p>
            <a:pPr eaLnBrk="1" hangingPunct="1">
              <a:defRPr/>
            </a:pPr>
            <a:r>
              <a:rPr lang="en-US" altLang="en-US" sz="2800"/>
              <a:t>Netting concept applies only to </a:t>
            </a:r>
            <a:r>
              <a:rPr lang="en-US" altLang="en-US" sz="2800" u="sng"/>
              <a:t>existing major sources</a:t>
            </a:r>
          </a:p>
          <a:p>
            <a:pPr eaLnBrk="1" hangingPunct="1">
              <a:defRPr/>
            </a:pPr>
            <a:r>
              <a:rPr lang="en-US" altLang="en-US" sz="2800"/>
              <a:t>Minor sources </a:t>
            </a:r>
            <a:r>
              <a:rPr lang="en-US" altLang="en-US" sz="2800" u="sng"/>
              <a:t>not eligible</a:t>
            </a:r>
            <a:r>
              <a:rPr lang="en-US" altLang="en-US" sz="2800"/>
              <a:t> to “net” emissions changes</a:t>
            </a:r>
          </a:p>
        </p:txBody>
      </p:sp>
      <p:pic>
        <p:nvPicPr>
          <p:cNvPr id="638980" name="Picture 2">
            <a:extLst>
              <a:ext uri="{FF2B5EF4-FFF2-40B4-BE49-F238E27FC236}">
                <a16:creationId xmlns:a16="http://schemas.microsoft.com/office/drawing/2014/main" id="{B5C6B4B2-90D8-4B3B-A530-987A4F1E5C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865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8981" name="Slide Number Placeholder 1">
            <a:extLst>
              <a:ext uri="{FF2B5EF4-FFF2-40B4-BE49-F238E27FC236}">
                <a16:creationId xmlns:a16="http://schemas.microsoft.com/office/drawing/2014/main" id="{8349634A-976A-4406-AC0B-5CD05BC6942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C586C9E-3C81-425B-B174-82F9573001DA}" type="slidenum">
              <a:rPr lang="en-US" altLang="en-US" sz="1200">
                <a:solidFill>
                  <a:schemeClr val="bg2"/>
                </a:solidFill>
                <a:effectLst/>
              </a:rPr>
              <a:pPr algn="ctr" eaLnBrk="0" hangingPunct="0">
                <a:spcBef>
                  <a:spcPct val="0"/>
                </a:spcBef>
                <a:buClrTx/>
                <a:buSzTx/>
                <a:buFontTx/>
                <a:buNone/>
              </a:pPr>
              <a:t>238</a:t>
            </a:fld>
            <a:endParaRPr lang="en-US" altLang="en-US" sz="1200">
              <a:solidFill>
                <a:schemeClr val="bg2"/>
              </a:solidFill>
              <a:effectLst/>
            </a:endParaRPr>
          </a:p>
        </p:txBody>
      </p:sp>
    </p:spTree>
  </p:cSld>
  <p:clrMapOvr>
    <a:masterClrMapping/>
  </p:clrMapOvr>
  <p:transition spd="slow"/>
</p:sld>
</file>

<file path=ppt/slides/slide2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2562" name="Rectangle 2">
            <a:extLst>
              <a:ext uri="{FF2B5EF4-FFF2-40B4-BE49-F238E27FC236}">
                <a16:creationId xmlns:a16="http://schemas.microsoft.com/office/drawing/2014/main" id="{7CDA8EC9-60C6-425D-9F83-A4C07AEFA2BD}"/>
              </a:ext>
            </a:extLst>
          </p:cNvPr>
          <p:cNvSpPr>
            <a:spLocks noGrp="1"/>
          </p:cNvSpPr>
          <p:nvPr>
            <p:ph type="title" idx="4294967295"/>
          </p:nvPr>
        </p:nvSpPr>
        <p:spPr/>
        <p:txBody>
          <a:bodyPr anchorCtr="0"/>
          <a:lstStyle/>
          <a:p>
            <a:pPr eaLnBrk="1" hangingPunct="1">
              <a:defRPr/>
            </a:pPr>
            <a:r>
              <a:rPr lang="en-US" altLang="en-US" sz="4000" b="1"/>
              <a:t>Determination of Significant</a:t>
            </a:r>
            <a:br>
              <a:rPr lang="en-US" altLang="en-US" sz="4000" b="1"/>
            </a:br>
            <a:r>
              <a:rPr lang="en-US" altLang="en-US" sz="4000" b="1"/>
              <a:t>Emissions Increase - Netting</a:t>
            </a:r>
          </a:p>
        </p:txBody>
      </p:sp>
      <p:sp>
        <p:nvSpPr>
          <p:cNvPr id="322563" name="Rectangle 3">
            <a:extLst>
              <a:ext uri="{FF2B5EF4-FFF2-40B4-BE49-F238E27FC236}">
                <a16:creationId xmlns:a16="http://schemas.microsoft.com/office/drawing/2014/main" id="{1CD703B1-7E6F-433F-802B-5868E2280E20}"/>
              </a:ext>
            </a:extLst>
          </p:cNvPr>
          <p:cNvSpPr>
            <a:spLocks noGrp="1"/>
          </p:cNvSpPr>
          <p:nvPr>
            <p:ph type="body" idx="4294967295"/>
          </p:nvPr>
        </p:nvSpPr>
        <p:spPr>
          <a:xfrm>
            <a:off x="457200" y="1924050"/>
            <a:ext cx="8229600" cy="4400550"/>
          </a:xfrm>
        </p:spPr>
        <p:txBody>
          <a:bodyPr/>
          <a:lstStyle/>
          <a:p>
            <a:pPr eaLnBrk="1" hangingPunct="1">
              <a:defRPr/>
            </a:pPr>
            <a:endParaRPr lang="en-US" altLang="en-US" sz="2800" dirty="0">
              <a:solidFill>
                <a:srgbClr val="00B050"/>
              </a:solidFill>
            </a:endParaRPr>
          </a:p>
          <a:p>
            <a:pPr eaLnBrk="1" hangingPunct="1">
              <a:defRPr/>
            </a:pPr>
            <a:r>
              <a:rPr lang="en-US" altLang="en-US" sz="2800" dirty="0"/>
              <a:t>Determine if a "net emissions increase" will result</a:t>
            </a:r>
          </a:p>
          <a:p>
            <a:pPr eaLnBrk="1" hangingPunct="1">
              <a:defRPr/>
            </a:pPr>
            <a:r>
              <a:rPr lang="en-US" altLang="en-US" sz="2800" dirty="0"/>
              <a:t>Considers previous and prospective emissions changes </a:t>
            </a:r>
          </a:p>
          <a:p>
            <a:pPr eaLnBrk="1" hangingPunct="1">
              <a:defRPr/>
            </a:pPr>
            <a:r>
              <a:rPr lang="en-US" altLang="en-US" sz="2800" dirty="0"/>
              <a:t>If so, PSD applies to each pollutant's emissions for  which the net increase is "significant </a:t>
            </a:r>
          </a:p>
        </p:txBody>
      </p:sp>
      <p:pic>
        <p:nvPicPr>
          <p:cNvPr id="641028" name="Picture 2">
            <a:extLst>
              <a:ext uri="{FF2B5EF4-FFF2-40B4-BE49-F238E27FC236}">
                <a16:creationId xmlns:a16="http://schemas.microsoft.com/office/drawing/2014/main" id="{25EE6973-C144-4E00-BD6A-B2FD9E0D61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905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1029" name="Slide Number Placeholder 1">
            <a:extLst>
              <a:ext uri="{FF2B5EF4-FFF2-40B4-BE49-F238E27FC236}">
                <a16:creationId xmlns:a16="http://schemas.microsoft.com/office/drawing/2014/main" id="{9CF1DD7F-00DD-4733-A379-8ECCD70C218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48B1B0C-7D50-4C27-B469-311F2EEEA321}" type="slidenum">
              <a:rPr lang="en-US" altLang="en-US" sz="1200">
                <a:solidFill>
                  <a:schemeClr val="bg2"/>
                </a:solidFill>
                <a:effectLst/>
              </a:rPr>
              <a:pPr algn="ctr" eaLnBrk="0" hangingPunct="0">
                <a:spcBef>
                  <a:spcPct val="0"/>
                </a:spcBef>
                <a:buClrTx/>
                <a:buSzTx/>
                <a:buFontTx/>
                <a:buNone/>
              </a:pPr>
              <a:t>239</a:t>
            </a:fld>
            <a:endParaRPr lang="en-US" altLang="en-US" sz="1200">
              <a:solidFill>
                <a:schemeClr val="bg2"/>
              </a:solidFill>
              <a:effectLst/>
            </a:endParaRPr>
          </a:p>
        </p:txBody>
      </p:sp>
    </p:spTree>
  </p:cSld>
  <p:clrMapOvr>
    <a:masterClrMapping/>
  </p:clrMapOvr>
  <p:transition spd="slow"/>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282" name="Title 1">
            <a:extLst>
              <a:ext uri="{FF2B5EF4-FFF2-40B4-BE49-F238E27FC236}">
                <a16:creationId xmlns:a16="http://schemas.microsoft.com/office/drawing/2014/main" id="{93FA5F98-1242-4A4C-B21F-4AA1E42109F3}"/>
              </a:ext>
            </a:extLst>
          </p:cNvPr>
          <p:cNvSpPr>
            <a:spLocks noGrp="1"/>
          </p:cNvSpPr>
          <p:nvPr>
            <p:ph type="title" idx="4294967295"/>
          </p:nvPr>
        </p:nvSpPr>
        <p:spPr>
          <a:xfrm>
            <a:off x="457200" y="457200"/>
            <a:ext cx="8229600" cy="787401"/>
          </a:xfrm>
        </p:spPr>
        <p:txBody>
          <a:bodyPr anchor="b" anchorCtr="0"/>
          <a:lstStyle/>
          <a:p>
            <a:pPr eaLnBrk="1" hangingPunct="1">
              <a:defRPr/>
            </a:pPr>
            <a:r>
              <a:rPr lang="en-US" altLang="en-US" sz="4000" b="1"/>
              <a:t>Lesson Objectives</a:t>
            </a:r>
          </a:p>
        </p:txBody>
      </p:sp>
      <p:sp>
        <p:nvSpPr>
          <p:cNvPr id="225283" name="Content Placeholder 2">
            <a:extLst>
              <a:ext uri="{FF2B5EF4-FFF2-40B4-BE49-F238E27FC236}">
                <a16:creationId xmlns:a16="http://schemas.microsoft.com/office/drawing/2014/main" id="{C22A3EF5-9B17-4E79-8A09-E0705492DD74}"/>
              </a:ext>
            </a:extLst>
          </p:cNvPr>
          <p:cNvSpPr>
            <a:spLocks noGrp="1"/>
          </p:cNvSpPr>
          <p:nvPr>
            <p:ph idx="4294967295"/>
          </p:nvPr>
        </p:nvSpPr>
        <p:spPr>
          <a:xfrm>
            <a:off x="457200" y="1752600"/>
            <a:ext cx="8229600" cy="3857625"/>
          </a:xfrm>
        </p:spPr>
        <p:txBody>
          <a:bodyPr/>
          <a:lstStyle/>
          <a:p>
            <a:pPr eaLnBrk="1" hangingPunct="1">
              <a:defRPr/>
            </a:pPr>
            <a:r>
              <a:rPr lang="en-US" altLang="en-US" sz="3700"/>
              <a:t>Understand Criteria Pollutants</a:t>
            </a:r>
          </a:p>
          <a:p>
            <a:pPr lvl="1" eaLnBrk="1" hangingPunct="1">
              <a:defRPr/>
            </a:pPr>
            <a:r>
              <a:rPr lang="en-US" altLang="en-US" sz="3300"/>
              <a:t>Criteria Pollutants have NAAQS</a:t>
            </a:r>
          </a:p>
          <a:p>
            <a:pPr eaLnBrk="1" hangingPunct="1">
              <a:defRPr/>
            </a:pPr>
            <a:r>
              <a:rPr lang="en-US" altLang="en-US" sz="3700"/>
              <a:t>Define Attainment</a:t>
            </a:r>
          </a:p>
          <a:p>
            <a:pPr eaLnBrk="1" hangingPunct="1">
              <a:defRPr/>
            </a:pPr>
            <a:r>
              <a:rPr lang="en-US" altLang="en-US" sz="3700"/>
              <a:t>Define Non-attainment</a:t>
            </a:r>
          </a:p>
          <a:p>
            <a:pPr eaLnBrk="1" hangingPunct="1">
              <a:defRPr/>
            </a:pPr>
            <a:r>
              <a:rPr lang="en-US" altLang="en-US" sz="3700"/>
              <a:t>Discuss why the difference matters</a:t>
            </a:r>
          </a:p>
        </p:txBody>
      </p:sp>
      <p:cxnSp>
        <p:nvCxnSpPr>
          <p:cNvPr id="4" name="Straight Connector 3">
            <a:extLst>
              <a:ext uri="{FF2B5EF4-FFF2-40B4-BE49-F238E27FC236}">
                <a16:creationId xmlns:a16="http://schemas.microsoft.com/office/drawing/2014/main" id="{AE0BFEDD-D1B9-4F61-BEA8-785A3E49A8B4}"/>
              </a:ext>
            </a:extLst>
          </p:cNvPr>
          <p:cNvCxnSpPr/>
          <p:nvPr/>
        </p:nvCxnSpPr>
        <p:spPr>
          <a:xfrm>
            <a:off x="457200" y="1600200"/>
            <a:ext cx="8364538" cy="0"/>
          </a:xfrm>
          <a:prstGeom prst="line">
            <a:avLst/>
          </a:prstGeom>
        </p:spPr>
        <p:style>
          <a:lnRef idx="2">
            <a:schemeClr val="accent1"/>
          </a:lnRef>
          <a:fillRef idx="0">
            <a:schemeClr val="accent1"/>
          </a:fillRef>
          <a:effectRef idx="1">
            <a:schemeClr val="accent1"/>
          </a:effectRef>
          <a:fontRef idx="minor">
            <a:schemeClr val="tx1"/>
          </a:fontRef>
        </p:style>
      </p:cxnSp>
      <p:sp>
        <p:nvSpPr>
          <p:cNvPr id="149509" name="Slide Number Placeholder 1">
            <a:extLst>
              <a:ext uri="{FF2B5EF4-FFF2-40B4-BE49-F238E27FC236}">
                <a16:creationId xmlns:a16="http://schemas.microsoft.com/office/drawing/2014/main" id="{F931DA88-EF7D-462F-B02F-85AC447F680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BC8E3E1-2D5F-4E39-B594-231900D6E0E1}" type="slidenum">
              <a:rPr lang="en-US" altLang="en-US" sz="1200">
                <a:solidFill>
                  <a:srgbClr val="008AE8"/>
                </a:solidFill>
                <a:effectLst/>
              </a:rPr>
              <a:pPr algn="ctr" eaLnBrk="0" hangingPunct="0">
                <a:spcBef>
                  <a:spcPct val="0"/>
                </a:spcBef>
                <a:buClrTx/>
                <a:buSzTx/>
                <a:buFontTx/>
                <a:buNone/>
              </a:pPr>
              <a:t>24</a:t>
            </a:fld>
            <a:endParaRPr lang="en-US" altLang="en-US" sz="1200">
              <a:solidFill>
                <a:srgbClr val="008AE8"/>
              </a:solidFill>
              <a:effectLst/>
            </a:endParaRP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4610" name="Rectangle 2">
            <a:extLst>
              <a:ext uri="{FF2B5EF4-FFF2-40B4-BE49-F238E27FC236}">
                <a16:creationId xmlns:a16="http://schemas.microsoft.com/office/drawing/2014/main" id="{DB984564-FF1C-486F-9CFB-154040C95F9E}"/>
              </a:ext>
            </a:extLst>
          </p:cNvPr>
          <p:cNvSpPr>
            <a:spLocks noGrp="1"/>
          </p:cNvSpPr>
          <p:nvPr>
            <p:ph type="title" idx="4294967295"/>
          </p:nvPr>
        </p:nvSpPr>
        <p:spPr>
          <a:xfrm>
            <a:off x="457200" y="304800"/>
            <a:ext cx="8229600" cy="990600"/>
          </a:xfrm>
        </p:spPr>
        <p:txBody>
          <a:bodyPr anchorCtr="0"/>
          <a:lstStyle/>
          <a:p>
            <a:pPr eaLnBrk="1" hangingPunct="1">
              <a:defRPr/>
            </a:pPr>
            <a:r>
              <a:rPr lang="en-US" altLang="en-US" b="1"/>
              <a:t>Netting</a:t>
            </a:r>
          </a:p>
        </p:txBody>
      </p:sp>
      <p:sp>
        <p:nvSpPr>
          <p:cNvPr id="324611" name="Rectangle 3">
            <a:extLst>
              <a:ext uri="{FF2B5EF4-FFF2-40B4-BE49-F238E27FC236}">
                <a16:creationId xmlns:a16="http://schemas.microsoft.com/office/drawing/2014/main" id="{EB3B7ADD-2C6A-4538-8402-2BD9C10A0812}"/>
              </a:ext>
            </a:extLst>
          </p:cNvPr>
          <p:cNvSpPr>
            <a:spLocks noGrp="1"/>
          </p:cNvSpPr>
          <p:nvPr>
            <p:ph type="body" idx="4294967295"/>
          </p:nvPr>
        </p:nvSpPr>
        <p:spPr>
          <a:xfrm>
            <a:off x="457200" y="1828800"/>
            <a:ext cx="8229600" cy="4297363"/>
          </a:xfrm>
        </p:spPr>
        <p:txBody>
          <a:bodyPr/>
          <a:lstStyle/>
          <a:p>
            <a:pPr marL="342900" lvl="1" indent="-342900" eaLnBrk="1" hangingPunct="1">
              <a:buClr>
                <a:schemeClr val="hlink"/>
              </a:buClr>
              <a:buSzPct val="80000"/>
              <a:buFont typeface="Wingdings" panose="05000000000000000000" pitchFamily="2" charset="2"/>
              <a:buChar char="Ø"/>
              <a:defRPr/>
            </a:pPr>
            <a:r>
              <a:rPr lang="en-US" altLang="en-US"/>
              <a:t>Required only if proposed project - by itself, or with “related projects” – has significant emissions, or a significant emissions increase</a:t>
            </a:r>
          </a:p>
          <a:p>
            <a:pPr eaLnBrk="1" hangingPunct="1">
              <a:defRPr/>
            </a:pPr>
            <a:endParaRPr lang="en-US" altLang="en-US"/>
          </a:p>
          <a:p>
            <a:pPr eaLnBrk="1" hangingPunct="1">
              <a:defRPr/>
            </a:pPr>
            <a:r>
              <a:rPr lang="en-US" altLang="en-US"/>
              <a:t>Process also used in NA- NSR</a:t>
            </a:r>
          </a:p>
          <a:p>
            <a:pPr lvl="1" eaLnBrk="1" hangingPunct="1">
              <a:defRPr/>
            </a:pPr>
            <a:r>
              <a:rPr lang="en-US" altLang="en-US"/>
              <a:t>Affects amount of offsets required</a:t>
            </a:r>
          </a:p>
          <a:p>
            <a:pPr lvl="1" eaLnBrk="1" hangingPunct="1">
              <a:defRPr/>
            </a:pPr>
            <a:endParaRPr lang="en-US" altLang="en-US"/>
          </a:p>
          <a:p>
            <a:pPr eaLnBrk="1" hangingPunct="1">
              <a:defRPr/>
            </a:pPr>
            <a:endParaRPr lang="en-US" altLang="en-US"/>
          </a:p>
        </p:txBody>
      </p:sp>
      <p:pic>
        <p:nvPicPr>
          <p:cNvPr id="645124" name="Picture 2">
            <a:extLst>
              <a:ext uri="{FF2B5EF4-FFF2-40B4-BE49-F238E27FC236}">
                <a16:creationId xmlns:a16="http://schemas.microsoft.com/office/drawing/2014/main" id="{650AAA3B-9091-405A-9E6C-32E3D4CD11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25" name="Slide Number Placeholder 1">
            <a:extLst>
              <a:ext uri="{FF2B5EF4-FFF2-40B4-BE49-F238E27FC236}">
                <a16:creationId xmlns:a16="http://schemas.microsoft.com/office/drawing/2014/main" id="{F3601FDA-87A0-4B4B-B031-5FF8391BCCA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1DA313E-3B30-45DE-ACC8-DD50997F93E5}" type="slidenum">
              <a:rPr lang="en-US" altLang="en-US" sz="1200">
                <a:solidFill>
                  <a:schemeClr val="bg2"/>
                </a:solidFill>
                <a:effectLst/>
              </a:rPr>
              <a:pPr algn="ctr" eaLnBrk="0" hangingPunct="0">
                <a:spcBef>
                  <a:spcPct val="0"/>
                </a:spcBef>
                <a:buClrTx/>
                <a:buSzTx/>
                <a:buFontTx/>
                <a:buNone/>
              </a:pPr>
              <a:t>240</a:t>
            </a:fld>
            <a:endParaRPr lang="en-US" altLang="en-US" sz="1200">
              <a:solidFill>
                <a:schemeClr val="bg2"/>
              </a:solidFill>
              <a:effectLst/>
            </a:endParaRPr>
          </a:p>
        </p:txBody>
      </p:sp>
    </p:spTree>
  </p:cSld>
  <p:clrMapOvr>
    <a:masterClrMapping/>
  </p:clrMapOvr>
  <p:transition spd="slow"/>
</p:sld>
</file>

<file path=ppt/slides/slide2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5634" name="Rectangle 2">
            <a:extLst>
              <a:ext uri="{FF2B5EF4-FFF2-40B4-BE49-F238E27FC236}">
                <a16:creationId xmlns:a16="http://schemas.microsoft.com/office/drawing/2014/main" id="{4205BFB9-DF3B-4E0F-B97C-9772315ADEC0}"/>
              </a:ext>
            </a:extLst>
          </p:cNvPr>
          <p:cNvSpPr>
            <a:spLocks noGrp="1"/>
          </p:cNvSpPr>
          <p:nvPr>
            <p:ph type="title" idx="4294967295"/>
          </p:nvPr>
        </p:nvSpPr>
        <p:spPr>
          <a:xfrm>
            <a:off x="457200" y="277813"/>
            <a:ext cx="8229600" cy="998537"/>
          </a:xfrm>
        </p:spPr>
        <p:txBody>
          <a:bodyPr anchorCtr="0"/>
          <a:lstStyle/>
          <a:p>
            <a:pPr eaLnBrk="1" hangingPunct="1">
              <a:defRPr/>
            </a:pPr>
            <a:r>
              <a:rPr lang="en-US" altLang="en-US" sz="4000" b="1"/>
              <a:t>Netting (Cont’d)</a:t>
            </a:r>
          </a:p>
        </p:txBody>
      </p:sp>
      <p:sp>
        <p:nvSpPr>
          <p:cNvPr id="325635" name="Rectangle 3">
            <a:extLst>
              <a:ext uri="{FF2B5EF4-FFF2-40B4-BE49-F238E27FC236}">
                <a16:creationId xmlns:a16="http://schemas.microsoft.com/office/drawing/2014/main" id="{5DCF62AD-11D7-4D7D-A507-8A2F1A0BDF49}"/>
              </a:ext>
            </a:extLst>
          </p:cNvPr>
          <p:cNvSpPr>
            <a:spLocks noGrp="1"/>
          </p:cNvSpPr>
          <p:nvPr>
            <p:ph type="body" idx="4294967295"/>
          </p:nvPr>
        </p:nvSpPr>
        <p:spPr>
          <a:xfrm>
            <a:off x="468313" y="1371600"/>
            <a:ext cx="8229600" cy="5029200"/>
          </a:xfrm>
        </p:spPr>
        <p:txBody>
          <a:bodyPr/>
          <a:lstStyle/>
          <a:p>
            <a:pPr algn="ctr" eaLnBrk="1" hangingPunct="1">
              <a:defRPr/>
            </a:pPr>
            <a:r>
              <a:rPr lang="en-US" altLang="en-US" sz="2800"/>
              <a:t>Net Emissions Change</a:t>
            </a:r>
          </a:p>
          <a:p>
            <a:pPr algn="ctr" eaLnBrk="1" hangingPunct="1">
              <a:defRPr/>
            </a:pPr>
            <a:r>
              <a:rPr lang="en-US" altLang="en-US" sz="2800" b="1"/>
              <a:t>EQUALS</a:t>
            </a:r>
          </a:p>
          <a:p>
            <a:pPr algn="ctr" eaLnBrk="1" hangingPunct="1">
              <a:defRPr/>
            </a:pPr>
            <a:r>
              <a:rPr lang="en-US" altLang="en-US" sz="2800"/>
              <a:t>Emissions </a:t>
            </a:r>
            <a:r>
              <a:rPr lang="en-US" altLang="en-US" sz="2800" u="sng"/>
              <a:t>increases</a:t>
            </a:r>
            <a:r>
              <a:rPr lang="en-US" altLang="en-US" sz="2800"/>
              <a:t> associated with the proposed modification</a:t>
            </a:r>
          </a:p>
          <a:p>
            <a:pPr algn="ctr" eaLnBrk="1" hangingPunct="1">
              <a:defRPr/>
            </a:pPr>
            <a:r>
              <a:rPr lang="en-US" altLang="en-US" sz="2800" b="1"/>
              <a:t>MINUS</a:t>
            </a:r>
          </a:p>
          <a:p>
            <a:pPr algn="ctr" eaLnBrk="1" hangingPunct="1">
              <a:defRPr/>
            </a:pPr>
            <a:r>
              <a:rPr lang="en-US" altLang="en-US" sz="2800"/>
              <a:t>Source-wide creditable contemporaneous emissions </a:t>
            </a:r>
            <a:r>
              <a:rPr lang="en-US" altLang="en-US" sz="2800" u="sng"/>
              <a:t>decreases</a:t>
            </a:r>
          </a:p>
          <a:p>
            <a:pPr algn="ctr" eaLnBrk="1" hangingPunct="1">
              <a:defRPr/>
            </a:pPr>
            <a:r>
              <a:rPr lang="en-US" altLang="en-US" sz="2800" b="1"/>
              <a:t>PLUS</a:t>
            </a:r>
          </a:p>
          <a:p>
            <a:pPr algn="ctr" eaLnBrk="1" hangingPunct="1">
              <a:defRPr/>
            </a:pPr>
            <a:r>
              <a:rPr lang="en-US" altLang="en-US" sz="2800"/>
              <a:t>Source-wide creditable contemporaneous emissions </a:t>
            </a:r>
            <a:r>
              <a:rPr lang="en-US" altLang="en-US" sz="2800" u="sng"/>
              <a:t>increases</a:t>
            </a:r>
          </a:p>
          <a:p>
            <a:pPr eaLnBrk="1" hangingPunct="1">
              <a:defRPr/>
            </a:pPr>
            <a:endParaRPr lang="en-US" altLang="en-US" sz="2800"/>
          </a:p>
        </p:txBody>
      </p:sp>
      <p:pic>
        <p:nvPicPr>
          <p:cNvPr id="647172" name="Picture 2">
            <a:extLst>
              <a:ext uri="{FF2B5EF4-FFF2-40B4-BE49-F238E27FC236}">
                <a16:creationId xmlns:a16="http://schemas.microsoft.com/office/drawing/2014/main" id="{03C53FA9-32C8-46E3-99BD-2FEF570BE8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513" y="1219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7173" name="Slide Number Placeholder 1">
            <a:extLst>
              <a:ext uri="{FF2B5EF4-FFF2-40B4-BE49-F238E27FC236}">
                <a16:creationId xmlns:a16="http://schemas.microsoft.com/office/drawing/2014/main" id="{AB876743-4E69-4869-85F5-7A8361E135B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F71F9B7-308E-4F74-A4B2-9CC567F97E6E}" type="slidenum">
              <a:rPr lang="en-US" altLang="en-US" sz="1200">
                <a:solidFill>
                  <a:schemeClr val="bg2"/>
                </a:solidFill>
                <a:effectLst/>
              </a:rPr>
              <a:pPr algn="ctr" eaLnBrk="0" hangingPunct="0">
                <a:spcBef>
                  <a:spcPct val="0"/>
                </a:spcBef>
                <a:buClrTx/>
                <a:buSzTx/>
                <a:buFontTx/>
                <a:buNone/>
              </a:pPr>
              <a:t>241</a:t>
            </a:fld>
            <a:endParaRPr lang="en-US" altLang="en-US" sz="1200">
              <a:solidFill>
                <a:schemeClr val="bg2"/>
              </a:solidFill>
              <a:effectLst/>
            </a:endParaRPr>
          </a:p>
        </p:txBody>
      </p:sp>
    </p:spTree>
  </p:cSld>
  <p:clrMapOvr>
    <a:masterClrMapping/>
  </p:clrMapOvr>
  <p:transition spd="slow"/>
</p:sld>
</file>

<file path=ppt/slides/slide2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6658" name="Rectangle 2">
            <a:extLst>
              <a:ext uri="{FF2B5EF4-FFF2-40B4-BE49-F238E27FC236}">
                <a16:creationId xmlns:a16="http://schemas.microsoft.com/office/drawing/2014/main" id="{48A0691D-B2D3-4B31-B066-89BE9367BF56}"/>
              </a:ext>
            </a:extLst>
          </p:cNvPr>
          <p:cNvSpPr>
            <a:spLocks noGrp="1"/>
          </p:cNvSpPr>
          <p:nvPr>
            <p:ph type="title" idx="4294967295"/>
          </p:nvPr>
        </p:nvSpPr>
        <p:spPr>
          <a:xfrm>
            <a:off x="533400" y="246856"/>
            <a:ext cx="8229600" cy="1318420"/>
          </a:xfrm>
        </p:spPr>
        <p:txBody>
          <a:bodyPr anchor="b" anchorCtr="0"/>
          <a:lstStyle/>
          <a:p>
            <a:pPr eaLnBrk="1" hangingPunct="1">
              <a:defRPr/>
            </a:pPr>
            <a:r>
              <a:rPr lang="en-US" altLang="en-US" sz="4000" b="1"/>
              <a:t>Creditable Contemporaneous Emissions</a:t>
            </a:r>
          </a:p>
        </p:txBody>
      </p:sp>
      <p:sp>
        <p:nvSpPr>
          <p:cNvPr id="326659" name="Rectangle 3">
            <a:extLst>
              <a:ext uri="{FF2B5EF4-FFF2-40B4-BE49-F238E27FC236}">
                <a16:creationId xmlns:a16="http://schemas.microsoft.com/office/drawing/2014/main" id="{B79218C3-841E-4C9D-9134-4481CF1D1037}"/>
              </a:ext>
            </a:extLst>
          </p:cNvPr>
          <p:cNvSpPr>
            <a:spLocks noGrp="1"/>
          </p:cNvSpPr>
          <p:nvPr>
            <p:ph type="body" idx="4294967295"/>
          </p:nvPr>
        </p:nvSpPr>
        <p:spPr>
          <a:xfrm>
            <a:off x="457200" y="1828800"/>
            <a:ext cx="8229600" cy="4297363"/>
          </a:xfrm>
        </p:spPr>
        <p:txBody>
          <a:bodyPr/>
          <a:lstStyle/>
          <a:p>
            <a:pPr eaLnBrk="1" hangingPunct="1">
              <a:defRPr/>
            </a:pPr>
            <a:r>
              <a:rPr lang="en-US" altLang="en-US"/>
              <a:t>Emission increases and decreases are creditable if:</a:t>
            </a:r>
          </a:p>
          <a:p>
            <a:pPr eaLnBrk="1" hangingPunct="1">
              <a:buFont typeface="Wingdings" panose="05000000000000000000" pitchFamily="2" charset="2"/>
              <a:buNone/>
              <a:defRPr/>
            </a:pPr>
            <a:endParaRPr lang="en-US" altLang="en-US" sz="200"/>
          </a:p>
          <a:p>
            <a:pPr lvl="1" eaLnBrk="1" hangingPunct="1">
              <a:defRPr/>
            </a:pPr>
            <a:r>
              <a:rPr lang="en-US" altLang="en-US"/>
              <a:t>They have occurred within 5 years of modification</a:t>
            </a:r>
          </a:p>
          <a:p>
            <a:pPr lvl="1" eaLnBrk="1" hangingPunct="1">
              <a:buFont typeface="Wingdings" panose="05000000000000000000" pitchFamily="2" charset="2"/>
              <a:buNone/>
              <a:defRPr/>
            </a:pPr>
            <a:endParaRPr lang="en-US" altLang="en-US" sz="1200">
              <a:solidFill>
                <a:schemeClr val="bg1"/>
              </a:solidFill>
            </a:endParaRPr>
          </a:p>
          <a:p>
            <a:pPr lvl="1" eaLnBrk="1" hangingPunct="1">
              <a:defRPr/>
            </a:pPr>
            <a:r>
              <a:rPr lang="en-US" altLang="en-US"/>
              <a:t>Have not been relied upon for permits </a:t>
            </a:r>
          </a:p>
        </p:txBody>
      </p:sp>
      <p:pic>
        <p:nvPicPr>
          <p:cNvPr id="649220" name="Picture 2">
            <a:extLst>
              <a:ext uri="{FF2B5EF4-FFF2-40B4-BE49-F238E27FC236}">
                <a16:creationId xmlns:a16="http://schemas.microsoft.com/office/drawing/2014/main" id="{7DDB5195-85B9-4451-BDD7-6ACEFEB7FA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687513"/>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9221" name="Slide Number Placeholder 1">
            <a:extLst>
              <a:ext uri="{FF2B5EF4-FFF2-40B4-BE49-F238E27FC236}">
                <a16:creationId xmlns:a16="http://schemas.microsoft.com/office/drawing/2014/main" id="{66DE14CE-EC8D-46DE-B8B6-07D8AA9E502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DA9D023-A74A-4DF4-A00D-4ADF37782528}" type="slidenum">
              <a:rPr lang="en-US" altLang="en-US" sz="1200">
                <a:solidFill>
                  <a:schemeClr val="bg2"/>
                </a:solidFill>
                <a:effectLst/>
              </a:rPr>
              <a:pPr algn="ctr" eaLnBrk="0" hangingPunct="0">
                <a:spcBef>
                  <a:spcPct val="0"/>
                </a:spcBef>
                <a:buClrTx/>
                <a:buSzTx/>
                <a:buFontTx/>
                <a:buNone/>
              </a:pPr>
              <a:t>242</a:t>
            </a:fld>
            <a:endParaRPr lang="en-US" altLang="en-US" sz="1200">
              <a:solidFill>
                <a:schemeClr val="bg2"/>
              </a:solidFill>
              <a:effectLst/>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7682" name="Rectangle 2">
            <a:extLst>
              <a:ext uri="{FF2B5EF4-FFF2-40B4-BE49-F238E27FC236}">
                <a16:creationId xmlns:a16="http://schemas.microsoft.com/office/drawing/2014/main" id="{42E7D07A-92ED-46B2-811F-50C151FCC5A9}"/>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Netting (Cont’d)</a:t>
            </a:r>
          </a:p>
        </p:txBody>
      </p:sp>
      <p:sp>
        <p:nvSpPr>
          <p:cNvPr id="327683" name="Rectangle 3">
            <a:extLst>
              <a:ext uri="{FF2B5EF4-FFF2-40B4-BE49-F238E27FC236}">
                <a16:creationId xmlns:a16="http://schemas.microsoft.com/office/drawing/2014/main" id="{4D46CED0-25B9-410F-B3F2-D637381D0D7D}"/>
              </a:ext>
            </a:extLst>
          </p:cNvPr>
          <p:cNvSpPr>
            <a:spLocks noGrp="1"/>
          </p:cNvSpPr>
          <p:nvPr>
            <p:ph type="body" idx="4294967295"/>
          </p:nvPr>
        </p:nvSpPr>
        <p:spPr/>
        <p:txBody>
          <a:bodyPr/>
          <a:lstStyle/>
          <a:p>
            <a:pPr eaLnBrk="1" hangingPunct="1">
              <a:lnSpc>
                <a:spcPct val="90000"/>
              </a:lnSpc>
              <a:defRPr/>
            </a:pPr>
            <a:r>
              <a:rPr lang="en-US" altLang="en-US" sz="2400" dirty="0"/>
              <a:t>Netting analysis uses projected new emissions rather than potential</a:t>
            </a:r>
          </a:p>
          <a:p>
            <a:pPr eaLnBrk="1" hangingPunct="1">
              <a:lnSpc>
                <a:spcPct val="90000"/>
              </a:lnSpc>
              <a:defRPr/>
            </a:pPr>
            <a:r>
              <a:rPr lang="en-US" altLang="en-US" sz="2400" i="1" dirty="0"/>
              <a:t>Projected actual emissions</a:t>
            </a:r>
            <a:r>
              <a:rPr lang="en-US" altLang="en-US" sz="2400" dirty="0"/>
              <a:t> means the maximum annual rate, in tons per year, at which an </a:t>
            </a:r>
            <a:r>
              <a:rPr lang="en-US" altLang="en-US" sz="2400" u="sng" dirty="0"/>
              <a:t>existing</a:t>
            </a:r>
            <a:r>
              <a:rPr lang="en-US" altLang="en-US" sz="2400" dirty="0"/>
              <a:t> emissions unit is projected to emit a regulated NSR pollutant in any one of the 5 years (12-month period) following the date the unit resumes regular operation after the project, or in any one of the 10 years following that date, if the project involves increasing the emissions unit's design capacity or its potential to emit that regulated NSR pollutant and full utilization of the unit would result in a significant emissions increase or a significant net emissions increase at the major stationary source. </a:t>
            </a:r>
          </a:p>
        </p:txBody>
      </p:sp>
      <p:pic>
        <p:nvPicPr>
          <p:cNvPr id="651268" name="Picture 2">
            <a:extLst>
              <a:ext uri="{FF2B5EF4-FFF2-40B4-BE49-F238E27FC236}">
                <a16:creationId xmlns:a16="http://schemas.microsoft.com/office/drawing/2014/main" id="{871BA0E3-9F07-4615-A920-8D62305A87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269" name="Slide Number Placeholder 1">
            <a:extLst>
              <a:ext uri="{FF2B5EF4-FFF2-40B4-BE49-F238E27FC236}">
                <a16:creationId xmlns:a16="http://schemas.microsoft.com/office/drawing/2014/main" id="{AFB606A3-9521-46EB-BD26-D211BDE2763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EC5DC47-F6E2-4266-A3A2-B9F25E5BF229}" type="slidenum">
              <a:rPr lang="en-US" altLang="en-US" sz="1200">
                <a:solidFill>
                  <a:schemeClr val="bg2"/>
                </a:solidFill>
                <a:effectLst/>
              </a:rPr>
              <a:pPr algn="ctr" eaLnBrk="0" hangingPunct="0">
                <a:spcBef>
                  <a:spcPct val="0"/>
                </a:spcBef>
                <a:buClrTx/>
                <a:buSzTx/>
                <a:buFontTx/>
                <a:buNone/>
              </a:pPr>
              <a:t>243</a:t>
            </a:fld>
            <a:endParaRPr lang="en-US" altLang="en-US" sz="1200">
              <a:solidFill>
                <a:schemeClr val="bg2"/>
              </a:solidFill>
              <a:effectLst/>
            </a:endParaRP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8706" name="Title 1">
            <a:extLst>
              <a:ext uri="{FF2B5EF4-FFF2-40B4-BE49-F238E27FC236}">
                <a16:creationId xmlns:a16="http://schemas.microsoft.com/office/drawing/2014/main" id="{327E09D1-8A81-4E3A-BF35-DA3154280C7C}"/>
              </a:ext>
            </a:extLst>
          </p:cNvPr>
          <p:cNvSpPr>
            <a:spLocks noGrp="1"/>
          </p:cNvSpPr>
          <p:nvPr>
            <p:ph type="title" idx="4294967295"/>
          </p:nvPr>
        </p:nvSpPr>
        <p:spPr/>
        <p:txBody>
          <a:bodyPr anchorCtr="0"/>
          <a:lstStyle/>
          <a:p>
            <a:pPr eaLnBrk="1" hangingPunct="1">
              <a:defRPr/>
            </a:pPr>
            <a:r>
              <a:rPr lang="en-US" altLang="en-US" sz="4000" b="1"/>
              <a:t>PSD NETTING EXERCISES</a:t>
            </a:r>
            <a:br>
              <a:rPr lang="en-US" altLang="en-US" sz="4000" b="1"/>
            </a:br>
            <a:r>
              <a:rPr lang="en-US" altLang="en-US" sz="4000" b="1"/>
              <a:t>(</a:t>
            </a:r>
            <a:r>
              <a:rPr lang="en-US" altLang="en-US" sz="4000" b="1" i="1"/>
              <a:t>Optional)</a:t>
            </a:r>
          </a:p>
        </p:txBody>
      </p:sp>
      <p:sp>
        <p:nvSpPr>
          <p:cNvPr id="328707" name="Content Placeholder 2">
            <a:extLst>
              <a:ext uri="{FF2B5EF4-FFF2-40B4-BE49-F238E27FC236}">
                <a16:creationId xmlns:a16="http://schemas.microsoft.com/office/drawing/2014/main" id="{B915ED53-E5E7-4043-8D07-9FEE9311692E}"/>
              </a:ext>
            </a:extLst>
          </p:cNvPr>
          <p:cNvSpPr>
            <a:spLocks noGrp="1"/>
          </p:cNvSpPr>
          <p:nvPr>
            <p:ph idx="4294967295"/>
          </p:nvPr>
        </p:nvSpPr>
        <p:spPr>
          <a:xfrm>
            <a:off x="457200" y="1627188"/>
            <a:ext cx="8229600" cy="4525962"/>
          </a:xfrm>
        </p:spPr>
        <p:txBody>
          <a:bodyPr/>
          <a:lstStyle/>
          <a:p>
            <a:pPr eaLnBrk="1" hangingPunct="1">
              <a:defRPr/>
            </a:pPr>
            <a:endParaRPr lang="en-US" altLang="en-US">
              <a:solidFill>
                <a:srgbClr val="00B050"/>
              </a:solidFill>
            </a:endParaRPr>
          </a:p>
          <a:p>
            <a:pPr eaLnBrk="1" hangingPunct="1">
              <a:defRPr/>
            </a:pPr>
            <a:r>
              <a:rPr lang="en-US" altLang="en-US" sz="4000"/>
              <a:t>Use handouts </a:t>
            </a:r>
          </a:p>
          <a:p>
            <a:pPr eaLnBrk="1" hangingPunct="1">
              <a:defRPr/>
            </a:pPr>
            <a:r>
              <a:rPr lang="en-US" altLang="en-US" sz="4000"/>
              <a:t>Perform the netting calculations for each of the three exercises</a:t>
            </a:r>
          </a:p>
          <a:p>
            <a:pPr eaLnBrk="1" hangingPunct="1">
              <a:defRPr/>
            </a:pPr>
            <a:r>
              <a:rPr lang="en-US" altLang="en-US" sz="4000"/>
              <a:t>A class discussion will follow</a:t>
            </a:r>
          </a:p>
        </p:txBody>
      </p:sp>
      <p:pic>
        <p:nvPicPr>
          <p:cNvPr id="657412" name="Picture 2">
            <a:extLst>
              <a:ext uri="{FF2B5EF4-FFF2-40B4-BE49-F238E27FC236}">
                <a16:creationId xmlns:a16="http://schemas.microsoft.com/office/drawing/2014/main" id="{88EDC6B6-3C10-4A96-B430-E202B9E1BE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7413" name="Slide Number Placeholder 1">
            <a:extLst>
              <a:ext uri="{FF2B5EF4-FFF2-40B4-BE49-F238E27FC236}">
                <a16:creationId xmlns:a16="http://schemas.microsoft.com/office/drawing/2014/main" id="{93450C27-49CC-4FD8-AB03-7B6337FA5D8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9E46BDA-B794-4212-926F-107007679397}" type="slidenum">
              <a:rPr lang="en-US" altLang="en-US" sz="1200">
                <a:solidFill>
                  <a:srgbClr val="008AE8"/>
                </a:solidFill>
                <a:effectLst/>
              </a:rPr>
              <a:pPr algn="ctr" eaLnBrk="0" hangingPunct="0">
                <a:spcBef>
                  <a:spcPct val="0"/>
                </a:spcBef>
                <a:buClrTx/>
                <a:buSzTx/>
                <a:buFontTx/>
                <a:buNone/>
              </a:pPr>
              <a:t>244</a:t>
            </a:fld>
            <a:endParaRPr lang="en-US" altLang="en-US" sz="1200">
              <a:solidFill>
                <a:srgbClr val="008AE8"/>
              </a:solidFill>
              <a:effectLst/>
            </a:endParaRPr>
          </a:p>
        </p:txBody>
      </p:sp>
    </p:spTree>
  </p:cSld>
  <p:clrMapOvr>
    <a:masterClrMapping/>
  </p:clrMapOvr>
  <p:transition spd="slow"/>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1970" name="Rectangle 2">
            <a:extLst>
              <a:ext uri="{FF2B5EF4-FFF2-40B4-BE49-F238E27FC236}">
                <a16:creationId xmlns:a16="http://schemas.microsoft.com/office/drawing/2014/main" id="{105F337F-1D8B-4B3D-B655-FF8BB6792081}"/>
              </a:ext>
            </a:extLst>
          </p:cNvPr>
          <p:cNvSpPr>
            <a:spLocks noGrp="1" noChangeArrowheads="1"/>
          </p:cNvSpPr>
          <p:nvPr>
            <p:ph type="title" idx="4294967295"/>
          </p:nvPr>
        </p:nvSpPr>
        <p:spPr>
          <a:xfrm>
            <a:off x="457200" y="277813"/>
            <a:ext cx="8229600" cy="1139825"/>
          </a:xfrm>
        </p:spPr>
        <p:txBody>
          <a:bodyPr anchorCtr="0"/>
          <a:lstStyle/>
          <a:p>
            <a:pPr eaLnBrk="1" hangingPunct="1">
              <a:defRPr/>
            </a:pPr>
            <a:r>
              <a:rPr lang="en-US" altLang="en-US" sz="4000" b="1"/>
              <a:t>PRACTICAL EXERCISES – NETTING</a:t>
            </a:r>
            <a:r>
              <a:rPr lang="en-US" altLang="en-US" sz="4000"/>
              <a:t> </a:t>
            </a:r>
          </a:p>
        </p:txBody>
      </p:sp>
      <p:sp>
        <p:nvSpPr>
          <p:cNvPr id="1491971" name="Rectangle 3">
            <a:extLst>
              <a:ext uri="{FF2B5EF4-FFF2-40B4-BE49-F238E27FC236}">
                <a16:creationId xmlns:a16="http://schemas.microsoft.com/office/drawing/2014/main" id="{C8984601-4363-45D1-8642-92DD18A7E503}"/>
              </a:ext>
            </a:extLst>
          </p:cNvPr>
          <p:cNvSpPr>
            <a:spLocks noGrp="1" noChangeArrowheads="1"/>
          </p:cNvSpPr>
          <p:nvPr>
            <p:ph type="body" idx="4294967295"/>
          </p:nvPr>
        </p:nvSpPr>
        <p:spPr>
          <a:xfrm>
            <a:off x="457200" y="1905000"/>
            <a:ext cx="8229600" cy="4221163"/>
          </a:xfrm>
        </p:spPr>
        <p:txBody>
          <a:bodyPr/>
          <a:lstStyle/>
          <a:p>
            <a:pPr eaLnBrk="1" hangingPunct="1">
              <a:lnSpc>
                <a:spcPct val="80000"/>
              </a:lnSpc>
              <a:defRPr/>
            </a:pPr>
            <a:r>
              <a:rPr lang="en-US" altLang="en-US" sz="2800" b="1" u="sng"/>
              <a:t>EXERCISE 1</a:t>
            </a:r>
            <a:endParaRPr lang="en-US" altLang="en-US" sz="2800"/>
          </a:p>
          <a:p>
            <a:pPr eaLnBrk="1" hangingPunct="1">
              <a:lnSpc>
                <a:spcPct val="80000"/>
              </a:lnSpc>
              <a:defRPr/>
            </a:pPr>
            <a:r>
              <a:rPr lang="en-US" altLang="en-US" sz="2800"/>
              <a:t>An existing minor source (subject to the 100 ton per year threshold for the list of 28) proposes a modification.  The modification involves the shutdown and removal of an old emissions unit (providing an actual contemporaneous reduction in NOx emissions of 75 tpy) and the construction of two new units with a total projected actual NOx emissions of 110 tpy.</a:t>
            </a:r>
            <a:endParaRPr lang="en-US" altLang="en-US" sz="2800" b="1"/>
          </a:p>
          <a:p>
            <a:pPr eaLnBrk="1" hangingPunct="1">
              <a:lnSpc>
                <a:spcPct val="80000"/>
              </a:lnSpc>
              <a:defRPr/>
            </a:pPr>
            <a:r>
              <a:rPr lang="en-US" altLang="en-US" sz="2800" b="1"/>
              <a:t>Does PSD apply to the new units?</a:t>
            </a:r>
          </a:p>
          <a:p>
            <a:pPr eaLnBrk="1" hangingPunct="1">
              <a:lnSpc>
                <a:spcPct val="80000"/>
              </a:lnSpc>
              <a:defRPr/>
            </a:pPr>
            <a:r>
              <a:rPr lang="en-US" altLang="en-US" sz="2800" b="1"/>
              <a:t>Why or Why not?</a:t>
            </a:r>
          </a:p>
        </p:txBody>
      </p:sp>
      <p:pic>
        <p:nvPicPr>
          <p:cNvPr id="7" name="Picture 2">
            <a:extLst>
              <a:ext uri="{FF2B5EF4-FFF2-40B4-BE49-F238E27FC236}">
                <a16:creationId xmlns:a16="http://schemas.microsoft.com/office/drawing/2014/main" id="{7DDB5195-85B9-4451-BDD7-6ACEFEB7FA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a:extLst>
              <a:ext uri="{FF2B5EF4-FFF2-40B4-BE49-F238E27FC236}">
                <a16:creationId xmlns:a16="http://schemas.microsoft.com/office/drawing/2014/main" id="{4120A0E0-0861-45A8-8572-21489EA4F680}"/>
              </a:ext>
            </a:extLst>
          </p:cNvPr>
          <p:cNvSpPr>
            <a:spLocks noGrp="1"/>
          </p:cNvSpPr>
          <p:nvPr>
            <p:ph type="sldNum" sz="quarter" idx="12"/>
          </p:nvPr>
        </p:nvSpPr>
        <p:spPr/>
        <p:txBody>
          <a:bodyPr/>
          <a:lstStyle/>
          <a:p>
            <a:fld id="{4268E9C6-AAB7-4707-98CB-41C829B92D9D}" type="slidenum">
              <a:rPr lang="en-US" altLang="en-US"/>
              <a:pPr/>
              <a:t>245</a:t>
            </a:fld>
            <a:endParaRPr lang="en-US"/>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4018" name="Rectangle 2">
            <a:extLst>
              <a:ext uri="{FF2B5EF4-FFF2-40B4-BE49-F238E27FC236}">
                <a16:creationId xmlns:a16="http://schemas.microsoft.com/office/drawing/2014/main" id="{39FD39E1-5938-4E06-8522-673F36A897DD}"/>
              </a:ext>
            </a:extLst>
          </p:cNvPr>
          <p:cNvSpPr>
            <a:spLocks noGrp="1" noChangeArrowheads="1"/>
          </p:cNvSpPr>
          <p:nvPr>
            <p:ph type="title" idx="4294967295"/>
          </p:nvPr>
        </p:nvSpPr>
        <p:spPr>
          <a:xfrm>
            <a:off x="457200" y="277813"/>
            <a:ext cx="8229600" cy="1017587"/>
          </a:xfrm>
        </p:spPr>
        <p:txBody>
          <a:bodyPr anchorCtr="0"/>
          <a:lstStyle/>
          <a:p>
            <a:pPr eaLnBrk="1" hangingPunct="1">
              <a:defRPr/>
            </a:pPr>
            <a:r>
              <a:rPr lang="en-US" altLang="en-US" sz="4000" b="1"/>
              <a:t>PRACTICAL EXERCISES – NETTING</a:t>
            </a:r>
            <a:r>
              <a:rPr lang="en-US" altLang="en-US" sz="4000"/>
              <a:t> </a:t>
            </a:r>
          </a:p>
        </p:txBody>
      </p:sp>
      <p:sp>
        <p:nvSpPr>
          <p:cNvPr id="1494019" name="Rectangle 3">
            <a:extLst>
              <a:ext uri="{FF2B5EF4-FFF2-40B4-BE49-F238E27FC236}">
                <a16:creationId xmlns:a16="http://schemas.microsoft.com/office/drawing/2014/main" id="{0D05C180-76BA-4AA0-BC76-2C05CB2CD829}"/>
              </a:ext>
            </a:extLst>
          </p:cNvPr>
          <p:cNvSpPr>
            <a:spLocks noGrp="1" noChangeArrowheads="1"/>
          </p:cNvSpPr>
          <p:nvPr>
            <p:ph type="body" idx="4294967295"/>
          </p:nvPr>
        </p:nvSpPr>
        <p:spPr>
          <a:xfrm>
            <a:off x="457200" y="1752600"/>
            <a:ext cx="8229600" cy="4373563"/>
          </a:xfrm>
        </p:spPr>
        <p:txBody>
          <a:bodyPr/>
          <a:lstStyle/>
          <a:p>
            <a:pPr eaLnBrk="1" hangingPunct="1">
              <a:lnSpc>
                <a:spcPct val="90000"/>
              </a:lnSpc>
              <a:defRPr/>
            </a:pPr>
            <a:r>
              <a:rPr lang="en-US" altLang="en-US" sz="2400" b="1" u="sng"/>
              <a:t>EXERCISE 2</a:t>
            </a:r>
            <a:endParaRPr lang="en-US" altLang="en-US" sz="2400"/>
          </a:p>
          <a:p>
            <a:pPr eaLnBrk="1" hangingPunct="1">
              <a:lnSpc>
                <a:spcPct val="90000"/>
              </a:lnSpc>
              <a:defRPr/>
            </a:pPr>
            <a:r>
              <a:rPr lang="en-US" altLang="en-US" sz="2400"/>
              <a:t>An existing major source is located in an area which is attainment for all criteria pollutants.  The source had less-than-significant increases of NOx (30 tpy) and SO2 (15 </a:t>
            </a:r>
            <a:r>
              <a:rPr lang="en-US" altLang="en-US" sz="2400" err="1"/>
              <a:t>tpy</a:t>
            </a:r>
            <a:r>
              <a:rPr lang="en-US" altLang="en-US" sz="2400"/>
              <a:t>) two years ago, and a 50 </a:t>
            </a:r>
            <a:r>
              <a:rPr lang="en-US" altLang="en-US" sz="2400" err="1"/>
              <a:t>tpy</a:t>
            </a:r>
            <a:r>
              <a:rPr lang="en-US" altLang="en-US" sz="2400"/>
              <a:t> decrease of SO2 three years ago.  The source now proposes to add a new process unit with an associated projected increase in emissions of NOx (35 </a:t>
            </a:r>
            <a:r>
              <a:rPr lang="en-US" altLang="en-US" sz="2400" err="1"/>
              <a:t>tpy</a:t>
            </a:r>
            <a:r>
              <a:rPr lang="en-US" altLang="en-US" sz="2400"/>
              <a:t>) and SO2 (80 </a:t>
            </a:r>
            <a:r>
              <a:rPr lang="en-US" altLang="en-US" sz="2400" err="1"/>
              <a:t>tpy</a:t>
            </a:r>
            <a:r>
              <a:rPr lang="en-US" altLang="en-US" sz="2400"/>
              <a:t>).  The 80 </a:t>
            </a:r>
            <a:r>
              <a:rPr lang="en-US" altLang="en-US" sz="2400" err="1"/>
              <a:t>tpy</a:t>
            </a:r>
            <a:r>
              <a:rPr lang="en-US" altLang="en-US" sz="2400"/>
              <a:t> increase in SO2 is significant before netting.  The 35 tpy increase in NOx is not significant.</a:t>
            </a:r>
            <a:endParaRPr lang="en-US" altLang="en-US" sz="2400" b="1"/>
          </a:p>
          <a:p>
            <a:pPr eaLnBrk="1" hangingPunct="1">
              <a:lnSpc>
                <a:spcPct val="90000"/>
              </a:lnSpc>
              <a:defRPr/>
            </a:pPr>
            <a:r>
              <a:rPr lang="en-US" altLang="en-US" sz="2400" b="1"/>
              <a:t>Would either the NOx or SO2 emission increase trigger PSD after netting?</a:t>
            </a:r>
          </a:p>
          <a:p>
            <a:pPr eaLnBrk="1" hangingPunct="1">
              <a:lnSpc>
                <a:spcPct val="90000"/>
              </a:lnSpc>
              <a:defRPr/>
            </a:pPr>
            <a:r>
              <a:rPr lang="en-US" altLang="en-US" sz="2400" b="1"/>
              <a:t>Why or why not?</a:t>
            </a:r>
            <a:r>
              <a:rPr lang="en-US" altLang="en-US" sz="2400"/>
              <a:t> </a:t>
            </a:r>
          </a:p>
        </p:txBody>
      </p:sp>
      <p:pic>
        <p:nvPicPr>
          <p:cNvPr id="4" name="Picture 2">
            <a:extLst>
              <a:ext uri="{FF2B5EF4-FFF2-40B4-BE49-F238E27FC236}">
                <a16:creationId xmlns:a16="http://schemas.microsoft.com/office/drawing/2014/main" id="{7DDB5195-85B9-4451-BDD7-6ACEFEB7FA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577023"/>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a:extLst>
              <a:ext uri="{FF2B5EF4-FFF2-40B4-BE49-F238E27FC236}">
                <a16:creationId xmlns:a16="http://schemas.microsoft.com/office/drawing/2014/main" id="{9AF7E806-F41E-4406-B556-BF9869E00A85}"/>
              </a:ext>
            </a:extLst>
          </p:cNvPr>
          <p:cNvSpPr>
            <a:spLocks noGrp="1"/>
          </p:cNvSpPr>
          <p:nvPr>
            <p:ph type="sldNum" sz="quarter" idx="12"/>
          </p:nvPr>
        </p:nvSpPr>
        <p:spPr/>
        <p:txBody>
          <a:bodyPr/>
          <a:lstStyle/>
          <a:p>
            <a:fld id="{4268E9C6-AAB7-4707-98CB-41C829B92D9D}" type="slidenum">
              <a:rPr lang="en-US" altLang="en-US"/>
              <a:pPr/>
              <a:t>246</a:t>
            </a:fld>
            <a:endParaRPr lang="en-US"/>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6066" name="Rectangle 2">
            <a:extLst>
              <a:ext uri="{FF2B5EF4-FFF2-40B4-BE49-F238E27FC236}">
                <a16:creationId xmlns:a16="http://schemas.microsoft.com/office/drawing/2014/main" id="{A010B75B-B5BA-4099-A5CA-BF52CD8894EC}"/>
              </a:ext>
            </a:extLst>
          </p:cNvPr>
          <p:cNvSpPr>
            <a:spLocks noGrp="1" noChangeArrowheads="1"/>
          </p:cNvSpPr>
          <p:nvPr>
            <p:ph type="title" idx="4294967295"/>
          </p:nvPr>
        </p:nvSpPr>
        <p:spPr/>
        <p:txBody>
          <a:bodyPr anchorCtr="0"/>
          <a:lstStyle/>
          <a:p>
            <a:pPr eaLnBrk="1" hangingPunct="1">
              <a:defRPr/>
            </a:pPr>
            <a:r>
              <a:rPr lang="en-US" altLang="en-US" sz="4000" b="1"/>
              <a:t>PRACTICAL EXERCISES – NETTING</a:t>
            </a:r>
          </a:p>
        </p:txBody>
      </p:sp>
      <p:sp>
        <p:nvSpPr>
          <p:cNvPr id="1496067" name="Rectangle 3">
            <a:extLst>
              <a:ext uri="{FF2B5EF4-FFF2-40B4-BE49-F238E27FC236}">
                <a16:creationId xmlns:a16="http://schemas.microsoft.com/office/drawing/2014/main" id="{55314EF0-2065-493A-A799-EEF8E1FE2E0A}"/>
              </a:ext>
            </a:extLst>
          </p:cNvPr>
          <p:cNvSpPr>
            <a:spLocks noGrp="1" noChangeArrowheads="1"/>
          </p:cNvSpPr>
          <p:nvPr>
            <p:ph type="body" idx="4294967295"/>
          </p:nvPr>
        </p:nvSpPr>
        <p:spPr>
          <a:xfrm>
            <a:off x="457200" y="1649412"/>
            <a:ext cx="8229600" cy="4629151"/>
          </a:xfrm>
        </p:spPr>
        <p:txBody>
          <a:bodyPr/>
          <a:lstStyle/>
          <a:p>
            <a:pPr eaLnBrk="1" hangingPunct="1">
              <a:lnSpc>
                <a:spcPct val="80000"/>
              </a:lnSpc>
              <a:defRPr/>
            </a:pPr>
            <a:r>
              <a:rPr lang="en-US" altLang="en-US" sz="2200" b="1" u="sng" dirty="0"/>
              <a:t>EXERCISE 3</a:t>
            </a:r>
            <a:endParaRPr lang="en-US" altLang="en-US" sz="2200" dirty="0"/>
          </a:p>
          <a:p>
            <a:pPr eaLnBrk="1" hangingPunct="1">
              <a:lnSpc>
                <a:spcPct val="80000"/>
              </a:lnSpc>
              <a:defRPr/>
            </a:pPr>
            <a:r>
              <a:rPr lang="en-US" altLang="en-US" sz="2200" dirty="0"/>
              <a:t>A plant which manufactures automobile and truck tires – an </a:t>
            </a:r>
            <a:r>
              <a:rPr lang="en-US" altLang="en-US" sz="2200" u="sng" dirty="0"/>
              <a:t>existing major source </a:t>
            </a:r>
            <a:r>
              <a:rPr lang="en-US" altLang="en-US" sz="2200" dirty="0"/>
              <a:t>– proposes to increase its production of both types of tires.  For its automobile tire line, the source applies for – and is granted – a minor modification permit for a new extruder that will increase projected VOC emissions by 39 tons per year.  A few months later, the source applies for another minor modification permit to construct a new tread end cementer on the same line.  This will increase projected actual VOC emissions by 12 tons per year.</a:t>
            </a:r>
            <a:endParaRPr lang="en-US" altLang="en-US" sz="2200" b="1" dirty="0"/>
          </a:p>
          <a:p>
            <a:pPr eaLnBrk="1" hangingPunct="1">
              <a:lnSpc>
                <a:spcPct val="80000"/>
              </a:lnSpc>
              <a:defRPr/>
            </a:pPr>
            <a:r>
              <a:rPr lang="en-US" altLang="en-US" sz="2200" b="1" dirty="0"/>
              <a:t>Should the extruder modification have been subject to PSD?</a:t>
            </a:r>
          </a:p>
          <a:p>
            <a:pPr eaLnBrk="1" hangingPunct="1">
              <a:lnSpc>
                <a:spcPct val="80000"/>
              </a:lnSpc>
              <a:defRPr/>
            </a:pPr>
            <a:r>
              <a:rPr lang="en-US" altLang="en-US" sz="2200" b="1" dirty="0"/>
              <a:t>Why or why not?</a:t>
            </a:r>
          </a:p>
          <a:p>
            <a:pPr eaLnBrk="1" hangingPunct="1">
              <a:lnSpc>
                <a:spcPct val="80000"/>
              </a:lnSpc>
              <a:defRPr/>
            </a:pPr>
            <a:r>
              <a:rPr lang="en-US" altLang="en-US" sz="2200" b="1" dirty="0"/>
              <a:t>Should the tread-end cementer modification cause the plant to be subject to PSD?</a:t>
            </a:r>
          </a:p>
          <a:p>
            <a:pPr eaLnBrk="1" hangingPunct="1">
              <a:lnSpc>
                <a:spcPct val="80000"/>
              </a:lnSpc>
              <a:defRPr/>
            </a:pPr>
            <a:r>
              <a:rPr lang="en-US" altLang="en-US" sz="2200" b="1" dirty="0"/>
              <a:t>Why or why not?</a:t>
            </a:r>
          </a:p>
        </p:txBody>
      </p:sp>
      <p:pic>
        <p:nvPicPr>
          <p:cNvPr id="4" name="Picture 2">
            <a:extLst>
              <a:ext uri="{FF2B5EF4-FFF2-40B4-BE49-F238E27FC236}">
                <a16:creationId xmlns:a16="http://schemas.microsoft.com/office/drawing/2014/main" id="{7DDB5195-85B9-4451-BDD7-6ACEFEB7FA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a:extLst>
              <a:ext uri="{FF2B5EF4-FFF2-40B4-BE49-F238E27FC236}">
                <a16:creationId xmlns:a16="http://schemas.microsoft.com/office/drawing/2014/main" id="{0AFEBD46-E72D-4DD1-A12E-0700C224414E}"/>
              </a:ext>
            </a:extLst>
          </p:cNvPr>
          <p:cNvSpPr>
            <a:spLocks noGrp="1"/>
          </p:cNvSpPr>
          <p:nvPr>
            <p:ph type="sldNum" sz="quarter" idx="12"/>
          </p:nvPr>
        </p:nvSpPr>
        <p:spPr/>
        <p:txBody>
          <a:bodyPr/>
          <a:lstStyle/>
          <a:p>
            <a:fld id="{4268E9C6-AAB7-4707-98CB-41C829B92D9D}" type="slidenum">
              <a:rPr lang="en-US" altLang="en-US"/>
              <a:pPr/>
              <a:t>247</a:t>
            </a:fld>
            <a:endParaRPr lang="en-US"/>
          </a:p>
        </p:txBody>
      </p:sp>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a:extLst>
              <a:ext uri="{FF2B5EF4-FFF2-40B4-BE49-F238E27FC236}">
                <a16:creationId xmlns:a16="http://schemas.microsoft.com/office/drawing/2014/main" id="{A00F052D-0CAD-413B-8EB2-DE8B66E9F989}"/>
              </a:ext>
            </a:extLst>
          </p:cNvPr>
          <p:cNvSpPr>
            <a:spLocks noGrp="1"/>
          </p:cNvSpPr>
          <p:nvPr>
            <p:ph type="title" idx="4294967295"/>
          </p:nvPr>
        </p:nvSpPr>
        <p:spPr>
          <a:xfrm>
            <a:off x="469900" y="990600"/>
            <a:ext cx="8229600" cy="1139825"/>
          </a:xfrm>
        </p:spPr>
        <p:txBody>
          <a:bodyPr anchorCtr="0"/>
          <a:lstStyle/>
          <a:p>
            <a:pPr eaLnBrk="1" hangingPunct="1">
              <a:defRPr/>
            </a:pPr>
            <a:r>
              <a:rPr lang="en-US" altLang="en-US" sz="6600"/>
              <a:t>QUESTIONS?</a:t>
            </a:r>
          </a:p>
        </p:txBody>
      </p:sp>
      <p:sp>
        <p:nvSpPr>
          <p:cNvPr id="653315" name="Slide Number Placeholder 1">
            <a:extLst>
              <a:ext uri="{FF2B5EF4-FFF2-40B4-BE49-F238E27FC236}">
                <a16:creationId xmlns:a16="http://schemas.microsoft.com/office/drawing/2014/main" id="{2D1F9ABE-F70D-4D45-9EDB-B6CA0F3B796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7092350-0F43-4DE9-9B78-36099154F5C4}" type="slidenum">
              <a:rPr lang="en-US" altLang="en-US" sz="1200">
                <a:solidFill>
                  <a:schemeClr val="bg2"/>
                </a:solidFill>
                <a:effectLst/>
              </a:rPr>
              <a:pPr algn="ctr" eaLnBrk="0" hangingPunct="0">
                <a:spcBef>
                  <a:spcPct val="0"/>
                </a:spcBef>
                <a:buClrTx/>
                <a:buSzTx/>
                <a:buFontTx/>
                <a:buNone/>
              </a:pPr>
              <a:t>248</a:t>
            </a:fld>
            <a:endParaRPr lang="en-US" altLang="en-US" sz="1200">
              <a:solidFill>
                <a:schemeClr val="bg2"/>
              </a:solidFill>
              <a:effectLst/>
            </a:endParaRPr>
          </a:p>
        </p:txBody>
      </p:sp>
      <p:pic>
        <p:nvPicPr>
          <p:cNvPr id="2" name="Picture 1">
            <a:extLst>
              <a:ext uri="{FF2B5EF4-FFF2-40B4-BE49-F238E27FC236}">
                <a16:creationId xmlns:a16="http://schemas.microsoft.com/office/drawing/2014/main" id="{492176CF-BC6C-4DDF-AA59-38168305C7D0}"/>
              </a:ext>
            </a:extLst>
          </p:cNvPr>
          <p:cNvPicPr>
            <a:picLocks noChangeAspect="1"/>
          </p:cNvPicPr>
          <p:nvPr/>
        </p:nvPicPr>
        <p:blipFill>
          <a:blip r:embed="rId3"/>
          <a:stretch>
            <a:fillRect/>
          </a:stretch>
        </p:blipFill>
        <p:spPr>
          <a:xfrm>
            <a:off x="2256787" y="2671852"/>
            <a:ext cx="4630426" cy="3081338"/>
          </a:xfrm>
          <a:prstGeom prst="rect">
            <a:avLst/>
          </a:prstGeom>
        </p:spPr>
      </p:pic>
    </p:spTree>
    <p:extLst>
      <p:ext uri="{BB962C8B-B14F-4D97-AF65-F5344CB8AC3E}">
        <p14:creationId xmlns:p14="http://schemas.microsoft.com/office/powerpoint/2010/main" val="2284774114"/>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a:extLst>
              <a:ext uri="{FF2B5EF4-FFF2-40B4-BE49-F238E27FC236}">
                <a16:creationId xmlns:a16="http://schemas.microsoft.com/office/drawing/2014/main" id="{EA4491FB-A6BF-4656-9766-A842627233B7}"/>
              </a:ext>
            </a:extLst>
          </p:cNvPr>
          <p:cNvSpPr>
            <a:spLocks noGrp="1"/>
          </p:cNvSpPr>
          <p:nvPr>
            <p:ph type="ctrTitle" idx="4294967295"/>
          </p:nvPr>
        </p:nvSpPr>
        <p:spPr>
          <a:xfrm>
            <a:off x="2324100" y="156663"/>
            <a:ext cx="4495799" cy="1885950"/>
          </a:xfrm>
        </p:spPr>
        <p:txBody>
          <a:bodyPr anchor="b" anchorCtr="0"/>
          <a:lstStyle/>
          <a:p>
            <a:pPr eaLnBrk="1" hangingPunct="1">
              <a:defRPr/>
            </a:pPr>
            <a:br>
              <a:rPr lang="en-US" altLang="en-US" sz="6600"/>
            </a:br>
            <a:br>
              <a:rPr lang="en-US" altLang="en-US" sz="6600"/>
            </a:br>
            <a:br>
              <a:rPr lang="en-US" altLang="en-US" sz="6600"/>
            </a:br>
            <a:br>
              <a:rPr lang="en-US" altLang="en-US" sz="6600"/>
            </a:br>
            <a:br>
              <a:rPr lang="en-US" altLang="en-US" sz="6600"/>
            </a:br>
            <a:r>
              <a:rPr lang="en-US" altLang="en-US" sz="6600"/>
              <a:t>LESSON 9</a:t>
            </a:r>
          </a:p>
        </p:txBody>
      </p:sp>
      <p:sp>
        <p:nvSpPr>
          <p:cNvPr id="526339" name="Rectangle 3">
            <a:extLst>
              <a:ext uri="{FF2B5EF4-FFF2-40B4-BE49-F238E27FC236}">
                <a16:creationId xmlns:a16="http://schemas.microsoft.com/office/drawing/2014/main" id="{917CDE8C-3925-43CA-8922-6072D05F4AAE}"/>
              </a:ext>
            </a:extLst>
          </p:cNvPr>
          <p:cNvSpPr>
            <a:spLocks noGrp="1"/>
          </p:cNvSpPr>
          <p:nvPr>
            <p:ph type="subTitle" idx="4294967295"/>
          </p:nvPr>
        </p:nvSpPr>
        <p:spPr>
          <a:xfrm>
            <a:off x="650170" y="2007779"/>
            <a:ext cx="7843657" cy="977356"/>
          </a:xfrm>
        </p:spPr>
        <p:txBody>
          <a:bodyPr/>
          <a:lstStyle/>
          <a:p>
            <a:pPr marL="0" indent="0" algn="ctr" eaLnBrk="1" hangingPunct="1">
              <a:spcBef>
                <a:spcPts val="600"/>
              </a:spcBef>
              <a:buFont typeface="Wingdings" panose="05000000000000000000" pitchFamily="2" charset="2"/>
              <a:buNone/>
              <a:defRPr/>
            </a:pPr>
            <a:r>
              <a:rPr lang="en-US" altLang="en-US" sz="5400"/>
              <a:t>Emission Limitations</a:t>
            </a:r>
          </a:p>
        </p:txBody>
      </p:sp>
      <p:sp>
        <p:nvSpPr>
          <p:cNvPr id="409604" name="Slide Number Placeholder 1">
            <a:extLst>
              <a:ext uri="{FF2B5EF4-FFF2-40B4-BE49-F238E27FC236}">
                <a16:creationId xmlns:a16="http://schemas.microsoft.com/office/drawing/2014/main" id="{69B1082A-5A4D-4F18-A79C-C239A25FE29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51A3784-33FB-4F4A-8E53-B753FF248DB3}" type="slidenum">
              <a:rPr lang="en-US" altLang="en-US" sz="1200">
                <a:solidFill>
                  <a:srgbClr val="008AE8"/>
                </a:solidFill>
                <a:effectLst/>
              </a:rPr>
              <a:pPr algn="ctr" eaLnBrk="0" hangingPunct="0">
                <a:spcBef>
                  <a:spcPct val="0"/>
                </a:spcBef>
                <a:buClrTx/>
                <a:buSzTx/>
                <a:buFontTx/>
                <a:buNone/>
              </a:pPr>
              <a:t>249</a:t>
            </a:fld>
            <a:endParaRPr lang="en-US" altLang="en-US" sz="1200">
              <a:solidFill>
                <a:srgbClr val="008AE8"/>
              </a:solidFill>
              <a:effectLst/>
            </a:endParaRPr>
          </a:p>
        </p:txBody>
      </p:sp>
      <p:pic>
        <p:nvPicPr>
          <p:cNvPr id="3" name="Picture 2">
            <a:extLst>
              <a:ext uri="{FF2B5EF4-FFF2-40B4-BE49-F238E27FC236}">
                <a16:creationId xmlns:a16="http://schemas.microsoft.com/office/drawing/2014/main" id="{D566EA31-C271-43D5-8C57-B2D901BA265E}"/>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2061210" y="3162391"/>
            <a:ext cx="5021580" cy="3347720"/>
          </a:xfrm>
          <a:prstGeom prst="rect">
            <a:avLst/>
          </a:prstGeom>
        </p:spPr>
      </p:pic>
    </p:spTree>
    <p:extLst>
      <p:ext uri="{BB962C8B-B14F-4D97-AF65-F5344CB8AC3E}">
        <p14:creationId xmlns:p14="http://schemas.microsoft.com/office/powerpoint/2010/main" val="1236324299"/>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6306" name="Title 1">
            <a:extLst>
              <a:ext uri="{FF2B5EF4-FFF2-40B4-BE49-F238E27FC236}">
                <a16:creationId xmlns:a16="http://schemas.microsoft.com/office/drawing/2014/main" id="{CFC5471E-13A9-472B-B238-CF26ED508F4A}"/>
              </a:ext>
            </a:extLst>
          </p:cNvPr>
          <p:cNvSpPr>
            <a:spLocks noGrp="1"/>
          </p:cNvSpPr>
          <p:nvPr>
            <p:ph type="title" idx="4294967295"/>
          </p:nvPr>
        </p:nvSpPr>
        <p:spPr>
          <a:xfrm>
            <a:off x="779463" y="219075"/>
            <a:ext cx="7583487" cy="1076325"/>
          </a:xfrm>
        </p:spPr>
        <p:txBody>
          <a:bodyPr anchor="b" anchorCtr="0"/>
          <a:lstStyle/>
          <a:p>
            <a:pPr eaLnBrk="1" hangingPunct="1">
              <a:defRPr/>
            </a:pPr>
            <a:r>
              <a:rPr lang="en-US" altLang="en-US" sz="4000" b="1"/>
              <a:t>NAAQS/Attainment Issues</a:t>
            </a:r>
          </a:p>
        </p:txBody>
      </p:sp>
      <p:sp>
        <p:nvSpPr>
          <p:cNvPr id="226307" name="Content Placeholder 7">
            <a:extLst>
              <a:ext uri="{FF2B5EF4-FFF2-40B4-BE49-F238E27FC236}">
                <a16:creationId xmlns:a16="http://schemas.microsoft.com/office/drawing/2014/main" id="{02CFE3B1-2238-4E3F-9F53-9B7DCF5E3969}"/>
              </a:ext>
            </a:extLst>
          </p:cNvPr>
          <p:cNvSpPr>
            <a:spLocks noGrp="1"/>
          </p:cNvSpPr>
          <p:nvPr>
            <p:ph idx="4294967295"/>
          </p:nvPr>
        </p:nvSpPr>
        <p:spPr/>
        <p:txBody>
          <a:bodyPr/>
          <a:lstStyle/>
          <a:p>
            <a:pPr eaLnBrk="1" hangingPunct="1">
              <a:defRPr/>
            </a:pPr>
            <a:r>
              <a:rPr lang="en-US" altLang="en-US" sz="3300"/>
              <a:t>Many definitions, rules, applicability issues, etc. are dependent upon the concept of attainment/non-attainment</a:t>
            </a:r>
          </a:p>
          <a:p>
            <a:pPr eaLnBrk="1" hangingPunct="1">
              <a:defRPr/>
            </a:pPr>
            <a:r>
              <a:rPr lang="en-US" altLang="en-US" sz="3300"/>
              <a:t>Attainment designation is based upon an area’s air quality as compared to prescribed levels of air quality</a:t>
            </a:r>
          </a:p>
          <a:p>
            <a:pPr eaLnBrk="1" hangingPunct="1">
              <a:defRPr/>
            </a:pPr>
            <a:r>
              <a:rPr lang="en-US" altLang="en-US" sz="3300"/>
              <a:t>Prescribed levels are referred to as National Ambient Air Quality Standards (NAAQS)</a:t>
            </a:r>
          </a:p>
          <a:p>
            <a:pPr eaLnBrk="1" hangingPunct="1">
              <a:defRPr/>
            </a:pPr>
            <a:endParaRPr lang="en-US" altLang="en-US" sz="2000"/>
          </a:p>
          <a:p>
            <a:pPr eaLnBrk="1" hangingPunct="1">
              <a:defRPr/>
            </a:pPr>
            <a:endParaRPr lang="en-US" altLang="en-US" sz="2000">
              <a:latin typeface="Georgia" pitchFamily="18" charset="0"/>
            </a:endParaRPr>
          </a:p>
        </p:txBody>
      </p:sp>
      <p:sp>
        <p:nvSpPr>
          <p:cNvPr id="151556" name="Date Placeholder 4">
            <a:extLst>
              <a:ext uri="{FF2B5EF4-FFF2-40B4-BE49-F238E27FC236}">
                <a16:creationId xmlns:a16="http://schemas.microsoft.com/office/drawing/2014/main" id="{30D783AB-B432-49AE-80DA-F77B976F831C}"/>
              </a:ext>
            </a:extLst>
          </p:cNvPr>
          <p:cNvSpPr txBox="1">
            <a:spLocks noGrp="1"/>
          </p:cNvSpPr>
          <p:nvPr/>
        </p:nvSpPr>
        <p:spPr bwMode="auto">
          <a:xfrm>
            <a:off x="381000" y="6288088"/>
            <a:ext cx="18875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defTabSz="45720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defTabSz="4572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defTabSz="4572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defTabSz="4572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51557" name="Slide Number Placeholder 5">
            <a:extLst>
              <a:ext uri="{FF2B5EF4-FFF2-40B4-BE49-F238E27FC236}">
                <a16:creationId xmlns:a16="http://schemas.microsoft.com/office/drawing/2014/main" id="{918CEBAF-766B-491B-BD79-B66209B8252B}"/>
              </a:ext>
            </a:extLst>
          </p:cNvPr>
          <p:cNvSpPr txBox="1">
            <a:spLocks noGrp="1"/>
          </p:cNvSpPr>
          <p:nvPr/>
        </p:nvSpPr>
        <p:spPr bwMode="auto">
          <a:xfrm>
            <a:off x="8404225" y="219075"/>
            <a:ext cx="4937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defTabSz="45720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defTabSz="4572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defTabSz="4572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defTabSz="4572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FFFFFF"/>
              </a:solidFill>
            </a:endParaRPr>
          </a:p>
        </p:txBody>
      </p:sp>
      <p:cxnSp>
        <p:nvCxnSpPr>
          <p:cNvPr id="7" name="Straight Connector 6">
            <a:extLst>
              <a:ext uri="{FF2B5EF4-FFF2-40B4-BE49-F238E27FC236}">
                <a16:creationId xmlns:a16="http://schemas.microsoft.com/office/drawing/2014/main" id="{9B61262E-EC1A-47B3-BA2D-622CE12E89CF}"/>
              </a:ext>
            </a:extLst>
          </p:cNvPr>
          <p:cNvCxnSpPr/>
          <p:nvPr/>
        </p:nvCxnSpPr>
        <p:spPr>
          <a:xfrm flipV="1">
            <a:off x="457200" y="1540495"/>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51559" name="Slide Number Placeholder 1">
            <a:extLst>
              <a:ext uri="{FF2B5EF4-FFF2-40B4-BE49-F238E27FC236}">
                <a16:creationId xmlns:a16="http://schemas.microsoft.com/office/drawing/2014/main" id="{AF2F62EB-2B39-4477-B3DC-A63266C88B9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0CD0F3E-E29D-4648-9427-84AA495D9204}" type="slidenum">
              <a:rPr lang="en-US" altLang="en-US" sz="1200">
                <a:solidFill>
                  <a:srgbClr val="008AE8"/>
                </a:solidFill>
                <a:effectLst/>
              </a:rPr>
              <a:pPr algn="ctr" eaLnBrk="0" hangingPunct="0">
                <a:spcBef>
                  <a:spcPct val="0"/>
                </a:spcBef>
                <a:buClrTx/>
                <a:buSzTx/>
                <a:buFontTx/>
                <a:buNone/>
              </a:pPr>
              <a:t>25</a:t>
            </a:fld>
            <a:endParaRPr lang="en-US" altLang="en-US" sz="1200">
              <a:solidFill>
                <a:srgbClr val="008AE8"/>
              </a:solidFill>
              <a:effectLst/>
            </a:endParaRPr>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Rectangle 2">
            <a:extLst>
              <a:ext uri="{FF2B5EF4-FFF2-40B4-BE49-F238E27FC236}">
                <a16:creationId xmlns:a16="http://schemas.microsoft.com/office/drawing/2014/main" id="{65C51EFC-AFB3-4D28-8153-880A2A9C6E8F}"/>
              </a:ext>
            </a:extLst>
          </p:cNvPr>
          <p:cNvSpPr>
            <a:spLocks noGrp="1"/>
          </p:cNvSpPr>
          <p:nvPr>
            <p:ph type="title" idx="4294967295"/>
          </p:nvPr>
        </p:nvSpPr>
        <p:spPr>
          <a:xfrm>
            <a:off x="381000" y="228600"/>
            <a:ext cx="8229600" cy="1143000"/>
          </a:xfrm>
        </p:spPr>
        <p:txBody>
          <a:bodyPr anchor="b" anchorCtr="0"/>
          <a:lstStyle/>
          <a:p>
            <a:pPr eaLnBrk="1" hangingPunct="1">
              <a:defRPr/>
            </a:pPr>
            <a:r>
              <a:rPr lang="en-US" altLang="en-US" b="1"/>
              <a:t>Lesson Objectives</a:t>
            </a:r>
          </a:p>
        </p:txBody>
      </p:sp>
      <p:sp>
        <p:nvSpPr>
          <p:cNvPr id="527363" name="Rectangle 3">
            <a:extLst>
              <a:ext uri="{FF2B5EF4-FFF2-40B4-BE49-F238E27FC236}">
                <a16:creationId xmlns:a16="http://schemas.microsoft.com/office/drawing/2014/main" id="{0506B28A-0692-4FC3-943F-F4D36C535071}"/>
              </a:ext>
            </a:extLst>
          </p:cNvPr>
          <p:cNvSpPr>
            <a:spLocks noGrp="1"/>
          </p:cNvSpPr>
          <p:nvPr>
            <p:ph idx="4294967295"/>
          </p:nvPr>
        </p:nvSpPr>
        <p:spPr>
          <a:xfrm>
            <a:off x="533400" y="2286000"/>
            <a:ext cx="8077200" cy="2667000"/>
          </a:xfrm>
        </p:spPr>
        <p:txBody>
          <a:bodyPr/>
          <a:lstStyle/>
          <a:p>
            <a:pPr eaLnBrk="1" hangingPunct="1">
              <a:defRPr/>
            </a:pPr>
            <a:r>
              <a:rPr lang="en-US" altLang="en-US"/>
              <a:t>Understand types and pros/cons of emission limitations</a:t>
            </a:r>
          </a:p>
          <a:p>
            <a:pPr eaLnBrk="1" hangingPunct="1">
              <a:defRPr/>
            </a:pPr>
            <a:endParaRPr lang="en-US" altLang="en-US" sz="1200"/>
          </a:p>
          <a:p>
            <a:pPr eaLnBrk="1" hangingPunct="1">
              <a:defRPr/>
            </a:pPr>
            <a:r>
              <a:rPr lang="en-US" altLang="en-US"/>
              <a:t>Understand basics of converting technical/legal emission limit language of regulations into understandable language in permit</a:t>
            </a:r>
          </a:p>
        </p:txBody>
      </p:sp>
      <p:sp>
        <p:nvSpPr>
          <p:cNvPr id="411652" name="Slide Number Placeholder 5">
            <a:extLst>
              <a:ext uri="{FF2B5EF4-FFF2-40B4-BE49-F238E27FC236}">
                <a16:creationId xmlns:a16="http://schemas.microsoft.com/office/drawing/2014/main" id="{A33337DD-5791-4C5C-8C4D-CF448FB3D1F9}"/>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rgbClr val="CCECFF"/>
              </a:solidFill>
            </a:endParaRPr>
          </a:p>
        </p:txBody>
      </p:sp>
      <p:pic>
        <p:nvPicPr>
          <p:cNvPr id="411653" name="Picture 2">
            <a:extLst>
              <a:ext uri="{FF2B5EF4-FFF2-40B4-BE49-F238E27FC236}">
                <a16:creationId xmlns:a16="http://schemas.microsoft.com/office/drawing/2014/main" id="{DF04792F-2510-4107-B17F-EAA85B62A4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1654" name="Slide Number Placeholder 1">
            <a:extLst>
              <a:ext uri="{FF2B5EF4-FFF2-40B4-BE49-F238E27FC236}">
                <a16:creationId xmlns:a16="http://schemas.microsoft.com/office/drawing/2014/main" id="{DC474E71-8950-4637-B127-03F235734B2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7A69045-0381-4276-94EB-D7EC8EB490DA}" type="slidenum">
              <a:rPr lang="en-US" altLang="en-US" sz="1200">
                <a:solidFill>
                  <a:srgbClr val="008AE8"/>
                </a:solidFill>
                <a:effectLst/>
              </a:rPr>
              <a:pPr algn="ctr" eaLnBrk="0" hangingPunct="0">
                <a:spcBef>
                  <a:spcPct val="0"/>
                </a:spcBef>
                <a:buClrTx/>
                <a:buSzTx/>
                <a:buFontTx/>
                <a:buNone/>
              </a:pPr>
              <a:t>250</a:t>
            </a:fld>
            <a:endParaRPr lang="en-US" altLang="en-US" sz="1200">
              <a:solidFill>
                <a:srgbClr val="008AE8"/>
              </a:solidFill>
              <a:effectLst/>
            </a:endParaRPr>
          </a:p>
        </p:txBody>
      </p:sp>
    </p:spTree>
    <p:extLst>
      <p:ext uri="{BB962C8B-B14F-4D97-AF65-F5344CB8AC3E}">
        <p14:creationId xmlns:p14="http://schemas.microsoft.com/office/powerpoint/2010/main" val="1481341997"/>
      </p:ext>
    </p:extLst>
  </p:cSld>
  <p:clrMapOvr>
    <a:masterClrMapping/>
  </p:clrMapOvr>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2">
            <a:extLst>
              <a:ext uri="{FF2B5EF4-FFF2-40B4-BE49-F238E27FC236}">
                <a16:creationId xmlns:a16="http://schemas.microsoft.com/office/drawing/2014/main" id="{575B1894-EB08-4608-80B7-3B6310587645}"/>
              </a:ext>
            </a:extLst>
          </p:cNvPr>
          <p:cNvSpPr>
            <a:spLocks noGrp="1"/>
          </p:cNvSpPr>
          <p:nvPr>
            <p:ph type="title" idx="4294967295"/>
          </p:nvPr>
        </p:nvSpPr>
        <p:spPr/>
        <p:txBody>
          <a:bodyPr anchor="b" anchorCtr="0"/>
          <a:lstStyle/>
          <a:p>
            <a:pPr eaLnBrk="1" hangingPunct="1">
              <a:defRPr/>
            </a:pPr>
            <a:r>
              <a:rPr lang="en-US" altLang="en-US" b="1"/>
              <a:t>Emission Limits</a:t>
            </a:r>
          </a:p>
        </p:txBody>
      </p:sp>
      <p:sp>
        <p:nvSpPr>
          <p:cNvPr id="528387" name="Rectangle 3">
            <a:extLst>
              <a:ext uri="{FF2B5EF4-FFF2-40B4-BE49-F238E27FC236}">
                <a16:creationId xmlns:a16="http://schemas.microsoft.com/office/drawing/2014/main" id="{FC172973-FF81-4972-8C1A-0B702F12D43F}"/>
              </a:ext>
            </a:extLst>
          </p:cNvPr>
          <p:cNvSpPr>
            <a:spLocks noGrp="1"/>
          </p:cNvSpPr>
          <p:nvPr>
            <p:ph idx="4294967295"/>
          </p:nvPr>
        </p:nvSpPr>
        <p:spPr>
          <a:xfrm>
            <a:off x="457200" y="2057400"/>
            <a:ext cx="8229600" cy="4525963"/>
          </a:xfrm>
        </p:spPr>
        <p:txBody>
          <a:bodyPr/>
          <a:lstStyle/>
          <a:p>
            <a:pPr eaLnBrk="1" hangingPunct="1">
              <a:defRPr/>
            </a:pPr>
            <a:r>
              <a:rPr lang="en-US" altLang="en-US"/>
              <a:t>Performance-based</a:t>
            </a:r>
          </a:p>
          <a:p>
            <a:pPr lvl="1" eaLnBrk="1" hangingPunct="1">
              <a:defRPr/>
            </a:pPr>
            <a:r>
              <a:rPr lang="en-US" altLang="en-US"/>
              <a:t>Most common</a:t>
            </a:r>
          </a:p>
          <a:p>
            <a:pPr lvl="1" eaLnBrk="1" hangingPunct="1">
              <a:defRPr/>
            </a:pPr>
            <a:r>
              <a:rPr lang="en-US" altLang="en-US"/>
              <a:t>Requires meeting an emission standard</a:t>
            </a:r>
          </a:p>
          <a:p>
            <a:pPr eaLnBrk="1" hangingPunct="1">
              <a:defRPr/>
            </a:pPr>
            <a:r>
              <a:rPr lang="en-US" altLang="en-US"/>
              <a:t>Technology-based</a:t>
            </a:r>
          </a:p>
          <a:p>
            <a:pPr lvl="1" eaLnBrk="1" hangingPunct="1">
              <a:defRPr/>
            </a:pPr>
            <a:r>
              <a:rPr lang="en-US" altLang="en-US"/>
              <a:t>Requires using a specified technology</a:t>
            </a:r>
          </a:p>
          <a:p>
            <a:pPr eaLnBrk="1" hangingPunct="1">
              <a:defRPr/>
            </a:pPr>
            <a:r>
              <a:rPr lang="en-US" altLang="en-US"/>
              <a:t>Other</a:t>
            </a:r>
          </a:p>
          <a:p>
            <a:pPr lvl="1" eaLnBrk="1" hangingPunct="1">
              <a:defRPr/>
            </a:pPr>
            <a:r>
              <a:rPr lang="en-US" altLang="en-US"/>
              <a:t>Work Practices</a:t>
            </a:r>
          </a:p>
        </p:txBody>
      </p:sp>
      <p:pic>
        <p:nvPicPr>
          <p:cNvPr id="413700" name="Picture 2">
            <a:extLst>
              <a:ext uri="{FF2B5EF4-FFF2-40B4-BE49-F238E27FC236}">
                <a16:creationId xmlns:a16="http://schemas.microsoft.com/office/drawing/2014/main" id="{520F0CD8-AEEF-4C6E-AB75-36E0B51E1C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3701" name="Slide Number Placeholder 1">
            <a:extLst>
              <a:ext uri="{FF2B5EF4-FFF2-40B4-BE49-F238E27FC236}">
                <a16:creationId xmlns:a16="http://schemas.microsoft.com/office/drawing/2014/main" id="{321D0CFB-4231-4B96-881A-8909E088EAA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188547C-670F-4696-B98B-AB6276DB189C}" type="slidenum">
              <a:rPr lang="en-US" altLang="en-US" sz="1200">
                <a:solidFill>
                  <a:srgbClr val="008AE8"/>
                </a:solidFill>
                <a:effectLst/>
              </a:rPr>
              <a:pPr algn="ctr" eaLnBrk="0" hangingPunct="0">
                <a:spcBef>
                  <a:spcPct val="0"/>
                </a:spcBef>
                <a:buClrTx/>
                <a:buSzTx/>
                <a:buFontTx/>
                <a:buNone/>
              </a:pPr>
              <a:t>251</a:t>
            </a:fld>
            <a:endParaRPr lang="en-US" altLang="en-US" sz="1200">
              <a:solidFill>
                <a:srgbClr val="008AE8"/>
              </a:solidFill>
              <a:effectLst/>
            </a:endParaRPr>
          </a:p>
        </p:txBody>
      </p:sp>
    </p:spTree>
    <p:extLst>
      <p:ext uri="{BB962C8B-B14F-4D97-AF65-F5344CB8AC3E}">
        <p14:creationId xmlns:p14="http://schemas.microsoft.com/office/powerpoint/2010/main" val="204461788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10" name="Rectangle 2">
            <a:extLst>
              <a:ext uri="{FF2B5EF4-FFF2-40B4-BE49-F238E27FC236}">
                <a16:creationId xmlns:a16="http://schemas.microsoft.com/office/drawing/2014/main" id="{7EAC7B9E-B40A-4F41-970F-E0D9E5C3F3AB}"/>
              </a:ext>
            </a:extLst>
          </p:cNvPr>
          <p:cNvSpPr>
            <a:spLocks noGrp="1"/>
          </p:cNvSpPr>
          <p:nvPr>
            <p:ph type="title" idx="4294967295"/>
          </p:nvPr>
        </p:nvSpPr>
        <p:spPr/>
        <p:txBody>
          <a:bodyPr anchor="b" anchorCtr="0"/>
          <a:lstStyle/>
          <a:p>
            <a:pPr eaLnBrk="1" hangingPunct="1">
              <a:defRPr/>
            </a:pPr>
            <a:r>
              <a:rPr lang="en-US" altLang="en-US" b="1"/>
              <a:t>Performance-based Limits </a:t>
            </a:r>
          </a:p>
        </p:txBody>
      </p:sp>
      <p:sp>
        <p:nvSpPr>
          <p:cNvPr id="529411" name="Rectangle 3">
            <a:extLst>
              <a:ext uri="{FF2B5EF4-FFF2-40B4-BE49-F238E27FC236}">
                <a16:creationId xmlns:a16="http://schemas.microsoft.com/office/drawing/2014/main" id="{D016E9FA-2E6E-4ABC-A5DE-37E49C430E4A}"/>
              </a:ext>
            </a:extLst>
          </p:cNvPr>
          <p:cNvSpPr>
            <a:spLocks noGrp="1"/>
          </p:cNvSpPr>
          <p:nvPr>
            <p:ph idx="4294967295"/>
          </p:nvPr>
        </p:nvSpPr>
        <p:spPr>
          <a:xfrm>
            <a:off x="533400" y="2286000"/>
            <a:ext cx="8229600" cy="3505200"/>
          </a:xfrm>
        </p:spPr>
        <p:txBody>
          <a:bodyPr/>
          <a:lstStyle/>
          <a:p>
            <a:pPr eaLnBrk="1" hangingPunct="1">
              <a:defRPr/>
            </a:pPr>
            <a:r>
              <a:rPr lang="en-US" altLang="en-US"/>
              <a:t>Numerical limit is directly stated</a:t>
            </a:r>
          </a:p>
          <a:p>
            <a:pPr eaLnBrk="1" hangingPunct="1">
              <a:defRPr/>
            </a:pPr>
            <a:r>
              <a:rPr lang="en-US" altLang="en-US"/>
              <a:t>Averaging times specified </a:t>
            </a:r>
          </a:p>
          <a:p>
            <a:pPr eaLnBrk="1" hangingPunct="1">
              <a:defRPr/>
            </a:pPr>
            <a:r>
              <a:rPr lang="en-US" altLang="en-US"/>
              <a:t>Flexibility in how to meet limit </a:t>
            </a:r>
          </a:p>
          <a:p>
            <a:pPr eaLnBrk="1" hangingPunct="1">
              <a:defRPr/>
            </a:pPr>
            <a:r>
              <a:rPr lang="en-US" altLang="en-US"/>
              <a:t>May be based on statute or rule</a:t>
            </a:r>
          </a:p>
          <a:p>
            <a:pPr lvl="1" eaLnBrk="1" hangingPunct="1">
              <a:defRPr/>
            </a:pPr>
            <a:endParaRPr lang="en-US" altLang="en-US"/>
          </a:p>
        </p:txBody>
      </p:sp>
      <p:pic>
        <p:nvPicPr>
          <p:cNvPr id="415748" name="Picture 2">
            <a:extLst>
              <a:ext uri="{FF2B5EF4-FFF2-40B4-BE49-F238E27FC236}">
                <a16:creationId xmlns:a16="http://schemas.microsoft.com/office/drawing/2014/main" id="{E76D26D6-9974-4804-AA62-5A4C812812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815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5749" name="Slide Number Placeholder 1">
            <a:extLst>
              <a:ext uri="{FF2B5EF4-FFF2-40B4-BE49-F238E27FC236}">
                <a16:creationId xmlns:a16="http://schemas.microsoft.com/office/drawing/2014/main" id="{FEBE53BC-5EFB-4C1B-A4DC-281433DF73A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61F73D6-A5F8-495A-9025-40EC1F14415F}" type="slidenum">
              <a:rPr lang="en-US" altLang="en-US" sz="1200">
                <a:solidFill>
                  <a:srgbClr val="008AE8"/>
                </a:solidFill>
                <a:effectLst/>
              </a:rPr>
              <a:pPr algn="ctr" eaLnBrk="0" hangingPunct="0">
                <a:spcBef>
                  <a:spcPct val="0"/>
                </a:spcBef>
                <a:buClrTx/>
                <a:buSzTx/>
                <a:buFontTx/>
                <a:buNone/>
              </a:pPr>
              <a:t>252</a:t>
            </a:fld>
            <a:endParaRPr lang="en-US" altLang="en-US" sz="1200">
              <a:solidFill>
                <a:srgbClr val="008AE8"/>
              </a:solidFill>
              <a:effectLst/>
            </a:endParaRPr>
          </a:p>
        </p:txBody>
      </p:sp>
    </p:spTree>
    <p:extLst>
      <p:ext uri="{BB962C8B-B14F-4D97-AF65-F5344CB8AC3E}">
        <p14:creationId xmlns:p14="http://schemas.microsoft.com/office/powerpoint/2010/main" val="2391041333"/>
      </p:ext>
    </p:extLst>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Rectangle 2">
            <a:extLst>
              <a:ext uri="{FF2B5EF4-FFF2-40B4-BE49-F238E27FC236}">
                <a16:creationId xmlns:a16="http://schemas.microsoft.com/office/drawing/2014/main" id="{1A40B4E1-E776-4CDF-B1F1-AD907CB92069}"/>
              </a:ext>
            </a:extLst>
          </p:cNvPr>
          <p:cNvSpPr>
            <a:spLocks noGrp="1"/>
          </p:cNvSpPr>
          <p:nvPr>
            <p:ph type="title" idx="4294967295"/>
          </p:nvPr>
        </p:nvSpPr>
        <p:spPr/>
        <p:txBody>
          <a:bodyPr anchor="b" anchorCtr="0"/>
          <a:lstStyle/>
          <a:p>
            <a:pPr eaLnBrk="1" hangingPunct="1">
              <a:defRPr/>
            </a:pPr>
            <a:r>
              <a:rPr lang="en-US" altLang="en-US" sz="4000" b="1"/>
              <a:t>Establishing a </a:t>
            </a:r>
            <a:br>
              <a:rPr lang="en-US" altLang="en-US" sz="4000" b="1"/>
            </a:br>
            <a:r>
              <a:rPr lang="en-US" altLang="en-US" sz="4000" b="1"/>
              <a:t>Performance-based limit</a:t>
            </a:r>
          </a:p>
        </p:txBody>
      </p:sp>
      <p:sp>
        <p:nvSpPr>
          <p:cNvPr id="530435" name="Rectangle 3">
            <a:extLst>
              <a:ext uri="{FF2B5EF4-FFF2-40B4-BE49-F238E27FC236}">
                <a16:creationId xmlns:a16="http://schemas.microsoft.com/office/drawing/2014/main" id="{9ADB2183-9A03-4B94-BC0C-ACFC295B7D91}"/>
              </a:ext>
            </a:extLst>
          </p:cNvPr>
          <p:cNvSpPr>
            <a:spLocks noGrp="1"/>
          </p:cNvSpPr>
          <p:nvPr>
            <p:ph idx="4294967295"/>
          </p:nvPr>
        </p:nvSpPr>
        <p:spPr>
          <a:xfrm>
            <a:off x="762000" y="2057400"/>
            <a:ext cx="7583488" cy="4208463"/>
          </a:xfrm>
        </p:spPr>
        <p:txBody>
          <a:bodyPr/>
          <a:lstStyle/>
          <a:p>
            <a:pPr eaLnBrk="1" hangingPunct="1">
              <a:defRPr/>
            </a:pPr>
            <a:r>
              <a:rPr lang="en-US" altLang="en-US"/>
              <a:t>Can be established using dispersion modeling level set safely below an emissions rate at which adverse impact will occur</a:t>
            </a:r>
          </a:p>
          <a:p>
            <a:pPr eaLnBrk="1" hangingPunct="1">
              <a:defRPr/>
            </a:pPr>
            <a:r>
              <a:rPr lang="en-US" altLang="en-US"/>
              <a:t>May reflect Best Available Control Technology (BACT) or Lowest Achievable Emission Rate (LAER) determinations</a:t>
            </a:r>
          </a:p>
          <a:p>
            <a:pPr eaLnBrk="1" hangingPunct="1">
              <a:defRPr/>
            </a:pPr>
            <a:endParaRPr lang="en-US" altLang="en-US"/>
          </a:p>
        </p:txBody>
      </p:sp>
      <p:pic>
        <p:nvPicPr>
          <p:cNvPr id="417796" name="Picture 2">
            <a:extLst>
              <a:ext uri="{FF2B5EF4-FFF2-40B4-BE49-F238E27FC236}">
                <a16:creationId xmlns:a16="http://schemas.microsoft.com/office/drawing/2014/main" id="{F93C4C66-1C8A-4445-9583-FD688157FA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7797" name="Slide Number Placeholder 1">
            <a:extLst>
              <a:ext uri="{FF2B5EF4-FFF2-40B4-BE49-F238E27FC236}">
                <a16:creationId xmlns:a16="http://schemas.microsoft.com/office/drawing/2014/main" id="{55E0A1DD-BE5B-4908-A6A1-1E8B8875FE4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EBB944C-BD83-43DB-B586-3DB7D88EAC15}" type="slidenum">
              <a:rPr lang="en-US" altLang="en-US" sz="1200">
                <a:solidFill>
                  <a:srgbClr val="008AE8"/>
                </a:solidFill>
                <a:effectLst/>
              </a:rPr>
              <a:pPr algn="ctr" eaLnBrk="0" hangingPunct="0">
                <a:spcBef>
                  <a:spcPct val="0"/>
                </a:spcBef>
                <a:buClrTx/>
                <a:buSzTx/>
                <a:buFontTx/>
                <a:buNone/>
              </a:pPr>
              <a:t>253</a:t>
            </a:fld>
            <a:endParaRPr lang="en-US" altLang="en-US" sz="1200">
              <a:solidFill>
                <a:srgbClr val="008AE8"/>
              </a:solidFill>
              <a:effectLst/>
            </a:endParaRPr>
          </a:p>
        </p:txBody>
      </p:sp>
    </p:spTree>
    <p:extLst>
      <p:ext uri="{BB962C8B-B14F-4D97-AF65-F5344CB8AC3E}">
        <p14:creationId xmlns:p14="http://schemas.microsoft.com/office/powerpoint/2010/main" val="2327728985"/>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2">
            <a:extLst>
              <a:ext uri="{FF2B5EF4-FFF2-40B4-BE49-F238E27FC236}">
                <a16:creationId xmlns:a16="http://schemas.microsoft.com/office/drawing/2014/main" id="{DD88119F-8265-410F-832E-FBAA6B5B27DD}"/>
              </a:ext>
            </a:extLst>
          </p:cNvPr>
          <p:cNvSpPr>
            <a:spLocks noGrp="1"/>
          </p:cNvSpPr>
          <p:nvPr>
            <p:ph type="title" idx="4294967295"/>
          </p:nvPr>
        </p:nvSpPr>
        <p:spPr>
          <a:xfrm>
            <a:off x="457200" y="457200"/>
            <a:ext cx="8229600" cy="1139825"/>
          </a:xfrm>
        </p:spPr>
        <p:txBody>
          <a:bodyPr anchor="b" anchorCtr="0"/>
          <a:lstStyle/>
          <a:p>
            <a:pPr eaLnBrk="1" hangingPunct="1">
              <a:defRPr/>
            </a:pPr>
            <a:r>
              <a:rPr lang="en-US" altLang="en-US" sz="4000" b="1"/>
              <a:t>Performance-based Limits</a:t>
            </a:r>
            <a:br>
              <a:rPr lang="en-US" altLang="en-US" sz="4000" b="1"/>
            </a:br>
            <a:r>
              <a:rPr lang="en-US" altLang="en-US" sz="4000" b="1"/>
              <a:t>Issues</a:t>
            </a:r>
          </a:p>
        </p:txBody>
      </p:sp>
      <p:sp>
        <p:nvSpPr>
          <p:cNvPr id="24578" name="Rectangle 3">
            <a:extLst>
              <a:ext uri="{FF2B5EF4-FFF2-40B4-BE49-F238E27FC236}">
                <a16:creationId xmlns:a16="http://schemas.microsoft.com/office/drawing/2014/main" id="{4DDDA52A-4C45-4181-A692-1071796BEA12}"/>
              </a:ext>
            </a:extLst>
          </p:cNvPr>
          <p:cNvSpPr>
            <a:spLocks noGrp="1"/>
          </p:cNvSpPr>
          <p:nvPr>
            <p:ph sz="half" idx="4294967295"/>
          </p:nvPr>
        </p:nvSpPr>
        <p:spPr>
          <a:xfrm>
            <a:off x="381000" y="1981200"/>
            <a:ext cx="3581400" cy="3997325"/>
          </a:xfrm>
        </p:spPr>
        <p:txBody>
          <a:bodyPr rtlCol="0">
            <a:normAutofit/>
          </a:bodyPr>
          <a:lstStyle/>
          <a:p>
            <a:pPr marL="1711325" lvl="5" indent="-288925" algn="ctr" fontAlgn="auto">
              <a:spcAft>
                <a:spcPts val="0"/>
              </a:spcAft>
              <a:buClrTx/>
              <a:buFont typeface="Wingdings 2" pitchFamily="18" charset="2"/>
              <a:buChar char=""/>
              <a:defRPr/>
            </a:pPr>
            <a:endParaRPr lang="en-US" sz="1800" kern="1200">
              <a:solidFill>
                <a:schemeClr val="bg1"/>
              </a:solidFill>
              <a:effectLst/>
              <a:ea typeface="+mn-ea"/>
            </a:endParaRPr>
          </a:p>
          <a:p>
            <a:pPr marL="0" indent="0" algn="ctr" eaLnBrk="1" fontAlgn="auto" hangingPunct="1">
              <a:spcBef>
                <a:spcPts val="2000"/>
              </a:spcBef>
              <a:spcAft>
                <a:spcPts val="0"/>
              </a:spcAft>
              <a:buClrTx/>
              <a:buSzTx/>
              <a:buFont typeface="Wingdings 2" pitchFamily="18" charset="2"/>
              <a:buNone/>
              <a:defRPr/>
            </a:pPr>
            <a:r>
              <a:rPr lang="en-US" u="sng" kern="1200">
                <a:effectLst/>
              </a:rPr>
              <a:t>Pro</a:t>
            </a:r>
          </a:p>
          <a:p>
            <a:pPr marL="577850" lvl="1" indent="-295275" eaLnBrk="1" fontAlgn="auto" hangingPunct="1">
              <a:spcBef>
                <a:spcPts val="600"/>
              </a:spcBef>
              <a:spcAft>
                <a:spcPts val="0"/>
              </a:spcAft>
              <a:buClrTx/>
              <a:buSzTx/>
              <a:buFont typeface="Wingdings 2" pitchFamily="18" charset="2"/>
              <a:buChar char=""/>
              <a:defRPr/>
            </a:pPr>
            <a:r>
              <a:rPr lang="en-US" sz="2000" kern="1200">
                <a:effectLst/>
                <a:ea typeface="+mn-ea"/>
              </a:rPr>
              <a:t>Flexibility</a:t>
            </a:r>
          </a:p>
          <a:p>
            <a:pPr marL="577850" lvl="1" indent="-295275" eaLnBrk="1" fontAlgn="auto" hangingPunct="1">
              <a:spcBef>
                <a:spcPts val="600"/>
              </a:spcBef>
              <a:spcAft>
                <a:spcPts val="0"/>
              </a:spcAft>
              <a:buClrTx/>
              <a:buSzTx/>
              <a:buFont typeface="Wingdings 2" pitchFamily="18" charset="2"/>
              <a:buChar char=""/>
              <a:defRPr/>
            </a:pPr>
            <a:r>
              <a:rPr lang="en-US" sz="2000" kern="1200">
                <a:effectLst/>
                <a:ea typeface="+mn-ea"/>
              </a:rPr>
              <a:t>Expectations clear</a:t>
            </a:r>
          </a:p>
          <a:p>
            <a:pPr marL="577850" lvl="1" indent="-295275" eaLnBrk="1" fontAlgn="auto" hangingPunct="1">
              <a:spcBef>
                <a:spcPts val="600"/>
              </a:spcBef>
              <a:spcAft>
                <a:spcPts val="0"/>
              </a:spcAft>
              <a:buClrTx/>
              <a:buSzTx/>
              <a:buFont typeface="Wingdings 2" pitchFamily="18" charset="2"/>
              <a:buChar char=""/>
              <a:defRPr/>
            </a:pPr>
            <a:r>
              <a:rPr lang="en-US" sz="2000" kern="1200">
                <a:effectLst/>
                <a:ea typeface="+mn-ea"/>
              </a:rPr>
              <a:t>Encourages advanced technology</a:t>
            </a:r>
          </a:p>
        </p:txBody>
      </p:sp>
      <p:sp>
        <p:nvSpPr>
          <p:cNvPr id="531460" name="Rectangle 4">
            <a:extLst>
              <a:ext uri="{FF2B5EF4-FFF2-40B4-BE49-F238E27FC236}">
                <a16:creationId xmlns:a16="http://schemas.microsoft.com/office/drawing/2014/main" id="{65AA2666-9240-4666-91AD-C9B221D13C36}"/>
              </a:ext>
            </a:extLst>
          </p:cNvPr>
          <p:cNvSpPr>
            <a:spLocks noGrp="1"/>
          </p:cNvSpPr>
          <p:nvPr>
            <p:ph sz="half" idx="4294967295"/>
          </p:nvPr>
        </p:nvSpPr>
        <p:spPr>
          <a:xfrm>
            <a:off x="4419600" y="2438400"/>
            <a:ext cx="4267200" cy="3997325"/>
          </a:xfrm>
        </p:spPr>
        <p:txBody>
          <a:bodyPr/>
          <a:lstStyle/>
          <a:p>
            <a:pPr marL="0" indent="0" algn="ctr" eaLnBrk="1" hangingPunct="1">
              <a:buFont typeface="Wingdings" panose="05000000000000000000" pitchFamily="2" charset="2"/>
              <a:buNone/>
              <a:defRPr/>
            </a:pPr>
            <a:r>
              <a:rPr lang="en-US" altLang="en-US" sz="3600" u="sng"/>
              <a:t>Con</a:t>
            </a:r>
          </a:p>
          <a:p>
            <a:pPr lvl="1" eaLnBrk="1" hangingPunct="1">
              <a:defRPr/>
            </a:pPr>
            <a:r>
              <a:rPr lang="en-US" altLang="en-US" sz="2400"/>
              <a:t>Compliance may be difficult or expensive to determine</a:t>
            </a:r>
          </a:p>
          <a:p>
            <a:pPr lvl="1" eaLnBrk="1" hangingPunct="1">
              <a:defRPr/>
            </a:pPr>
            <a:r>
              <a:rPr lang="en-US" altLang="en-US" sz="2400"/>
              <a:t>Selection of averaging times is crucial</a:t>
            </a:r>
          </a:p>
        </p:txBody>
      </p:sp>
      <p:pic>
        <p:nvPicPr>
          <p:cNvPr id="419845" name="Picture 2">
            <a:extLst>
              <a:ext uri="{FF2B5EF4-FFF2-40B4-BE49-F238E27FC236}">
                <a16:creationId xmlns:a16="http://schemas.microsoft.com/office/drawing/2014/main" id="{B65B7B60-94C7-4919-B441-EED6CFEFB7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46" name="Slide Number Placeholder 1">
            <a:extLst>
              <a:ext uri="{FF2B5EF4-FFF2-40B4-BE49-F238E27FC236}">
                <a16:creationId xmlns:a16="http://schemas.microsoft.com/office/drawing/2014/main" id="{FEA0DA1F-E016-4819-9DCD-88286E13BEC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18D1C45-6BFA-4595-97A7-067C0983ECC6}" type="slidenum">
              <a:rPr lang="en-US" altLang="en-US" sz="1200">
                <a:solidFill>
                  <a:srgbClr val="008AE8"/>
                </a:solidFill>
                <a:effectLst/>
              </a:rPr>
              <a:pPr algn="ctr" eaLnBrk="0" hangingPunct="0">
                <a:spcBef>
                  <a:spcPct val="0"/>
                </a:spcBef>
                <a:buClrTx/>
                <a:buSzTx/>
                <a:buFontTx/>
                <a:buNone/>
              </a:pPr>
              <a:t>254</a:t>
            </a:fld>
            <a:endParaRPr lang="en-US" altLang="en-US" sz="1200">
              <a:solidFill>
                <a:srgbClr val="008AE8"/>
              </a:solidFill>
              <a:effectLst/>
            </a:endParaRPr>
          </a:p>
        </p:txBody>
      </p:sp>
    </p:spTree>
    <p:extLst>
      <p:ext uri="{BB962C8B-B14F-4D97-AF65-F5344CB8AC3E}">
        <p14:creationId xmlns:p14="http://schemas.microsoft.com/office/powerpoint/2010/main" val="1914296373"/>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2">
            <a:extLst>
              <a:ext uri="{FF2B5EF4-FFF2-40B4-BE49-F238E27FC236}">
                <a16:creationId xmlns:a16="http://schemas.microsoft.com/office/drawing/2014/main" id="{CCFDF260-3A7E-4F0E-82EF-BDE7F8A7F631}"/>
              </a:ext>
            </a:extLst>
          </p:cNvPr>
          <p:cNvSpPr>
            <a:spLocks noGrp="1"/>
          </p:cNvSpPr>
          <p:nvPr>
            <p:ph type="title" idx="4294967295"/>
          </p:nvPr>
        </p:nvSpPr>
        <p:spPr>
          <a:xfrm>
            <a:off x="762000" y="304800"/>
            <a:ext cx="7583488" cy="944563"/>
          </a:xfrm>
        </p:spPr>
        <p:txBody>
          <a:bodyPr anchor="b" anchorCtr="0"/>
          <a:lstStyle/>
          <a:p>
            <a:pPr eaLnBrk="1" hangingPunct="1">
              <a:defRPr/>
            </a:pPr>
            <a:r>
              <a:rPr lang="en-US" altLang="en-US" sz="4000"/>
              <a:t> </a:t>
            </a:r>
            <a:r>
              <a:rPr lang="en-US" altLang="en-US" sz="4000" b="1"/>
              <a:t>Technology-based Limits </a:t>
            </a:r>
          </a:p>
        </p:txBody>
      </p:sp>
      <p:sp>
        <p:nvSpPr>
          <p:cNvPr id="532483" name="Rectangle 3">
            <a:extLst>
              <a:ext uri="{FF2B5EF4-FFF2-40B4-BE49-F238E27FC236}">
                <a16:creationId xmlns:a16="http://schemas.microsoft.com/office/drawing/2014/main" id="{3214B829-0F13-48BE-8729-A425BEF6BECC}"/>
              </a:ext>
            </a:extLst>
          </p:cNvPr>
          <p:cNvSpPr>
            <a:spLocks noGrp="1"/>
          </p:cNvSpPr>
          <p:nvPr>
            <p:ph idx="4294967295"/>
          </p:nvPr>
        </p:nvSpPr>
        <p:spPr>
          <a:xfrm>
            <a:off x="533400" y="1981200"/>
            <a:ext cx="8229600" cy="4525963"/>
          </a:xfrm>
        </p:spPr>
        <p:txBody>
          <a:bodyPr/>
          <a:lstStyle/>
          <a:p>
            <a:pPr eaLnBrk="1" hangingPunct="1">
              <a:lnSpc>
                <a:spcPct val="90000"/>
              </a:lnSpc>
              <a:defRPr/>
            </a:pPr>
            <a:r>
              <a:rPr lang="en-US" altLang="en-US" sz="3600"/>
              <a:t>Require specified technology</a:t>
            </a:r>
          </a:p>
          <a:p>
            <a:pPr lvl="1" eaLnBrk="1" hangingPunct="1">
              <a:lnSpc>
                <a:spcPct val="90000"/>
              </a:lnSpc>
              <a:defRPr/>
            </a:pPr>
            <a:r>
              <a:rPr lang="en-US" altLang="en-US" sz="3200"/>
              <a:t>Actual control device specified</a:t>
            </a:r>
          </a:p>
          <a:p>
            <a:pPr lvl="1" eaLnBrk="1" hangingPunct="1">
              <a:lnSpc>
                <a:spcPct val="90000"/>
              </a:lnSpc>
              <a:defRPr/>
            </a:pPr>
            <a:r>
              <a:rPr lang="en-US" altLang="en-US" sz="3200"/>
              <a:t>Fuel throughput/composition</a:t>
            </a:r>
          </a:p>
          <a:p>
            <a:pPr lvl="1" eaLnBrk="1" hangingPunct="1">
              <a:lnSpc>
                <a:spcPct val="90000"/>
              </a:lnSpc>
              <a:defRPr/>
            </a:pPr>
            <a:r>
              <a:rPr lang="en-US" altLang="en-US" sz="3200"/>
              <a:t>Raw materials throughput/composition</a:t>
            </a:r>
          </a:p>
          <a:p>
            <a:pPr lvl="1" eaLnBrk="1" hangingPunct="1">
              <a:lnSpc>
                <a:spcPct val="90000"/>
              </a:lnSpc>
              <a:defRPr/>
            </a:pPr>
            <a:r>
              <a:rPr lang="en-US" altLang="en-US" sz="3200"/>
              <a:t>Must at a minimum reflect applicable</a:t>
            </a:r>
          </a:p>
          <a:p>
            <a:pPr lvl="2" eaLnBrk="1" hangingPunct="1">
              <a:lnSpc>
                <a:spcPct val="90000"/>
              </a:lnSpc>
              <a:defRPr/>
            </a:pPr>
            <a:r>
              <a:rPr lang="en-US" altLang="en-US" sz="2800"/>
              <a:t>BACT/LAER determinations</a:t>
            </a:r>
          </a:p>
          <a:p>
            <a:pPr lvl="2" eaLnBrk="1" hangingPunct="1">
              <a:lnSpc>
                <a:spcPct val="90000"/>
              </a:lnSpc>
              <a:defRPr/>
            </a:pPr>
            <a:r>
              <a:rPr lang="en-US" altLang="en-US" sz="2800"/>
              <a:t>NSPS/NESHAP</a:t>
            </a:r>
          </a:p>
          <a:p>
            <a:pPr lvl="2" eaLnBrk="1" hangingPunct="1">
              <a:lnSpc>
                <a:spcPct val="90000"/>
              </a:lnSpc>
              <a:defRPr/>
            </a:pPr>
            <a:r>
              <a:rPr lang="en-US" altLang="en-US" sz="2800"/>
              <a:t>MACT</a:t>
            </a:r>
          </a:p>
        </p:txBody>
      </p:sp>
      <p:pic>
        <p:nvPicPr>
          <p:cNvPr id="421892" name="Picture 2">
            <a:extLst>
              <a:ext uri="{FF2B5EF4-FFF2-40B4-BE49-F238E27FC236}">
                <a16:creationId xmlns:a16="http://schemas.microsoft.com/office/drawing/2014/main" id="{6A7DC267-E063-4853-BC71-E939E637D5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893" name="Slide Number Placeholder 1">
            <a:extLst>
              <a:ext uri="{FF2B5EF4-FFF2-40B4-BE49-F238E27FC236}">
                <a16:creationId xmlns:a16="http://schemas.microsoft.com/office/drawing/2014/main" id="{788168DC-7C65-4598-903C-44B661F70F8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0F1B3AC-A1B4-4ED1-85BE-F3BDC531D9C6}" type="slidenum">
              <a:rPr lang="en-US" altLang="en-US" sz="1200">
                <a:solidFill>
                  <a:srgbClr val="008AE8"/>
                </a:solidFill>
                <a:effectLst/>
              </a:rPr>
              <a:pPr algn="ctr" eaLnBrk="0" hangingPunct="0">
                <a:spcBef>
                  <a:spcPct val="0"/>
                </a:spcBef>
                <a:buClrTx/>
                <a:buSzTx/>
                <a:buFontTx/>
                <a:buNone/>
              </a:pPr>
              <a:t>255</a:t>
            </a:fld>
            <a:endParaRPr lang="en-US" altLang="en-US" sz="1200">
              <a:solidFill>
                <a:srgbClr val="008AE8"/>
              </a:solidFill>
              <a:effectLst/>
            </a:endParaRPr>
          </a:p>
        </p:txBody>
      </p:sp>
    </p:spTree>
    <p:extLst>
      <p:ext uri="{BB962C8B-B14F-4D97-AF65-F5344CB8AC3E}">
        <p14:creationId xmlns:p14="http://schemas.microsoft.com/office/powerpoint/2010/main" val="703691705"/>
      </p:ext>
    </p:extLst>
  </p:cSld>
  <p:clrMapOvr>
    <a:masterClrMapping/>
  </p:clrMapOvr>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2">
            <a:extLst>
              <a:ext uri="{FF2B5EF4-FFF2-40B4-BE49-F238E27FC236}">
                <a16:creationId xmlns:a16="http://schemas.microsoft.com/office/drawing/2014/main" id="{76990FC9-DE37-4665-8803-1013A65B545B}"/>
              </a:ext>
            </a:extLst>
          </p:cNvPr>
          <p:cNvSpPr>
            <a:spLocks noGrp="1"/>
          </p:cNvSpPr>
          <p:nvPr>
            <p:ph type="title" idx="4294967295"/>
          </p:nvPr>
        </p:nvSpPr>
        <p:spPr>
          <a:xfrm>
            <a:off x="457200" y="381000"/>
            <a:ext cx="8229600" cy="1139825"/>
          </a:xfrm>
        </p:spPr>
        <p:txBody>
          <a:bodyPr anchor="b" anchorCtr="0"/>
          <a:lstStyle/>
          <a:p>
            <a:pPr eaLnBrk="1" hangingPunct="1">
              <a:defRPr/>
            </a:pPr>
            <a:r>
              <a:rPr lang="en-US" altLang="en-US" sz="4000" b="1"/>
              <a:t>Technology-based Limits</a:t>
            </a:r>
            <a:br>
              <a:rPr lang="en-US" altLang="en-US" sz="4000" b="1"/>
            </a:br>
            <a:r>
              <a:rPr lang="en-US" altLang="en-US" sz="4000" b="1"/>
              <a:t>Issues</a:t>
            </a:r>
          </a:p>
        </p:txBody>
      </p:sp>
      <p:sp>
        <p:nvSpPr>
          <p:cNvPr id="533507" name="Rectangle 3">
            <a:extLst>
              <a:ext uri="{FF2B5EF4-FFF2-40B4-BE49-F238E27FC236}">
                <a16:creationId xmlns:a16="http://schemas.microsoft.com/office/drawing/2014/main" id="{86A92A81-18FF-4EB8-A00D-735A7214341F}"/>
              </a:ext>
            </a:extLst>
          </p:cNvPr>
          <p:cNvSpPr>
            <a:spLocks noGrp="1"/>
          </p:cNvSpPr>
          <p:nvPr>
            <p:ph sz="half" idx="4294967295"/>
          </p:nvPr>
        </p:nvSpPr>
        <p:spPr>
          <a:xfrm>
            <a:off x="457200" y="1981200"/>
            <a:ext cx="4038600" cy="4525963"/>
          </a:xfrm>
        </p:spPr>
        <p:txBody>
          <a:bodyPr/>
          <a:lstStyle/>
          <a:p>
            <a:pPr algn="ctr" eaLnBrk="1" hangingPunct="1">
              <a:defRPr/>
            </a:pPr>
            <a:endParaRPr lang="en-US" altLang="en-US" sz="2400"/>
          </a:p>
          <a:p>
            <a:pPr algn="ctr" eaLnBrk="1" hangingPunct="1">
              <a:buFont typeface="Wingdings" panose="05000000000000000000" pitchFamily="2" charset="2"/>
              <a:buNone/>
              <a:defRPr/>
            </a:pPr>
            <a:r>
              <a:rPr lang="en-US" altLang="en-US" sz="3600" u="sng"/>
              <a:t>Pro</a:t>
            </a:r>
          </a:p>
          <a:p>
            <a:pPr lvl="1" eaLnBrk="1" hangingPunct="1">
              <a:defRPr/>
            </a:pPr>
            <a:r>
              <a:rPr lang="en-US" altLang="en-US" sz="2400"/>
              <a:t>Compliance may be easy to determine</a:t>
            </a:r>
          </a:p>
          <a:p>
            <a:pPr lvl="1" eaLnBrk="1" hangingPunct="1">
              <a:defRPr/>
            </a:pPr>
            <a:r>
              <a:rPr lang="en-US" altLang="en-US" sz="2400"/>
              <a:t>Precedents exist</a:t>
            </a:r>
          </a:p>
          <a:p>
            <a:pPr lvl="1" eaLnBrk="1" hangingPunct="1">
              <a:defRPr/>
            </a:pPr>
            <a:r>
              <a:rPr lang="en-US" altLang="en-US" sz="2400"/>
              <a:t>Expectations clear</a:t>
            </a:r>
          </a:p>
        </p:txBody>
      </p:sp>
      <p:sp>
        <p:nvSpPr>
          <p:cNvPr id="533508" name="Rectangle 4">
            <a:extLst>
              <a:ext uri="{FF2B5EF4-FFF2-40B4-BE49-F238E27FC236}">
                <a16:creationId xmlns:a16="http://schemas.microsoft.com/office/drawing/2014/main" id="{2C017125-CEF4-4C53-ADC1-85AF0D7C9CFB}"/>
              </a:ext>
            </a:extLst>
          </p:cNvPr>
          <p:cNvSpPr>
            <a:spLocks noGrp="1"/>
          </p:cNvSpPr>
          <p:nvPr>
            <p:ph sz="half" idx="4294967295"/>
          </p:nvPr>
        </p:nvSpPr>
        <p:spPr>
          <a:xfrm>
            <a:off x="4648200" y="1981200"/>
            <a:ext cx="4267200" cy="4530725"/>
          </a:xfrm>
        </p:spPr>
        <p:txBody>
          <a:bodyPr/>
          <a:lstStyle/>
          <a:p>
            <a:pPr algn="ctr" eaLnBrk="1" hangingPunct="1">
              <a:defRPr/>
            </a:pPr>
            <a:endParaRPr lang="en-US" altLang="en-US" sz="2400"/>
          </a:p>
          <a:p>
            <a:pPr algn="ctr" eaLnBrk="1" hangingPunct="1">
              <a:buFont typeface="Wingdings" panose="05000000000000000000" pitchFamily="2" charset="2"/>
              <a:buNone/>
              <a:defRPr/>
            </a:pPr>
            <a:r>
              <a:rPr lang="en-US" altLang="en-US" sz="3600" u="sng"/>
              <a:t>Con</a:t>
            </a:r>
          </a:p>
          <a:p>
            <a:pPr lvl="1" eaLnBrk="1" hangingPunct="1">
              <a:defRPr/>
            </a:pPr>
            <a:r>
              <a:rPr lang="en-US" altLang="en-US" sz="2400"/>
              <a:t>Minimizes flexibility</a:t>
            </a:r>
          </a:p>
          <a:p>
            <a:pPr lvl="1" eaLnBrk="1" hangingPunct="1">
              <a:defRPr/>
            </a:pPr>
            <a:r>
              <a:rPr lang="en-US" altLang="en-US" sz="2400"/>
              <a:t>May inhibit technical innovation</a:t>
            </a:r>
          </a:p>
        </p:txBody>
      </p:sp>
      <p:pic>
        <p:nvPicPr>
          <p:cNvPr id="423941" name="Picture 2">
            <a:extLst>
              <a:ext uri="{FF2B5EF4-FFF2-40B4-BE49-F238E27FC236}">
                <a16:creationId xmlns:a16="http://schemas.microsoft.com/office/drawing/2014/main" id="{AA36514A-A939-4EDD-A1C7-BBEFB95E9F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3942" name="Slide Number Placeholder 1">
            <a:extLst>
              <a:ext uri="{FF2B5EF4-FFF2-40B4-BE49-F238E27FC236}">
                <a16:creationId xmlns:a16="http://schemas.microsoft.com/office/drawing/2014/main" id="{8367CC54-64DB-47EB-A3CD-81D4CA9C77A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7847B2F-8AF8-4366-9587-EB71DD004B0C}" type="slidenum">
              <a:rPr lang="en-US" altLang="en-US" sz="1200">
                <a:solidFill>
                  <a:srgbClr val="008AE8"/>
                </a:solidFill>
                <a:effectLst/>
              </a:rPr>
              <a:pPr algn="ctr" eaLnBrk="0" hangingPunct="0">
                <a:spcBef>
                  <a:spcPct val="0"/>
                </a:spcBef>
                <a:buClrTx/>
                <a:buSzTx/>
                <a:buFontTx/>
                <a:buNone/>
              </a:pPr>
              <a:t>256</a:t>
            </a:fld>
            <a:endParaRPr lang="en-US" altLang="en-US" sz="1200">
              <a:solidFill>
                <a:srgbClr val="008AE8"/>
              </a:solidFill>
              <a:effectLst/>
            </a:endParaRPr>
          </a:p>
        </p:txBody>
      </p:sp>
    </p:spTree>
    <p:extLst>
      <p:ext uri="{BB962C8B-B14F-4D97-AF65-F5344CB8AC3E}">
        <p14:creationId xmlns:p14="http://schemas.microsoft.com/office/powerpoint/2010/main" val="1698241429"/>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a:extLst>
              <a:ext uri="{FF2B5EF4-FFF2-40B4-BE49-F238E27FC236}">
                <a16:creationId xmlns:a16="http://schemas.microsoft.com/office/drawing/2014/main" id="{32BDE20B-48BD-4C2E-97BC-235C289045A8}"/>
              </a:ext>
            </a:extLst>
          </p:cNvPr>
          <p:cNvSpPr>
            <a:spLocks noGrp="1"/>
          </p:cNvSpPr>
          <p:nvPr>
            <p:ph type="title" idx="4294967295"/>
          </p:nvPr>
        </p:nvSpPr>
        <p:spPr>
          <a:xfrm>
            <a:off x="457200" y="457200"/>
            <a:ext cx="8229600" cy="836613"/>
          </a:xfrm>
        </p:spPr>
        <p:txBody>
          <a:bodyPr anchor="t" anchorCtr="0"/>
          <a:lstStyle/>
          <a:p>
            <a:pPr eaLnBrk="1" hangingPunct="1">
              <a:defRPr/>
            </a:pPr>
            <a:r>
              <a:rPr lang="en-US" altLang="en-US" sz="4000" b="1"/>
              <a:t>Emission Limits – Other</a:t>
            </a:r>
            <a:br>
              <a:rPr lang="en-US" altLang="en-US" sz="4000"/>
            </a:br>
            <a:endParaRPr lang="en-US" altLang="en-US" sz="4000"/>
          </a:p>
        </p:txBody>
      </p:sp>
      <p:sp>
        <p:nvSpPr>
          <p:cNvPr id="534531" name="Rectangle 3">
            <a:extLst>
              <a:ext uri="{FF2B5EF4-FFF2-40B4-BE49-F238E27FC236}">
                <a16:creationId xmlns:a16="http://schemas.microsoft.com/office/drawing/2014/main" id="{F5553680-A8D4-4B36-8826-17C5D9FDD2D7}"/>
              </a:ext>
            </a:extLst>
          </p:cNvPr>
          <p:cNvSpPr>
            <a:spLocks noGrp="1"/>
          </p:cNvSpPr>
          <p:nvPr>
            <p:ph idx="4294967295"/>
          </p:nvPr>
        </p:nvSpPr>
        <p:spPr>
          <a:xfrm>
            <a:off x="304800" y="1905000"/>
            <a:ext cx="8534400" cy="4648200"/>
          </a:xfrm>
        </p:spPr>
        <p:txBody>
          <a:bodyPr/>
          <a:lstStyle/>
          <a:p>
            <a:pPr eaLnBrk="1" hangingPunct="1">
              <a:defRPr/>
            </a:pPr>
            <a:r>
              <a:rPr lang="en-US" altLang="en-US"/>
              <a:t>Neither technology nor performance-based</a:t>
            </a:r>
          </a:p>
          <a:p>
            <a:pPr eaLnBrk="1" hangingPunct="1">
              <a:defRPr/>
            </a:pPr>
            <a:r>
              <a:rPr lang="en-US" altLang="en-US"/>
              <a:t>Parametric/surrogate measures</a:t>
            </a:r>
          </a:p>
          <a:p>
            <a:pPr eaLnBrk="1" hangingPunct="1">
              <a:defRPr/>
            </a:pPr>
            <a:r>
              <a:rPr lang="en-US" altLang="en-US"/>
              <a:t>Design parameters that limit uncontrolled emissions</a:t>
            </a:r>
          </a:p>
          <a:p>
            <a:pPr eaLnBrk="1" hangingPunct="1">
              <a:defRPr/>
            </a:pPr>
            <a:r>
              <a:rPr lang="en-US" altLang="en-US"/>
              <a:t>Caps on production or operating hours</a:t>
            </a:r>
          </a:p>
          <a:p>
            <a:pPr eaLnBrk="1" hangingPunct="1">
              <a:defRPr/>
            </a:pPr>
            <a:r>
              <a:rPr lang="en-US" altLang="en-US"/>
              <a:t>Applicability limits</a:t>
            </a:r>
          </a:p>
        </p:txBody>
      </p:sp>
      <p:pic>
        <p:nvPicPr>
          <p:cNvPr id="425988" name="Picture 2">
            <a:extLst>
              <a:ext uri="{FF2B5EF4-FFF2-40B4-BE49-F238E27FC236}">
                <a16:creationId xmlns:a16="http://schemas.microsoft.com/office/drawing/2014/main" id="{5442AC2B-17D7-4E0C-ABE0-07FDD8293E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989" name="Slide Number Placeholder 1">
            <a:extLst>
              <a:ext uri="{FF2B5EF4-FFF2-40B4-BE49-F238E27FC236}">
                <a16:creationId xmlns:a16="http://schemas.microsoft.com/office/drawing/2014/main" id="{81947467-BF86-4D70-829C-AAD1D4E1393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2ECDA0A-BBF7-4F88-97F2-F6CEBF497428}" type="slidenum">
              <a:rPr lang="en-US" altLang="en-US" sz="1200">
                <a:solidFill>
                  <a:srgbClr val="008AE8"/>
                </a:solidFill>
                <a:effectLst/>
              </a:rPr>
              <a:pPr algn="ctr" eaLnBrk="0" hangingPunct="0">
                <a:spcBef>
                  <a:spcPct val="0"/>
                </a:spcBef>
                <a:buClrTx/>
                <a:buSzTx/>
                <a:buFontTx/>
                <a:buNone/>
              </a:pPr>
              <a:t>257</a:t>
            </a:fld>
            <a:endParaRPr lang="en-US" altLang="en-US" sz="1200">
              <a:solidFill>
                <a:srgbClr val="008AE8"/>
              </a:solidFill>
              <a:effectLst/>
            </a:endParaRPr>
          </a:p>
        </p:txBody>
      </p:sp>
    </p:spTree>
    <p:extLst>
      <p:ext uri="{BB962C8B-B14F-4D97-AF65-F5344CB8AC3E}">
        <p14:creationId xmlns:p14="http://schemas.microsoft.com/office/powerpoint/2010/main" val="4195107849"/>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2">
            <a:extLst>
              <a:ext uri="{FF2B5EF4-FFF2-40B4-BE49-F238E27FC236}">
                <a16:creationId xmlns:a16="http://schemas.microsoft.com/office/drawing/2014/main" id="{1D3E7E21-B5A3-408F-B001-FEE32E30E589}"/>
              </a:ext>
            </a:extLst>
          </p:cNvPr>
          <p:cNvSpPr>
            <a:spLocks noGrp="1"/>
          </p:cNvSpPr>
          <p:nvPr>
            <p:ph type="title" idx="4294967295"/>
          </p:nvPr>
        </p:nvSpPr>
        <p:spPr>
          <a:xfrm>
            <a:off x="533400" y="457200"/>
            <a:ext cx="8229600" cy="1139825"/>
          </a:xfrm>
        </p:spPr>
        <p:txBody>
          <a:bodyPr anchor="b" anchorCtr="0"/>
          <a:lstStyle/>
          <a:p>
            <a:pPr eaLnBrk="1" hangingPunct="1">
              <a:defRPr/>
            </a:pPr>
            <a:r>
              <a:rPr lang="en-US" altLang="en-US" sz="4000" b="1"/>
              <a:t>Should emission limits be included in permit?</a:t>
            </a:r>
          </a:p>
        </p:txBody>
      </p:sp>
      <p:sp>
        <p:nvSpPr>
          <p:cNvPr id="535555" name="Rectangle 3">
            <a:extLst>
              <a:ext uri="{FF2B5EF4-FFF2-40B4-BE49-F238E27FC236}">
                <a16:creationId xmlns:a16="http://schemas.microsoft.com/office/drawing/2014/main" id="{66F90D34-0393-43F4-A621-E778E533673A}"/>
              </a:ext>
            </a:extLst>
          </p:cNvPr>
          <p:cNvSpPr>
            <a:spLocks noGrp="1"/>
          </p:cNvSpPr>
          <p:nvPr>
            <p:ph idx="4294967295"/>
          </p:nvPr>
        </p:nvSpPr>
        <p:spPr>
          <a:xfrm>
            <a:off x="381000" y="2133600"/>
            <a:ext cx="8229600" cy="4144963"/>
          </a:xfrm>
        </p:spPr>
        <p:txBody>
          <a:bodyPr/>
          <a:lstStyle/>
          <a:p>
            <a:pPr eaLnBrk="1" hangingPunct="1">
              <a:defRPr/>
            </a:pPr>
            <a:r>
              <a:rPr lang="en-US" altLang="en-US"/>
              <a:t>Required for “Title V Operating Permits”</a:t>
            </a:r>
          </a:p>
          <a:p>
            <a:pPr eaLnBrk="1" hangingPunct="1">
              <a:defRPr/>
            </a:pPr>
            <a:r>
              <a:rPr lang="en-US" altLang="en-US"/>
              <a:t>Other permits?</a:t>
            </a:r>
          </a:p>
        </p:txBody>
      </p:sp>
      <p:pic>
        <p:nvPicPr>
          <p:cNvPr id="428036" name="Picture 2">
            <a:extLst>
              <a:ext uri="{FF2B5EF4-FFF2-40B4-BE49-F238E27FC236}">
                <a16:creationId xmlns:a16="http://schemas.microsoft.com/office/drawing/2014/main" id="{D360A798-4C10-4A86-ABAB-4EA79D0ADB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676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8037" name="Slide Number Placeholder 1">
            <a:extLst>
              <a:ext uri="{FF2B5EF4-FFF2-40B4-BE49-F238E27FC236}">
                <a16:creationId xmlns:a16="http://schemas.microsoft.com/office/drawing/2014/main" id="{AE71CBD0-E8D6-41A2-88C0-AF7B54E3FCD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3BBCC47-98E0-4917-81B1-0C9A310554C0}" type="slidenum">
              <a:rPr lang="en-US" altLang="en-US" sz="1200">
                <a:solidFill>
                  <a:srgbClr val="008AE8"/>
                </a:solidFill>
                <a:effectLst/>
              </a:rPr>
              <a:pPr algn="ctr" eaLnBrk="0" hangingPunct="0">
                <a:spcBef>
                  <a:spcPct val="0"/>
                </a:spcBef>
                <a:buClrTx/>
                <a:buSzTx/>
                <a:buFontTx/>
                <a:buNone/>
              </a:pPr>
              <a:t>258</a:t>
            </a:fld>
            <a:endParaRPr lang="en-US" altLang="en-US" sz="1200">
              <a:solidFill>
                <a:srgbClr val="008AE8"/>
              </a:solidFill>
              <a:effectLst/>
            </a:endParaRPr>
          </a:p>
        </p:txBody>
      </p:sp>
    </p:spTree>
    <p:extLst>
      <p:ext uri="{BB962C8B-B14F-4D97-AF65-F5344CB8AC3E}">
        <p14:creationId xmlns:p14="http://schemas.microsoft.com/office/powerpoint/2010/main" val="3549651013"/>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2">
            <a:extLst>
              <a:ext uri="{FF2B5EF4-FFF2-40B4-BE49-F238E27FC236}">
                <a16:creationId xmlns:a16="http://schemas.microsoft.com/office/drawing/2014/main" id="{B452D13B-304C-4E91-AB17-211A80ED12C4}"/>
              </a:ext>
            </a:extLst>
          </p:cNvPr>
          <p:cNvSpPr>
            <a:spLocks noGrp="1"/>
          </p:cNvSpPr>
          <p:nvPr>
            <p:ph type="title" idx="4294967295"/>
          </p:nvPr>
        </p:nvSpPr>
        <p:spPr/>
        <p:txBody>
          <a:bodyPr anchor="b" anchorCtr="0"/>
          <a:lstStyle/>
          <a:p>
            <a:pPr eaLnBrk="1" hangingPunct="1">
              <a:defRPr/>
            </a:pPr>
            <a:r>
              <a:rPr lang="en-US" altLang="en-US" sz="4000" b="1"/>
              <a:t>How should emission limits be included in permit?</a:t>
            </a:r>
          </a:p>
        </p:txBody>
      </p:sp>
      <p:sp>
        <p:nvSpPr>
          <p:cNvPr id="536579" name="Rectangle 3">
            <a:extLst>
              <a:ext uri="{FF2B5EF4-FFF2-40B4-BE49-F238E27FC236}">
                <a16:creationId xmlns:a16="http://schemas.microsoft.com/office/drawing/2014/main" id="{7CADF549-80DE-40AD-9C50-07B40DAC1E3D}"/>
              </a:ext>
            </a:extLst>
          </p:cNvPr>
          <p:cNvSpPr>
            <a:spLocks noGrp="1"/>
          </p:cNvSpPr>
          <p:nvPr>
            <p:ph idx="4294967295"/>
          </p:nvPr>
        </p:nvSpPr>
        <p:spPr>
          <a:xfrm>
            <a:off x="457200" y="1981200"/>
            <a:ext cx="8229600" cy="4525963"/>
          </a:xfrm>
        </p:spPr>
        <p:txBody>
          <a:bodyPr/>
          <a:lstStyle/>
          <a:p>
            <a:pPr eaLnBrk="1" hangingPunct="1">
              <a:defRPr/>
            </a:pPr>
            <a:r>
              <a:rPr lang="en-US" altLang="en-US"/>
              <a:t>Copy verbatim?</a:t>
            </a:r>
          </a:p>
          <a:p>
            <a:pPr eaLnBrk="1" hangingPunct="1">
              <a:defRPr/>
            </a:pPr>
            <a:r>
              <a:rPr lang="en-US" altLang="en-US"/>
              <a:t>By reference?*</a:t>
            </a:r>
          </a:p>
          <a:p>
            <a:pPr eaLnBrk="1" hangingPunct="1">
              <a:defRPr/>
            </a:pPr>
            <a:r>
              <a:rPr lang="en-US" altLang="en-US"/>
              <a:t>Redundant requirements?</a:t>
            </a:r>
          </a:p>
          <a:p>
            <a:pPr eaLnBrk="1" hangingPunct="1">
              <a:defRPr/>
            </a:pPr>
            <a:r>
              <a:rPr lang="en-US" altLang="en-US"/>
              <a:t>Paraphrase?*</a:t>
            </a:r>
          </a:p>
          <a:p>
            <a:pPr lvl="1" eaLnBrk="1" hangingPunct="1">
              <a:defRPr/>
            </a:pPr>
            <a:r>
              <a:rPr lang="en-US" altLang="en-US"/>
              <a:t>*Use with caution!</a:t>
            </a:r>
          </a:p>
          <a:p>
            <a:pPr eaLnBrk="1" hangingPunct="1">
              <a:defRPr/>
            </a:pPr>
            <a:endParaRPr lang="en-US" altLang="en-US"/>
          </a:p>
          <a:p>
            <a:pPr eaLnBrk="1" hangingPunct="1">
              <a:defRPr/>
            </a:pPr>
            <a:endParaRPr lang="en-US" altLang="en-US"/>
          </a:p>
        </p:txBody>
      </p:sp>
      <p:pic>
        <p:nvPicPr>
          <p:cNvPr id="430084" name="Picture 2">
            <a:extLst>
              <a:ext uri="{FF2B5EF4-FFF2-40B4-BE49-F238E27FC236}">
                <a16:creationId xmlns:a16="http://schemas.microsoft.com/office/drawing/2014/main" id="{93217B21-8447-45E7-950C-7406E78AFB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085" name="Slide Number Placeholder 1">
            <a:extLst>
              <a:ext uri="{FF2B5EF4-FFF2-40B4-BE49-F238E27FC236}">
                <a16:creationId xmlns:a16="http://schemas.microsoft.com/office/drawing/2014/main" id="{8214F8A7-D870-4491-90C8-3F1B927BC1B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906C787-3D72-4DDB-9399-79B211BAD8A9}" type="slidenum">
              <a:rPr lang="en-US" altLang="en-US" sz="1200">
                <a:solidFill>
                  <a:srgbClr val="008AE8"/>
                </a:solidFill>
                <a:effectLst/>
              </a:rPr>
              <a:pPr algn="ctr" eaLnBrk="0" hangingPunct="0">
                <a:spcBef>
                  <a:spcPct val="0"/>
                </a:spcBef>
                <a:buClrTx/>
                <a:buSzTx/>
                <a:buFontTx/>
                <a:buNone/>
              </a:pPr>
              <a:t>259</a:t>
            </a:fld>
            <a:endParaRPr lang="en-US" altLang="en-US" sz="1200">
              <a:solidFill>
                <a:srgbClr val="008AE8"/>
              </a:solidFill>
              <a:effectLst/>
            </a:endParaRPr>
          </a:p>
        </p:txBody>
      </p:sp>
    </p:spTree>
    <p:extLst>
      <p:ext uri="{BB962C8B-B14F-4D97-AF65-F5344CB8AC3E}">
        <p14:creationId xmlns:p14="http://schemas.microsoft.com/office/powerpoint/2010/main" val="64191352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7330" name="Title 1">
            <a:extLst>
              <a:ext uri="{FF2B5EF4-FFF2-40B4-BE49-F238E27FC236}">
                <a16:creationId xmlns:a16="http://schemas.microsoft.com/office/drawing/2014/main" id="{AD7ED5C5-7ED2-4BC5-BB1A-827B28715293}"/>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NAAQS</a:t>
            </a:r>
          </a:p>
        </p:txBody>
      </p:sp>
      <p:sp>
        <p:nvSpPr>
          <p:cNvPr id="227331" name="Content Placeholder 2">
            <a:extLst>
              <a:ext uri="{FF2B5EF4-FFF2-40B4-BE49-F238E27FC236}">
                <a16:creationId xmlns:a16="http://schemas.microsoft.com/office/drawing/2014/main" id="{3858388D-A55C-42D6-ABDF-DADB6809CC4D}"/>
              </a:ext>
            </a:extLst>
          </p:cNvPr>
          <p:cNvSpPr>
            <a:spLocks noGrp="1"/>
          </p:cNvSpPr>
          <p:nvPr>
            <p:ph idx="4294967295"/>
          </p:nvPr>
        </p:nvSpPr>
        <p:spPr/>
        <p:txBody>
          <a:bodyPr/>
          <a:lstStyle/>
          <a:p>
            <a:pPr eaLnBrk="1" hangingPunct="1">
              <a:defRPr/>
            </a:pPr>
            <a:r>
              <a:rPr lang="en-US" altLang="en-US" sz="3300"/>
              <a:t>National Ambient Air Quality Standards</a:t>
            </a:r>
          </a:p>
          <a:p>
            <a:pPr lvl="1" eaLnBrk="1" hangingPunct="1">
              <a:defRPr/>
            </a:pPr>
            <a:r>
              <a:rPr lang="en-US" altLang="en-US" sz="3200"/>
              <a:t>Required by CAA § 109</a:t>
            </a:r>
          </a:p>
          <a:p>
            <a:pPr eaLnBrk="1" hangingPunct="1">
              <a:defRPr/>
            </a:pPr>
            <a:r>
              <a:rPr lang="en-US" altLang="en-US" sz="3300"/>
              <a:t>Primary Standards</a:t>
            </a:r>
          </a:p>
          <a:p>
            <a:pPr lvl="1" eaLnBrk="1" hangingPunct="1">
              <a:defRPr/>
            </a:pPr>
            <a:r>
              <a:rPr lang="en-US" altLang="en-US" sz="3200"/>
              <a:t>Protect public health</a:t>
            </a:r>
          </a:p>
          <a:p>
            <a:pPr lvl="1" eaLnBrk="1" hangingPunct="1">
              <a:defRPr/>
            </a:pPr>
            <a:r>
              <a:rPr lang="en-US" altLang="en-US" sz="3200"/>
              <a:t>Including at-risk population</a:t>
            </a:r>
          </a:p>
          <a:p>
            <a:pPr eaLnBrk="1" hangingPunct="1">
              <a:defRPr/>
            </a:pPr>
            <a:r>
              <a:rPr lang="en-US" altLang="en-US" sz="3600"/>
              <a:t>Secondary Standards</a:t>
            </a:r>
          </a:p>
          <a:p>
            <a:pPr lvl="1" eaLnBrk="1" hangingPunct="1">
              <a:defRPr/>
            </a:pPr>
            <a:r>
              <a:rPr lang="en-US" altLang="en-US" sz="3200"/>
              <a:t>Protect public welfare</a:t>
            </a:r>
          </a:p>
          <a:p>
            <a:pPr eaLnBrk="1" hangingPunct="1">
              <a:defRPr/>
            </a:pPr>
            <a:endParaRPr lang="en-US" altLang="en-US" sz="3300"/>
          </a:p>
        </p:txBody>
      </p:sp>
      <p:cxnSp>
        <p:nvCxnSpPr>
          <p:cNvPr id="4" name="Straight Connector 3">
            <a:extLst>
              <a:ext uri="{FF2B5EF4-FFF2-40B4-BE49-F238E27FC236}">
                <a16:creationId xmlns:a16="http://schemas.microsoft.com/office/drawing/2014/main" id="{A57B697B-D835-4E1B-925A-44E7CE576153}"/>
              </a:ext>
            </a:extLst>
          </p:cNvPr>
          <p:cNvCxnSpPr/>
          <p:nvPr/>
        </p:nvCxnSpPr>
        <p:spPr>
          <a:xfrm flipV="1">
            <a:off x="558800" y="1447800"/>
            <a:ext cx="8364538"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53605" name="Slide Number Placeholder 1">
            <a:extLst>
              <a:ext uri="{FF2B5EF4-FFF2-40B4-BE49-F238E27FC236}">
                <a16:creationId xmlns:a16="http://schemas.microsoft.com/office/drawing/2014/main" id="{4BF07324-899E-440C-8CF0-39DD0E0A0AA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A5A32A5-D2F5-42CC-B338-AB233EF82081}" type="slidenum">
              <a:rPr lang="en-US" altLang="en-US" sz="1200">
                <a:solidFill>
                  <a:srgbClr val="008AE8"/>
                </a:solidFill>
                <a:effectLst/>
              </a:rPr>
              <a:pPr algn="ctr" eaLnBrk="0" hangingPunct="0">
                <a:spcBef>
                  <a:spcPct val="0"/>
                </a:spcBef>
                <a:buClrTx/>
                <a:buSzTx/>
                <a:buFontTx/>
                <a:buNone/>
              </a:pPr>
              <a:t>26</a:t>
            </a:fld>
            <a:endParaRPr lang="en-US" altLang="en-US" sz="1200">
              <a:solidFill>
                <a:srgbClr val="008AE8"/>
              </a:solidFill>
              <a:effectLst/>
            </a:endParaRP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02" name="Rectangle 2">
            <a:extLst>
              <a:ext uri="{FF2B5EF4-FFF2-40B4-BE49-F238E27FC236}">
                <a16:creationId xmlns:a16="http://schemas.microsoft.com/office/drawing/2014/main" id="{6B6199BB-C365-4772-849A-A06E1E522FF7}"/>
              </a:ext>
            </a:extLst>
          </p:cNvPr>
          <p:cNvSpPr>
            <a:spLocks noGrp="1"/>
          </p:cNvSpPr>
          <p:nvPr>
            <p:ph type="title" idx="4294967295"/>
          </p:nvPr>
        </p:nvSpPr>
        <p:spPr/>
        <p:txBody>
          <a:bodyPr anchor="b" anchorCtr="0"/>
          <a:lstStyle/>
          <a:p>
            <a:pPr eaLnBrk="1" hangingPunct="1">
              <a:defRPr/>
            </a:pPr>
            <a:r>
              <a:rPr lang="en-US" altLang="en-US" b="1"/>
              <a:t>Documentation</a:t>
            </a:r>
          </a:p>
        </p:txBody>
      </p:sp>
      <p:sp>
        <p:nvSpPr>
          <p:cNvPr id="537603" name="Rectangle 3">
            <a:extLst>
              <a:ext uri="{FF2B5EF4-FFF2-40B4-BE49-F238E27FC236}">
                <a16:creationId xmlns:a16="http://schemas.microsoft.com/office/drawing/2014/main" id="{9FBB566D-054C-447C-9E63-3D091ED21D1C}"/>
              </a:ext>
            </a:extLst>
          </p:cNvPr>
          <p:cNvSpPr>
            <a:spLocks noGrp="1"/>
          </p:cNvSpPr>
          <p:nvPr>
            <p:ph idx="4294967295"/>
          </p:nvPr>
        </p:nvSpPr>
        <p:spPr>
          <a:xfrm>
            <a:off x="457200" y="2209800"/>
            <a:ext cx="8229600" cy="4525963"/>
          </a:xfrm>
        </p:spPr>
        <p:txBody>
          <a:bodyPr/>
          <a:lstStyle/>
          <a:p>
            <a:pPr eaLnBrk="1" hangingPunct="1">
              <a:defRPr/>
            </a:pPr>
            <a:r>
              <a:rPr lang="en-US" altLang="en-US"/>
              <a:t>The basis for the emission limitation must be specified</a:t>
            </a:r>
          </a:p>
          <a:p>
            <a:pPr eaLnBrk="1" hangingPunct="1">
              <a:defRPr/>
            </a:pPr>
            <a:r>
              <a:rPr lang="en-US" altLang="en-US"/>
              <a:t>Determine applicable requirements</a:t>
            </a:r>
          </a:p>
          <a:p>
            <a:pPr eaLnBrk="1" hangingPunct="1">
              <a:defRPr/>
            </a:pPr>
            <a:r>
              <a:rPr lang="en-US" altLang="en-US"/>
              <a:t>Explain determination in support document</a:t>
            </a:r>
          </a:p>
        </p:txBody>
      </p:sp>
      <p:pic>
        <p:nvPicPr>
          <p:cNvPr id="432132" name="Picture 2">
            <a:extLst>
              <a:ext uri="{FF2B5EF4-FFF2-40B4-BE49-F238E27FC236}">
                <a16:creationId xmlns:a16="http://schemas.microsoft.com/office/drawing/2014/main" id="{E1D95E83-63C5-4929-A471-88AF056F21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2133" name="Slide Number Placeholder 1">
            <a:extLst>
              <a:ext uri="{FF2B5EF4-FFF2-40B4-BE49-F238E27FC236}">
                <a16:creationId xmlns:a16="http://schemas.microsoft.com/office/drawing/2014/main" id="{593E1F5E-F76B-4D0E-92E1-6E6973CB6F4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E99875A-6219-4F8C-BB82-4081F8AC3158}" type="slidenum">
              <a:rPr lang="en-US" altLang="en-US" sz="1200">
                <a:solidFill>
                  <a:srgbClr val="008AE8"/>
                </a:solidFill>
                <a:effectLst/>
              </a:rPr>
              <a:pPr algn="ctr" eaLnBrk="0" hangingPunct="0">
                <a:spcBef>
                  <a:spcPct val="0"/>
                </a:spcBef>
                <a:buClrTx/>
                <a:buSzTx/>
                <a:buFontTx/>
                <a:buNone/>
              </a:pPr>
              <a:t>260</a:t>
            </a:fld>
            <a:endParaRPr lang="en-US" altLang="en-US" sz="1200">
              <a:solidFill>
                <a:srgbClr val="008AE8"/>
              </a:solidFill>
              <a:effectLst/>
            </a:endParaRPr>
          </a:p>
        </p:txBody>
      </p:sp>
    </p:spTree>
    <p:extLst>
      <p:ext uri="{BB962C8B-B14F-4D97-AF65-F5344CB8AC3E}">
        <p14:creationId xmlns:p14="http://schemas.microsoft.com/office/powerpoint/2010/main" val="2814216272"/>
      </p:ext>
    </p:extLst>
  </p:cSld>
  <p:clrMapOvr>
    <a:masterClrMapping/>
  </p:clrMapOvr>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6" name="Rectangle 2">
            <a:extLst>
              <a:ext uri="{FF2B5EF4-FFF2-40B4-BE49-F238E27FC236}">
                <a16:creationId xmlns:a16="http://schemas.microsoft.com/office/drawing/2014/main" id="{D6AFF770-BF2D-458E-B87A-799EB9E333F6}"/>
              </a:ext>
            </a:extLst>
          </p:cNvPr>
          <p:cNvSpPr>
            <a:spLocks noGrp="1"/>
          </p:cNvSpPr>
          <p:nvPr>
            <p:ph type="title" idx="4294967295"/>
          </p:nvPr>
        </p:nvSpPr>
        <p:spPr>
          <a:xfrm>
            <a:off x="762000" y="533400"/>
            <a:ext cx="7583488" cy="1044575"/>
          </a:xfrm>
        </p:spPr>
        <p:txBody>
          <a:bodyPr anchor="b" anchorCtr="0"/>
          <a:lstStyle/>
          <a:p>
            <a:pPr eaLnBrk="1" hangingPunct="1">
              <a:defRPr/>
            </a:pPr>
            <a:r>
              <a:rPr lang="en-US" altLang="en-US" sz="4000" b="1"/>
              <a:t>Emission limitations vs. </a:t>
            </a:r>
            <a:br>
              <a:rPr lang="en-US" altLang="en-US" sz="4000" b="1"/>
            </a:br>
            <a:r>
              <a:rPr lang="en-US" altLang="en-US" sz="4000" b="1"/>
              <a:t>Permit conditions</a:t>
            </a:r>
          </a:p>
        </p:txBody>
      </p:sp>
      <p:sp>
        <p:nvSpPr>
          <p:cNvPr id="538627" name="Rectangle 3">
            <a:extLst>
              <a:ext uri="{FF2B5EF4-FFF2-40B4-BE49-F238E27FC236}">
                <a16:creationId xmlns:a16="http://schemas.microsoft.com/office/drawing/2014/main" id="{C397F0A8-B089-4868-95D6-BD7D9CE20FEB}"/>
              </a:ext>
            </a:extLst>
          </p:cNvPr>
          <p:cNvSpPr>
            <a:spLocks noGrp="1"/>
          </p:cNvSpPr>
          <p:nvPr>
            <p:ph idx="4294967295"/>
          </p:nvPr>
        </p:nvSpPr>
        <p:spPr>
          <a:xfrm>
            <a:off x="533400" y="2133600"/>
            <a:ext cx="8229600" cy="4525963"/>
          </a:xfrm>
        </p:spPr>
        <p:txBody>
          <a:bodyPr/>
          <a:lstStyle/>
          <a:p>
            <a:pPr eaLnBrk="1" hangingPunct="1">
              <a:defRPr/>
            </a:pPr>
            <a:r>
              <a:rPr lang="en-US" altLang="en-US"/>
              <a:t>Line may be blurry</a:t>
            </a:r>
          </a:p>
          <a:p>
            <a:pPr eaLnBrk="1" hangingPunct="1">
              <a:defRPr/>
            </a:pPr>
            <a:r>
              <a:rPr lang="en-US" altLang="en-US"/>
              <a:t>Some permit conditions are surrogate for emission limitations</a:t>
            </a:r>
          </a:p>
          <a:p>
            <a:pPr eaLnBrk="1" hangingPunct="1">
              <a:defRPr/>
            </a:pPr>
            <a:r>
              <a:rPr lang="en-US" altLang="en-US"/>
              <a:t>Emission limitations a subset of permit conditions</a:t>
            </a:r>
          </a:p>
        </p:txBody>
      </p:sp>
      <p:sp>
        <p:nvSpPr>
          <p:cNvPr id="434180" name="Slide Number Placeholder 1">
            <a:extLst>
              <a:ext uri="{FF2B5EF4-FFF2-40B4-BE49-F238E27FC236}">
                <a16:creationId xmlns:a16="http://schemas.microsoft.com/office/drawing/2014/main" id="{D3B319EF-B8E3-48F9-BA13-B42077C5F17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701335E-BD51-4E0E-8F36-042DCB3391CB}" type="slidenum">
              <a:rPr lang="en-US" altLang="en-US" sz="1200">
                <a:solidFill>
                  <a:srgbClr val="008AE8"/>
                </a:solidFill>
                <a:effectLst/>
              </a:rPr>
              <a:pPr algn="ctr" eaLnBrk="0" hangingPunct="0">
                <a:spcBef>
                  <a:spcPct val="0"/>
                </a:spcBef>
                <a:buClrTx/>
                <a:buSzTx/>
                <a:buFontTx/>
                <a:buNone/>
              </a:pPr>
              <a:t>261</a:t>
            </a:fld>
            <a:endParaRPr lang="en-US" altLang="en-US" sz="1200">
              <a:solidFill>
                <a:srgbClr val="008AE8"/>
              </a:solidFill>
              <a:effectLst/>
            </a:endParaRPr>
          </a:p>
        </p:txBody>
      </p:sp>
    </p:spTree>
    <p:extLst>
      <p:ext uri="{BB962C8B-B14F-4D97-AF65-F5344CB8AC3E}">
        <p14:creationId xmlns:p14="http://schemas.microsoft.com/office/powerpoint/2010/main" val="2484610821"/>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50" name="Rectangle 2">
            <a:extLst>
              <a:ext uri="{FF2B5EF4-FFF2-40B4-BE49-F238E27FC236}">
                <a16:creationId xmlns:a16="http://schemas.microsoft.com/office/drawing/2014/main" id="{504A9AA8-FC0A-4CDF-A9CF-383500785043}"/>
              </a:ext>
            </a:extLst>
          </p:cNvPr>
          <p:cNvSpPr>
            <a:spLocks noGrp="1"/>
          </p:cNvSpPr>
          <p:nvPr>
            <p:ph type="title" idx="4294967295"/>
          </p:nvPr>
        </p:nvSpPr>
        <p:spPr/>
        <p:txBody>
          <a:bodyPr anchor="b" anchorCtr="0"/>
          <a:lstStyle/>
          <a:p>
            <a:pPr eaLnBrk="1" hangingPunct="1">
              <a:defRPr/>
            </a:pPr>
            <a:r>
              <a:rPr lang="en-US" altLang="en-US" b="1"/>
              <a:t>Discussion Question</a:t>
            </a:r>
          </a:p>
        </p:txBody>
      </p:sp>
      <p:sp>
        <p:nvSpPr>
          <p:cNvPr id="539651" name="Rectangle 3">
            <a:extLst>
              <a:ext uri="{FF2B5EF4-FFF2-40B4-BE49-F238E27FC236}">
                <a16:creationId xmlns:a16="http://schemas.microsoft.com/office/drawing/2014/main" id="{DBF8941E-7604-4165-9A54-8F9D727252F9}"/>
              </a:ext>
            </a:extLst>
          </p:cNvPr>
          <p:cNvSpPr>
            <a:spLocks noGrp="1"/>
          </p:cNvSpPr>
          <p:nvPr>
            <p:ph idx="4294967295"/>
          </p:nvPr>
        </p:nvSpPr>
        <p:spPr>
          <a:xfrm>
            <a:off x="457200" y="2057400"/>
            <a:ext cx="8229600" cy="4525963"/>
          </a:xfrm>
        </p:spPr>
        <p:txBody>
          <a:bodyPr/>
          <a:lstStyle/>
          <a:p>
            <a:pPr eaLnBrk="1" hangingPunct="1">
              <a:defRPr/>
            </a:pPr>
            <a:r>
              <a:rPr lang="en-US" altLang="en-US"/>
              <a:t>Why is it important to specify the effective date of any regulations on which emission  limits in a permit are based?</a:t>
            </a:r>
          </a:p>
        </p:txBody>
      </p:sp>
      <p:pic>
        <p:nvPicPr>
          <p:cNvPr id="436228" name="Picture 2">
            <a:extLst>
              <a:ext uri="{FF2B5EF4-FFF2-40B4-BE49-F238E27FC236}">
                <a16:creationId xmlns:a16="http://schemas.microsoft.com/office/drawing/2014/main" id="{9B2490F2-EE05-486B-8C65-4DB6BCB572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775"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6229" name="Slide Number Placeholder 1">
            <a:extLst>
              <a:ext uri="{FF2B5EF4-FFF2-40B4-BE49-F238E27FC236}">
                <a16:creationId xmlns:a16="http://schemas.microsoft.com/office/drawing/2014/main" id="{6C98CD86-6EA5-464A-A6E5-92AD023C3A8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2FD127A-7919-4F12-B8F6-7F8C7E460064}" type="slidenum">
              <a:rPr lang="en-US" altLang="en-US" sz="1200">
                <a:solidFill>
                  <a:srgbClr val="008AE8"/>
                </a:solidFill>
                <a:effectLst/>
              </a:rPr>
              <a:pPr algn="ctr" eaLnBrk="0" hangingPunct="0">
                <a:spcBef>
                  <a:spcPct val="0"/>
                </a:spcBef>
                <a:buClrTx/>
                <a:buSzTx/>
                <a:buFontTx/>
                <a:buNone/>
              </a:pPr>
              <a:t>262</a:t>
            </a:fld>
            <a:endParaRPr lang="en-US" altLang="en-US" sz="1200">
              <a:solidFill>
                <a:srgbClr val="008AE8"/>
              </a:solidFill>
              <a:effectLst/>
            </a:endParaRPr>
          </a:p>
        </p:txBody>
      </p:sp>
    </p:spTree>
    <p:extLst>
      <p:ext uri="{BB962C8B-B14F-4D97-AF65-F5344CB8AC3E}">
        <p14:creationId xmlns:p14="http://schemas.microsoft.com/office/powerpoint/2010/main" val="4234206544"/>
      </p:ext>
    </p:extLst>
  </p:cSld>
  <p:clrMapOvr>
    <a:masterClrMapping/>
  </p:clrMapOvr>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a:extLst>
              <a:ext uri="{FF2B5EF4-FFF2-40B4-BE49-F238E27FC236}">
                <a16:creationId xmlns:a16="http://schemas.microsoft.com/office/drawing/2014/main" id="{45D159AB-8B5C-42E8-B756-3E781D2E197C}"/>
              </a:ext>
            </a:extLst>
          </p:cNvPr>
          <p:cNvSpPr>
            <a:spLocks noGrp="1"/>
          </p:cNvSpPr>
          <p:nvPr>
            <p:ph type="title" idx="4294967295"/>
          </p:nvPr>
        </p:nvSpPr>
        <p:spPr>
          <a:xfrm>
            <a:off x="457200" y="1219200"/>
            <a:ext cx="8229600" cy="1139825"/>
          </a:xfrm>
        </p:spPr>
        <p:txBody>
          <a:bodyPr anchor="b" anchorCtr="0"/>
          <a:lstStyle/>
          <a:p>
            <a:pPr eaLnBrk="1" hangingPunct="1">
              <a:defRPr/>
            </a:pPr>
            <a:r>
              <a:rPr lang="en-US" altLang="en-US" sz="6600"/>
              <a:t>QUESTIONS?</a:t>
            </a:r>
          </a:p>
        </p:txBody>
      </p:sp>
      <p:sp>
        <p:nvSpPr>
          <p:cNvPr id="438275" name="Slide Number Placeholder 1">
            <a:extLst>
              <a:ext uri="{FF2B5EF4-FFF2-40B4-BE49-F238E27FC236}">
                <a16:creationId xmlns:a16="http://schemas.microsoft.com/office/drawing/2014/main" id="{292140FA-DBFE-4798-8261-3030D6CF43D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26912D3-6B5B-4D98-8D2B-D9199303C771}" type="slidenum">
              <a:rPr lang="en-US" altLang="en-US" sz="1200">
                <a:solidFill>
                  <a:srgbClr val="008AE8"/>
                </a:solidFill>
                <a:effectLst/>
              </a:rPr>
              <a:pPr algn="ctr" eaLnBrk="0" hangingPunct="0">
                <a:spcBef>
                  <a:spcPct val="0"/>
                </a:spcBef>
                <a:buClrTx/>
                <a:buSzTx/>
                <a:buFontTx/>
                <a:buNone/>
              </a:pPr>
              <a:t>263</a:t>
            </a:fld>
            <a:endParaRPr lang="en-US" altLang="en-US" sz="1200">
              <a:solidFill>
                <a:srgbClr val="008AE8"/>
              </a:solidFill>
              <a:effectLst/>
            </a:endParaRPr>
          </a:p>
        </p:txBody>
      </p:sp>
      <p:pic>
        <p:nvPicPr>
          <p:cNvPr id="438276" name="Picture 1">
            <a:extLst>
              <a:ext uri="{FF2B5EF4-FFF2-40B4-BE49-F238E27FC236}">
                <a16:creationId xmlns:a16="http://schemas.microsoft.com/office/drawing/2014/main" id="{49AA3261-C602-4DEF-93B7-71795401E56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60320" y="2590800"/>
            <a:ext cx="4023360"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3223031"/>
      </p:ext>
    </p:extLst>
  </p:cSld>
  <p:clrMapOvr>
    <a:masterClrMapping/>
  </p:clrMapOvr>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Rectangle 2">
            <a:extLst>
              <a:ext uri="{FF2B5EF4-FFF2-40B4-BE49-F238E27FC236}">
                <a16:creationId xmlns:a16="http://schemas.microsoft.com/office/drawing/2014/main" id="{D0822855-BDBE-41DA-B904-284696B85B8A}"/>
              </a:ext>
            </a:extLst>
          </p:cNvPr>
          <p:cNvSpPr>
            <a:spLocks noGrp="1"/>
          </p:cNvSpPr>
          <p:nvPr>
            <p:ph type="title" idx="4294967295"/>
          </p:nvPr>
        </p:nvSpPr>
        <p:spPr>
          <a:xfrm>
            <a:off x="914400" y="1143000"/>
            <a:ext cx="8229600" cy="1143000"/>
          </a:xfrm>
        </p:spPr>
        <p:txBody>
          <a:bodyPr anchor="b" anchorCtr="0"/>
          <a:lstStyle/>
          <a:p>
            <a:pPr eaLnBrk="1" hangingPunct="1">
              <a:defRPr/>
            </a:pPr>
            <a:br>
              <a:rPr lang="en-US" altLang="en-US" sz="4000"/>
            </a:br>
            <a:br>
              <a:rPr lang="en-US" altLang="en-US" sz="4000"/>
            </a:br>
            <a:br>
              <a:rPr lang="en-US" altLang="en-US" sz="4000"/>
            </a:br>
            <a:endParaRPr lang="en-US" altLang="en-US" sz="4000"/>
          </a:p>
        </p:txBody>
      </p:sp>
      <p:sp>
        <p:nvSpPr>
          <p:cNvPr id="541699" name="Rectangle 3">
            <a:extLst>
              <a:ext uri="{FF2B5EF4-FFF2-40B4-BE49-F238E27FC236}">
                <a16:creationId xmlns:a16="http://schemas.microsoft.com/office/drawing/2014/main" id="{7092C2B6-3B54-488C-997C-007953542E5A}"/>
              </a:ext>
            </a:extLst>
          </p:cNvPr>
          <p:cNvSpPr>
            <a:spLocks noGrp="1"/>
          </p:cNvSpPr>
          <p:nvPr>
            <p:ph type="body" idx="4294967295"/>
          </p:nvPr>
        </p:nvSpPr>
        <p:spPr>
          <a:xfrm>
            <a:off x="762000" y="990600"/>
            <a:ext cx="7543800" cy="4343400"/>
          </a:xfrm>
        </p:spPr>
        <p:txBody>
          <a:bodyPr/>
          <a:lstStyle/>
          <a:p>
            <a:pPr eaLnBrk="1" hangingPunct="1">
              <a:lnSpc>
                <a:spcPct val="80000"/>
              </a:lnSpc>
              <a:defRPr/>
            </a:pPr>
            <a:endParaRPr lang="en-US" altLang="en-US" sz="3000">
              <a:solidFill>
                <a:srgbClr val="FF5050"/>
              </a:solidFill>
            </a:endParaRPr>
          </a:p>
          <a:p>
            <a:pPr algn="ctr" eaLnBrk="1" hangingPunct="1">
              <a:lnSpc>
                <a:spcPct val="80000"/>
              </a:lnSpc>
              <a:buFont typeface="Arial" pitchFamily="34" charset="0"/>
              <a:buNone/>
              <a:defRPr/>
            </a:pPr>
            <a:r>
              <a:rPr kumimoji="0" lang="en-US" altLang="en-US" sz="6600" b="0" i="0" u="none" strike="noStrike" kern="0" cap="none" spc="0" normalizeH="0" baseline="0" noProof="0">
                <a:ln>
                  <a:noFill/>
                </a:ln>
                <a:solidFill>
                  <a:srgbClr val="CCECFF"/>
                </a:solidFill>
                <a:effectLst>
                  <a:outerShdw blurRad="38100" dist="38100" dir="2700000" algn="tl">
                    <a:srgbClr val="000000"/>
                  </a:outerShdw>
                </a:effectLst>
                <a:uLnTx/>
                <a:uFillTx/>
                <a:latin typeface="Arial"/>
                <a:ea typeface="+mj-ea"/>
                <a:cs typeface="Arial"/>
              </a:rPr>
              <a:t>LESSON 10</a:t>
            </a:r>
          </a:p>
          <a:p>
            <a:pPr algn="ctr" eaLnBrk="1" hangingPunct="1">
              <a:lnSpc>
                <a:spcPct val="80000"/>
              </a:lnSpc>
              <a:buFont typeface="Arial" pitchFamily="34" charset="0"/>
              <a:buNone/>
              <a:defRPr/>
            </a:pPr>
            <a:endParaRPr lang="en-US" altLang="en-US" sz="7300"/>
          </a:p>
          <a:p>
            <a:pPr algn="ctr" eaLnBrk="1" hangingPunct="1">
              <a:lnSpc>
                <a:spcPct val="80000"/>
              </a:lnSpc>
              <a:buFont typeface="Arial" pitchFamily="34" charset="0"/>
              <a:buNone/>
              <a:defRPr/>
            </a:pPr>
            <a:r>
              <a:rPr lang="en-US" altLang="en-US" sz="5500"/>
              <a:t>Averaging Time</a:t>
            </a:r>
          </a:p>
        </p:txBody>
      </p:sp>
      <p:sp>
        <p:nvSpPr>
          <p:cNvPr id="990212" name="Slide Number Placeholder 1">
            <a:extLst>
              <a:ext uri="{FF2B5EF4-FFF2-40B4-BE49-F238E27FC236}">
                <a16:creationId xmlns:a16="http://schemas.microsoft.com/office/drawing/2014/main" id="{95E1C237-0FD8-4423-B0D2-0B20F68FAD3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2B76C07-6542-4DFF-AEC6-797671600F16}" type="slidenum">
              <a:rPr lang="en-US" altLang="en-US" sz="1200">
                <a:solidFill>
                  <a:schemeClr val="bg2"/>
                </a:solidFill>
                <a:effectLst/>
              </a:rPr>
              <a:pPr algn="ctr" eaLnBrk="0" hangingPunct="0">
                <a:spcBef>
                  <a:spcPct val="0"/>
                </a:spcBef>
                <a:buClrTx/>
                <a:buSzTx/>
                <a:buFontTx/>
                <a:buNone/>
              </a:pPr>
              <a:t>264</a:t>
            </a:fld>
            <a:endParaRPr lang="en-US" altLang="en-US" sz="1200">
              <a:solidFill>
                <a:schemeClr val="bg2"/>
              </a:solidFill>
              <a:effectLst/>
            </a:endParaRPr>
          </a:p>
        </p:txBody>
      </p:sp>
    </p:spTree>
    <p:extLst>
      <p:ext uri="{BB962C8B-B14F-4D97-AF65-F5344CB8AC3E}">
        <p14:creationId xmlns:p14="http://schemas.microsoft.com/office/powerpoint/2010/main" val="90386374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2" name="Rectangle 2">
            <a:extLst>
              <a:ext uri="{FF2B5EF4-FFF2-40B4-BE49-F238E27FC236}">
                <a16:creationId xmlns:a16="http://schemas.microsoft.com/office/drawing/2014/main" id="{22287F4F-EC23-40B7-B14F-4A574FB7DAA2}"/>
              </a:ext>
            </a:extLst>
          </p:cNvPr>
          <p:cNvSpPr>
            <a:spLocks noGrp="1"/>
          </p:cNvSpPr>
          <p:nvPr>
            <p:ph type="title" idx="4294967295"/>
          </p:nvPr>
        </p:nvSpPr>
        <p:spPr>
          <a:xfrm>
            <a:off x="493713" y="304800"/>
            <a:ext cx="8229600" cy="1143000"/>
          </a:xfrm>
        </p:spPr>
        <p:txBody>
          <a:bodyPr anchor="b" anchorCtr="0"/>
          <a:lstStyle/>
          <a:p>
            <a:pPr eaLnBrk="1" hangingPunct="1">
              <a:defRPr/>
            </a:pPr>
            <a:r>
              <a:rPr lang="en-US" altLang="en-US" b="1"/>
              <a:t>Lesson Objectives</a:t>
            </a:r>
          </a:p>
        </p:txBody>
      </p:sp>
      <p:sp>
        <p:nvSpPr>
          <p:cNvPr id="542723" name="Rectangle 3">
            <a:extLst>
              <a:ext uri="{FF2B5EF4-FFF2-40B4-BE49-F238E27FC236}">
                <a16:creationId xmlns:a16="http://schemas.microsoft.com/office/drawing/2014/main" id="{AF08052D-8DC2-4BF8-AFE7-8F972138F00A}"/>
              </a:ext>
            </a:extLst>
          </p:cNvPr>
          <p:cNvSpPr>
            <a:spLocks noGrp="1"/>
          </p:cNvSpPr>
          <p:nvPr>
            <p:ph idx="4294967295"/>
          </p:nvPr>
        </p:nvSpPr>
        <p:spPr>
          <a:xfrm>
            <a:off x="457200" y="2057400"/>
            <a:ext cx="8229600" cy="4525963"/>
          </a:xfrm>
        </p:spPr>
        <p:txBody>
          <a:bodyPr/>
          <a:lstStyle/>
          <a:p>
            <a:pPr eaLnBrk="1" hangingPunct="1">
              <a:defRPr/>
            </a:pPr>
            <a:r>
              <a:rPr lang="en-US" altLang="en-US"/>
              <a:t>Understand the reason for averaging times</a:t>
            </a:r>
          </a:p>
          <a:p>
            <a:pPr eaLnBrk="1" hangingPunct="1">
              <a:defRPr/>
            </a:pPr>
            <a:r>
              <a:rPr lang="en-US" altLang="en-US"/>
              <a:t>Review the connection between emission limits and averaging times</a:t>
            </a:r>
          </a:p>
          <a:p>
            <a:pPr eaLnBrk="1" hangingPunct="1">
              <a:defRPr/>
            </a:pPr>
            <a:r>
              <a:rPr lang="en-US" altLang="en-US"/>
              <a:t>Examine the effects of shorter vs. longer averaging times</a:t>
            </a:r>
          </a:p>
          <a:p>
            <a:pPr eaLnBrk="1" hangingPunct="1">
              <a:defRPr/>
            </a:pPr>
            <a:endParaRPr lang="en-US" altLang="en-US"/>
          </a:p>
        </p:txBody>
      </p:sp>
      <p:sp>
        <p:nvSpPr>
          <p:cNvPr id="991236" name="Slide Number Placeholder 5">
            <a:extLst>
              <a:ext uri="{FF2B5EF4-FFF2-40B4-BE49-F238E27FC236}">
                <a16:creationId xmlns:a16="http://schemas.microsoft.com/office/drawing/2014/main" id="{8CF3DDD0-15E3-4BA0-A283-6A48662D8191}"/>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91237" name="Picture 2">
            <a:extLst>
              <a:ext uri="{FF2B5EF4-FFF2-40B4-BE49-F238E27FC236}">
                <a16:creationId xmlns:a16="http://schemas.microsoft.com/office/drawing/2014/main" id="{21439600-8D92-4101-A4B6-DCA1802A45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620838"/>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1238" name="Slide Number Placeholder 1">
            <a:extLst>
              <a:ext uri="{FF2B5EF4-FFF2-40B4-BE49-F238E27FC236}">
                <a16:creationId xmlns:a16="http://schemas.microsoft.com/office/drawing/2014/main" id="{B01917FD-107B-4E36-A025-C8E2C499042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BB84439-8ACE-47F8-A751-AFC67DA76499}" type="slidenum">
              <a:rPr lang="en-US" altLang="en-US" sz="1200">
                <a:solidFill>
                  <a:schemeClr val="bg2"/>
                </a:solidFill>
                <a:effectLst/>
              </a:rPr>
              <a:pPr algn="ctr" eaLnBrk="0" hangingPunct="0">
                <a:spcBef>
                  <a:spcPct val="0"/>
                </a:spcBef>
                <a:buClrTx/>
                <a:buSzTx/>
                <a:buFontTx/>
                <a:buNone/>
              </a:pPr>
              <a:t>265</a:t>
            </a:fld>
            <a:endParaRPr lang="en-US" altLang="en-US" sz="1200">
              <a:solidFill>
                <a:schemeClr val="bg2"/>
              </a:solidFill>
              <a:effectLst/>
            </a:endParaRPr>
          </a:p>
        </p:txBody>
      </p:sp>
    </p:spTree>
    <p:extLst>
      <p:ext uri="{BB962C8B-B14F-4D97-AF65-F5344CB8AC3E}">
        <p14:creationId xmlns:p14="http://schemas.microsoft.com/office/powerpoint/2010/main" val="3617729337"/>
      </p:ext>
    </p:extLst>
  </p:cSld>
  <p:clrMapOvr>
    <a:masterClrMapping/>
  </p:clrMapOvr>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6" name="Rectangle 2">
            <a:extLst>
              <a:ext uri="{FF2B5EF4-FFF2-40B4-BE49-F238E27FC236}">
                <a16:creationId xmlns:a16="http://schemas.microsoft.com/office/drawing/2014/main" id="{C721ECB0-57D4-4935-BC18-A803BDC67949}"/>
              </a:ext>
            </a:extLst>
          </p:cNvPr>
          <p:cNvSpPr>
            <a:spLocks noGrp="1"/>
          </p:cNvSpPr>
          <p:nvPr>
            <p:ph type="title" idx="4294967295"/>
          </p:nvPr>
        </p:nvSpPr>
        <p:spPr>
          <a:xfrm>
            <a:off x="457200" y="277813"/>
            <a:ext cx="8229600" cy="1017587"/>
          </a:xfrm>
        </p:spPr>
        <p:txBody>
          <a:bodyPr anchor="b" anchorCtr="0"/>
          <a:lstStyle/>
          <a:p>
            <a:pPr eaLnBrk="1" hangingPunct="1">
              <a:defRPr/>
            </a:pPr>
            <a:r>
              <a:rPr lang="en-US" altLang="en-US" sz="4000" b="1"/>
              <a:t>Averaging Time - Purpose</a:t>
            </a:r>
          </a:p>
        </p:txBody>
      </p:sp>
      <p:sp>
        <p:nvSpPr>
          <p:cNvPr id="543747" name="Rectangle 3">
            <a:extLst>
              <a:ext uri="{FF2B5EF4-FFF2-40B4-BE49-F238E27FC236}">
                <a16:creationId xmlns:a16="http://schemas.microsoft.com/office/drawing/2014/main" id="{106949B5-E482-4085-8F72-07042C0ED317}"/>
              </a:ext>
            </a:extLst>
          </p:cNvPr>
          <p:cNvSpPr>
            <a:spLocks noGrp="1"/>
          </p:cNvSpPr>
          <p:nvPr>
            <p:ph idx="4294967295"/>
          </p:nvPr>
        </p:nvSpPr>
        <p:spPr>
          <a:xfrm>
            <a:off x="457200" y="2057400"/>
            <a:ext cx="8229600" cy="4525963"/>
          </a:xfrm>
        </p:spPr>
        <p:txBody>
          <a:bodyPr/>
          <a:lstStyle/>
          <a:p>
            <a:pPr eaLnBrk="1" hangingPunct="1">
              <a:defRPr/>
            </a:pPr>
            <a:r>
              <a:rPr lang="en-US" altLang="en-US"/>
              <a:t>Establishes compliance parameter for emission limit</a:t>
            </a:r>
          </a:p>
          <a:p>
            <a:pPr eaLnBrk="1" hangingPunct="1">
              <a:defRPr/>
            </a:pPr>
            <a:r>
              <a:rPr lang="en-US" altLang="en-US"/>
              <a:t>Allows emission limitation to match effect needed to be protected against</a:t>
            </a:r>
          </a:p>
          <a:p>
            <a:pPr eaLnBrk="1" hangingPunct="1">
              <a:buFont typeface="Arial" pitchFamily="34" charset="0"/>
              <a:buNone/>
              <a:defRPr/>
            </a:pPr>
            <a:endParaRPr lang="en-US" altLang="en-US"/>
          </a:p>
        </p:txBody>
      </p:sp>
      <p:pic>
        <p:nvPicPr>
          <p:cNvPr id="993284" name="Picture 2">
            <a:extLst>
              <a:ext uri="{FF2B5EF4-FFF2-40B4-BE49-F238E27FC236}">
                <a16:creationId xmlns:a16="http://schemas.microsoft.com/office/drawing/2014/main" id="{0AC219B8-63F0-446F-95AA-DDEB337CDC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9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285" name="Slide Number Placeholder 1">
            <a:extLst>
              <a:ext uri="{FF2B5EF4-FFF2-40B4-BE49-F238E27FC236}">
                <a16:creationId xmlns:a16="http://schemas.microsoft.com/office/drawing/2014/main" id="{3F3FBF3C-21D4-40ED-9772-2D039934752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CC633A7-2DED-4DA6-B2FA-439519D507DF}" type="slidenum">
              <a:rPr lang="en-US" altLang="en-US" sz="1200">
                <a:solidFill>
                  <a:schemeClr val="bg2"/>
                </a:solidFill>
                <a:effectLst/>
              </a:rPr>
              <a:pPr algn="ctr" eaLnBrk="0" hangingPunct="0">
                <a:spcBef>
                  <a:spcPct val="0"/>
                </a:spcBef>
                <a:buClrTx/>
                <a:buSzTx/>
                <a:buFontTx/>
                <a:buNone/>
              </a:pPr>
              <a:t>266</a:t>
            </a:fld>
            <a:endParaRPr lang="en-US" altLang="en-US" sz="1200">
              <a:solidFill>
                <a:schemeClr val="bg2"/>
              </a:solidFill>
              <a:effectLst/>
            </a:endParaRPr>
          </a:p>
        </p:txBody>
      </p:sp>
    </p:spTree>
    <p:extLst>
      <p:ext uri="{BB962C8B-B14F-4D97-AF65-F5344CB8AC3E}">
        <p14:creationId xmlns:p14="http://schemas.microsoft.com/office/powerpoint/2010/main" val="3054807379"/>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70" name="Rectangle 2">
            <a:extLst>
              <a:ext uri="{FF2B5EF4-FFF2-40B4-BE49-F238E27FC236}">
                <a16:creationId xmlns:a16="http://schemas.microsoft.com/office/drawing/2014/main" id="{DB728D47-2EFC-461D-8936-8FBF6A8445E7}"/>
              </a:ext>
            </a:extLst>
          </p:cNvPr>
          <p:cNvSpPr>
            <a:spLocks noGrp="1"/>
          </p:cNvSpPr>
          <p:nvPr>
            <p:ph type="title" idx="4294967295"/>
          </p:nvPr>
        </p:nvSpPr>
        <p:spPr/>
        <p:txBody>
          <a:bodyPr anchor="b" anchorCtr="0"/>
          <a:lstStyle/>
          <a:p>
            <a:pPr eaLnBrk="1" hangingPunct="1">
              <a:defRPr/>
            </a:pPr>
            <a:r>
              <a:rPr lang="en-US" altLang="en-US" sz="4000" b="1"/>
              <a:t>Averaging Times (Cont’d)</a:t>
            </a:r>
          </a:p>
        </p:txBody>
      </p:sp>
      <p:sp>
        <p:nvSpPr>
          <p:cNvPr id="544771" name="Rectangle 3">
            <a:extLst>
              <a:ext uri="{FF2B5EF4-FFF2-40B4-BE49-F238E27FC236}">
                <a16:creationId xmlns:a16="http://schemas.microsoft.com/office/drawing/2014/main" id="{CA3AEF77-BFBB-4586-9125-FDF5EC1D92B7}"/>
              </a:ext>
            </a:extLst>
          </p:cNvPr>
          <p:cNvSpPr>
            <a:spLocks noGrp="1"/>
          </p:cNvSpPr>
          <p:nvPr>
            <p:ph idx="4294967295"/>
          </p:nvPr>
        </p:nvSpPr>
        <p:spPr>
          <a:xfrm>
            <a:off x="457200" y="2057400"/>
            <a:ext cx="8229600" cy="4525963"/>
          </a:xfrm>
        </p:spPr>
        <p:txBody>
          <a:bodyPr/>
          <a:lstStyle/>
          <a:p>
            <a:pPr eaLnBrk="1" hangingPunct="1">
              <a:defRPr/>
            </a:pPr>
            <a:r>
              <a:rPr lang="en-US" altLang="en-US"/>
              <a:t>Instantaneous</a:t>
            </a:r>
          </a:p>
          <a:p>
            <a:pPr eaLnBrk="1" hangingPunct="1">
              <a:defRPr/>
            </a:pPr>
            <a:r>
              <a:rPr lang="en-US" altLang="en-US"/>
              <a:t>Short-term (24 hours or less)</a:t>
            </a:r>
          </a:p>
          <a:p>
            <a:pPr eaLnBrk="1" hangingPunct="1">
              <a:defRPr/>
            </a:pPr>
            <a:r>
              <a:rPr lang="en-US" altLang="en-US"/>
              <a:t>Long-term (more than 24 hours, i.e. monthly, annually, or May 1 through September 30)</a:t>
            </a:r>
          </a:p>
        </p:txBody>
      </p:sp>
      <p:pic>
        <p:nvPicPr>
          <p:cNvPr id="995332" name="Picture 2">
            <a:extLst>
              <a:ext uri="{FF2B5EF4-FFF2-40B4-BE49-F238E27FC236}">
                <a16:creationId xmlns:a16="http://schemas.microsoft.com/office/drawing/2014/main" id="{7813C16E-885E-4719-A621-FCF2E01940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5333" name="Slide Number Placeholder 1">
            <a:extLst>
              <a:ext uri="{FF2B5EF4-FFF2-40B4-BE49-F238E27FC236}">
                <a16:creationId xmlns:a16="http://schemas.microsoft.com/office/drawing/2014/main" id="{7E7C1319-A55A-44D7-94C0-19B10306F5A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AC9F455-C593-41A0-B781-319EE7ABEE9C}" type="slidenum">
              <a:rPr lang="en-US" altLang="en-US" sz="1200">
                <a:solidFill>
                  <a:schemeClr val="bg2"/>
                </a:solidFill>
                <a:effectLst/>
              </a:rPr>
              <a:pPr algn="ctr" eaLnBrk="0" hangingPunct="0">
                <a:spcBef>
                  <a:spcPct val="0"/>
                </a:spcBef>
                <a:buClrTx/>
                <a:buSzTx/>
                <a:buFontTx/>
                <a:buNone/>
              </a:pPr>
              <a:t>267</a:t>
            </a:fld>
            <a:endParaRPr lang="en-US" altLang="en-US" sz="1200">
              <a:solidFill>
                <a:schemeClr val="bg2"/>
              </a:solidFill>
              <a:effectLst/>
            </a:endParaRPr>
          </a:p>
        </p:txBody>
      </p:sp>
    </p:spTree>
    <p:extLst>
      <p:ext uri="{BB962C8B-B14F-4D97-AF65-F5344CB8AC3E}">
        <p14:creationId xmlns:p14="http://schemas.microsoft.com/office/powerpoint/2010/main" val="3742161737"/>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2">
            <a:extLst>
              <a:ext uri="{FF2B5EF4-FFF2-40B4-BE49-F238E27FC236}">
                <a16:creationId xmlns:a16="http://schemas.microsoft.com/office/drawing/2014/main" id="{51B3EE4C-77E4-4086-81A7-60B3C18D45B8}"/>
              </a:ext>
            </a:extLst>
          </p:cNvPr>
          <p:cNvSpPr>
            <a:spLocks noGrp="1"/>
          </p:cNvSpPr>
          <p:nvPr>
            <p:ph type="title" idx="4294967295"/>
          </p:nvPr>
        </p:nvSpPr>
        <p:spPr/>
        <p:txBody>
          <a:bodyPr anchor="b" anchorCtr="0"/>
          <a:lstStyle/>
          <a:p>
            <a:pPr eaLnBrk="1" hangingPunct="1">
              <a:defRPr/>
            </a:pPr>
            <a:r>
              <a:rPr lang="en-US" altLang="en-US" sz="4000" b="1"/>
              <a:t>Averaging Times (Cont’d) </a:t>
            </a:r>
          </a:p>
        </p:txBody>
      </p:sp>
      <p:sp>
        <p:nvSpPr>
          <p:cNvPr id="545795" name="Rectangle 3">
            <a:extLst>
              <a:ext uri="{FF2B5EF4-FFF2-40B4-BE49-F238E27FC236}">
                <a16:creationId xmlns:a16="http://schemas.microsoft.com/office/drawing/2014/main" id="{AC6D4202-E926-4D81-AFDA-60B78C33AFF6}"/>
              </a:ext>
            </a:extLst>
          </p:cNvPr>
          <p:cNvSpPr>
            <a:spLocks noGrp="1"/>
          </p:cNvSpPr>
          <p:nvPr>
            <p:ph idx="4294967295"/>
          </p:nvPr>
        </p:nvSpPr>
        <p:spPr>
          <a:xfrm>
            <a:off x="381000" y="2057400"/>
            <a:ext cx="8229600" cy="4953000"/>
          </a:xfrm>
        </p:spPr>
        <p:txBody>
          <a:bodyPr/>
          <a:lstStyle/>
          <a:p>
            <a:pPr eaLnBrk="1" hangingPunct="1">
              <a:defRPr/>
            </a:pPr>
            <a:r>
              <a:rPr lang="en-US" altLang="en-US"/>
              <a:t>Must be specified for performance-based limits</a:t>
            </a:r>
          </a:p>
          <a:p>
            <a:pPr eaLnBrk="1" hangingPunct="1">
              <a:defRPr/>
            </a:pPr>
            <a:r>
              <a:rPr lang="en-US" altLang="en-US"/>
              <a:t>May appear:</a:t>
            </a:r>
          </a:p>
          <a:p>
            <a:pPr lvl="1" eaLnBrk="1" hangingPunct="1">
              <a:defRPr/>
            </a:pPr>
            <a:r>
              <a:rPr lang="en-US" altLang="en-US"/>
              <a:t>In or near same condition as the limit</a:t>
            </a:r>
          </a:p>
          <a:p>
            <a:pPr lvl="1" eaLnBrk="1" hangingPunct="1">
              <a:defRPr/>
            </a:pPr>
            <a:r>
              <a:rPr lang="en-US" altLang="en-US"/>
              <a:t>In general section of permit on monitoring or testing</a:t>
            </a:r>
          </a:p>
          <a:p>
            <a:pPr lvl="1" eaLnBrk="1" hangingPunct="1">
              <a:defRPr/>
            </a:pPr>
            <a:r>
              <a:rPr lang="en-US" altLang="en-US"/>
              <a:t>In test method</a:t>
            </a:r>
          </a:p>
          <a:p>
            <a:pPr eaLnBrk="1" hangingPunct="1">
              <a:defRPr/>
            </a:pPr>
            <a:endParaRPr lang="en-US" altLang="en-US"/>
          </a:p>
        </p:txBody>
      </p:sp>
      <p:sp>
        <p:nvSpPr>
          <p:cNvPr id="997380" name="Slide Number Placeholder 1">
            <a:extLst>
              <a:ext uri="{FF2B5EF4-FFF2-40B4-BE49-F238E27FC236}">
                <a16:creationId xmlns:a16="http://schemas.microsoft.com/office/drawing/2014/main" id="{D509C2F7-9478-4A38-845D-7186F4D7D2F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DE59186-82BB-471B-B2AD-4D84DA4F9933}" type="slidenum">
              <a:rPr lang="en-US" altLang="en-US" sz="1200">
                <a:solidFill>
                  <a:schemeClr val="bg2"/>
                </a:solidFill>
                <a:effectLst/>
              </a:rPr>
              <a:pPr algn="ctr" eaLnBrk="0" hangingPunct="0">
                <a:spcBef>
                  <a:spcPct val="0"/>
                </a:spcBef>
                <a:buClrTx/>
                <a:buSzTx/>
                <a:buFontTx/>
                <a:buNone/>
              </a:pPr>
              <a:t>268</a:t>
            </a:fld>
            <a:endParaRPr lang="en-US" altLang="en-US" sz="1200">
              <a:solidFill>
                <a:schemeClr val="bg2"/>
              </a:solidFill>
              <a:effectLst/>
            </a:endParaRPr>
          </a:p>
        </p:txBody>
      </p:sp>
      <p:pic>
        <p:nvPicPr>
          <p:cNvPr id="5" name="Picture 2">
            <a:extLst>
              <a:ext uri="{FF2B5EF4-FFF2-40B4-BE49-F238E27FC236}">
                <a16:creationId xmlns:a16="http://schemas.microsoft.com/office/drawing/2014/main" id="{7813C16E-885E-4719-A621-FCF2E01940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85462712"/>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8" name="Rectangle 2">
            <a:extLst>
              <a:ext uri="{FF2B5EF4-FFF2-40B4-BE49-F238E27FC236}">
                <a16:creationId xmlns:a16="http://schemas.microsoft.com/office/drawing/2014/main" id="{E058E222-65E0-4446-BE16-652C98220D5F}"/>
              </a:ext>
            </a:extLst>
          </p:cNvPr>
          <p:cNvSpPr>
            <a:spLocks noGrp="1"/>
          </p:cNvSpPr>
          <p:nvPr>
            <p:ph type="title" idx="4294967295"/>
          </p:nvPr>
        </p:nvSpPr>
        <p:spPr>
          <a:xfrm>
            <a:off x="457200" y="260560"/>
            <a:ext cx="8229600" cy="1017587"/>
          </a:xfrm>
        </p:spPr>
        <p:txBody>
          <a:bodyPr anchor="b" anchorCtr="0"/>
          <a:lstStyle/>
          <a:p>
            <a:pPr eaLnBrk="1" hangingPunct="1">
              <a:defRPr/>
            </a:pPr>
            <a:r>
              <a:rPr lang="en-US" altLang="en-US" sz="4000" b="1"/>
              <a:t>Averaging Time – Stringency</a:t>
            </a:r>
          </a:p>
        </p:txBody>
      </p:sp>
      <p:sp>
        <p:nvSpPr>
          <p:cNvPr id="546819" name="Rectangle 3">
            <a:extLst>
              <a:ext uri="{FF2B5EF4-FFF2-40B4-BE49-F238E27FC236}">
                <a16:creationId xmlns:a16="http://schemas.microsoft.com/office/drawing/2014/main" id="{E63CB41A-C5D7-4FBA-B968-C9335DF09C6D}"/>
              </a:ext>
            </a:extLst>
          </p:cNvPr>
          <p:cNvSpPr>
            <a:spLocks noGrp="1"/>
          </p:cNvSpPr>
          <p:nvPr>
            <p:ph idx="4294967295"/>
          </p:nvPr>
        </p:nvSpPr>
        <p:spPr>
          <a:xfrm>
            <a:off x="533400" y="2057400"/>
            <a:ext cx="8229600" cy="4800600"/>
          </a:xfrm>
        </p:spPr>
        <p:txBody>
          <a:bodyPr/>
          <a:lstStyle/>
          <a:p>
            <a:pPr eaLnBrk="1" hangingPunct="1">
              <a:defRPr/>
            </a:pPr>
            <a:r>
              <a:rPr lang="en-US" altLang="en-US"/>
              <a:t>Affects stringency of limit</a:t>
            </a:r>
          </a:p>
          <a:p>
            <a:pPr eaLnBrk="1" hangingPunct="1">
              <a:defRPr/>
            </a:pPr>
            <a:r>
              <a:rPr lang="en-US" altLang="en-US"/>
              <a:t>For a given level of emissions, a longer averaging time is less stringent than a shorter averaging time</a:t>
            </a:r>
          </a:p>
          <a:p>
            <a:pPr eaLnBrk="1" hangingPunct="1">
              <a:defRPr/>
            </a:pPr>
            <a:r>
              <a:rPr lang="en-US" altLang="en-US"/>
              <a:t>Too long an averaging time would not protect against adverse effects of short term exposure</a:t>
            </a:r>
          </a:p>
          <a:p>
            <a:pPr eaLnBrk="1" hangingPunct="1">
              <a:buFont typeface="Arial" pitchFamily="34" charset="0"/>
              <a:buNone/>
              <a:defRPr/>
            </a:pPr>
            <a:endParaRPr lang="en-US" altLang="en-US"/>
          </a:p>
        </p:txBody>
      </p:sp>
      <p:sp>
        <p:nvSpPr>
          <p:cNvPr id="999428" name="Slide Number Placeholder 1">
            <a:extLst>
              <a:ext uri="{FF2B5EF4-FFF2-40B4-BE49-F238E27FC236}">
                <a16:creationId xmlns:a16="http://schemas.microsoft.com/office/drawing/2014/main" id="{7515C4EE-FD45-4D71-8461-5C33C0C2111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67223AA-9FB8-4062-A3E7-856BF4C96882}" type="slidenum">
              <a:rPr lang="en-US" altLang="en-US" sz="1200">
                <a:solidFill>
                  <a:schemeClr val="bg2"/>
                </a:solidFill>
                <a:effectLst/>
              </a:rPr>
              <a:pPr algn="ctr" eaLnBrk="0" hangingPunct="0">
                <a:spcBef>
                  <a:spcPct val="0"/>
                </a:spcBef>
                <a:buClrTx/>
                <a:buSzTx/>
                <a:buFontTx/>
                <a:buNone/>
              </a:pPr>
              <a:t>269</a:t>
            </a:fld>
            <a:endParaRPr lang="en-US" altLang="en-US" sz="1200">
              <a:solidFill>
                <a:schemeClr val="bg2"/>
              </a:solidFill>
              <a:effectLst/>
            </a:endParaRPr>
          </a:p>
        </p:txBody>
      </p:sp>
      <p:pic>
        <p:nvPicPr>
          <p:cNvPr id="5" name="Picture 2">
            <a:extLst>
              <a:ext uri="{FF2B5EF4-FFF2-40B4-BE49-F238E27FC236}">
                <a16:creationId xmlns:a16="http://schemas.microsoft.com/office/drawing/2014/main" id="{7813C16E-885E-4719-A621-FCF2E01940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4037215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8354" name="Title 1">
            <a:extLst>
              <a:ext uri="{FF2B5EF4-FFF2-40B4-BE49-F238E27FC236}">
                <a16:creationId xmlns:a16="http://schemas.microsoft.com/office/drawing/2014/main" id="{8353B34F-405F-4A9F-872C-8A844D0151A8}"/>
              </a:ext>
            </a:extLst>
          </p:cNvPr>
          <p:cNvSpPr>
            <a:spLocks noGrp="1"/>
          </p:cNvSpPr>
          <p:nvPr>
            <p:ph type="title" idx="4294967295"/>
          </p:nvPr>
        </p:nvSpPr>
        <p:spPr>
          <a:xfrm>
            <a:off x="779463" y="546100"/>
            <a:ext cx="7583487" cy="682625"/>
          </a:xfrm>
        </p:spPr>
        <p:txBody>
          <a:bodyPr anchor="b" anchorCtr="0"/>
          <a:lstStyle/>
          <a:p>
            <a:pPr eaLnBrk="1" hangingPunct="1">
              <a:defRPr/>
            </a:pPr>
            <a:r>
              <a:rPr lang="en-US" altLang="en-US" sz="4000" b="1"/>
              <a:t>State Implementation Plans</a:t>
            </a:r>
          </a:p>
        </p:txBody>
      </p:sp>
      <p:sp>
        <p:nvSpPr>
          <p:cNvPr id="228355" name="Content Placeholder 2">
            <a:extLst>
              <a:ext uri="{FF2B5EF4-FFF2-40B4-BE49-F238E27FC236}">
                <a16:creationId xmlns:a16="http://schemas.microsoft.com/office/drawing/2014/main" id="{19858178-BF28-4A36-81C4-ACCECE8B55B0}"/>
              </a:ext>
            </a:extLst>
          </p:cNvPr>
          <p:cNvSpPr>
            <a:spLocks noGrp="1"/>
          </p:cNvSpPr>
          <p:nvPr>
            <p:ph idx="4294967295"/>
          </p:nvPr>
        </p:nvSpPr>
        <p:spPr/>
        <p:txBody>
          <a:bodyPr/>
          <a:lstStyle/>
          <a:p>
            <a:pPr eaLnBrk="1" hangingPunct="1">
              <a:defRPr/>
            </a:pPr>
            <a:r>
              <a:rPr lang="en-US" altLang="en-US" sz="3300"/>
              <a:t>CAA requires SIP (§110)</a:t>
            </a:r>
          </a:p>
          <a:p>
            <a:pPr lvl="1" eaLnBrk="1" hangingPunct="1">
              <a:defRPr/>
            </a:pPr>
            <a:r>
              <a:rPr lang="en-US" altLang="en-US" sz="3200"/>
              <a:t>States prepare and submit to EPA</a:t>
            </a:r>
          </a:p>
          <a:p>
            <a:pPr lvl="1" eaLnBrk="1" hangingPunct="1">
              <a:defRPr/>
            </a:pPr>
            <a:r>
              <a:rPr lang="en-US" altLang="en-US" sz="3200"/>
              <a:t>Roadmap to attainment</a:t>
            </a:r>
          </a:p>
          <a:p>
            <a:pPr lvl="1" eaLnBrk="1" hangingPunct="1">
              <a:defRPr/>
            </a:pPr>
            <a:r>
              <a:rPr lang="en-US" altLang="en-US" sz="3200"/>
              <a:t>Attainment dates</a:t>
            </a:r>
          </a:p>
          <a:p>
            <a:pPr lvl="1" eaLnBrk="1" hangingPunct="1">
              <a:defRPr/>
            </a:pPr>
            <a:r>
              <a:rPr lang="en-US" altLang="en-US" sz="3200"/>
              <a:t>Program issues</a:t>
            </a:r>
          </a:p>
          <a:p>
            <a:pPr lvl="2" eaLnBrk="1" hangingPunct="1">
              <a:defRPr/>
            </a:pPr>
            <a:r>
              <a:rPr lang="en-US" altLang="en-US" sz="2800"/>
              <a:t>Permit program </a:t>
            </a:r>
          </a:p>
          <a:p>
            <a:pPr lvl="2" eaLnBrk="1" hangingPunct="1">
              <a:defRPr/>
            </a:pPr>
            <a:r>
              <a:rPr lang="en-US" altLang="en-US" sz="2800"/>
              <a:t>Regulatory requirements</a:t>
            </a:r>
          </a:p>
          <a:p>
            <a:pPr lvl="2" eaLnBrk="1" hangingPunct="1">
              <a:defRPr/>
            </a:pPr>
            <a:r>
              <a:rPr lang="en-US" altLang="en-US" sz="2800"/>
              <a:t>Enforcement program  </a:t>
            </a:r>
          </a:p>
        </p:txBody>
      </p:sp>
      <p:cxnSp>
        <p:nvCxnSpPr>
          <p:cNvPr id="4" name="Straight Connector 3">
            <a:extLst>
              <a:ext uri="{FF2B5EF4-FFF2-40B4-BE49-F238E27FC236}">
                <a16:creationId xmlns:a16="http://schemas.microsoft.com/office/drawing/2014/main" id="{D5E24EDC-4958-480B-8AD0-6F764D316D81}"/>
              </a:ext>
            </a:extLst>
          </p:cNvPr>
          <p:cNvCxnSpPr/>
          <p:nvPr/>
        </p:nvCxnSpPr>
        <p:spPr>
          <a:xfrm flipV="1">
            <a:off x="457200" y="1390650"/>
            <a:ext cx="8364538"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55653" name="Slide Number Placeholder 1">
            <a:extLst>
              <a:ext uri="{FF2B5EF4-FFF2-40B4-BE49-F238E27FC236}">
                <a16:creationId xmlns:a16="http://schemas.microsoft.com/office/drawing/2014/main" id="{418CD311-1155-4427-A470-A4095E3163C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20498C9-FFF0-4CD6-950B-3BF744057ACE}" type="slidenum">
              <a:rPr lang="en-US" altLang="en-US" sz="1200">
                <a:solidFill>
                  <a:srgbClr val="008AE8"/>
                </a:solidFill>
                <a:effectLst/>
              </a:rPr>
              <a:pPr algn="ctr" eaLnBrk="0" hangingPunct="0">
                <a:spcBef>
                  <a:spcPct val="0"/>
                </a:spcBef>
                <a:buClrTx/>
                <a:buSzTx/>
                <a:buFontTx/>
                <a:buNone/>
              </a:pPr>
              <a:t>27</a:t>
            </a:fld>
            <a:endParaRPr lang="en-US" altLang="en-US" sz="1200">
              <a:solidFill>
                <a:srgbClr val="008AE8"/>
              </a:solidFill>
              <a:effectLst/>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2" name="Rectangle 2">
            <a:extLst>
              <a:ext uri="{FF2B5EF4-FFF2-40B4-BE49-F238E27FC236}">
                <a16:creationId xmlns:a16="http://schemas.microsoft.com/office/drawing/2014/main" id="{058C1576-F943-4195-8EC4-102444FC7728}"/>
              </a:ext>
            </a:extLst>
          </p:cNvPr>
          <p:cNvSpPr>
            <a:spLocks noGrp="1"/>
          </p:cNvSpPr>
          <p:nvPr>
            <p:ph type="title" idx="4294967295"/>
          </p:nvPr>
        </p:nvSpPr>
        <p:spPr/>
        <p:txBody>
          <a:bodyPr anchor="b" anchorCtr="0"/>
          <a:lstStyle/>
          <a:p>
            <a:pPr eaLnBrk="1" hangingPunct="1">
              <a:defRPr/>
            </a:pPr>
            <a:r>
              <a:rPr lang="en-US" altLang="en-US" sz="4000" b="1"/>
              <a:t>Short Averaging Times</a:t>
            </a:r>
          </a:p>
        </p:txBody>
      </p:sp>
      <p:sp>
        <p:nvSpPr>
          <p:cNvPr id="547843" name="Rectangle 3">
            <a:extLst>
              <a:ext uri="{FF2B5EF4-FFF2-40B4-BE49-F238E27FC236}">
                <a16:creationId xmlns:a16="http://schemas.microsoft.com/office/drawing/2014/main" id="{A1CC3814-9C2C-4014-90DD-597E14A7A369}"/>
              </a:ext>
            </a:extLst>
          </p:cNvPr>
          <p:cNvSpPr>
            <a:spLocks noGrp="1"/>
          </p:cNvSpPr>
          <p:nvPr>
            <p:ph idx="4294967295"/>
          </p:nvPr>
        </p:nvSpPr>
        <p:spPr>
          <a:xfrm>
            <a:off x="381000" y="1905000"/>
            <a:ext cx="8229600" cy="4800600"/>
          </a:xfrm>
        </p:spPr>
        <p:txBody>
          <a:bodyPr/>
          <a:lstStyle/>
          <a:p>
            <a:pPr eaLnBrk="1" hangingPunct="1">
              <a:defRPr/>
            </a:pPr>
            <a:r>
              <a:rPr lang="en-US" altLang="en-US"/>
              <a:t>If not explicitly stated, source will argue for longest reasonable time</a:t>
            </a:r>
          </a:p>
          <a:p>
            <a:pPr eaLnBrk="1" hangingPunct="1">
              <a:defRPr/>
            </a:pPr>
            <a:r>
              <a:rPr lang="en-US" altLang="en-US"/>
              <a:t>If explicitly stated, but very short term, source may resist</a:t>
            </a:r>
          </a:p>
          <a:p>
            <a:pPr eaLnBrk="1" hangingPunct="1">
              <a:defRPr/>
            </a:pPr>
            <a:r>
              <a:rPr lang="en-US" altLang="en-US"/>
              <a:t>Agency needs to impose averaging times commensurate with effect</a:t>
            </a:r>
          </a:p>
          <a:p>
            <a:pPr eaLnBrk="1" hangingPunct="1">
              <a:defRPr/>
            </a:pPr>
            <a:endParaRPr lang="en-US" altLang="en-US"/>
          </a:p>
          <a:p>
            <a:pPr eaLnBrk="1" hangingPunct="1">
              <a:defRPr/>
            </a:pPr>
            <a:endParaRPr lang="en-US" altLang="en-US"/>
          </a:p>
        </p:txBody>
      </p:sp>
      <p:pic>
        <p:nvPicPr>
          <p:cNvPr id="1001476" name="Picture 2">
            <a:extLst>
              <a:ext uri="{FF2B5EF4-FFF2-40B4-BE49-F238E27FC236}">
                <a16:creationId xmlns:a16="http://schemas.microsoft.com/office/drawing/2014/main" id="{5D352C3A-973E-496C-8587-198E5E07CA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8163"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1477" name="Slide Number Placeholder 1">
            <a:extLst>
              <a:ext uri="{FF2B5EF4-FFF2-40B4-BE49-F238E27FC236}">
                <a16:creationId xmlns:a16="http://schemas.microsoft.com/office/drawing/2014/main" id="{46B8C4B1-98A4-4FDD-83E8-CA5AFEC91CD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A1713C1-F550-427D-A848-53B1D22F921A}" type="slidenum">
              <a:rPr lang="en-US" altLang="en-US" sz="1200">
                <a:solidFill>
                  <a:schemeClr val="bg2"/>
                </a:solidFill>
                <a:effectLst/>
              </a:rPr>
              <a:pPr algn="ctr" eaLnBrk="0" hangingPunct="0">
                <a:spcBef>
                  <a:spcPct val="0"/>
                </a:spcBef>
                <a:buClrTx/>
                <a:buSzTx/>
                <a:buFontTx/>
                <a:buNone/>
              </a:pPr>
              <a:t>270</a:t>
            </a:fld>
            <a:endParaRPr lang="en-US" altLang="en-US" sz="1200">
              <a:solidFill>
                <a:schemeClr val="bg2"/>
              </a:solidFill>
              <a:effectLst/>
            </a:endParaRPr>
          </a:p>
        </p:txBody>
      </p:sp>
    </p:spTree>
    <p:extLst>
      <p:ext uri="{BB962C8B-B14F-4D97-AF65-F5344CB8AC3E}">
        <p14:creationId xmlns:p14="http://schemas.microsoft.com/office/powerpoint/2010/main" val="4181987729"/>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2">
            <a:extLst>
              <a:ext uri="{FF2B5EF4-FFF2-40B4-BE49-F238E27FC236}">
                <a16:creationId xmlns:a16="http://schemas.microsoft.com/office/drawing/2014/main" id="{7D7E5701-E89F-4F93-803C-7814F591DD5C}"/>
              </a:ext>
            </a:extLst>
          </p:cNvPr>
          <p:cNvSpPr>
            <a:spLocks noGrp="1"/>
          </p:cNvSpPr>
          <p:nvPr>
            <p:ph type="title" idx="4294967295"/>
          </p:nvPr>
        </p:nvSpPr>
        <p:spPr>
          <a:xfrm>
            <a:off x="152400" y="457200"/>
            <a:ext cx="8991600" cy="1044575"/>
          </a:xfrm>
        </p:spPr>
        <p:txBody>
          <a:bodyPr anchor="b" anchorCtr="0"/>
          <a:lstStyle/>
          <a:p>
            <a:pPr eaLnBrk="1" hangingPunct="1">
              <a:defRPr/>
            </a:pPr>
            <a:r>
              <a:rPr lang="en-US" altLang="en-US" sz="4000" b="1"/>
              <a:t>Averaging Times  </a:t>
            </a:r>
            <a:br>
              <a:rPr lang="en-US" altLang="en-US" sz="4000" b="1"/>
            </a:br>
            <a:r>
              <a:rPr lang="en-US" altLang="en-US" sz="4000" b="1"/>
              <a:t>Technology-based Emission Limits </a:t>
            </a:r>
          </a:p>
        </p:txBody>
      </p:sp>
      <p:sp>
        <p:nvSpPr>
          <p:cNvPr id="548867" name="Rectangle 3">
            <a:extLst>
              <a:ext uri="{FF2B5EF4-FFF2-40B4-BE49-F238E27FC236}">
                <a16:creationId xmlns:a16="http://schemas.microsoft.com/office/drawing/2014/main" id="{8D152B62-3416-4499-941C-3C37FAF0862D}"/>
              </a:ext>
            </a:extLst>
          </p:cNvPr>
          <p:cNvSpPr>
            <a:spLocks noGrp="1"/>
          </p:cNvSpPr>
          <p:nvPr>
            <p:ph idx="4294967295"/>
          </p:nvPr>
        </p:nvSpPr>
        <p:spPr>
          <a:xfrm>
            <a:off x="457200" y="2362200"/>
            <a:ext cx="8229600" cy="4648200"/>
          </a:xfrm>
        </p:spPr>
        <p:txBody>
          <a:bodyPr/>
          <a:lstStyle/>
          <a:p>
            <a:pPr eaLnBrk="1" hangingPunct="1">
              <a:defRPr/>
            </a:pPr>
            <a:r>
              <a:rPr lang="en-US" altLang="en-US"/>
              <a:t>Irrelevant for some limits</a:t>
            </a:r>
          </a:p>
          <a:p>
            <a:pPr lvl="1" eaLnBrk="1" hangingPunct="1">
              <a:defRPr/>
            </a:pPr>
            <a:r>
              <a:rPr lang="en-US" altLang="en-US"/>
              <a:t>Work practices</a:t>
            </a:r>
          </a:p>
          <a:p>
            <a:pPr lvl="1" eaLnBrk="1" hangingPunct="1">
              <a:defRPr/>
            </a:pPr>
            <a:r>
              <a:rPr lang="en-US" altLang="en-US"/>
              <a:t>Solvent content, etc.</a:t>
            </a:r>
          </a:p>
          <a:p>
            <a:pPr lvl="1" eaLnBrk="1" hangingPunct="1">
              <a:defRPr/>
            </a:pPr>
            <a:endParaRPr lang="en-US" altLang="en-US"/>
          </a:p>
          <a:p>
            <a:pPr eaLnBrk="1" hangingPunct="1">
              <a:defRPr/>
            </a:pPr>
            <a:r>
              <a:rPr lang="en-US" altLang="en-US"/>
              <a:t>Others do need averaging time</a:t>
            </a:r>
          </a:p>
          <a:p>
            <a:pPr lvl="1" eaLnBrk="1" hangingPunct="1">
              <a:defRPr/>
            </a:pPr>
            <a:r>
              <a:rPr lang="en-US" altLang="en-US"/>
              <a:t>Specific control equipment</a:t>
            </a:r>
          </a:p>
          <a:p>
            <a:pPr eaLnBrk="1" hangingPunct="1">
              <a:defRPr/>
            </a:pPr>
            <a:endParaRPr lang="en-US" altLang="en-US"/>
          </a:p>
        </p:txBody>
      </p:sp>
      <p:pic>
        <p:nvPicPr>
          <p:cNvPr id="1003524" name="Picture 2">
            <a:extLst>
              <a:ext uri="{FF2B5EF4-FFF2-40B4-BE49-F238E27FC236}">
                <a16:creationId xmlns:a16="http://schemas.microsoft.com/office/drawing/2014/main" id="{E74E7E48-4ED2-454F-B39A-5B1173765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25" name="Slide Number Placeholder 1">
            <a:extLst>
              <a:ext uri="{FF2B5EF4-FFF2-40B4-BE49-F238E27FC236}">
                <a16:creationId xmlns:a16="http://schemas.microsoft.com/office/drawing/2014/main" id="{B11BB71E-2EDD-4198-BFF6-4F7BBAA1365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BA46BDC-85C2-473F-90E2-17D1C27AE7BA}" type="slidenum">
              <a:rPr lang="en-US" altLang="en-US" sz="1200">
                <a:solidFill>
                  <a:schemeClr val="bg2"/>
                </a:solidFill>
                <a:effectLst/>
              </a:rPr>
              <a:pPr algn="ctr" eaLnBrk="0" hangingPunct="0">
                <a:spcBef>
                  <a:spcPct val="0"/>
                </a:spcBef>
                <a:buClrTx/>
                <a:buSzTx/>
                <a:buFontTx/>
                <a:buNone/>
              </a:pPr>
              <a:t>271</a:t>
            </a:fld>
            <a:endParaRPr lang="en-US" altLang="en-US" sz="1200">
              <a:solidFill>
                <a:schemeClr val="bg2"/>
              </a:solidFill>
              <a:effectLst/>
            </a:endParaRPr>
          </a:p>
        </p:txBody>
      </p:sp>
    </p:spTree>
    <p:extLst>
      <p:ext uri="{BB962C8B-B14F-4D97-AF65-F5344CB8AC3E}">
        <p14:creationId xmlns:p14="http://schemas.microsoft.com/office/powerpoint/2010/main" val="3948061456"/>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Rectangle 2">
            <a:extLst>
              <a:ext uri="{FF2B5EF4-FFF2-40B4-BE49-F238E27FC236}">
                <a16:creationId xmlns:a16="http://schemas.microsoft.com/office/drawing/2014/main" id="{7DAE993A-DBB3-47BF-9BF8-1FEC7E3556CF}"/>
              </a:ext>
            </a:extLst>
          </p:cNvPr>
          <p:cNvSpPr>
            <a:spLocks noGrp="1"/>
          </p:cNvSpPr>
          <p:nvPr>
            <p:ph type="title" idx="4294967295"/>
          </p:nvPr>
        </p:nvSpPr>
        <p:spPr>
          <a:xfrm>
            <a:off x="457200" y="457200"/>
            <a:ext cx="8229600" cy="1139825"/>
          </a:xfrm>
        </p:spPr>
        <p:txBody>
          <a:bodyPr anchor="b" anchorCtr="0"/>
          <a:lstStyle/>
          <a:p>
            <a:pPr eaLnBrk="1" hangingPunct="1">
              <a:defRPr/>
            </a:pPr>
            <a:r>
              <a:rPr lang="en-US" altLang="en-US" sz="4000" b="1"/>
              <a:t>Sample Permit Condition</a:t>
            </a:r>
            <a:br>
              <a:rPr lang="en-US" altLang="en-US" sz="4000" b="1"/>
            </a:br>
            <a:r>
              <a:rPr lang="en-US" altLang="en-US" sz="4000" b="1"/>
              <a:t>Rolling 12-month Average</a:t>
            </a:r>
          </a:p>
        </p:txBody>
      </p:sp>
      <p:sp>
        <p:nvSpPr>
          <p:cNvPr id="549891" name="Rectangle 3">
            <a:extLst>
              <a:ext uri="{FF2B5EF4-FFF2-40B4-BE49-F238E27FC236}">
                <a16:creationId xmlns:a16="http://schemas.microsoft.com/office/drawing/2014/main" id="{15FFFDAF-9070-418D-889E-6130BA8CC1BE}"/>
              </a:ext>
            </a:extLst>
          </p:cNvPr>
          <p:cNvSpPr>
            <a:spLocks noGrp="1"/>
          </p:cNvSpPr>
          <p:nvPr>
            <p:ph type="body" idx="4294967295"/>
          </p:nvPr>
        </p:nvSpPr>
        <p:spPr>
          <a:xfrm>
            <a:off x="381000" y="2209800"/>
            <a:ext cx="7848600" cy="3657600"/>
          </a:xfrm>
        </p:spPr>
        <p:txBody>
          <a:bodyPr/>
          <a:lstStyle/>
          <a:p>
            <a:pPr eaLnBrk="1" hangingPunct="1">
              <a:lnSpc>
                <a:spcPct val="80000"/>
              </a:lnSpc>
              <a:buFont typeface="Arial" pitchFamily="34" charset="0"/>
              <a:buNone/>
              <a:defRPr/>
            </a:pPr>
            <a:r>
              <a:rPr lang="en-US" altLang="en-US"/>
              <a:t>	To comply with this Permit and to avoid applicability of 15A NCAC 2D .0530, "Prevention of Significant Deterioration”, as requested by the permittee, volatile organic compound (VOC) emissions from the modified nylon 6,6 manufacturing process (ID No. SRC-BCI) must be less than 40 tons in any consecutive twelve (12) month period. [15A NCAC 2D .0530]</a:t>
            </a:r>
          </a:p>
          <a:p>
            <a:pPr eaLnBrk="1" hangingPunct="1">
              <a:lnSpc>
                <a:spcPct val="80000"/>
              </a:lnSpc>
              <a:buFont typeface="Arial" pitchFamily="34" charset="0"/>
              <a:buNone/>
              <a:defRPr/>
            </a:pPr>
            <a:endParaRPr lang="en-US" altLang="en-US"/>
          </a:p>
        </p:txBody>
      </p:sp>
      <p:pic>
        <p:nvPicPr>
          <p:cNvPr id="1005572" name="Picture 2">
            <a:extLst>
              <a:ext uri="{FF2B5EF4-FFF2-40B4-BE49-F238E27FC236}">
                <a16:creationId xmlns:a16="http://schemas.microsoft.com/office/drawing/2014/main" id="{E0273C64-D1C9-4A7A-8AB9-51A08312BB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5573" name="Slide Number Placeholder 1">
            <a:extLst>
              <a:ext uri="{FF2B5EF4-FFF2-40B4-BE49-F238E27FC236}">
                <a16:creationId xmlns:a16="http://schemas.microsoft.com/office/drawing/2014/main" id="{B373E91B-0C80-4CB9-BFC2-143B40FB677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B1ED05F-C38E-4313-B875-6D9DD3C08245}" type="slidenum">
              <a:rPr lang="en-US" altLang="en-US" sz="1200">
                <a:solidFill>
                  <a:schemeClr val="bg2"/>
                </a:solidFill>
                <a:effectLst/>
              </a:rPr>
              <a:pPr algn="ctr" eaLnBrk="0" hangingPunct="0">
                <a:spcBef>
                  <a:spcPct val="0"/>
                </a:spcBef>
                <a:buClrTx/>
                <a:buSzTx/>
                <a:buFontTx/>
                <a:buNone/>
              </a:pPr>
              <a:t>272</a:t>
            </a:fld>
            <a:endParaRPr lang="en-US" altLang="en-US" sz="1200">
              <a:solidFill>
                <a:schemeClr val="bg2"/>
              </a:solidFill>
              <a:effectLst/>
            </a:endParaRPr>
          </a:p>
        </p:txBody>
      </p:sp>
    </p:spTree>
    <p:extLst>
      <p:ext uri="{BB962C8B-B14F-4D97-AF65-F5344CB8AC3E}">
        <p14:creationId xmlns:p14="http://schemas.microsoft.com/office/powerpoint/2010/main" val="438709811"/>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Rectangle 2">
            <a:extLst>
              <a:ext uri="{FF2B5EF4-FFF2-40B4-BE49-F238E27FC236}">
                <a16:creationId xmlns:a16="http://schemas.microsoft.com/office/drawing/2014/main" id="{9B9E6FBB-DA58-4116-8751-BE48E142B284}"/>
              </a:ext>
            </a:extLst>
          </p:cNvPr>
          <p:cNvSpPr>
            <a:spLocks noGrp="1"/>
          </p:cNvSpPr>
          <p:nvPr>
            <p:ph type="title" idx="4294967295"/>
          </p:nvPr>
        </p:nvSpPr>
        <p:spPr/>
        <p:txBody>
          <a:bodyPr anchor="b" anchorCtr="0"/>
          <a:lstStyle/>
          <a:p>
            <a:pPr eaLnBrk="1" hangingPunct="1">
              <a:defRPr/>
            </a:pPr>
            <a:r>
              <a:rPr lang="en-US" altLang="en-US" sz="4000" b="1"/>
              <a:t>Class Discussion</a:t>
            </a:r>
          </a:p>
        </p:txBody>
      </p:sp>
      <p:sp>
        <p:nvSpPr>
          <p:cNvPr id="550915" name="Rectangle 3">
            <a:extLst>
              <a:ext uri="{FF2B5EF4-FFF2-40B4-BE49-F238E27FC236}">
                <a16:creationId xmlns:a16="http://schemas.microsoft.com/office/drawing/2014/main" id="{B4FD52BC-C527-4F0F-91DB-D8B8E6085FCC}"/>
              </a:ext>
            </a:extLst>
          </p:cNvPr>
          <p:cNvSpPr>
            <a:spLocks noGrp="1"/>
          </p:cNvSpPr>
          <p:nvPr>
            <p:ph idx="4294967295"/>
          </p:nvPr>
        </p:nvSpPr>
        <p:spPr>
          <a:xfrm>
            <a:off x="457200" y="1981200"/>
            <a:ext cx="8229600" cy="4525963"/>
          </a:xfrm>
        </p:spPr>
        <p:txBody>
          <a:bodyPr/>
          <a:lstStyle/>
          <a:p>
            <a:pPr eaLnBrk="1" hangingPunct="1">
              <a:buFont typeface="Arial" pitchFamily="34" charset="0"/>
              <a:buNone/>
              <a:defRPr/>
            </a:pPr>
            <a:r>
              <a:rPr lang="en-US" altLang="en-US"/>
              <a:t>	Results for three 2-hour tests conducted over 3 consecutive days are 3.1, 2.6, and 4.9 lbs/hour.  The average is 3.5 lbs/hour.  Assuming the results are representative, what limits do the data support?</a:t>
            </a:r>
          </a:p>
          <a:p>
            <a:pPr eaLnBrk="1" hangingPunct="1">
              <a:buFont typeface="Arial" pitchFamily="34" charset="0"/>
              <a:buNone/>
              <a:defRPr/>
            </a:pPr>
            <a:endParaRPr lang="en-US" altLang="en-US"/>
          </a:p>
          <a:p>
            <a:pPr eaLnBrk="1" hangingPunct="1">
              <a:buFont typeface="Arial" pitchFamily="34" charset="0"/>
              <a:buNone/>
              <a:defRPr/>
            </a:pPr>
            <a:r>
              <a:rPr lang="en-US" altLang="en-US"/>
              <a:t>  (3.1 + 2.6 +4.9) / 3 = 3.5</a:t>
            </a:r>
          </a:p>
        </p:txBody>
      </p:sp>
      <p:pic>
        <p:nvPicPr>
          <p:cNvPr id="1007620" name="Picture 2">
            <a:extLst>
              <a:ext uri="{FF2B5EF4-FFF2-40B4-BE49-F238E27FC236}">
                <a16:creationId xmlns:a16="http://schemas.microsoft.com/office/drawing/2014/main" id="{060DA6BB-9996-4283-B9EE-3D873CDDCA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7621" name="Slide Number Placeholder 1">
            <a:extLst>
              <a:ext uri="{FF2B5EF4-FFF2-40B4-BE49-F238E27FC236}">
                <a16:creationId xmlns:a16="http://schemas.microsoft.com/office/drawing/2014/main" id="{61505A1A-2BA2-4167-A44E-B6F44778747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C15BAD7-CA59-4FCC-9D70-9CAAB4EF4B42}" type="slidenum">
              <a:rPr lang="en-US" altLang="en-US" sz="1200">
                <a:solidFill>
                  <a:schemeClr val="bg2"/>
                </a:solidFill>
                <a:effectLst/>
              </a:rPr>
              <a:pPr algn="ctr" eaLnBrk="0" hangingPunct="0">
                <a:spcBef>
                  <a:spcPct val="0"/>
                </a:spcBef>
                <a:buClrTx/>
                <a:buSzTx/>
                <a:buFontTx/>
                <a:buNone/>
              </a:pPr>
              <a:t>273</a:t>
            </a:fld>
            <a:endParaRPr lang="en-US" altLang="en-US" sz="1200">
              <a:solidFill>
                <a:schemeClr val="bg2"/>
              </a:solidFill>
              <a:effectLst/>
            </a:endParaRPr>
          </a:p>
        </p:txBody>
      </p:sp>
    </p:spTree>
    <p:extLst>
      <p:ext uri="{BB962C8B-B14F-4D97-AF65-F5344CB8AC3E}">
        <p14:creationId xmlns:p14="http://schemas.microsoft.com/office/powerpoint/2010/main" val="609979515"/>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2">
            <a:extLst>
              <a:ext uri="{FF2B5EF4-FFF2-40B4-BE49-F238E27FC236}">
                <a16:creationId xmlns:a16="http://schemas.microsoft.com/office/drawing/2014/main" id="{F98578F4-D939-4AEC-9795-21D5074C3CB6}"/>
              </a:ext>
            </a:extLst>
          </p:cNvPr>
          <p:cNvSpPr>
            <a:spLocks noGrp="1"/>
          </p:cNvSpPr>
          <p:nvPr>
            <p:ph type="title" idx="4294967295"/>
          </p:nvPr>
        </p:nvSpPr>
        <p:spPr>
          <a:xfrm>
            <a:off x="762000" y="457201"/>
            <a:ext cx="7583488" cy="914400"/>
          </a:xfrm>
        </p:spPr>
        <p:txBody>
          <a:bodyPr anchor="b" anchorCtr="0"/>
          <a:lstStyle/>
          <a:p>
            <a:pPr eaLnBrk="1" hangingPunct="1">
              <a:defRPr/>
            </a:pPr>
            <a:r>
              <a:rPr lang="en-US" altLang="en-US" sz="4000" b="1"/>
              <a:t>Response to Class Discussion</a:t>
            </a:r>
          </a:p>
        </p:txBody>
      </p:sp>
      <p:sp>
        <p:nvSpPr>
          <p:cNvPr id="551939" name="Rectangle 3">
            <a:extLst>
              <a:ext uri="{FF2B5EF4-FFF2-40B4-BE49-F238E27FC236}">
                <a16:creationId xmlns:a16="http://schemas.microsoft.com/office/drawing/2014/main" id="{018DC6F2-09C5-4547-A553-4E51C214017E}"/>
              </a:ext>
            </a:extLst>
          </p:cNvPr>
          <p:cNvSpPr>
            <a:spLocks noGrp="1"/>
          </p:cNvSpPr>
          <p:nvPr>
            <p:ph idx="4294967295"/>
          </p:nvPr>
        </p:nvSpPr>
        <p:spPr>
          <a:xfrm>
            <a:off x="457200" y="1905000"/>
            <a:ext cx="8229600" cy="4525963"/>
          </a:xfrm>
        </p:spPr>
        <p:txBody>
          <a:bodyPr/>
          <a:lstStyle/>
          <a:p>
            <a:pPr eaLnBrk="1" hangingPunct="1">
              <a:defRPr/>
            </a:pPr>
            <a:r>
              <a:rPr lang="en-US" altLang="en-US"/>
              <a:t>Assuming the results are representative, the data support:</a:t>
            </a:r>
          </a:p>
          <a:p>
            <a:pPr lvl="1" eaLnBrk="1" hangingPunct="1">
              <a:defRPr/>
            </a:pPr>
            <a:r>
              <a:rPr lang="en-US" altLang="en-US"/>
              <a:t>	A limit near 3.5 lbs/hour with a 72 hour averaging time</a:t>
            </a:r>
          </a:p>
          <a:p>
            <a:pPr lvl="1" eaLnBrk="1" hangingPunct="1">
              <a:defRPr/>
            </a:pPr>
            <a:r>
              <a:rPr lang="en-US" altLang="en-US"/>
              <a:t>A limit somewhere around 5 lbs/hour with a 2-hour averaging time or 6-hour averaging time</a:t>
            </a:r>
          </a:p>
          <a:p>
            <a:pPr eaLnBrk="1" hangingPunct="1">
              <a:defRPr/>
            </a:pPr>
            <a:r>
              <a:rPr lang="en-US" altLang="en-US"/>
              <a:t>The data does not support an averaging time of less than 2 hours</a:t>
            </a:r>
          </a:p>
        </p:txBody>
      </p:sp>
      <p:pic>
        <p:nvPicPr>
          <p:cNvPr id="1009668" name="Picture 2">
            <a:extLst>
              <a:ext uri="{FF2B5EF4-FFF2-40B4-BE49-F238E27FC236}">
                <a16:creationId xmlns:a16="http://schemas.microsoft.com/office/drawing/2014/main" id="{C8BD6A12-342D-418E-99F2-D1669D2864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9669" name="Slide Number Placeholder 1">
            <a:extLst>
              <a:ext uri="{FF2B5EF4-FFF2-40B4-BE49-F238E27FC236}">
                <a16:creationId xmlns:a16="http://schemas.microsoft.com/office/drawing/2014/main" id="{C122AFA4-3B93-47CA-8E82-C1746EB96D9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F7FF254-B4BE-41BA-83F9-AFD8630E6489}" type="slidenum">
              <a:rPr lang="en-US" altLang="en-US" sz="1200">
                <a:solidFill>
                  <a:schemeClr val="bg2"/>
                </a:solidFill>
                <a:effectLst/>
              </a:rPr>
              <a:pPr algn="ctr" eaLnBrk="0" hangingPunct="0">
                <a:spcBef>
                  <a:spcPct val="0"/>
                </a:spcBef>
                <a:buClrTx/>
                <a:buSzTx/>
                <a:buFontTx/>
                <a:buNone/>
              </a:pPr>
              <a:t>274</a:t>
            </a:fld>
            <a:endParaRPr lang="en-US" altLang="en-US" sz="1200">
              <a:solidFill>
                <a:schemeClr val="bg2"/>
              </a:solidFill>
              <a:effectLst/>
            </a:endParaRPr>
          </a:p>
        </p:txBody>
      </p:sp>
    </p:spTree>
    <p:extLst>
      <p:ext uri="{BB962C8B-B14F-4D97-AF65-F5344CB8AC3E}">
        <p14:creationId xmlns:p14="http://schemas.microsoft.com/office/powerpoint/2010/main" val="3593000291"/>
      </p:ext>
    </p:extLst>
  </p:cSld>
  <p:clrMapOvr>
    <a:masterClrMapping/>
  </p:clrMapOvr>
  <p:transition/>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2" name="Rectangle 2">
            <a:extLst>
              <a:ext uri="{FF2B5EF4-FFF2-40B4-BE49-F238E27FC236}">
                <a16:creationId xmlns:a16="http://schemas.microsoft.com/office/drawing/2014/main" id="{44F6D46A-C08F-4759-90BA-64BC8DF938CF}"/>
              </a:ext>
            </a:extLst>
          </p:cNvPr>
          <p:cNvSpPr>
            <a:spLocks noGrp="1"/>
          </p:cNvSpPr>
          <p:nvPr>
            <p:ph type="title" idx="4294967295"/>
          </p:nvPr>
        </p:nvSpPr>
        <p:spPr>
          <a:xfrm>
            <a:off x="457200" y="274638"/>
            <a:ext cx="8229600" cy="914400"/>
          </a:xfrm>
        </p:spPr>
        <p:txBody>
          <a:bodyPr anchor="b" anchorCtr="0"/>
          <a:lstStyle/>
          <a:p>
            <a:pPr eaLnBrk="1" hangingPunct="1">
              <a:defRPr/>
            </a:pPr>
            <a:r>
              <a:rPr lang="en-US" altLang="en-US" sz="4000" b="1"/>
              <a:t>Class Exercise </a:t>
            </a:r>
          </a:p>
        </p:txBody>
      </p:sp>
      <p:sp>
        <p:nvSpPr>
          <p:cNvPr id="552963" name="Rectangle 3">
            <a:extLst>
              <a:ext uri="{FF2B5EF4-FFF2-40B4-BE49-F238E27FC236}">
                <a16:creationId xmlns:a16="http://schemas.microsoft.com/office/drawing/2014/main" id="{AA5D7E15-0A52-4E32-924D-CC082F2C5420}"/>
              </a:ext>
            </a:extLst>
          </p:cNvPr>
          <p:cNvSpPr>
            <a:spLocks noGrp="1"/>
          </p:cNvSpPr>
          <p:nvPr>
            <p:ph idx="4294967295"/>
          </p:nvPr>
        </p:nvSpPr>
        <p:spPr>
          <a:xfrm>
            <a:off x="304800" y="1676400"/>
            <a:ext cx="8534400" cy="4953000"/>
          </a:xfrm>
        </p:spPr>
        <p:txBody>
          <a:bodyPr/>
          <a:lstStyle/>
          <a:p>
            <a:pPr eaLnBrk="1" hangingPunct="1">
              <a:lnSpc>
                <a:spcPct val="90000"/>
              </a:lnSpc>
              <a:buFont typeface="Arial" pitchFamily="34" charset="0"/>
              <a:buNone/>
              <a:defRPr/>
            </a:pPr>
            <a:r>
              <a:rPr lang="en-US" altLang="en-US" sz="3400" dirty="0"/>
              <a:t>	An applicant requests that an emissions unit be limited to 6,000 hours per year of operation to keep emissions below the major source threshold of 100 tons per year.  Operation for 6,000 hours at the estimated emissions rate and maximum capacity would result in emissions of 99 tons per year.  </a:t>
            </a:r>
          </a:p>
          <a:p>
            <a:pPr eaLnBrk="1" hangingPunct="1">
              <a:lnSpc>
                <a:spcPct val="90000"/>
              </a:lnSpc>
              <a:buFont typeface="Arial" pitchFamily="34" charset="0"/>
              <a:buNone/>
              <a:defRPr/>
            </a:pPr>
            <a:r>
              <a:rPr lang="en-US" altLang="en-US" sz="3400" dirty="0"/>
              <a:t>	Can this be done?  If so, how?  If so, what conditions should be imposed?</a:t>
            </a:r>
          </a:p>
        </p:txBody>
      </p:sp>
      <p:pic>
        <p:nvPicPr>
          <p:cNvPr id="1011716" name="Picture 2">
            <a:extLst>
              <a:ext uri="{FF2B5EF4-FFF2-40B4-BE49-F238E27FC236}">
                <a16:creationId xmlns:a16="http://schemas.microsoft.com/office/drawing/2014/main" id="{F644E61A-B106-4B2B-8A45-AA217A6C63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1717" name="Slide Number Placeholder 1">
            <a:extLst>
              <a:ext uri="{FF2B5EF4-FFF2-40B4-BE49-F238E27FC236}">
                <a16:creationId xmlns:a16="http://schemas.microsoft.com/office/drawing/2014/main" id="{13407F11-BC10-44E9-B207-D9D54334B36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ED075F2-38BB-44EC-B5C7-846BB55E6B65}" type="slidenum">
              <a:rPr lang="en-US" altLang="en-US" sz="1200">
                <a:solidFill>
                  <a:schemeClr val="bg2"/>
                </a:solidFill>
                <a:effectLst/>
              </a:rPr>
              <a:pPr algn="ctr" eaLnBrk="0" hangingPunct="0">
                <a:spcBef>
                  <a:spcPct val="0"/>
                </a:spcBef>
                <a:buClrTx/>
                <a:buSzTx/>
                <a:buFontTx/>
                <a:buNone/>
              </a:pPr>
              <a:t>275</a:t>
            </a:fld>
            <a:endParaRPr lang="en-US" altLang="en-US" sz="1200">
              <a:solidFill>
                <a:schemeClr val="bg2"/>
              </a:solidFill>
              <a:effectLst/>
            </a:endParaRPr>
          </a:p>
        </p:txBody>
      </p:sp>
    </p:spTree>
    <p:extLst>
      <p:ext uri="{BB962C8B-B14F-4D97-AF65-F5344CB8AC3E}">
        <p14:creationId xmlns:p14="http://schemas.microsoft.com/office/powerpoint/2010/main" val="1214411532"/>
      </p:ext>
    </p:extLst>
  </p:cSld>
  <p:clrMapOvr>
    <a:masterClrMapping/>
  </p:clrMapOvr>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Rectangle 2">
            <a:extLst>
              <a:ext uri="{FF2B5EF4-FFF2-40B4-BE49-F238E27FC236}">
                <a16:creationId xmlns:a16="http://schemas.microsoft.com/office/drawing/2014/main" id="{738C626A-9DB4-4F70-BDF5-60E6FC570A0C}"/>
              </a:ext>
            </a:extLst>
          </p:cNvPr>
          <p:cNvSpPr>
            <a:spLocks noGrp="1"/>
          </p:cNvSpPr>
          <p:nvPr>
            <p:ph type="title" idx="4294967295"/>
          </p:nvPr>
        </p:nvSpPr>
        <p:spPr>
          <a:xfrm>
            <a:off x="457200" y="152400"/>
            <a:ext cx="8229600" cy="1143000"/>
          </a:xfrm>
        </p:spPr>
        <p:txBody>
          <a:bodyPr anchor="b" anchorCtr="0"/>
          <a:lstStyle/>
          <a:p>
            <a:pPr eaLnBrk="1" hangingPunct="1">
              <a:defRPr/>
            </a:pPr>
            <a:r>
              <a:rPr lang="en-US" altLang="en-US" sz="4000" b="1"/>
              <a:t>Class Exercise (Cont’d)  </a:t>
            </a:r>
          </a:p>
        </p:txBody>
      </p:sp>
      <p:sp>
        <p:nvSpPr>
          <p:cNvPr id="553987" name="Rectangle 3">
            <a:extLst>
              <a:ext uri="{FF2B5EF4-FFF2-40B4-BE49-F238E27FC236}">
                <a16:creationId xmlns:a16="http://schemas.microsoft.com/office/drawing/2014/main" id="{D8146E66-20EE-40E2-BB7B-30CC1D2A265B}"/>
              </a:ext>
            </a:extLst>
          </p:cNvPr>
          <p:cNvSpPr>
            <a:spLocks noGrp="1"/>
          </p:cNvSpPr>
          <p:nvPr>
            <p:ph idx="4294967295"/>
          </p:nvPr>
        </p:nvSpPr>
        <p:spPr/>
        <p:txBody>
          <a:bodyPr/>
          <a:lstStyle/>
          <a:p>
            <a:pPr eaLnBrk="1" hangingPunct="1">
              <a:lnSpc>
                <a:spcPct val="90000"/>
              </a:lnSpc>
              <a:defRPr/>
            </a:pPr>
            <a:r>
              <a:rPr lang="en-US" altLang="en-US" dirty="0"/>
              <a:t>Yes, it can be done</a:t>
            </a:r>
          </a:p>
          <a:p>
            <a:pPr eaLnBrk="1" hangingPunct="1">
              <a:lnSpc>
                <a:spcPct val="90000"/>
              </a:lnSpc>
              <a:defRPr/>
            </a:pPr>
            <a:r>
              <a:rPr lang="en-US" altLang="en-US" u="sng" dirty="0"/>
              <a:t>However must ensure accuracy of ±1%</a:t>
            </a:r>
          </a:p>
          <a:p>
            <a:pPr eaLnBrk="1" hangingPunct="1">
              <a:lnSpc>
                <a:spcPct val="90000"/>
              </a:lnSpc>
              <a:defRPr/>
            </a:pPr>
            <a:r>
              <a:rPr lang="en-US" altLang="en-US" u="sng" dirty="0"/>
              <a:t>May be less costly for source to reduce it’s request to 95 </a:t>
            </a:r>
            <a:r>
              <a:rPr lang="en-US" altLang="en-US" u="sng" dirty="0" err="1"/>
              <a:t>tpy</a:t>
            </a:r>
            <a:endParaRPr lang="en-US" altLang="en-US" u="sng" dirty="0"/>
          </a:p>
          <a:p>
            <a:pPr eaLnBrk="1" hangingPunct="1">
              <a:lnSpc>
                <a:spcPct val="90000"/>
              </a:lnSpc>
              <a:defRPr/>
            </a:pPr>
            <a:r>
              <a:rPr lang="en-US" altLang="en-US" dirty="0"/>
              <a:t>Agree on an emission factor</a:t>
            </a:r>
          </a:p>
          <a:p>
            <a:pPr eaLnBrk="1" hangingPunct="1">
              <a:lnSpc>
                <a:spcPct val="90000"/>
              </a:lnSpc>
              <a:defRPr/>
            </a:pPr>
            <a:r>
              <a:rPr lang="en-US" altLang="en-US" dirty="0"/>
              <a:t>Permit condition limiting hours</a:t>
            </a:r>
          </a:p>
          <a:p>
            <a:pPr eaLnBrk="1" hangingPunct="1">
              <a:lnSpc>
                <a:spcPct val="90000"/>
              </a:lnSpc>
              <a:defRPr/>
            </a:pPr>
            <a:r>
              <a:rPr lang="en-US" altLang="en-US" dirty="0"/>
              <a:t>Select appropriate averaging time</a:t>
            </a:r>
          </a:p>
          <a:p>
            <a:pPr eaLnBrk="1" hangingPunct="1">
              <a:lnSpc>
                <a:spcPct val="90000"/>
              </a:lnSpc>
              <a:defRPr/>
            </a:pPr>
            <a:endParaRPr lang="en-US" altLang="en-US" dirty="0"/>
          </a:p>
          <a:p>
            <a:pPr lvl="1" eaLnBrk="1" hangingPunct="1">
              <a:lnSpc>
                <a:spcPct val="90000"/>
              </a:lnSpc>
              <a:defRPr/>
            </a:pPr>
            <a:endParaRPr lang="en-US" altLang="en-US" dirty="0"/>
          </a:p>
          <a:p>
            <a:pPr eaLnBrk="1" hangingPunct="1">
              <a:lnSpc>
                <a:spcPct val="90000"/>
              </a:lnSpc>
              <a:defRPr/>
            </a:pPr>
            <a:endParaRPr lang="en-US" altLang="en-US" dirty="0"/>
          </a:p>
          <a:p>
            <a:pPr eaLnBrk="1" hangingPunct="1">
              <a:lnSpc>
                <a:spcPct val="90000"/>
              </a:lnSpc>
              <a:defRPr/>
            </a:pPr>
            <a:endParaRPr lang="en-US" altLang="en-US" dirty="0"/>
          </a:p>
        </p:txBody>
      </p:sp>
      <p:pic>
        <p:nvPicPr>
          <p:cNvPr id="1013764" name="Picture 2">
            <a:extLst>
              <a:ext uri="{FF2B5EF4-FFF2-40B4-BE49-F238E27FC236}">
                <a16:creationId xmlns:a16="http://schemas.microsoft.com/office/drawing/2014/main" id="{42C9FA58-EC1A-4396-9F31-DD40E762E4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765" name="Slide Number Placeholder 1">
            <a:extLst>
              <a:ext uri="{FF2B5EF4-FFF2-40B4-BE49-F238E27FC236}">
                <a16:creationId xmlns:a16="http://schemas.microsoft.com/office/drawing/2014/main" id="{CFBD0778-F74C-4658-AE6A-D6DFDB7ABBB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6A12B68-449E-4730-BE7E-C6D51A37418D}" type="slidenum">
              <a:rPr lang="en-US" altLang="en-US" sz="1200">
                <a:solidFill>
                  <a:schemeClr val="bg2"/>
                </a:solidFill>
                <a:effectLst/>
              </a:rPr>
              <a:pPr algn="ctr" eaLnBrk="0" hangingPunct="0">
                <a:spcBef>
                  <a:spcPct val="0"/>
                </a:spcBef>
                <a:buClrTx/>
                <a:buSzTx/>
                <a:buFontTx/>
                <a:buNone/>
              </a:pPr>
              <a:t>276</a:t>
            </a:fld>
            <a:endParaRPr lang="en-US" altLang="en-US" sz="1200">
              <a:solidFill>
                <a:schemeClr val="bg2"/>
              </a:solidFill>
              <a:effectLst/>
            </a:endParaRPr>
          </a:p>
        </p:txBody>
      </p:sp>
    </p:spTree>
    <p:extLst>
      <p:ext uri="{BB962C8B-B14F-4D97-AF65-F5344CB8AC3E}">
        <p14:creationId xmlns:p14="http://schemas.microsoft.com/office/powerpoint/2010/main" val="2503782823"/>
      </p:ext>
    </p:extLst>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Rectangle 2">
            <a:extLst>
              <a:ext uri="{FF2B5EF4-FFF2-40B4-BE49-F238E27FC236}">
                <a16:creationId xmlns:a16="http://schemas.microsoft.com/office/drawing/2014/main" id="{D08D77F3-B1A0-4B62-94E4-AAC5C01441F9}"/>
              </a:ext>
            </a:extLst>
          </p:cNvPr>
          <p:cNvSpPr>
            <a:spLocks noGrp="1"/>
          </p:cNvSpPr>
          <p:nvPr>
            <p:ph type="title" idx="4294967295"/>
          </p:nvPr>
        </p:nvSpPr>
        <p:spPr/>
        <p:txBody>
          <a:bodyPr anchor="b" anchorCtr="0"/>
          <a:lstStyle/>
          <a:p>
            <a:pPr eaLnBrk="1" hangingPunct="1">
              <a:defRPr/>
            </a:pPr>
            <a:r>
              <a:rPr lang="en-US" altLang="en-US" sz="4000" b="1"/>
              <a:t>Class Exercise  (Cont’d)</a:t>
            </a:r>
          </a:p>
        </p:txBody>
      </p:sp>
      <p:sp>
        <p:nvSpPr>
          <p:cNvPr id="555011" name="Rectangle 3">
            <a:extLst>
              <a:ext uri="{FF2B5EF4-FFF2-40B4-BE49-F238E27FC236}">
                <a16:creationId xmlns:a16="http://schemas.microsoft.com/office/drawing/2014/main" id="{7AEE1041-9E2F-4448-82C0-B73326139F5F}"/>
              </a:ext>
            </a:extLst>
          </p:cNvPr>
          <p:cNvSpPr>
            <a:spLocks noGrp="1"/>
          </p:cNvSpPr>
          <p:nvPr>
            <p:ph idx="4294967295"/>
          </p:nvPr>
        </p:nvSpPr>
        <p:spPr>
          <a:xfrm>
            <a:off x="457200" y="1846053"/>
            <a:ext cx="8229600" cy="4525963"/>
          </a:xfrm>
        </p:spPr>
        <p:txBody>
          <a:bodyPr/>
          <a:lstStyle/>
          <a:p>
            <a:pPr eaLnBrk="1" hangingPunct="1">
              <a:defRPr/>
            </a:pPr>
            <a:r>
              <a:rPr lang="en-US" altLang="en-US" dirty="0"/>
              <a:t>An agreed upon factor (such as 0.1 </a:t>
            </a:r>
            <a:r>
              <a:rPr lang="en-US" altLang="en-US" dirty="0" err="1"/>
              <a:t>lb</a:t>
            </a:r>
            <a:r>
              <a:rPr lang="en-US" altLang="en-US" dirty="0"/>
              <a:t> emissions per unit produced) is consistent and can represent average emissions.  It provides the most certainty to the source, which only has to stay below 6,000 hours per year to comply with that limit</a:t>
            </a:r>
          </a:p>
        </p:txBody>
      </p:sp>
      <p:pic>
        <p:nvPicPr>
          <p:cNvPr id="1015812" name="Picture 2">
            <a:extLst>
              <a:ext uri="{FF2B5EF4-FFF2-40B4-BE49-F238E27FC236}">
                <a16:creationId xmlns:a16="http://schemas.microsoft.com/office/drawing/2014/main" id="{68DCE550-054A-4FAF-96ED-A50DF6115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5813" name="Slide Number Placeholder 1">
            <a:extLst>
              <a:ext uri="{FF2B5EF4-FFF2-40B4-BE49-F238E27FC236}">
                <a16:creationId xmlns:a16="http://schemas.microsoft.com/office/drawing/2014/main" id="{3E84BFBC-F9F7-4795-AFDF-B384BE480F5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84596B8-595D-4FCD-96B2-83D72BD8A281}" type="slidenum">
              <a:rPr lang="en-US" altLang="en-US" sz="1200">
                <a:solidFill>
                  <a:schemeClr val="bg2"/>
                </a:solidFill>
                <a:effectLst/>
              </a:rPr>
              <a:pPr algn="ctr" eaLnBrk="0" hangingPunct="0">
                <a:spcBef>
                  <a:spcPct val="0"/>
                </a:spcBef>
                <a:buClrTx/>
                <a:buSzTx/>
                <a:buFontTx/>
                <a:buNone/>
              </a:pPr>
              <a:t>277</a:t>
            </a:fld>
            <a:endParaRPr lang="en-US" altLang="en-US" sz="1200">
              <a:solidFill>
                <a:schemeClr val="bg2"/>
              </a:solidFill>
              <a:effectLst/>
            </a:endParaRPr>
          </a:p>
        </p:txBody>
      </p:sp>
    </p:spTree>
    <p:extLst>
      <p:ext uri="{BB962C8B-B14F-4D97-AF65-F5344CB8AC3E}">
        <p14:creationId xmlns:p14="http://schemas.microsoft.com/office/powerpoint/2010/main" val="2868196880"/>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Rectangle 2">
            <a:extLst>
              <a:ext uri="{FF2B5EF4-FFF2-40B4-BE49-F238E27FC236}">
                <a16:creationId xmlns:a16="http://schemas.microsoft.com/office/drawing/2014/main" id="{3BCDEFCF-21CF-4073-AD54-9C7078B7C97E}"/>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Class Discussion</a:t>
            </a:r>
          </a:p>
        </p:txBody>
      </p:sp>
      <p:sp>
        <p:nvSpPr>
          <p:cNvPr id="556035" name="Rectangle 3">
            <a:extLst>
              <a:ext uri="{FF2B5EF4-FFF2-40B4-BE49-F238E27FC236}">
                <a16:creationId xmlns:a16="http://schemas.microsoft.com/office/drawing/2014/main" id="{0143365A-FDD4-49E8-BFD1-577F33032688}"/>
              </a:ext>
            </a:extLst>
          </p:cNvPr>
          <p:cNvSpPr>
            <a:spLocks noGrp="1"/>
          </p:cNvSpPr>
          <p:nvPr>
            <p:ph idx="4294967295"/>
          </p:nvPr>
        </p:nvSpPr>
        <p:spPr>
          <a:xfrm>
            <a:off x="457200" y="2332038"/>
            <a:ext cx="8229600" cy="4525962"/>
          </a:xfrm>
        </p:spPr>
        <p:txBody>
          <a:bodyPr/>
          <a:lstStyle/>
          <a:p>
            <a:pPr eaLnBrk="1" hangingPunct="1">
              <a:defRPr/>
            </a:pPr>
            <a:r>
              <a:rPr lang="en-US" altLang="en-US"/>
              <a:t>What are the three classifications used to describe averaging times?</a:t>
            </a:r>
          </a:p>
          <a:p>
            <a:pPr eaLnBrk="1" hangingPunct="1">
              <a:defRPr/>
            </a:pPr>
            <a:endParaRPr lang="en-US" altLang="en-US"/>
          </a:p>
        </p:txBody>
      </p:sp>
      <p:pic>
        <p:nvPicPr>
          <p:cNvPr id="1017860" name="Picture 2">
            <a:extLst>
              <a:ext uri="{FF2B5EF4-FFF2-40B4-BE49-F238E27FC236}">
                <a16:creationId xmlns:a16="http://schemas.microsoft.com/office/drawing/2014/main" id="{45CDC0BC-A406-4093-9B4B-246B212554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7861" name="Slide Number Placeholder 1">
            <a:extLst>
              <a:ext uri="{FF2B5EF4-FFF2-40B4-BE49-F238E27FC236}">
                <a16:creationId xmlns:a16="http://schemas.microsoft.com/office/drawing/2014/main" id="{37D8BFEA-01DF-478B-A52B-7409C558004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3C13171-679C-4A97-A092-AFB619A73580}" type="slidenum">
              <a:rPr lang="en-US" altLang="en-US" sz="1200">
                <a:solidFill>
                  <a:schemeClr val="bg2"/>
                </a:solidFill>
                <a:effectLst/>
              </a:rPr>
              <a:pPr algn="ctr" eaLnBrk="0" hangingPunct="0">
                <a:spcBef>
                  <a:spcPct val="0"/>
                </a:spcBef>
                <a:buClrTx/>
                <a:buSzTx/>
                <a:buFontTx/>
                <a:buNone/>
              </a:pPr>
              <a:t>278</a:t>
            </a:fld>
            <a:endParaRPr lang="en-US" altLang="en-US" sz="1200">
              <a:solidFill>
                <a:schemeClr val="bg2"/>
              </a:solidFill>
              <a:effectLst/>
            </a:endParaRPr>
          </a:p>
        </p:txBody>
      </p:sp>
    </p:spTree>
    <p:extLst>
      <p:ext uri="{BB962C8B-B14F-4D97-AF65-F5344CB8AC3E}">
        <p14:creationId xmlns:p14="http://schemas.microsoft.com/office/powerpoint/2010/main" val="256918688"/>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8" name="Rectangle 2">
            <a:extLst>
              <a:ext uri="{FF2B5EF4-FFF2-40B4-BE49-F238E27FC236}">
                <a16:creationId xmlns:a16="http://schemas.microsoft.com/office/drawing/2014/main" id="{DEFDE42F-CC70-422C-930B-A72DDD2EFD42}"/>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Averaging Times</a:t>
            </a:r>
          </a:p>
        </p:txBody>
      </p:sp>
      <p:sp>
        <p:nvSpPr>
          <p:cNvPr id="557059" name="Rectangle 3">
            <a:extLst>
              <a:ext uri="{FF2B5EF4-FFF2-40B4-BE49-F238E27FC236}">
                <a16:creationId xmlns:a16="http://schemas.microsoft.com/office/drawing/2014/main" id="{4FC9B017-F973-4B00-90AA-25A93F67B270}"/>
              </a:ext>
            </a:extLst>
          </p:cNvPr>
          <p:cNvSpPr>
            <a:spLocks noGrp="1"/>
          </p:cNvSpPr>
          <p:nvPr>
            <p:ph idx="4294967295"/>
          </p:nvPr>
        </p:nvSpPr>
        <p:spPr>
          <a:xfrm>
            <a:off x="457200" y="2209800"/>
            <a:ext cx="8229600" cy="4525963"/>
          </a:xfrm>
        </p:spPr>
        <p:txBody>
          <a:bodyPr/>
          <a:lstStyle/>
          <a:p>
            <a:pPr eaLnBrk="1" hangingPunct="1">
              <a:defRPr/>
            </a:pPr>
            <a:r>
              <a:rPr lang="en-US" altLang="en-US"/>
              <a:t>Instantaneous</a:t>
            </a:r>
          </a:p>
          <a:p>
            <a:pPr eaLnBrk="1" hangingPunct="1">
              <a:defRPr/>
            </a:pPr>
            <a:r>
              <a:rPr lang="en-US" altLang="en-US"/>
              <a:t>Short-term (24 hours or less)</a:t>
            </a:r>
          </a:p>
          <a:p>
            <a:pPr eaLnBrk="1" hangingPunct="1">
              <a:defRPr/>
            </a:pPr>
            <a:r>
              <a:rPr lang="en-US" altLang="en-US"/>
              <a:t>Long-term (more than 24 hours, i.e. monthly, annually, or May 1 through September 30)</a:t>
            </a:r>
          </a:p>
        </p:txBody>
      </p:sp>
      <p:pic>
        <p:nvPicPr>
          <p:cNvPr id="1019908" name="Picture 2">
            <a:extLst>
              <a:ext uri="{FF2B5EF4-FFF2-40B4-BE49-F238E27FC236}">
                <a16:creationId xmlns:a16="http://schemas.microsoft.com/office/drawing/2014/main" id="{9D74BFFE-FF74-4088-A169-0A38CC724E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9909" name="Slide Number Placeholder 1">
            <a:extLst>
              <a:ext uri="{FF2B5EF4-FFF2-40B4-BE49-F238E27FC236}">
                <a16:creationId xmlns:a16="http://schemas.microsoft.com/office/drawing/2014/main" id="{E9B9B61C-AD33-4BAB-9481-95117D13255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4CA5CF4-2894-413B-8B33-EFF40E8651A1}" type="slidenum">
              <a:rPr lang="en-US" altLang="en-US" sz="1200">
                <a:solidFill>
                  <a:schemeClr val="bg2"/>
                </a:solidFill>
                <a:effectLst/>
              </a:rPr>
              <a:pPr algn="ctr" eaLnBrk="0" hangingPunct="0">
                <a:spcBef>
                  <a:spcPct val="0"/>
                </a:spcBef>
                <a:buClrTx/>
                <a:buSzTx/>
                <a:buFontTx/>
                <a:buNone/>
              </a:pPr>
              <a:t>279</a:t>
            </a:fld>
            <a:endParaRPr lang="en-US" altLang="en-US" sz="1200">
              <a:solidFill>
                <a:schemeClr val="bg2"/>
              </a:solidFill>
              <a:effectLst/>
            </a:endParaRPr>
          </a:p>
        </p:txBody>
      </p:sp>
    </p:spTree>
    <p:extLst>
      <p:ext uri="{BB962C8B-B14F-4D97-AF65-F5344CB8AC3E}">
        <p14:creationId xmlns:p14="http://schemas.microsoft.com/office/powerpoint/2010/main" val="1757383304"/>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9378" name="Title 1">
            <a:extLst>
              <a:ext uri="{FF2B5EF4-FFF2-40B4-BE49-F238E27FC236}">
                <a16:creationId xmlns:a16="http://schemas.microsoft.com/office/drawing/2014/main" id="{0FC261A7-3E32-4639-9940-AECDBB954294}"/>
              </a:ext>
            </a:extLst>
          </p:cNvPr>
          <p:cNvSpPr>
            <a:spLocks noGrp="1"/>
          </p:cNvSpPr>
          <p:nvPr>
            <p:ph type="title" idx="4294967295"/>
          </p:nvPr>
        </p:nvSpPr>
        <p:spPr>
          <a:xfrm>
            <a:off x="457200" y="277814"/>
            <a:ext cx="8229600" cy="882650"/>
          </a:xfrm>
        </p:spPr>
        <p:txBody>
          <a:bodyPr anchor="b" anchorCtr="0"/>
          <a:lstStyle/>
          <a:p>
            <a:pPr eaLnBrk="1" hangingPunct="1">
              <a:defRPr/>
            </a:pPr>
            <a:r>
              <a:rPr lang="en-US" altLang="en-US" sz="4000" b="1"/>
              <a:t>Criteria Pollutants</a:t>
            </a:r>
          </a:p>
        </p:txBody>
      </p:sp>
      <p:sp>
        <p:nvSpPr>
          <p:cNvPr id="229379" name="Content Placeholder 2">
            <a:extLst>
              <a:ext uri="{FF2B5EF4-FFF2-40B4-BE49-F238E27FC236}">
                <a16:creationId xmlns:a16="http://schemas.microsoft.com/office/drawing/2014/main" id="{EE69E007-ECF5-4240-8BB8-8D9FB9462888}"/>
              </a:ext>
            </a:extLst>
          </p:cNvPr>
          <p:cNvSpPr>
            <a:spLocks noGrp="1"/>
          </p:cNvSpPr>
          <p:nvPr>
            <p:ph idx="4294967295"/>
          </p:nvPr>
        </p:nvSpPr>
        <p:spPr>
          <a:xfrm>
            <a:off x="838200" y="1600200"/>
            <a:ext cx="7848600" cy="4208463"/>
          </a:xfrm>
        </p:spPr>
        <p:txBody>
          <a:bodyPr/>
          <a:lstStyle/>
          <a:p>
            <a:pPr eaLnBrk="1" hangingPunct="1">
              <a:defRPr/>
            </a:pPr>
            <a:r>
              <a:rPr lang="en-US" altLang="en-US" sz="3300"/>
              <a:t>Carbon Monoxide (CO)</a:t>
            </a:r>
          </a:p>
          <a:p>
            <a:pPr eaLnBrk="1" hangingPunct="1">
              <a:defRPr/>
            </a:pPr>
            <a:r>
              <a:rPr lang="en-US" altLang="en-US" sz="3300"/>
              <a:t>Lead</a:t>
            </a:r>
          </a:p>
          <a:p>
            <a:pPr eaLnBrk="1" hangingPunct="1">
              <a:defRPr/>
            </a:pPr>
            <a:r>
              <a:rPr lang="en-US" altLang="en-US" sz="3300"/>
              <a:t>Nitrogen Dioxide (NO2)</a:t>
            </a:r>
          </a:p>
          <a:p>
            <a:pPr eaLnBrk="1" hangingPunct="1">
              <a:defRPr/>
            </a:pPr>
            <a:r>
              <a:rPr lang="en-US" altLang="en-US" sz="3300"/>
              <a:t>Ozone (Secondary Pollutant)</a:t>
            </a:r>
          </a:p>
          <a:p>
            <a:pPr lvl="1" eaLnBrk="1" hangingPunct="1">
              <a:defRPr/>
            </a:pPr>
            <a:r>
              <a:rPr lang="en-US" altLang="en-US" sz="3200"/>
              <a:t>Volatile Organic Compounds (VOC)</a:t>
            </a:r>
          </a:p>
          <a:p>
            <a:pPr lvl="1" eaLnBrk="1" hangingPunct="1">
              <a:defRPr/>
            </a:pPr>
            <a:r>
              <a:rPr lang="en-US" altLang="en-US" sz="3200"/>
              <a:t>Nitrogen Oxides (NOx)</a:t>
            </a:r>
          </a:p>
          <a:p>
            <a:pPr eaLnBrk="1" hangingPunct="1">
              <a:defRPr/>
            </a:pPr>
            <a:r>
              <a:rPr lang="en-US" altLang="en-US" sz="3300"/>
              <a:t>Particulate Matter (PM, PM10, PM2.5)</a:t>
            </a:r>
          </a:p>
          <a:p>
            <a:pPr eaLnBrk="1" hangingPunct="1">
              <a:defRPr/>
            </a:pPr>
            <a:r>
              <a:rPr lang="en-US" altLang="en-US" sz="3300"/>
              <a:t>Sulfur Dioxide (SO2)</a:t>
            </a:r>
          </a:p>
        </p:txBody>
      </p:sp>
      <p:cxnSp>
        <p:nvCxnSpPr>
          <p:cNvPr id="5" name="Straight Connector 4">
            <a:extLst>
              <a:ext uri="{FF2B5EF4-FFF2-40B4-BE49-F238E27FC236}">
                <a16:creationId xmlns:a16="http://schemas.microsoft.com/office/drawing/2014/main" id="{D9F4F663-539D-4547-B0EC-31D5D2EE39BE}"/>
              </a:ext>
            </a:extLst>
          </p:cNvPr>
          <p:cNvCxnSpPr/>
          <p:nvPr/>
        </p:nvCxnSpPr>
        <p:spPr>
          <a:xfrm flipV="1">
            <a:off x="546100" y="1425575"/>
            <a:ext cx="8364538"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57701" name="Slide Number Placeholder 1">
            <a:extLst>
              <a:ext uri="{FF2B5EF4-FFF2-40B4-BE49-F238E27FC236}">
                <a16:creationId xmlns:a16="http://schemas.microsoft.com/office/drawing/2014/main" id="{58829303-A9C4-4ECE-9578-E5D52AC1622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F4214A0-2457-47D2-8A76-3CC3B1A1A0BF}" type="slidenum">
              <a:rPr lang="en-US" altLang="en-US" sz="1200">
                <a:solidFill>
                  <a:srgbClr val="008AE8"/>
                </a:solidFill>
                <a:effectLst/>
              </a:rPr>
              <a:pPr algn="ctr" eaLnBrk="0" hangingPunct="0">
                <a:spcBef>
                  <a:spcPct val="0"/>
                </a:spcBef>
                <a:buClrTx/>
                <a:buSzTx/>
                <a:buFontTx/>
                <a:buNone/>
              </a:pPr>
              <a:t>28</a:t>
            </a:fld>
            <a:endParaRPr lang="en-US" altLang="en-US" sz="1200">
              <a:solidFill>
                <a:srgbClr val="008AE8"/>
              </a:solidFill>
              <a:effectLst/>
            </a:endParaRP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Rectangle 2">
            <a:extLst>
              <a:ext uri="{FF2B5EF4-FFF2-40B4-BE49-F238E27FC236}">
                <a16:creationId xmlns:a16="http://schemas.microsoft.com/office/drawing/2014/main" id="{B2D47DCB-CBFE-4729-89C7-D510C3B6F878}"/>
              </a:ext>
            </a:extLst>
          </p:cNvPr>
          <p:cNvSpPr>
            <a:spLocks noGrp="1"/>
          </p:cNvSpPr>
          <p:nvPr>
            <p:ph type="title" idx="4294967295"/>
          </p:nvPr>
        </p:nvSpPr>
        <p:spPr>
          <a:xfrm>
            <a:off x="304800" y="304800"/>
            <a:ext cx="8229600" cy="1143000"/>
          </a:xfrm>
        </p:spPr>
        <p:txBody>
          <a:bodyPr anchor="b" anchorCtr="0"/>
          <a:lstStyle/>
          <a:p>
            <a:pPr eaLnBrk="1" hangingPunct="1">
              <a:defRPr/>
            </a:pPr>
            <a:r>
              <a:rPr lang="en-US" altLang="en-US"/>
              <a:t> </a:t>
            </a:r>
            <a:r>
              <a:rPr lang="en-US" altLang="en-US" sz="4000" b="1"/>
              <a:t>Group Exercise</a:t>
            </a:r>
            <a:br>
              <a:rPr lang="en-US" altLang="en-US" sz="4000" b="1"/>
            </a:br>
            <a:r>
              <a:rPr lang="en-US" altLang="en-US" sz="4000" b="1"/>
              <a:t>Averaging Time (1 of 2)</a:t>
            </a:r>
          </a:p>
        </p:txBody>
      </p:sp>
      <p:sp>
        <p:nvSpPr>
          <p:cNvPr id="84994" name="Rectangle 3">
            <a:extLst>
              <a:ext uri="{FF2B5EF4-FFF2-40B4-BE49-F238E27FC236}">
                <a16:creationId xmlns:a16="http://schemas.microsoft.com/office/drawing/2014/main" id="{AB456A85-CEDA-471C-8CD3-997C271AE890}"/>
              </a:ext>
            </a:extLst>
          </p:cNvPr>
          <p:cNvSpPr>
            <a:spLocks noGrp="1"/>
          </p:cNvSpPr>
          <p:nvPr>
            <p:ph type="body" idx="4294967295"/>
          </p:nvPr>
        </p:nvSpPr>
        <p:spPr>
          <a:xfrm>
            <a:off x="304800" y="1752600"/>
            <a:ext cx="8534400" cy="5562600"/>
          </a:xfrm>
        </p:spPr>
        <p:txBody>
          <a:bodyPr/>
          <a:lstStyle/>
          <a:p>
            <a:pPr eaLnBrk="1" hangingPunct="1">
              <a:defRPr/>
            </a:pPr>
            <a:r>
              <a:rPr lang="en-US" altLang="en-US" u="sng" dirty="0"/>
              <a:t>5 new 4,000 HP EGU peaking engines at an existing major source in an attainment area:</a:t>
            </a:r>
          </a:p>
          <a:p>
            <a:pPr eaLnBrk="1" hangingPunct="1">
              <a:buFont typeface="Wingdings" panose="05000000000000000000" pitchFamily="2" charset="2"/>
              <a:buNone/>
              <a:defRPr/>
            </a:pPr>
            <a:endParaRPr lang="en-US" altLang="en-US" sz="900" dirty="0"/>
          </a:p>
          <a:p>
            <a:pPr lvl="2" eaLnBrk="1" hangingPunct="1">
              <a:defRPr/>
            </a:pPr>
            <a:r>
              <a:rPr lang="en-US" altLang="en-US" sz="3200" dirty="0"/>
              <a:t>NSPS PM limit – 0.40 g/HP-</a:t>
            </a:r>
            <a:r>
              <a:rPr lang="en-US" altLang="en-US" sz="3200" dirty="0" err="1"/>
              <a:t>hr</a:t>
            </a:r>
            <a:endParaRPr lang="en-US" altLang="en-US" sz="3200" dirty="0"/>
          </a:p>
          <a:p>
            <a:pPr lvl="2" eaLnBrk="1" hangingPunct="1">
              <a:defRPr/>
            </a:pPr>
            <a:r>
              <a:rPr lang="en-US" altLang="en-US" sz="3200" dirty="0"/>
              <a:t>PTE of each engine is 15 T/</a:t>
            </a:r>
            <a:r>
              <a:rPr lang="en-US" altLang="en-US" sz="3200" dirty="0" err="1"/>
              <a:t>yr</a:t>
            </a:r>
            <a:r>
              <a:rPr lang="en-US" altLang="en-US" sz="3200" dirty="0"/>
              <a:t> PM</a:t>
            </a:r>
            <a:r>
              <a:rPr lang="en-US" altLang="en-US" sz="3200" baseline="-25000" dirty="0"/>
              <a:t>10</a:t>
            </a:r>
            <a:endParaRPr lang="en-US" altLang="en-US" sz="3200" dirty="0"/>
          </a:p>
          <a:p>
            <a:pPr lvl="2" eaLnBrk="1" hangingPunct="1">
              <a:defRPr/>
            </a:pPr>
            <a:r>
              <a:rPr lang="en-US" altLang="en-US" sz="3200" dirty="0"/>
              <a:t>24 </a:t>
            </a:r>
            <a:r>
              <a:rPr lang="en-US" altLang="en-US" sz="3200" dirty="0" err="1"/>
              <a:t>hr</a:t>
            </a:r>
            <a:r>
              <a:rPr lang="en-US" altLang="en-US" sz="3200" dirty="0"/>
              <a:t> PM</a:t>
            </a:r>
            <a:r>
              <a:rPr lang="en-US" altLang="en-US" sz="3200" baseline="-25000" dirty="0"/>
              <a:t>10</a:t>
            </a:r>
            <a:r>
              <a:rPr lang="en-US" altLang="en-US" sz="3200" dirty="0"/>
              <a:t> SIL is 5 ug/m</a:t>
            </a:r>
            <a:r>
              <a:rPr lang="en-US" altLang="en-US" sz="3200" baseline="30000" dirty="0"/>
              <a:t>3</a:t>
            </a:r>
          </a:p>
          <a:p>
            <a:pPr lvl="2" eaLnBrk="1" hangingPunct="1">
              <a:defRPr/>
            </a:pPr>
            <a:r>
              <a:rPr lang="en-US" altLang="en-US" sz="3200" dirty="0"/>
              <a:t>24 </a:t>
            </a:r>
            <a:r>
              <a:rPr lang="en-US" altLang="en-US" sz="3200" dirty="0" err="1"/>
              <a:t>hr</a:t>
            </a:r>
            <a:r>
              <a:rPr lang="en-US" altLang="en-US" sz="3200" dirty="0"/>
              <a:t> PM</a:t>
            </a:r>
            <a:r>
              <a:rPr lang="en-US" altLang="en-US" sz="3200" baseline="-25000" dirty="0"/>
              <a:t>10</a:t>
            </a:r>
            <a:r>
              <a:rPr lang="en-US" altLang="en-US" sz="3200" dirty="0"/>
              <a:t> impact on PM</a:t>
            </a:r>
            <a:r>
              <a:rPr lang="en-US" altLang="en-US" sz="3200" baseline="-25000" dirty="0"/>
              <a:t>10</a:t>
            </a:r>
            <a:r>
              <a:rPr lang="en-US" altLang="en-US" sz="3200" dirty="0"/>
              <a:t> NA area is 7 ug/m</a:t>
            </a:r>
            <a:r>
              <a:rPr lang="en-US" altLang="en-US" sz="3200" baseline="30000" dirty="0"/>
              <a:t>3</a:t>
            </a:r>
          </a:p>
          <a:p>
            <a:pPr lvl="1" eaLnBrk="1" hangingPunct="1">
              <a:defRPr/>
            </a:pPr>
            <a:endParaRPr lang="en-US" altLang="en-US" sz="1200" dirty="0"/>
          </a:p>
          <a:p>
            <a:pPr lvl="1" eaLnBrk="1" hangingPunct="1">
              <a:defRPr/>
            </a:pPr>
            <a:endParaRPr lang="en-US" altLang="en-US" sz="1300" dirty="0">
              <a:solidFill>
                <a:srgbClr val="FFFF00"/>
              </a:solidFill>
            </a:endParaRPr>
          </a:p>
          <a:p>
            <a:pPr eaLnBrk="1" hangingPunct="1">
              <a:defRPr/>
            </a:pPr>
            <a:endParaRPr lang="en-US" altLang="en-US" sz="3600" dirty="0"/>
          </a:p>
        </p:txBody>
      </p:sp>
      <p:pic>
        <p:nvPicPr>
          <p:cNvPr id="1021956" name="Picture 2">
            <a:extLst>
              <a:ext uri="{FF2B5EF4-FFF2-40B4-BE49-F238E27FC236}">
                <a16:creationId xmlns:a16="http://schemas.microsoft.com/office/drawing/2014/main" id="{0462317C-CA7D-4224-9029-3EE104C72A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1957" name="Slide Number Placeholder 1">
            <a:extLst>
              <a:ext uri="{FF2B5EF4-FFF2-40B4-BE49-F238E27FC236}">
                <a16:creationId xmlns:a16="http://schemas.microsoft.com/office/drawing/2014/main" id="{5CC35751-B508-48F0-B14F-F6E461BF717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BD8490E-0E9A-4B0B-8188-62E44DE23215}" type="slidenum">
              <a:rPr lang="en-US" altLang="en-US" sz="1200">
                <a:solidFill>
                  <a:schemeClr val="bg2"/>
                </a:solidFill>
                <a:effectLst/>
              </a:rPr>
              <a:pPr algn="ctr" eaLnBrk="0" hangingPunct="0">
                <a:spcBef>
                  <a:spcPct val="0"/>
                </a:spcBef>
                <a:buClrTx/>
                <a:buSzTx/>
                <a:buFontTx/>
                <a:buNone/>
              </a:pPr>
              <a:t>280</a:t>
            </a:fld>
            <a:endParaRPr lang="en-US" altLang="en-US" sz="1200">
              <a:solidFill>
                <a:schemeClr val="bg2"/>
              </a:solidFill>
              <a:effectLst/>
            </a:endParaRPr>
          </a:p>
        </p:txBody>
      </p:sp>
    </p:spTree>
    <p:extLst>
      <p:ext uri="{BB962C8B-B14F-4D97-AF65-F5344CB8AC3E}">
        <p14:creationId xmlns:p14="http://schemas.microsoft.com/office/powerpoint/2010/main" val="22296045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499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4994">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4994">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84994">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8499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Rectangle 2">
            <a:extLst>
              <a:ext uri="{FF2B5EF4-FFF2-40B4-BE49-F238E27FC236}">
                <a16:creationId xmlns:a16="http://schemas.microsoft.com/office/drawing/2014/main" id="{DB857A21-2DC8-4F1B-99C7-5F46888A318E}"/>
              </a:ext>
            </a:extLst>
          </p:cNvPr>
          <p:cNvSpPr>
            <a:spLocks noGrp="1"/>
          </p:cNvSpPr>
          <p:nvPr>
            <p:ph type="title" idx="4294967295"/>
          </p:nvPr>
        </p:nvSpPr>
        <p:spPr>
          <a:xfrm>
            <a:off x="304800" y="304800"/>
            <a:ext cx="8229600" cy="1143000"/>
          </a:xfrm>
        </p:spPr>
        <p:txBody>
          <a:bodyPr anchor="b" anchorCtr="0"/>
          <a:lstStyle/>
          <a:p>
            <a:pPr eaLnBrk="1" hangingPunct="1">
              <a:defRPr/>
            </a:pPr>
            <a:r>
              <a:rPr lang="en-US" altLang="en-US"/>
              <a:t> </a:t>
            </a:r>
            <a:r>
              <a:rPr lang="en-US" altLang="en-US" sz="4000" b="1"/>
              <a:t>Group Exercise</a:t>
            </a:r>
            <a:br>
              <a:rPr lang="en-US" altLang="en-US" sz="4000" b="1"/>
            </a:br>
            <a:r>
              <a:rPr lang="en-US" altLang="en-US" sz="4000" b="1"/>
              <a:t>Averaging Time (2 of 2)</a:t>
            </a:r>
          </a:p>
        </p:txBody>
      </p:sp>
      <p:sp>
        <p:nvSpPr>
          <p:cNvPr id="84994" name="Rectangle 3">
            <a:extLst>
              <a:ext uri="{FF2B5EF4-FFF2-40B4-BE49-F238E27FC236}">
                <a16:creationId xmlns:a16="http://schemas.microsoft.com/office/drawing/2014/main" id="{57B60828-D0CA-40BD-BA08-B22DF77654BC}"/>
              </a:ext>
            </a:extLst>
          </p:cNvPr>
          <p:cNvSpPr>
            <a:spLocks noGrp="1"/>
          </p:cNvSpPr>
          <p:nvPr>
            <p:ph type="body" idx="4294967295"/>
          </p:nvPr>
        </p:nvSpPr>
        <p:spPr>
          <a:xfrm>
            <a:off x="533400" y="1752600"/>
            <a:ext cx="8001000" cy="4495800"/>
          </a:xfrm>
        </p:spPr>
        <p:txBody>
          <a:bodyPr/>
          <a:lstStyle/>
          <a:p>
            <a:pPr lvl="1" eaLnBrk="1" hangingPunct="1">
              <a:defRPr/>
            </a:pPr>
            <a:endParaRPr lang="en-US" altLang="en-US" sz="1000"/>
          </a:p>
          <a:p>
            <a:pPr lvl="1" eaLnBrk="1" hangingPunct="1">
              <a:defRPr/>
            </a:pPr>
            <a:r>
              <a:rPr lang="en-US" altLang="en-US" sz="2400"/>
              <a:t>What is the averaging time for the NSPS PM limit?</a:t>
            </a:r>
          </a:p>
          <a:p>
            <a:pPr lvl="1" eaLnBrk="1" hangingPunct="1">
              <a:defRPr/>
            </a:pPr>
            <a:endParaRPr lang="en-US" altLang="en-US" sz="1000"/>
          </a:p>
          <a:p>
            <a:pPr lvl="1" eaLnBrk="1" hangingPunct="1">
              <a:defRPr/>
            </a:pPr>
            <a:r>
              <a:rPr lang="en-US" altLang="en-US" sz="2400"/>
              <a:t>Write an “hours of operation” limit that makes the project a PM</a:t>
            </a:r>
            <a:r>
              <a:rPr lang="en-US" altLang="en-US" sz="2400" baseline="-25000"/>
              <a:t>10</a:t>
            </a:r>
            <a:r>
              <a:rPr lang="en-US" altLang="en-US" sz="2400"/>
              <a:t> synthetic minor (&lt;15 T/yr).</a:t>
            </a:r>
          </a:p>
          <a:p>
            <a:pPr lvl="1" eaLnBrk="1" hangingPunct="1">
              <a:defRPr/>
            </a:pPr>
            <a:endParaRPr lang="en-US" altLang="en-US" sz="1000"/>
          </a:p>
          <a:p>
            <a:pPr lvl="1" eaLnBrk="1" hangingPunct="1">
              <a:defRPr/>
            </a:pPr>
            <a:r>
              <a:rPr lang="en-US" altLang="en-US" sz="2400"/>
              <a:t>What is the maximum averaging time a PM</a:t>
            </a:r>
            <a:r>
              <a:rPr lang="en-US" altLang="en-US" sz="2400" baseline="-25000"/>
              <a:t>10 </a:t>
            </a:r>
            <a:r>
              <a:rPr lang="en-US" altLang="en-US" sz="2400"/>
              <a:t>limit could be given to assure PM</a:t>
            </a:r>
            <a:r>
              <a:rPr lang="en-US" altLang="en-US" sz="2400" baseline="-25000"/>
              <a:t>10</a:t>
            </a:r>
            <a:r>
              <a:rPr lang="en-US" altLang="en-US" sz="2400"/>
              <a:t> emissions do not cause or contribute to a PM</a:t>
            </a:r>
            <a:r>
              <a:rPr lang="en-US" altLang="en-US" sz="2400" baseline="-25000"/>
              <a:t>10</a:t>
            </a:r>
            <a:r>
              <a:rPr lang="en-US" altLang="en-US" sz="2400"/>
              <a:t> NAAQS violation?</a:t>
            </a:r>
          </a:p>
          <a:p>
            <a:pPr lvl="1" eaLnBrk="1" hangingPunct="1">
              <a:defRPr/>
            </a:pPr>
            <a:endParaRPr lang="en-US" altLang="en-US" sz="1200">
              <a:solidFill>
                <a:srgbClr val="FFFF00"/>
              </a:solidFill>
            </a:endParaRPr>
          </a:p>
          <a:p>
            <a:pPr eaLnBrk="1" hangingPunct="1">
              <a:defRPr/>
            </a:pPr>
            <a:endParaRPr lang="en-US" altLang="en-US"/>
          </a:p>
        </p:txBody>
      </p:sp>
      <p:pic>
        <p:nvPicPr>
          <p:cNvPr id="1022980" name="Picture 2">
            <a:extLst>
              <a:ext uri="{FF2B5EF4-FFF2-40B4-BE49-F238E27FC236}">
                <a16:creationId xmlns:a16="http://schemas.microsoft.com/office/drawing/2014/main" id="{5EC87195-823D-48DA-BB79-5EE2B9CB44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2981" name="Slide Number Placeholder 1">
            <a:extLst>
              <a:ext uri="{FF2B5EF4-FFF2-40B4-BE49-F238E27FC236}">
                <a16:creationId xmlns:a16="http://schemas.microsoft.com/office/drawing/2014/main" id="{DCD43FD5-3662-4E09-B3BD-ADBF6A4FC16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75E5230-1AF6-443B-8C0C-27D638CB7340}" type="slidenum">
              <a:rPr lang="en-US" altLang="en-US" sz="1200">
                <a:solidFill>
                  <a:schemeClr val="bg2"/>
                </a:solidFill>
                <a:effectLst/>
              </a:rPr>
              <a:pPr algn="ctr" eaLnBrk="0" hangingPunct="0">
                <a:spcBef>
                  <a:spcPct val="0"/>
                </a:spcBef>
                <a:buClrTx/>
                <a:buSzTx/>
                <a:buFontTx/>
                <a:buNone/>
              </a:pPr>
              <a:t>281</a:t>
            </a:fld>
            <a:endParaRPr lang="en-US" altLang="en-US" sz="1200">
              <a:solidFill>
                <a:schemeClr val="bg2"/>
              </a:solidFill>
              <a:effectLst/>
            </a:endParaRPr>
          </a:p>
        </p:txBody>
      </p:sp>
    </p:spTree>
    <p:extLst>
      <p:ext uri="{BB962C8B-B14F-4D97-AF65-F5344CB8AC3E}">
        <p14:creationId xmlns:p14="http://schemas.microsoft.com/office/powerpoint/2010/main" val="13798245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4994">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4994">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499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2">
            <a:extLst>
              <a:ext uri="{FF2B5EF4-FFF2-40B4-BE49-F238E27FC236}">
                <a16:creationId xmlns:a16="http://schemas.microsoft.com/office/drawing/2014/main" id="{988EB0D0-7ABB-46CE-8970-BB8888024A34}"/>
              </a:ext>
            </a:extLst>
          </p:cNvPr>
          <p:cNvSpPr>
            <a:spLocks noGrp="1"/>
          </p:cNvSpPr>
          <p:nvPr>
            <p:ph type="title" idx="4294967295"/>
          </p:nvPr>
        </p:nvSpPr>
        <p:spPr>
          <a:xfrm>
            <a:off x="0" y="152400"/>
            <a:ext cx="9144000" cy="1143000"/>
          </a:xfrm>
        </p:spPr>
        <p:txBody>
          <a:bodyPr anchor="b" anchorCtr="0"/>
          <a:lstStyle/>
          <a:p>
            <a:pPr eaLnBrk="1" hangingPunct="1">
              <a:defRPr/>
            </a:pPr>
            <a:r>
              <a:rPr lang="en-US" altLang="en-US" sz="4000" b="1"/>
              <a:t>Discussion of Exercise</a:t>
            </a:r>
          </a:p>
        </p:txBody>
      </p:sp>
      <p:sp>
        <p:nvSpPr>
          <p:cNvPr id="84994" name="Rectangle 3">
            <a:extLst>
              <a:ext uri="{FF2B5EF4-FFF2-40B4-BE49-F238E27FC236}">
                <a16:creationId xmlns:a16="http://schemas.microsoft.com/office/drawing/2014/main" id="{7CA4B018-E543-44A9-B68D-93CBD692E1DC}"/>
              </a:ext>
            </a:extLst>
          </p:cNvPr>
          <p:cNvSpPr>
            <a:spLocks noGrp="1"/>
          </p:cNvSpPr>
          <p:nvPr>
            <p:ph type="body" idx="4294967295"/>
          </p:nvPr>
        </p:nvSpPr>
        <p:spPr>
          <a:xfrm>
            <a:off x="304800" y="1447800"/>
            <a:ext cx="7924800" cy="5181600"/>
          </a:xfrm>
        </p:spPr>
        <p:txBody>
          <a:bodyPr/>
          <a:lstStyle/>
          <a:p>
            <a:pPr eaLnBrk="1" hangingPunct="1">
              <a:defRPr/>
            </a:pPr>
            <a:endParaRPr lang="en-US" altLang="en-US" sz="900" i="1" u="sng">
              <a:solidFill>
                <a:srgbClr val="FFFF00"/>
              </a:solidFill>
            </a:endParaRPr>
          </a:p>
          <a:p>
            <a:pPr lvl="1" eaLnBrk="1" hangingPunct="1">
              <a:defRPr/>
            </a:pPr>
            <a:r>
              <a:rPr lang="en-US" altLang="en-US"/>
              <a:t>Points to discuss</a:t>
            </a:r>
          </a:p>
          <a:p>
            <a:pPr lvl="1" eaLnBrk="1" hangingPunct="1">
              <a:defRPr/>
            </a:pPr>
            <a:endParaRPr lang="en-US" altLang="en-US" sz="900"/>
          </a:p>
          <a:p>
            <a:pPr lvl="2" eaLnBrk="1" hangingPunct="1">
              <a:defRPr/>
            </a:pPr>
            <a:r>
              <a:rPr lang="en-US" altLang="en-US" sz="2800"/>
              <a:t>“Speed limits”  vs.  average limits</a:t>
            </a:r>
          </a:p>
          <a:p>
            <a:pPr lvl="2" eaLnBrk="1" hangingPunct="1">
              <a:buFont typeface="Arial" pitchFamily="34" charset="0"/>
              <a:buNone/>
              <a:defRPr/>
            </a:pPr>
            <a:endParaRPr lang="en-US" altLang="en-US" sz="1000"/>
          </a:p>
          <a:p>
            <a:pPr lvl="2" eaLnBrk="1" hangingPunct="1">
              <a:defRPr/>
            </a:pPr>
            <a:r>
              <a:rPr lang="en-US" altLang="en-US" sz="2800"/>
              <a:t>Referencing test methods</a:t>
            </a:r>
          </a:p>
          <a:p>
            <a:pPr lvl="4" eaLnBrk="1" hangingPunct="1">
              <a:defRPr/>
            </a:pPr>
            <a:endParaRPr lang="en-US" altLang="en-US" sz="900"/>
          </a:p>
          <a:p>
            <a:pPr lvl="2" eaLnBrk="1" hangingPunct="1">
              <a:defRPr/>
            </a:pPr>
            <a:r>
              <a:rPr lang="en-US" altLang="en-US" sz="2800"/>
              <a:t>Using CEMS for compliance monitoring</a:t>
            </a:r>
          </a:p>
          <a:p>
            <a:pPr lvl="1" eaLnBrk="1" hangingPunct="1">
              <a:defRPr/>
            </a:pPr>
            <a:endParaRPr lang="en-US" altLang="en-US" sz="900"/>
          </a:p>
          <a:p>
            <a:pPr lvl="2" eaLnBrk="1" hangingPunct="1">
              <a:defRPr/>
            </a:pPr>
            <a:r>
              <a:rPr lang="en-US" altLang="en-US" sz="2800"/>
              <a:t>Block average vs. rolling average (or sums)</a:t>
            </a:r>
          </a:p>
          <a:p>
            <a:pPr lvl="2" eaLnBrk="1" hangingPunct="1">
              <a:defRPr/>
            </a:pPr>
            <a:endParaRPr lang="en-US" altLang="en-US" sz="1000"/>
          </a:p>
          <a:p>
            <a:pPr lvl="2" eaLnBrk="1" hangingPunct="1">
              <a:defRPr/>
            </a:pPr>
            <a:r>
              <a:rPr lang="en-US" altLang="en-US" sz="2800"/>
              <a:t>Operational flexibility vs. regulatory conditions</a:t>
            </a:r>
          </a:p>
          <a:p>
            <a:pPr lvl="2" eaLnBrk="1" hangingPunct="1">
              <a:defRPr/>
            </a:pPr>
            <a:endParaRPr lang="en-US" altLang="en-US" sz="2800">
              <a:solidFill>
                <a:srgbClr val="FFFF00"/>
              </a:solidFill>
            </a:endParaRPr>
          </a:p>
          <a:p>
            <a:pPr eaLnBrk="1" hangingPunct="1">
              <a:defRPr/>
            </a:pPr>
            <a:endParaRPr lang="en-US" altLang="en-US" sz="900">
              <a:solidFill>
                <a:srgbClr val="FFFF00"/>
              </a:solidFill>
            </a:endParaRPr>
          </a:p>
          <a:p>
            <a:pPr lvl="1" eaLnBrk="1" hangingPunct="1">
              <a:defRPr/>
            </a:pPr>
            <a:endParaRPr lang="en-US" altLang="en-US" sz="1200">
              <a:solidFill>
                <a:srgbClr val="FFFF00"/>
              </a:solidFill>
            </a:endParaRPr>
          </a:p>
          <a:p>
            <a:pPr eaLnBrk="1" hangingPunct="1">
              <a:defRPr/>
            </a:pPr>
            <a:endParaRPr lang="en-US" altLang="en-US"/>
          </a:p>
        </p:txBody>
      </p:sp>
      <p:pic>
        <p:nvPicPr>
          <p:cNvPr id="1024004" name="Picture 2">
            <a:extLst>
              <a:ext uri="{FF2B5EF4-FFF2-40B4-BE49-F238E27FC236}">
                <a16:creationId xmlns:a16="http://schemas.microsoft.com/office/drawing/2014/main" id="{A6441ACF-3614-4508-933F-FB3746F5D3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005" name="Slide Number Placeholder 1">
            <a:extLst>
              <a:ext uri="{FF2B5EF4-FFF2-40B4-BE49-F238E27FC236}">
                <a16:creationId xmlns:a16="http://schemas.microsoft.com/office/drawing/2014/main" id="{86250E65-B9A4-41C2-B3AC-A7B19EF9338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C0D5C48-DD87-4E48-96D9-441EB1B8D69A}" type="slidenum">
              <a:rPr lang="en-US" altLang="en-US" sz="1200">
                <a:solidFill>
                  <a:schemeClr val="bg2"/>
                </a:solidFill>
                <a:effectLst/>
              </a:rPr>
              <a:pPr algn="ctr" eaLnBrk="0" hangingPunct="0">
                <a:spcBef>
                  <a:spcPct val="0"/>
                </a:spcBef>
                <a:buClrTx/>
                <a:buSzTx/>
                <a:buFontTx/>
                <a:buNone/>
              </a:pPr>
              <a:t>282</a:t>
            </a:fld>
            <a:endParaRPr lang="en-US" altLang="en-US" sz="1200">
              <a:solidFill>
                <a:schemeClr val="bg2"/>
              </a:solidFill>
              <a:effectLst/>
            </a:endParaRPr>
          </a:p>
        </p:txBody>
      </p:sp>
    </p:spTree>
    <p:extLst>
      <p:ext uri="{BB962C8B-B14F-4D97-AF65-F5344CB8AC3E}">
        <p14:creationId xmlns:p14="http://schemas.microsoft.com/office/powerpoint/2010/main" val="28009297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4994">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4994">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4994">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84994">
                                            <p:txEl>
                                              <p:pRg st="7" end="7"/>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84994">
                                            <p:txEl>
                                              <p:pRg st="9" end="9"/>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84994">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2">
            <a:extLst>
              <a:ext uri="{FF2B5EF4-FFF2-40B4-BE49-F238E27FC236}">
                <a16:creationId xmlns:a16="http://schemas.microsoft.com/office/drawing/2014/main" id="{E0572414-9D2F-4F34-8D36-D842D252F3AA}"/>
              </a:ext>
            </a:extLst>
          </p:cNvPr>
          <p:cNvSpPr>
            <a:spLocks noGrp="1"/>
          </p:cNvSpPr>
          <p:nvPr>
            <p:ph type="title" idx="4294967295"/>
          </p:nvPr>
        </p:nvSpPr>
        <p:spPr>
          <a:xfrm>
            <a:off x="228600" y="2133600"/>
            <a:ext cx="5715000" cy="1139825"/>
          </a:xfrm>
        </p:spPr>
        <p:txBody>
          <a:bodyPr anchor="b" anchorCtr="0"/>
          <a:lstStyle/>
          <a:p>
            <a:pPr eaLnBrk="1" hangingPunct="1">
              <a:defRPr/>
            </a:pPr>
            <a:r>
              <a:rPr lang="en-US" altLang="en-US" sz="5400"/>
              <a:t>Questions?</a:t>
            </a:r>
          </a:p>
        </p:txBody>
      </p:sp>
      <p:pic>
        <p:nvPicPr>
          <p:cNvPr id="1025027" name="Picture 3">
            <a:extLst>
              <a:ext uri="{FF2B5EF4-FFF2-40B4-BE49-F238E27FC236}">
                <a16:creationId xmlns:a16="http://schemas.microsoft.com/office/drawing/2014/main" id="{8ED36957-5F36-4768-A35F-7EA82B5D6EAB}"/>
              </a:ext>
            </a:extLst>
          </p:cNvPr>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l="-73186" r="-6432"/>
          <a:stretch>
            <a:fillRect/>
          </a:stretch>
        </p:blipFill>
        <p:spPr>
          <a:xfrm>
            <a:off x="338138" y="457200"/>
            <a:ext cx="8839200" cy="6045200"/>
          </a:xfrm>
        </p:spPr>
      </p:pic>
      <p:sp>
        <p:nvSpPr>
          <p:cNvPr id="1025028" name="Slide Number Placeholder 1">
            <a:extLst>
              <a:ext uri="{FF2B5EF4-FFF2-40B4-BE49-F238E27FC236}">
                <a16:creationId xmlns:a16="http://schemas.microsoft.com/office/drawing/2014/main" id="{E5DE0334-5AF9-4D7C-9C9B-9F4942ADE51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7D06D8D-D107-4AA5-B862-E1AF53B9F070}" type="slidenum">
              <a:rPr lang="en-US" altLang="en-US" sz="1200">
                <a:solidFill>
                  <a:schemeClr val="bg2"/>
                </a:solidFill>
                <a:effectLst/>
              </a:rPr>
              <a:pPr algn="ctr" eaLnBrk="0" hangingPunct="0">
                <a:spcBef>
                  <a:spcPct val="0"/>
                </a:spcBef>
                <a:buClrTx/>
                <a:buSzTx/>
                <a:buFontTx/>
                <a:buNone/>
              </a:pPr>
              <a:t>283</a:t>
            </a:fld>
            <a:endParaRPr lang="en-US" altLang="en-US" sz="1200">
              <a:solidFill>
                <a:schemeClr val="bg2"/>
              </a:solidFill>
              <a:effectLst/>
            </a:endParaRPr>
          </a:p>
        </p:txBody>
      </p:sp>
    </p:spTree>
    <p:extLst>
      <p:ext uri="{BB962C8B-B14F-4D97-AF65-F5344CB8AC3E}">
        <p14:creationId xmlns:p14="http://schemas.microsoft.com/office/powerpoint/2010/main" val="831630780"/>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9730" name="Rectangle 2">
            <a:extLst>
              <a:ext uri="{FF2B5EF4-FFF2-40B4-BE49-F238E27FC236}">
                <a16:creationId xmlns:a16="http://schemas.microsoft.com/office/drawing/2014/main" id="{B73A0E3D-351C-48E2-8620-5511ECFDD691}"/>
              </a:ext>
            </a:extLst>
          </p:cNvPr>
          <p:cNvSpPr>
            <a:spLocks noGrp="1" noChangeArrowheads="1"/>
          </p:cNvSpPr>
          <p:nvPr>
            <p:ph type="title" idx="4294967295"/>
          </p:nvPr>
        </p:nvSpPr>
        <p:spPr/>
        <p:txBody>
          <a:bodyPr anchorCtr="0"/>
          <a:lstStyle/>
          <a:p>
            <a:pPr eaLnBrk="1" hangingPunct="1">
              <a:defRPr/>
            </a:pPr>
            <a:br>
              <a:rPr lang="en-US" altLang="en-US"/>
            </a:br>
            <a:endParaRPr lang="en-US" altLang="en-US"/>
          </a:p>
        </p:txBody>
      </p:sp>
      <p:sp>
        <p:nvSpPr>
          <p:cNvPr id="329731" name="Rectangle 3">
            <a:extLst>
              <a:ext uri="{FF2B5EF4-FFF2-40B4-BE49-F238E27FC236}">
                <a16:creationId xmlns:a16="http://schemas.microsoft.com/office/drawing/2014/main" id="{EC81EA04-A8C9-453A-AFE6-F2B982598694}"/>
              </a:ext>
            </a:extLst>
          </p:cNvPr>
          <p:cNvSpPr>
            <a:spLocks noGrp="1" noChangeArrowheads="1"/>
          </p:cNvSpPr>
          <p:nvPr>
            <p:ph type="body" idx="4294967295"/>
          </p:nvPr>
        </p:nvSpPr>
        <p:spPr>
          <a:xfrm>
            <a:off x="779463" y="838200"/>
            <a:ext cx="7583487" cy="4648200"/>
          </a:xfrm>
        </p:spPr>
        <p:txBody>
          <a:bodyPr/>
          <a:lstStyle/>
          <a:p>
            <a:pPr eaLnBrk="1" hangingPunct="1">
              <a:defRPr/>
            </a:pPr>
            <a:endParaRPr lang="en-US" altLang="en-US"/>
          </a:p>
          <a:p>
            <a:pPr algn="ctr" eaLnBrk="1" hangingPunct="1">
              <a:buFont typeface="Wingdings" panose="05000000000000000000" pitchFamily="2" charset="2"/>
              <a:buNone/>
              <a:defRPr/>
            </a:pPr>
            <a:r>
              <a:rPr kumimoji="0" lang="en-US" altLang="en-US" sz="6600" b="0" i="0" u="none" strike="noStrike" kern="0" cap="none" spc="0" normalizeH="0" baseline="0" noProof="0">
                <a:ln>
                  <a:noFill/>
                </a:ln>
                <a:solidFill>
                  <a:srgbClr val="CCECFF"/>
                </a:solidFill>
                <a:effectLst>
                  <a:outerShdw blurRad="38100" dist="38100" dir="2700000" algn="tl">
                    <a:srgbClr val="000000"/>
                  </a:outerShdw>
                </a:effectLst>
                <a:uLnTx/>
                <a:uFillTx/>
                <a:latin typeface="Arial"/>
                <a:ea typeface="+mj-ea"/>
                <a:cs typeface="Arial"/>
              </a:rPr>
              <a:t>LESSON 11 </a:t>
            </a:r>
          </a:p>
          <a:p>
            <a:pPr algn="ctr" eaLnBrk="1" hangingPunct="1">
              <a:buFont typeface="Wingdings" panose="05000000000000000000" pitchFamily="2" charset="2"/>
              <a:buNone/>
              <a:defRPr/>
            </a:pPr>
            <a:endParaRPr lang="en-US" altLang="en-US" sz="6600">
              <a:solidFill>
                <a:srgbClr val="CCECFF"/>
              </a:solidFill>
              <a:latin typeface="Arial"/>
              <a:ea typeface="+mj-ea"/>
              <a:cs typeface="Arial"/>
            </a:endParaRPr>
          </a:p>
          <a:p>
            <a:pPr algn="ctr" eaLnBrk="1" hangingPunct="1">
              <a:buFont typeface="Wingdings" panose="05000000000000000000" pitchFamily="2" charset="2"/>
              <a:buNone/>
              <a:defRPr/>
            </a:pPr>
            <a:r>
              <a:rPr lang="en-US" altLang="en-US" sz="5500" b="1"/>
              <a:t>Best Available Control Technology (BACT)</a:t>
            </a:r>
          </a:p>
        </p:txBody>
      </p:sp>
      <p:sp>
        <p:nvSpPr>
          <p:cNvPr id="665604" name="Slide Number Placeholder 1">
            <a:extLst>
              <a:ext uri="{FF2B5EF4-FFF2-40B4-BE49-F238E27FC236}">
                <a16:creationId xmlns:a16="http://schemas.microsoft.com/office/drawing/2014/main" id="{FD304BE2-148F-4A9A-B0F6-6C2030A6288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AD96754-5126-4F6A-87A1-6B46415E91B9}" type="slidenum">
              <a:rPr lang="en-US" altLang="en-US" sz="1200">
                <a:solidFill>
                  <a:schemeClr val="bg2"/>
                </a:solidFill>
                <a:effectLst/>
              </a:rPr>
              <a:pPr algn="ctr" eaLnBrk="0" hangingPunct="0">
                <a:spcBef>
                  <a:spcPct val="0"/>
                </a:spcBef>
                <a:buClrTx/>
                <a:buSzTx/>
                <a:buFontTx/>
                <a:buNone/>
              </a:pPr>
              <a:t>284</a:t>
            </a:fld>
            <a:endParaRPr lang="en-US" altLang="en-US" sz="1200">
              <a:solidFill>
                <a:schemeClr val="bg2"/>
              </a:solidFill>
              <a:effectLst/>
            </a:endParaRPr>
          </a:p>
        </p:txBody>
      </p:sp>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0754" name="Rectangle 2">
            <a:extLst>
              <a:ext uri="{FF2B5EF4-FFF2-40B4-BE49-F238E27FC236}">
                <a16:creationId xmlns:a16="http://schemas.microsoft.com/office/drawing/2014/main" id="{AF965CA9-31BA-4A9B-9DB9-FD05F10EC944}"/>
              </a:ext>
            </a:extLst>
          </p:cNvPr>
          <p:cNvSpPr>
            <a:spLocks noGrp="1" noChangeArrowheads="1"/>
          </p:cNvSpPr>
          <p:nvPr>
            <p:ph type="title" idx="4294967295"/>
          </p:nvPr>
        </p:nvSpPr>
        <p:spPr>
          <a:xfrm>
            <a:off x="304800" y="277813"/>
            <a:ext cx="8610600" cy="1139825"/>
          </a:xfrm>
        </p:spPr>
        <p:txBody>
          <a:bodyPr anchorCtr="0"/>
          <a:lstStyle/>
          <a:p>
            <a:pPr eaLnBrk="1" hangingPunct="1">
              <a:defRPr/>
            </a:pPr>
            <a:r>
              <a:rPr lang="en-US" altLang="en-US" sz="4000" b="1"/>
              <a:t>Best Available Control Technology (BACT)</a:t>
            </a:r>
          </a:p>
        </p:txBody>
      </p:sp>
      <p:sp>
        <p:nvSpPr>
          <p:cNvPr id="330755" name="Rectangle 3">
            <a:extLst>
              <a:ext uri="{FF2B5EF4-FFF2-40B4-BE49-F238E27FC236}">
                <a16:creationId xmlns:a16="http://schemas.microsoft.com/office/drawing/2014/main" id="{74A6576B-B3B5-46F9-80A5-1BBF55E00554}"/>
              </a:ext>
            </a:extLst>
          </p:cNvPr>
          <p:cNvSpPr>
            <a:spLocks noGrp="1" noChangeArrowheads="1"/>
          </p:cNvSpPr>
          <p:nvPr>
            <p:ph type="body" idx="4294967295"/>
          </p:nvPr>
        </p:nvSpPr>
        <p:spPr/>
        <p:txBody>
          <a:bodyPr/>
          <a:lstStyle/>
          <a:p>
            <a:pPr eaLnBrk="1" hangingPunct="1">
              <a:defRPr/>
            </a:pPr>
            <a:endParaRPr lang="en-US" altLang="en-US"/>
          </a:p>
          <a:p>
            <a:pPr eaLnBrk="1" hangingPunct="1">
              <a:buFont typeface="Wingdings" panose="05000000000000000000" pitchFamily="2" charset="2"/>
              <a:buNone/>
              <a:defRPr/>
            </a:pPr>
            <a:r>
              <a:rPr lang="en-US" altLang="en-US"/>
              <a:t> Best Available Control Technology (BACT) means an emission limitation (including opacity limits) based on the maximum degree of reduction which is achievable for each pollutant, taking into account energy, environmental, and economic impacts, and other costs. </a:t>
            </a:r>
          </a:p>
          <a:p>
            <a:pPr eaLnBrk="1" hangingPunct="1">
              <a:defRPr/>
            </a:pPr>
            <a:endParaRPr lang="en-US" altLang="en-US"/>
          </a:p>
        </p:txBody>
      </p:sp>
      <p:pic>
        <p:nvPicPr>
          <p:cNvPr id="667652" name="Picture 2">
            <a:extLst>
              <a:ext uri="{FF2B5EF4-FFF2-40B4-BE49-F238E27FC236}">
                <a16:creationId xmlns:a16="http://schemas.microsoft.com/office/drawing/2014/main" id="{14179D7F-1F19-408E-B5C9-6AC4AE8510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7653" name="Slide Number Placeholder 1">
            <a:extLst>
              <a:ext uri="{FF2B5EF4-FFF2-40B4-BE49-F238E27FC236}">
                <a16:creationId xmlns:a16="http://schemas.microsoft.com/office/drawing/2014/main" id="{BC743250-1F23-4950-BD5E-BFB9F520724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3D3B574-B235-491D-AA95-00FB27140328}" type="slidenum">
              <a:rPr lang="en-US" altLang="en-US" sz="1200">
                <a:solidFill>
                  <a:schemeClr val="bg2"/>
                </a:solidFill>
                <a:effectLst/>
              </a:rPr>
              <a:pPr algn="ctr" eaLnBrk="0" hangingPunct="0">
                <a:spcBef>
                  <a:spcPct val="0"/>
                </a:spcBef>
                <a:buClrTx/>
                <a:buSzTx/>
                <a:buFontTx/>
                <a:buNone/>
              </a:pPr>
              <a:t>285</a:t>
            </a:fld>
            <a:endParaRPr lang="en-US" altLang="en-US" sz="1200">
              <a:solidFill>
                <a:schemeClr val="bg2"/>
              </a:solidFill>
              <a:effectLst/>
            </a:endParaRP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1778" name="Rectangle 2">
            <a:extLst>
              <a:ext uri="{FF2B5EF4-FFF2-40B4-BE49-F238E27FC236}">
                <a16:creationId xmlns:a16="http://schemas.microsoft.com/office/drawing/2014/main" id="{7F6B860F-AB2B-4722-AB61-9A915B148A79}"/>
              </a:ext>
            </a:extLst>
          </p:cNvPr>
          <p:cNvSpPr>
            <a:spLocks noGrp="1" noChangeArrowheads="1"/>
          </p:cNvSpPr>
          <p:nvPr>
            <p:ph type="title" idx="4294967295"/>
          </p:nvPr>
        </p:nvSpPr>
        <p:spPr/>
        <p:txBody>
          <a:bodyPr anchorCtr="0"/>
          <a:lstStyle/>
          <a:p>
            <a:pPr eaLnBrk="1" hangingPunct="1">
              <a:defRPr/>
            </a:pPr>
            <a:r>
              <a:rPr lang="en-US" altLang="en-US" sz="4000" b="1"/>
              <a:t>PSD Top Down BACT</a:t>
            </a:r>
          </a:p>
        </p:txBody>
      </p:sp>
      <p:sp>
        <p:nvSpPr>
          <p:cNvPr id="331779" name="Rectangle 3">
            <a:extLst>
              <a:ext uri="{FF2B5EF4-FFF2-40B4-BE49-F238E27FC236}">
                <a16:creationId xmlns:a16="http://schemas.microsoft.com/office/drawing/2014/main" id="{75F6977A-51CF-4110-BC30-28497110586D}"/>
              </a:ext>
            </a:extLst>
          </p:cNvPr>
          <p:cNvSpPr>
            <a:spLocks noGrp="1" noChangeArrowheads="1"/>
          </p:cNvSpPr>
          <p:nvPr>
            <p:ph type="body" idx="4294967295"/>
          </p:nvPr>
        </p:nvSpPr>
        <p:spPr>
          <a:xfrm>
            <a:off x="798513" y="1676400"/>
            <a:ext cx="7583487" cy="4419600"/>
          </a:xfrm>
        </p:spPr>
        <p:txBody>
          <a:bodyPr/>
          <a:lstStyle/>
          <a:p>
            <a:pPr eaLnBrk="1" hangingPunct="1">
              <a:defRPr/>
            </a:pPr>
            <a:endParaRPr lang="en-US" altLang="en-US" sz="2800"/>
          </a:p>
          <a:p>
            <a:pPr eaLnBrk="1" hangingPunct="1">
              <a:defRPr/>
            </a:pPr>
            <a:r>
              <a:rPr lang="en-US" altLang="en-US" sz="2800"/>
              <a:t>Step 1 – Identify all control technologies </a:t>
            </a:r>
          </a:p>
          <a:p>
            <a:pPr eaLnBrk="1" hangingPunct="1">
              <a:defRPr/>
            </a:pPr>
            <a:r>
              <a:rPr lang="en-US" altLang="en-US" sz="2800"/>
              <a:t>Step 2 – Eliminate technically infeasible options </a:t>
            </a:r>
          </a:p>
          <a:p>
            <a:pPr eaLnBrk="1" hangingPunct="1">
              <a:defRPr/>
            </a:pPr>
            <a:r>
              <a:rPr lang="en-US" altLang="en-US" sz="2800"/>
              <a:t>Step 3 – Rank remaining control technologies by control effectiveness </a:t>
            </a:r>
          </a:p>
          <a:p>
            <a:pPr eaLnBrk="1" hangingPunct="1">
              <a:defRPr/>
            </a:pPr>
            <a:r>
              <a:rPr lang="en-US" altLang="en-US" sz="2800"/>
              <a:t>Step 4 – Evaluate cost effectiveness of controls and document results </a:t>
            </a:r>
          </a:p>
          <a:p>
            <a:pPr eaLnBrk="1" hangingPunct="1">
              <a:defRPr/>
            </a:pPr>
            <a:r>
              <a:rPr lang="en-US" altLang="en-US" sz="2800"/>
              <a:t>Step 5 – Select BACT  </a:t>
            </a:r>
          </a:p>
          <a:p>
            <a:pPr eaLnBrk="1" hangingPunct="1">
              <a:buFont typeface="Wingdings" panose="05000000000000000000" pitchFamily="2" charset="2"/>
              <a:buNone/>
              <a:defRPr/>
            </a:pPr>
            <a:r>
              <a:rPr lang="en-US" altLang="en-US" sz="2800"/>
              <a:t> </a:t>
            </a:r>
          </a:p>
        </p:txBody>
      </p:sp>
      <p:pic>
        <p:nvPicPr>
          <p:cNvPr id="669700" name="Picture 2">
            <a:extLst>
              <a:ext uri="{FF2B5EF4-FFF2-40B4-BE49-F238E27FC236}">
                <a16:creationId xmlns:a16="http://schemas.microsoft.com/office/drawing/2014/main" id="{0774A05A-207F-4F76-87E0-FBD2A7E60E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9701" name="Slide Number Placeholder 1">
            <a:extLst>
              <a:ext uri="{FF2B5EF4-FFF2-40B4-BE49-F238E27FC236}">
                <a16:creationId xmlns:a16="http://schemas.microsoft.com/office/drawing/2014/main" id="{88FB5D0B-C95E-49E2-B3DB-32CA4678216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BF5BEC5-CA29-42BA-95BE-F8BB03E7E7EF}" type="slidenum">
              <a:rPr lang="en-US" altLang="en-US" sz="1200">
                <a:solidFill>
                  <a:schemeClr val="bg2"/>
                </a:solidFill>
                <a:effectLst/>
              </a:rPr>
              <a:pPr algn="ctr" eaLnBrk="0" hangingPunct="0">
                <a:spcBef>
                  <a:spcPct val="0"/>
                </a:spcBef>
                <a:buClrTx/>
                <a:buSzTx/>
                <a:buFontTx/>
                <a:buNone/>
              </a:pPr>
              <a:t>286</a:t>
            </a:fld>
            <a:endParaRPr lang="en-US" altLang="en-US" sz="1200">
              <a:solidFill>
                <a:schemeClr val="bg2"/>
              </a:solidFill>
              <a:effectLst/>
            </a:endParaRP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2802" name="Rectangle 2">
            <a:extLst>
              <a:ext uri="{FF2B5EF4-FFF2-40B4-BE49-F238E27FC236}">
                <a16:creationId xmlns:a16="http://schemas.microsoft.com/office/drawing/2014/main" id="{EB1A59F1-3019-4EB6-ADE8-24935E5A6F18}"/>
              </a:ext>
            </a:extLst>
          </p:cNvPr>
          <p:cNvSpPr>
            <a:spLocks noGrp="1" noChangeArrowheads="1"/>
          </p:cNvSpPr>
          <p:nvPr>
            <p:ph type="title" idx="4294967295"/>
          </p:nvPr>
        </p:nvSpPr>
        <p:spPr/>
        <p:txBody>
          <a:bodyPr anchorCtr="0"/>
          <a:lstStyle/>
          <a:p>
            <a:pPr eaLnBrk="1" hangingPunct="1">
              <a:defRPr/>
            </a:pPr>
            <a:r>
              <a:rPr lang="en-US" altLang="en-US" sz="4000" b="1"/>
              <a:t>BACT Limitations</a:t>
            </a:r>
          </a:p>
        </p:txBody>
      </p:sp>
      <p:sp>
        <p:nvSpPr>
          <p:cNvPr id="332803" name="Rectangle 3">
            <a:extLst>
              <a:ext uri="{FF2B5EF4-FFF2-40B4-BE49-F238E27FC236}">
                <a16:creationId xmlns:a16="http://schemas.microsoft.com/office/drawing/2014/main" id="{41332B0F-742E-4C9C-B7FB-E4ACFB88E819}"/>
              </a:ext>
            </a:extLst>
          </p:cNvPr>
          <p:cNvSpPr>
            <a:spLocks noGrp="1" noChangeArrowheads="1"/>
          </p:cNvSpPr>
          <p:nvPr>
            <p:ph type="body" idx="4294967295"/>
          </p:nvPr>
        </p:nvSpPr>
        <p:spPr>
          <a:xfrm>
            <a:off x="458788" y="1600200"/>
            <a:ext cx="8229600" cy="4525963"/>
          </a:xfrm>
        </p:spPr>
        <p:txBody>
          <a:bodyPr/>
          <a:lstStyle/>
          <a:p>
            <a:pPr eaLnBrk="1" hangingPunct="1">
              <a:defRPr/>
            </a:pPr>
            <a:r>
              <a:rPr lang="en-US" altLang="en-US"/>
              <a:t>BACT Determination is site specific </a:t>
            </a:r>
          </a:p>
          <a:p>
            <a:pPr eaLnBrk="1" hangingPunct="1">
              <a:defRPr/>
            </a:pPr>
            <a:r>
              <a:rPr lang="en-US" altLang="en-US"/>
              <a:t>BACT does not redefine project</a:t>
            </a:r>
          </a:p>
          <a:p>
            <a:pPr lvl="1" eaLnBrk="1" hangingPunct="1">
              <a:defRPr/>
            </a:pPr>
            <a:r>
              <a:rPr lang="en-US" altLang="en-US"/>
              <a:t>BACT does not mandate changes in process or fuel (i.e. a coal fired power plant does not have to be gas fired)</a:t>
            </a:r>
          </a:p>
          <a:p>
            <a:pPr eaLnBrk="1" hangingPunct="1">
              <a:defRPr/>
            </a:pPr>
            <a:r>
              <a:rPr lang="en-US" altLang="en-US"/>
              <a:t>BACT for GHG for “Anyway PSD Sources” will be addressed separately</a:t>
            </a:r>
          </a:p>
        </p:txBody>
      </p:sp>
      <p:pic>
        <p:nvPicPr>
          <p:cNvPr id="671748" name="Picture 2">
            <a:extLst>
              <a:ext uri="{FF2B5EF4-FFF2-40B4-BE49-F238E27FC236}">
                <a16:creationId xmlns:a16="http://schemas.microsoft.com/office/drawing/2014/main" id="{5AAE6A2B-D67D-4834-B9C1-90838C9291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1749" name="Slide Number Placeholder 1">
            <a:extLst>
              <a:ext uri="{FF2B5EF4-FFF2-40B4-BE49-F238E27FC236}">
                <a16:creationId xmlns:a16="http://schemas.microsoft.com/office/drawing/2014/main" id="{BAC864A2-20A9-44E1-AA60-8A7A76E0308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EAC7DA1-DFF4-4F11-82C1-4C1A5FA50F75}" type="slidenum">
              <a:rPr lang="en-US" altLang="en-US" sz="1200">
                <a:solidFill>
                  <a:schemeClr val="bg2"/>
                </a:solidFill>
                <a:effectLst/>
              </a:rPr>
              <a:pPr algn="ctr" eaLnBrk="0" hangingPunct="0">
                <a:spcBef>
                  <a:spcPct val="0"/>
                </a:spcBef>
                <a:buClrTx/>
                <a:buSzTx/>
                <a:buFontTx/>
                <a:buNone/>
              </a:pPr>
              <a:t>287</a:t>
            </a:fld>
            <a:endParaRPr lang="en-US" altLang="en-US" sz="1200">
              <a:solidFill>
                <a:schemeClr val="bg2"/>
              </a:solidFill>
              <a:effectLst/>
            </a:endParaRPr>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3826" name="Rectangle 2">
            <a:extLst>
              <a:ext uri="{FF2B5EF4-FFF2-40B4-BE49-F238E27FC236}">
                <a16:creationId xmlns:a16="http://schemas.microsoft.com/office/drawing/2014/main" id="{5F715D33-FADE-4949-BBFC-CE4DC8D4B9CC}"/>
              </a:ext>
            </a:extLst>
          </p:cNvPr>
          <p:cNvSpPr>
            <a:spLocks noGrp="1" noChangeArrowheads="1"/>
          </p:cNvSpPr>
          <p:nvPr>
            <p:ph type="title" idx="4294967295"/>
          </p:nvPr>
        </p:nvSpPr>
        <p:spPr>
          <a:xfrm>
            <a:off x="457200" y="152400"/>
            <a:ext cx="8228013" cy="1143000"/>
          </a:xfrm>
        </p:spPr>
        <p:txBody>
          <a:bodyPr anchorCtr="0"/>
          <a:lstStyle/>
          <a:p>
            <a:pPr eaLnBrk="1" hangingPunct="1">
              <a:defRPr/>
            </a:pPr>
            <a:r>
              <a:rPr lang="en-US" altLang="en-US" sz="4000" b="1"/>
              <a:t>BACT TYPES</a:t>
            </a:r>
          </a:p>
        </p:txBody>
      </p:sp>
      <p:sp>
        <p:nvSpPr>
          <p:cNvPr id="333827" name="Rectangle 3">
            <a:extLst>
              <a:ext uri="{FF2B5EF4-FFF2-40B4-BE49-F238E27FC236}">
                <a16:creationId xmlns:a16="http://schemas.microsoft.com/office/drawing/2014/main" id="{DC45A262-E410-4C63-808A-94A68A9EF295}"/>
              </a:ext>
            </a:extLst>
          </p:cNvPr>
          <p:cNvSpPr>
            <a:spLocks noGrp="1" noChangeArrowheads="1"/>
          </p:cNvSpPr>
          <p:nvPr>
            <p:ph type="body" sz="half" idx="4294967295"/>
          </p:nvPr>
        </p:nvSpPr>
        <p:spPr>
          <a:xfrm>
            <a:off x="457200" y="1828800"/>
            <a:ext cx="7924800" cy="4208463"/>
          </a:xfrm>
        </p:spPr>
        <p:txBody>
          <a:bodyPr/>
          <a:lstStyle/>
          <a:p>
            <a:pPr eaLnBrk="1" hangingPunct="1">
              <a:lnSpc>
                <a:spcPct val="80000"/>
              </a:lnSpc>
              <a:defRPr/>
            </a:pPr>
            <a:r>
              <a:rPr lang="en-US" altLang="en-US" sz="2400" b="1" i="1"/>
              <a:t>Inherently Lower-Emitting Processes/Practices</a:t>
            </a:r>
            <a:r>
              <a:rPr lang="en-US" altLang="en-US" sz="2400"/>
              <a:t>, including the use of materials and production processes and work practices that prevent emissions and result in lower "production-specific" emissions; and </a:t>
            </a:r>
          </a:p>
          <a:p>
            <a:pPr eaLnBrk="1" hangingPunct="1">
              <a:lnSpc>
                <a:spcPct val="80000"/>
              </a:lnSpc>
              <a:defRPr/>
            </a:pPr>
            <a:r>
              <a:rPr lang="en-US" altLang="en-US" sz="2400" b="1" i="1"/>
              <a:t>Add-on Controls</a:t>
            </a:r>
            <a:r>
              <a:rPr lang="en-US" altLang="en-US" sz="2400"/>
              <a:t>, such as scrubbers, fabric filters, thermal oxidizers and other devices that control and reduce emissions after they are produced. </a:t>
            </a:r>
          </a:p>
          <a:p>
            <a:pPr eaLnBrk="1" hangingPunct="1">
              <a:lnSpc>
                <a:spcPct val="80000"/>
              </a:lnSpc>
              <a:defRPr/>
            </a:pPr>
            <a:r>
              <a:rPr lang="en-US" altLang="en-US" sz="2400" b="1" i="1"/>
              <a:t>Combinations of Inherently Lower Emitting Processes and Add-on Controls</a:t>
            </a:r>
            <a:r>
              <a:rPr lang="en-US" altLang="en-US" sz="2400"/>
              <a:t>. For example, the application of combustion and post-combustion controls to reduce NOx emissions at a gas-fired Combined Cycle Gas Turbine</a:t>
            </a:r>
          </a:p>
        </p:txBody>
      </p:sp>
      <p:pic>
        <p:nvPicPr>
          <p:cNvPr id="673796" name="Picture 2">
            <a:extLst>
              <a:ext uri="{FF2B5EF4-FFF2-40B4-BE49-F238E27FC236}">
                <a16:creationId xmlns:a16="http://schemas.microsoft.com/office/drawing/2014/main" id="{05CA8E51-0D14-4914-8528-2CD930E6B4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3797" name="Slide Number Placeholder 1">
            <a:extLst>
              <a:ext uri="{FF2B5EF4-FFF2-40B4-BE49-F238E27FC236}">
                <a16:creationId xmlns:a16="http://schemas.microsoft.com/office/drawing/2014/main" id="{D0CE7E54-48F6-4E01-95CF-7098C8FAB1A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4947AD0-6B62-461F-8513-EF55C14B7686}" type="slidenum">
              <a:rPr lang="en-US" altLang="en-US" sz="1200">
                <a:solidFill>
                  <a:schemeClr val="bg2"/>
                </a:solidFill>
                <a:effectLst/>
              </a:rPr>
              <a:pPr algn="ctr" eaLnBrk="0" hangingPunct="0">
                <a:spcBef>
                  <a:spcPct val="0"/>
                </a:spcBef>
                <a:buClrTx/>
                <a:buSzTx/>
                <a:buFontTx/>
                <a:buNone/>
              </a:pPr>
              <a:t>288</a:t>
            </a:fld>
            <a:endParaRPr lang="en-US" altLang="en-US" sz="1200">
              <a:solidFill>
                <a:schemeClr val="bg2"/>
              </a:solidFill>
              <a:effectLst/>
            </a:endParaRPr>
          </a:p>
        </p:txBody>
      </p:sp>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4850" name="Rectangle 2">
            <a:extLst>
              <a:ext uri="{FF2B5EF4-FFF2-40B4-BE49-F238E27FC236}">
                <a16:creationId xmlns:a16="http://schemas.microsoft.com/office/drawing/2014/main" id="{F5B0602F-88E3-4DE7-B460-89F13293EA77}"/>
              </a:ext>
            </a:extLst>
          </p:cNvPr>
          <p:cNvSpPr>
            <a:spLocks noGrp="1" noChangeArrowheads="1"/>
          </p:cNvSpPr>
          <p:nvPr>
            <p:ph type="title" idx="4294967295"/>
          </p:nvPr>
        </p:nvSpPr>
        <p:spPr/>
        <p:txBody>
          <a:bodyPr anchorCtr="0"/>
          <a:lstStyle/>
          <a:p>
            <a:pPr eaLnBrk="1" hangingPunct="1">
              <a:defRPr/>
            </a:pPr>
            <a:r>
              <a:rPr lang="en-US" altLang="en-US" sz="4000" b="1"/>
              <a:t>BACT Sources</a:t>
            </a:r>
          </a:p>
        </p:txBody>
      </p:sp>
      <p:sp>
        <p:nvSpPr>
          <p:cNvPr id="334851" name="Rectangle 3">
            <a:extLst>
              <a:ext uri="{FF2B5EF4-FFF2-40B4-BE49-F238E27FC236}">
                <a16:creationId xmlns:a16="http://schemas.microsoft.com/office/drawing/2014/main" id="{3E31DDB4-02A2-487B-929F-9F89EC6007D1}"/>
              </a:ext>
            </a:extLst>
          </p:cNvPr>
          <p:cNvSpPr>
            <a:spLocks noGrp="1" noChangeArrowheads="1"/>
          </p:cNvSpPr>
          <p:nvPr>
            <p:ph type="body" sz="half" idx="4294967295"/>
          </p:nvPr>
        </p:nvSpPr>
        <p:spPr>
          <a:xfrm>
            <a:off x="795338" y="1752600"/>
            <a:ext cx="7586662" cy="4572000"/>
          </a:xfrm>
        </p:spPr>
        <p:txBody>
          <a:bodyPr/>
          <a:lstStyle/>
          <a:p>
            <a:pPr eaLnBrk="1" hangingPunct="1">
              <a:defRPr/>
            </a:pPr>
            <a:r>
              <a:rPr lang="en-US" altLang="en-US" sz="2800"/>
              <a:t>Data sources for Determining Feasible control technology include:</a:t>
            </a:r>
          </a:p>
          <a:p>
            <a:pPr eaLnBrk="1" hangingPunct="1">
              <a:defRPr/>
            </a:pPr>
            <a:endParaRPr lang="en-US" altLang="en-US" sz="2800"/>
          </a:p>
        </p:txBody>
      </p:sp>
      <p:sp>
        <p:nvSpPr>
          <p:cNvPr id="675844" name="Rectangle 7">
            <a:extLst>
              <a:ext uri="{FF2B5EF4-FFF2-40B4-BE49-F238E27FC236}">
                <a16:creationId xmlns:a16="http://schemas.microsoft.com/office/drawing/2014/main" id="{27967B40-423C-4FC3-B77E-C205AFCD5F02}"/>
              </a:ext>
            </a:extLst>
          </p:cNvPr>
          <p:cNvSpPr>
            <a:spLocks noChangeArrowheads="1"/>
          </p:cNvSpPr>
          <p:nvPr/>
        </p:nvSpPr>
        <p:spPr bwMode="auto">
          <a:xfrm>
            <a:off x="304800" y="2438400"/>
            <a:ext cx="7848600" cy="422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257300" indent="-3429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endParaRPr lang="en-US" altLang="en-US" sz="1800"/>
          </a:p>
          <a:p>
            <a:pPr lvl="2">
              <a:spcBef>
                <a:spcPct val="0"/>
              </a:spcBef>
              <a:buClrTx/>
            </a:pPr>
            <a:r>
              <a:rPr lang="en-US" altLang="en-US" sz="2000"/>
              <a:t> EPA's BACT/LAER Clearinghouse and Control Technology Center; </a:t>
            </a:r>
          </a:p>
          <a:p>
            <a:pPr lvl="2">
              <a:spcBef>
                <a:spcPct val="0"/>
              </a:spcBef>
              <a:buClrTx/>
            </a:pPr>
            <a:endParaRPr lang="en-US" altLang="en-US" sz="700"/>
          </a:p>
          <a:p>
            <a:pPr lvl="2">
              <a:spcBef>
                <a:spcPct val="0"/>
              </a:spcBef>
              <a:buClrTx/>
            </a:pPr>
            <a:r>
              <a:rPr lang="en-US" altLang="en-US" sz="2000"/>
              <a:t> Best Available Control Technology Guideline - South Coast Air Quality Management District; </a:t>
            </a:r>
          </a:p>
          <a:p>
            <a:pPr lvl="2">
              <a:spcBef>
                <a:spcPct val="0"/>
              </a:spcBef>
              <a:buClrTx/>
            </a:pPr>
            <a:endParaRPr lang="en-US" altLang="en-US" sz="700"/>
          </a:p>
          <a:p>
            <a:pPr lvl="2">
              <a:spcBef>
                <a:spcPct val="0"/>
              </a:spcBef>
              <a:buClrTx/>
            </a:pPr>
            <a:r>
              <a:rPr lang="en-US" altLang="en-US" sz="2000"/>
              <a:t> Control technology vendors; </a:t>
            </a:r>
          </a:p>
          <a:p>
            <a:pPr lvl="2">
              <a:spcBef>
                <a:spcPct val="0"/>
              </a:spcBef>
              <a:buClrTx/>
            </a:pPr>
            <a:endParaRPr lang="en-US" altLang="en-US" sz="700"/>
          </a:p>
          <a:p>
            <a:pPr lvl="2">
              <a:spcBef>
                <a:spcPct val="0"/>
              </a:spcBef>
              <a:buClrTx/>
            </a:pPr>
            <a:r>
              <a:rPr lang="en-US" altLang="en-US" sz="2000"/>
              <a:t> Federal/State/Local new source review permits and associated inspection/performance test reports; </a:t>
            </a:r>
          </a:p>
          <a:p>
            <a:pPr lvl="2">
              <a:spcBef>
                <a:spcPct val="0"/>
              </a:spcBef>
              <a:buClrTx/>
            </a:pPr>
            <a:endParaRPr lang="en-US" altLang="en-US" sz="700"/>
          </a:p>
          <a:p>
            <a:pPr lvl="2">
              <a:spcBef>
                <a:spcPct val="0"/>
              </a:spcBef>
              <a:buClrTx/>
            </a:pPr>
            <a:r>
              <a:rPr lang="en-US" altLang="en-US" sz="2000"/>
              <a:t> Environmental consultants; </a:t>
            </a:r>
          </a:p>
          <a:p>
            <a:pPr lvl="2">
              <a:spcBef>
                <a:spcPct val="0"/>
              </a:spcBef>
              <a:buClrTx/>
            </a:pPr>
            <a:endParaRPr lang="en-US" altLang="en-US" sz="700"/>
          </a:p>
          <a:p>
            <a:pPr lvl="2">
              <a:spcBef>
                <a:spcPct val="0"/>
              </a:spcBef>
              <a:buClrTx/>
            </a:pPr>
            <a:r>
              <a:rPr lang="en-US" altLang="en-US" sz="2000"/>
              <a:t> Technical journals, reports and newsletters air pollution control seminars</a:t>
            </a:r>
          </a:p>
          <a:p>
            <a:pPr>
              <a:spcBef>
                <a:spcPct val="0"/>
              </a:spcBef>
              <a:buClrTx/>
              <a:buSzTx/>
              <a:buFontTx/>
              <a:buNone/>
            </a:pPr>
            <a:endParaRPr lang="en-US" altLang="en-US" sz="1800"/>
          </a:p>
        </p:txBody>
      </p:sp>
      <p:pic>
        <p:nvPicPr>
          <p:cNvPr id="675845" name="Picture 2">
            <a:extLst>
              <a:ext uri="{FF2B5EF4-FFF2-40B4-BE49-F238E27FC236}">
                <a16:creationId xmlns:a16="http://schemas.microsoft.com/office/drawing/2014/main" id="{497E4015-40B6-4CDD-B214-1ECD9360C4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846" name="Slide Number Placeholder 1">
            <a:extLst>
              <a:ext uri="{FF2B5EF4-FFF2-40B4-BE49-F238E27FC236}">
                <a16:creationId xmlns:a16="http://schemas.microsoft.com/office/drawing/2014/main" id="{E2789949-698E-49E0-A83F-2C610F84634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98A3766-27A0-44D0-8A92-5DCFBA952A60}" type="slidenum">
              <a:rPr lang="en-US" altLang="en-US" sz="1200">
                <a:solidFill>
                  <a:schemeClr val="bg2"/>
                </a:solidFill>
                <a:effectLst/>
              </a:rPr>
              <a:pPr algn="ctr" eaLnBrk="0" hangingPunct="0">
                <a:spcBef>
                  <a:spcPct val="0"/>
                </a:spcBef>
                <a:buClrTx/>
                <a:buSzTx/>
                <a:buFontTx/>
                <a:buNone/>
              </a:pPr>
              <a:t>289</a:t>
            </a:fld>
            <a:endParaRPr lang="en-US" altLang="en-US" sz="1200">
              <a:solidFill>
                <a:schemeClr val="bg2"/>
              </a:solidFill>
              <a:effectLst/>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C3C6325-0412-45B3-43FA-89398D1C8F53}"/>
              </a:ext>
            </a:extLst>
          </p:cNvPr>
          <p:cNvSpPr>
            <a:spLocks noGrp="1"/>
          </p:cNvSpPr>
          <p:nvPr>
            <p:ph type="sldNum" sz="quarter" idx="12"/>
          </p:nvPr>
        </p:nvSpPr>
        <p:spPr/>
        <p:txBody>
          <a:bodyPr/>
          <a:lstStyle/>
          <a:p>
            <a:fld id="{DFC8FB2E-A4FD-43D7-B5DF-57D50CBB48DF}" type="slidenum">
              <a:rPr lang="en-US" altLang="en-US" smtClean="0"/>
              <a:pPr/>
              <a:t>29</a:t>
            </a:fld>
            <a:endParaRPr lang="en-US" altLang="en-US"/>
          </a:p>
        </p:txBody>
      </p:sp>
      <p:pic>
        <p:nvPicPr>
          <p:cNvPr id="3" name="Picture 2">
            <a:extLst>
              <a:ext uri="{FF2B5EF4-FFF2-40B4-BE49-F238E27FC236}">
                <a16:creationId xmlns:a16="http://schemas.microsoft.com/office/drawing/2014/main" id="{D7C037D4-4272-FE82-3B4E-F96C62A2B3E0}"/>
              </a:ext>
            </a:extLst>
          </p:cNvPr>
          <p:cNvPicPr>
            <a:picLocks noChangeAspect="1"/>
          </p:cNvPicPr>
          <p:nvPr/>
        </p:nvPicPr>
        <p:blipFill>
          <a:blip r:embed="rId2"/>
          <a:stretch>
            <a:fillRect/>
          </a:stretch>
        </p:blipFill>
        <p:spPr>
          <a:xfrm>
            <a:off x="51954" y="415636"/>
            <a:ext cx="9092046" cy="6061363"/>
          </a:xfrm>
          <a:prstGeom prst="rect">
            <a:avLst/>
          </a:prstGeom>
        </p:spPr>
      </p:pic>
    </p:spTree>
    <p:extLst>
      <p:ext uri="{BB962C8B-B14F-4D97-AF65-F5344CB8AC3E}">
        <p14:creationId xmlns:p14="http://schemas.microsoft.com/office/powerpoint/2010/main" val="1562785186"/>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5874" name="Rectangle 2">
            <a:extLst>
              <a:ext uri="{FF2B5EF4-FFF2-40B4-BE49-F238E27FC236}">
                <a16:creationId xmlns:a16="http://schemas.microsoft.com/office/drawing/2014/main" id="{DA11EFF7-C7FF-4966-A088-3CEE9234AD89}"/>
              </a:ext>
            </a:extLst>
          </p:cNvPr>
          <p:cNvSpPr>
            <a:spLocks noGrp="1" noChangeArrowheads="1"/>
          </p:cNvSpPr>
          <p:nvPr>
            <p:ph type="title" idx="4294967295"/>
          </p:nvPr>
        </p:nvSpPr>
        <p:spPr/>
        <p:txBody>
          <a:bodyPr anchorCtr="0"/>
          <a:lstStyle/>
          <a:p>
            <a:pPr eaLnBrk="1" hangingPunct="1">
              <a:defRPr/>
            </a:pPr>
            <a:r>
              <a:rPr lang="en-US" altLang="en-US" sz="4000" b="1"/>
              <a:t>BACT/LAER Clearinghouse</a:t>
            </a:r>
          </a:p>
        </p:txBody>
      </p:sp>
      <p:sp>
        <p:nvSpPr>
          <p:cNvPr id="335875" name="Rectangle 3">
            <a:extLst>
              <a:ext uri="{FF2B5EF4-FFF2-40B4-BE49-F238E27FC236}">
                <a16:creationId xmlns:a16="http://schemas.microsoft.com/office/drawing/2014/main" id="{66CEB642-89C0-4189-8382-AEBC4086A951}"/>
              </a:ext>
            </a:extLst>
          </p:cNvPr>
          <p:cNvSpPr>
            <a:spLocks noGrp="1" noChangeArrowheads="1"/>
          </p:cNvSpPr>
          <p:nvPr>
            <p:ph type="body" idx="4294967295"/>
          </p:nvPr>
        </p:nvSpPr>
        <p:spPr/>
        <p:txBody>
          <a:bodyPr/>
          <a:lstStyle/>
          <a:p>
            <a:pPr eaLnBrk="1" hangingPunct="1">
              <a:defRPr/>
            </a:pPr>
            <a:r>
              <a:rPr lang="en-US" altLang="en-US"/>
              <a:t>Data on:</a:t>
            </a:r>
          </a:p>
          <a:p>
            <a:pPr lvl="1" eaLnBrk="1" hangingPunct="1">
              <a:defRPr/>
            </a:pPr>
            <a:r>
              <a:rPr lang="en-US" altLang="en-US"/>
              <a:t> Source Type (i.e. boiler, turbine etc)</a:t>
            </a:r>
          </a:p>
          <a:p>
            <a:pPr lvl="1" eaLnBrk="1" hangingPunct="1">
              <a:defRPr/>
            </a:pPr>
            <a:r>
              <a:rPr lang="en-US" altLang="en-US"/>
              <a:t>Type of Permit (NSR or PSD)</a:t>
            </a:r>
          </a:p>
          <a:p>
            <a:pPr lvl="1" eaLnBrk="1" hangingPunct="1">
              <a:defRPr/>
            </a:pPr>
            <a:r>
              <a:rPr lang="en-US" altLang="en-US"/>
              <a:t>Allowed Emission Rate in various units</a:t>
            </a:r>
          </a:p>
          <a:p>
            <a:pPr lvl="1" eaLnBrk="1" hangingPunct="1">
              <a:defRPr/>
            </a:pPr>
            <a:r>
              <a:rPr lang="en-US" altLang="en-US"/>
              <a:t>Basis for emission rate</a:t>
            </a:r>
          </a:p>
          <a:p>
            <a:pPr lvl="1" eaLnBrk="1" hangingPunct="1">
              <a:defRPr/>
            </a:pPr>
            <a:endParaRPr lang="en-US" altLang="en-US"/>
          </a:p>
        </p:txBody>
      </p:sp>
      <p:pic>
        <p:nvPicPr>
          <p:cNvPr id="677892" name="Picture 2">
            <a:extLst>
              <a:ext uri="{FF2B5EF4-FFF2-40B4-BE49-F238E27FC236}">
                <a16:creationId xmlns:a16="http://schemas.microsoft.com/office/drawing/2014/main" id="{79FDA98F-377D-4E47-A5E7-C5A7829BBD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7893" name="Slide Number Placeholder 1">
            <a:extLst>
              <a:ext uri="{FF2B5EF4-FFF2-40B4-BE49-F238E27FC236}">
                <a16:creationId xmlns:a16="http://schemas.microsoft.com/office/drawing/2014/main" id="{824588ED-B181-42DB-8D11-67D48291624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49DD06B-0644-4118-BAFD-613A0CAE1D4B}" type="slidenum">
              <a:rPr lang="en-US" altLang="en-US" sz="1200">
                <a:solidFill>
                  <a:schemeClr val="bg2"/>
                </a:solidFill>
                <a:effectLst/>
              </a:rPr>
              <a:pPr algn="ctr" eaLnBrk="0" hangingPunct="0">
                <a:spcBef>
                  <a:spcPct val="0"/>
                </a:spcBef>
                <a:buClrTx/>
                <a:buSzTx/>
                <a:buFontTx/>
                <a:buNone/>
              </a:pPr>
              <a:t>290</a:t>
            </a:fld>
            <a:endParaRPr lang="en-US" altLang="en-US" sz="1200">
              <a:solidFill>
                <a:schemeClr val="bg2"/>
              </a:solidFill>
              <a:effectLst/>
            </a:endParaRPr>
          </a:p>
        </p:txBody>
      </p:sp>
    </p:spTree>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6898" name="Rectangle 2">
            <a:extLst>
              <a:ext uri="{FF2B5EF4-FFF2-40B4-BE49-F238E27FC236}">
                <a16:creationId xmlns:a16="http://schemas.microsoft.com/office/drawing/2014/main" id="{8A608846-2C3A-42DE-8472-67FEF8927471}"/>
              </a:ext>
            </a:extLst>
          </p:cNvPr>
          <p:cNvSpPr>
            <a:spLocks noGrp="1" noChangeArrowheads="1"/>
          </p:cNvSpPr>
          <p:nvPr>
            <p:ph type="title" idx="4294967295"/>
          </p:nvPr>
        </p:nvSpPr>
        <p:spPr/>
        <p:txBody>
          <a:bodyPr anchorCtr="0"/>
          <a:lstStyle/>
          <a:p>
            <a:pPr eaLnBrk="1" hangingPunct="1">
              <a:defRPr/>
            </a:pPr>
            <a:r>
              <a:rPr lang="en-US" altLang="en-US" sz="4000" b="1"/>
              <a:t>BACT/LAER Clearinghouse (Cont’d)</a:t>
            </a:r>
          </a:p>
        </p:txBody>
      </p:sp>
      <p:sp>
        <p:nvSpPr>
          <p:cNvPr id="336899" name="Rectangle 3">
            <a:extLst>
              <a:ext uri="{FF2B5EF4-FFF2-40B4-BE49-F238E27FC236}">
                <a16:creationId xmlns:a16="http://schemas.microsoft.com/office/drawing/2014/main" id="{0ED1D0EF-42E3-4810-B038-77F3A32A199E}"/>
              </a:ext>
            </a:extLst>
          </p:cNvPr>
          <p:cNvSpPr>
            <a:spLocks noGrp="1" noChangeArrowheads="1"/>
          </p:cNvSpPr>
          <p:nvPr>
            <p:ph type="body" idx="4294967295"/>
          </p:nvPr>
        </p:nvSpPr>
        <p:spPr>
          <a:xfrm>
            <a:off x="457200" y="1763713"/>
            <a:ext cx="8229600" cy="4362450"/>
          </a:xfrm>
        </p:spPr>
        <p:txBody>
          <a:bodyPr/>
          <a:lstStyle/>
          <a:p>
            <a:pPr eaLnBrk="1" hangingPunct="1">
              <a:defRPr/>
            </a:pPr>
            <a:r>
              <a:rPr lang="en-US" altLang="en-US"/>
              <a:t>Control Levels will vary by Locality </a:t>
            </a:r>
          </a:p>
          <a:p>
            <a:pPr eaLnBrk="1" hangingPunct="1">
              <a:defRPr/>
            </a:pPr>
            <a:r>
              <a:rPr lang="en-US" altLang="en-US"/>
              <a:t>Control Levels will vary by process and manufacturer</a:t>
            </a:r>
          </a:p>
          <a:p>
            <a:pPr eaLnBrk="1" hangingPunct="1">
              <a:defRPr/>
            </a:pPr>
            <a:r>
              <a:rPr lang="en-US" altLang="en-US">
                <a:hlinkClick r:id="rId3"/>
              </a:rPr>
              <a:t>https://cfpub.epa.gov/RBLC/</a:t>
            </a:r>
            <a:endParaRPr lang="en-US" altLang="en-US"/>
          </a:p>
          <a:p>
            <a:pPr eaLnBrk="1" hangingPunct="1">
              <a:defRPr/>
            </a:pPr>
            <a:r>
              <a:rPr lang="en-US" altLang="en-US"/>
              <a:t>Other agencies have clearinghouse documents</a:t>
            </a:r>
          </a:p>
          <a:p>
            <a:pPr eaLnBrk="1" hangingPunct="1">
              <a:defRPr/>
            </a:pPr>
            <a:r>
              <a:rPr lang="en-US" altLang="en-US"/>
              <a:t>CARB, SCAQMD, BAAQMD, SJVAPCD</a:t>
            </a:r>
          </a:p>
        </p:txBody>
      </p:sp>
      <p:pic>
        <p:nvPicPr>
          <p:cNvPr id="679940" name="Picture 2">
            <a:extLst>
              <a:ext uri="{FF2B5EF4-FFF2-40B4-BE49-F238E27FC236}">
                <a16:creationId xmlns:a16="http://schemas.microsoft.com/office/drawing/2014/main" id="{9F482DF2-FB61-44D4-8A45-76EF051E3E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1765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9941" name="Picture 2">
            <a:extLst>
              <a:ext uri="{FF2B5EF4-FFF2-40B4-BE49-F238E27FC236}">
                <a16:creationId xmlns:a16="http://schemas.microsoft.com/office/drawing/2014/main" id="{83D32B9F-61A0-4522-B079-4918825811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08125"/>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9942" name="Slide Number Placeholder 1">
            <a:extLst>
              <a:ext uri="{FF2B5EF4-FFF2-40B4-BE49-F238E27FC236}">
                <a16:creationId xmlns:a16="http://schemas.microsoft.com/office/drawing/2014/main" id="{5FF0869D-5941-4373-915D-D036585704A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3982001-09E3-47DC-92C9-27A4BE7B0AEA}" type="slidenum">
              <a:rPr lang="en-US" altLang="en-US" sz="1200">
                <a:solidFill>
                  <a:schemeClr val="bg2"/>
                </a:solidFill>
                <a:effectLst/>
              </a:rPr>
              <a:pPr algn="ctr" eaLnBrk="0" hangingPunct="0">
                <a:spcBef>
                  <a:spcPct val="0"/>
                </a:spcBef>
                <a:buClrTx/>
                <a:buSzTx/>
                <a:buFontTx/>
                <a:buNone/>
              </a:pPr>
              <a:t>291</a:t>
            </a:fld>
            <a:endParaRPr lang="en-US" altLang="en-US" sz="1200">
              <a:solidFill>
                <a:schemeClr val="bg2"/>
              </a:solidFill>
              <a:effectLst/>
            </a:endParaRPr>
          </a:p>
        </p:txBody>
      </p:sp>
    </p:spTree>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7922" name="Rectangle 2">
            <a:extLst>
              <a:ext uri="{FF2B5EF4-FFF2-40B4-BE49-F238E27FC236}">
                <a16:creationId xmlns:a16="http://schemas.microsoft.com/office/drawing/2014/main" id="{FC1CA337-2F2C-426F-A92D-8EE004A6F852}"/>
              </a:ext>
            </a:extLst>
          </p:cNvPr>
          <p:cNvSpPr>
            <a:spLocks noGrp="1" noChangeArrowheads="1"/>
          </p:cNvSpPr>
          <p:nvPr>
            <p:ph type="title" idx="4294967295"/>
          </p:nvPr>
        </p:nvSpPr>
        <p:spPr/>
        <p:txBody>
          <a:bodyPr anchorCtr="0"/>
          <a:lstStyle/>
          <a:p>
            <a:pPr eaLnBrk="1" hangingPunct="1">
              <a:defRPr/>
            </a:pPr>
            <a:r>
              <a:rPr lang="en-US" altLang="en-US" sz="4000" b="1"/>
              <a:t>BACT Determination</a:t>
            </a:r>
          </a:p>
        </p:txBody>
      </p:sp>
      <p:sp>
        <p:nvSpPr>
          <p:cNvPr id="337923" name="Rectangle 3">
            <a:extLst>
              <a:ext uri="{FF2B5EF4-FFF2-40B4-BE49-F238E27FC236}">
                <a16:creationId xmlns:a16="http://schemas.microsoft.com/office/drawing/2014/main" id="{4ABAA9F7-AB52-497B-A893-95786EE4ACCB}"/>
              </a:ext>
            </a:extLst>
          </p:cNvPr>
          <p:cNvSpPr>
            <a:spLocks noGrp="1" noChangeArrowheads="1"/>
          </p:cNvSpPr>
          <p:nvPr>
            <p:ph type="body" idx="4294967295"/>
          </p:nvPr>
        </p:nvSpPr>
        <p:spPr/>
        <p:txBody>
          <a:bodyPr/>
          <a:lstStyle/>
          <a:p>
            <a:pPr eaLnBrk="1" hangingPunct="1">
              <a:defRPr/>
            </a:pPr>
            <a:r>
              <a:rPr lang="en-US" altLang="en-US" dirty="0"/>
              <a:t>Example:</a:t>
            </a:r>
          </a:p>
          <a:p>
            <a:pPr lvl="1" eaLnBrk="1" hangingPunct="1">
              <a:defRPr/>
            </a:pPr>
            <a:r>
              <a:rPr lang="en-US" altLang="en-US" dirty="0"/>
              <a:t>Simple cycle gas turbine for peaking power Added to existing major source </a:t>
            </a:r>
          </a:p>
          <a:p>
            <a:pPr lvl="1" eaLnBrk="1" hangingPunct="1">
              <a:defRPr/>
            </a:pPr>
            <a:r>
              <a:rPr lang="en-US" altLang="en-US" dirty="0"/>
              <a:t>Existing plant has potential to emit (PTE) more than 250 </a:t>
            </a:r>
            <a:r>
              <a:rPr lang="en-US" altLang="en-US" dirty="0" err="1"/>
              <a:t>tpy</a:t>
            </a:r>
            <a:r>
              <a:rPr lang="en-US" altLang="en-US" dirty="0"/>
              <a:t> of NOx</a:t>
            </a:r>
          </a:p>
          <a:p>
            <a:pPr lvl="1" eaLnBrk="1" hangingPunct="1">
              <a:defRPr/>
            </a:pPr>
            <a:r>
              <a:rPr lang="en-US" altLang="en-US" dirty="0"/>
              <a:t>New peaking gas turbine has NOx PTE &gt; 40 </a:t>
            </a:r>
            <a:r>
              <a:rPr lang="en-US" altLang="en-US" dirty="0" err="1"/>
              <a:t>tpy</a:t>
            </a:r>
            <a:r>
              <a:rPr lang="en-US" altLang="en-US" dirty="0"/>
              <a:t>, but &lt; 100 </a:t>
            </a:r>
            <a:r>
              <a:rPr lang="en-US" altLang="en-US" dirty="0" err="1"/>
              <a:t>tpy</a:t>
            </a:r>
            <a:r>
              <a:rPr lang="en-US" altLang="en-US" dirty="0"/>
              <a:t> CO</a:t>
            </a:r>
          </a:p>
          <a:p>
            <a:pPr lvl="1" eaLnBrk="1" hangingPunct="1">
              <a:defRPr/>
            </a:pPr>
            <a:r>
              <a:rPr lang="en-US" altLang="en-US" dirty="0"/>
              <a:t>New turbine is subject to PSD BACT for NOx</a:t>
            </a:r>
          </a:p>
          <a:p>
            <a:pPr lvl="1" eaLnBrk="1" hangingPunct="1">
              <a:defRPr/>
            </a:pPr>
            <a:endParaRPr lang="en-US" altLang="en-US" dirty="0"/>
          </a:p>
          <a:p>
            <a:pPr lvl="1" eaLnBrk="1" hangingPunct="1">
              <a:defRPr/>
            </a:pPr>
            <a:endParaRPr lang="en-US" altLang="en-US" dirty="0"/>
          </a:p>
        </p:txBody>
      </p:sp>
      <p:pic>
        <p:nvPicPr>
          <p:cNvPr id="681988" name="Picture 2">
            <a:extLst>
              <a:ext uri="{FF2B5EF4-FFF2-40B4-BE49-F238E27FC236}">
                <a16:creationId xmlns:a16="http://schemas.microsoft.com/office/drawing/2014/main" id="{47EA0015-EF10-41C1-8525-4EE5D7DBAC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1989" name="Slide Number Placeholder 1">
            <a:extLst>
              <a:ext uri="{FF2B5EF4-FFF2-40B4-BE49-F238E27FC236}">
                <a16:creationId xmlns:a16="http://schemas.microsoft.com/office/drawing/2014/main" id="{9AEB14DD-A724-4CA9-8DE1-1FD611DD329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F6FFEB5-5A1A-466F-8412-1EE34F22527A}" type="slidenum">
              <a:rPr lang="en-US" altLang="en-US" sz="1200">
                <a:solidFill>
                  <a:schemeClr val="bg2"/>
                </a:solidFill>
                <a:effectLst/>
              </a:rPr>
              <a:pPr algn="ctr" eaLnBrk="0" hangingPunct="0">
                <a:spcBef>
                  <a:spcPct val="0"/>
                </a:spcBef>
                <a:buClrTx/>
                <a:buSzTx/>
                <a:buFontTx/>
                <a:buNone/>
              </a:pPr>
              <a:t>292</a:t>
            </a:fld>
            <a:endParaRPr lang="en-US" altLang="en-US" sz="1200">
              <a:solidFill>
                <a:schemeClr val="bg2"/>
              </a:solidFill>
              <a:effectLst/>
            </a:endParaRP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8946" name="Rectangle 2">
            <a:extLst>
              <a:ext uri="{FF2B5EF4-FFF2-40B4-BE49-F238E27FC236}">
                <a16:creationId xmlns:a16="http://schemas.microsoft.com/office/drawing/2014/main" id="{789D1855-3A30-4967-979E-BF5FB803A2FF}"/>
              </a:ext>
            </a:extLst>
          </p:cNvPr>
          <p:cNvSpPr>
            <a:spLocks noGrp="1" noChangeArrowheads="1"/>
          </p:cNvSpPr>
          <p:nvPr>
            <p:ph type="title" idx="4294967295"/>
          </p:nvPr>
        </p:nvSpPr>
        <p:spPr/>
        <p:txBody>
          <a:bodyPr anchorCtr="0"/>
          <a:lstStyle/>
          <a:p>
            <a:pPr eaLnBrk="1" hangingPunct="1">
              <a:defRPr/>
            </a:pPr>
            <a:endParaRPr lang="en-US" altLang="en-US"/>
          </a:p>
        </p:txBody>
      </p:sp>
      <p:sp>
        <p:nvSpPr>
          <p:cNvPr id="338947" name="Rectangle 3">
            <a:extLst>
              <a:ext uri="{FF2B5EF4-FFF2-40B4-BE49-F238E27FC236}">
                <a16:creationId xmlns:a16="http://schemas.microsoft.com/office/drawing/2014/main" id="{33737839-833B-4264-BB9D-28FE3829295C}"/>
              </a:ext>
            </a:extLst>
          </p:cNvPr>
          <p:cNvSpPr>
            <a:spLocks noGrp="1" noChangeArrowheads="1"/>
          </p:cNvSpPr>
          <p:nvPr>
            <p:ph type="body" idx="4294967295"/>
          </p:nvPr>
        </p:nvSpPr>
        <p:spPr>
          <a:xfrm>
            <a:off x="1600200" y="1905000"/>
            <a:ext cx="7313613" cy="4953000"/>
          </a:xfrm>
        </p:spPr>
        <p:txBody>
          <a:bodyPr/>
          <a:lstStyle/>
          <a:p>
            <a:pPr eaLnBrk="1" hangingPunct="1">
              <a:defRPr/>
            </a:pPr>
            <a:endParaRPr lang="en-US" altLang="en-US"/>
          </a:p>
        </p:txBody>
      </p:sp>
      <p:pic>
        <p:nvPicPr>
          <p:cNvPr id="684036" name="Picture 4" descr="Satellite?blobcol=urldata&amp;blobheader=JPG&amp;blobkey=id&amp;blobtable=MungoBlobs&amp;blobwhere=1278607508305&amp;ssbinary=true">
            <a:extLst>
              <a:ext uri="{FF2B5EF4-FFF2-40B4-BE49-F238E27FC236}">
                <a16:creationId xmlns:a16="http://schemas.microsoft.com/office/drawing/2014/main" id="{F311CBF2-62E8-4EF4-9902-5E2013CFDB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588" y="381000"/>
            <a:ext cx="8659812" cy="5716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4037" name="Slide Number Placeholder 1">
            <a:extLst>
              <a:ext uri="{FF2B5EF4-FFF2-40B4-BE49-F238E27FC236}">
                <a16:creationId xmlns:a16="http://schemas.microsoft.com/office/drawing/2014/main" id="{02EF714B-B750-461C-BE61-380B86969DB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A1CAA0F-3C95-4968-9F51-53A3B368B9A7}" type="slidenum">
              <a:rPr lang="en-US" altLang="en-US" sz="1200">
                <a:solidFill>
                  <a:schemeClr val="bg2"/>
                </a:solidFill>
                <a:effectLst/>
              </a:rPr>
              <a:pPr algn="ctr" eaLnBrk="0" hangingPunct="0">
                <a:spcBef>
                  <a:spcPct val="0"/>
                </a:spcBef>
                <a:buClrTx/>
                <a:buSzTx/>
                <a:buFontTx/>
                <a:buNone/>
              </a:pPr>
              <a:t>293</a:t>
            </a:fld>
            <a:endParaRPr lang="en-US" altLang="en-US" sz="1200">
              <a:solidFill>
                <a:schemeClr val="bg2"/>
              </a:solidFill>
              <a:effectLst/>
            </a:endParaRPr>
          </a:p>
        </p:txBody>
      </p:sp>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2">
            <a:extLst>
              <a:ext uri="{FF2B5EF4-FFF2-40B4-BE49-F238E27FC236}">
                <a16:creationId xmlns:a16="http://schemas.microsoft.com/office/drawing/2014/main" id="{AD5F0E64-7576-4A81-B77E-A3B3C1798F58}"/>
              </a:ext>
            </a:extLst>
          </p:cNvPr>
          <p:cNvSpPr>
            <a:spLocks noGrp="1" noChangeArrowheads="1"/>
          </p:cNvSpPr>
          <p:nvPr>
            <p:ph type="title" idx="4294967295"/>
          </p:nvPr>
        </p:nvSpPr>
        <p:spPr/>
        <p:txBody>
          <a:bodyPr anchorCtr="0"/>
          <a:lstStyle/>
          <a:p>
            <a:pPr eaLnBrk="1" hangingPunct="1">
              <a:defRPr/>
            </a:pPr>
            <a:endParaRPr lang="en-US" altLang="en-US"/>
          </a:p>
        </p:txBody>
      </p:sp>
      <p:sp>
        <p:nvSpPr>
          <p:cNvPr id="339971" name="Rectangle 3">
            <a:extLst>
              <a:ext uri="{FF2B5EF4-FFF2-40B4-BE49-F238E27FC236}">
                <a16:creationId xmlns:a16="http://schemas.microsoft.com/office/drawing/2014/main" id="{CD3CE095-F4C2-4D9F-AE97-E67F9D9FB85E}"/>
              </a:ext>
            </a:extLst>
          </p:cNvPr>
          <p:cNvSpPr>
            <a:spLocks noGrp="1" noChangeArrowheads="1"/>
          </p:cNvSpPr>
          <p:nvPr>
            <p:ph type="body" idx="4294967295"/>
          </p:nvPr>
        </p:nvSpPr>
        <p:spPr/>
        <p:txBody>
          <a:bodyPr/>
          <a:lstStyle/>
          <a:p>
            <a:pPr eaLnBrk="1" hangingPunct="1">
              <a:defRPr/>
            </a:pPr>
            <a:endParaRPr lang="en-US" altLang="en-US"/>
          </a:p>
        </p:txBody>
      </p:sp>
      <p:pic>
        <p:nvPicPr>
          <p:cNvPr id="686084" name="Picture 5" descr="LMS100_1_zoom1">
            <a:extLst>
              <a:ext uri="{FF2B5EF4-FFF2-40B4-BE49-F238E27FC236}">
                <a16:creationId xmlns:a16="http://schemas.microsoft.com/office/drawing/2014/main" id="{156A255E-ABDC-4EB9-872E-7C63DE0F5B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 y="0"/>
            <a:ext cx="9525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085" name="Slide Number Placeholder 1">
            <a:extLst>
              <a:ext uri="{FF2B5EF4-FFF2-40B4-BE49-F238E27FC236}">
                <a16:creationId xmlns:a16="http://schemas.microsoft.com/office/drawing/2014/main" id="{6BEEC4E1-757A-4FB9-BFBA-2BA4B578BA9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EB497CF-013D-405F-96D0-436F87F98F71}" type="slidenum">
              <a:rPr lang="en-US" altLang="en-US" sz="1200">
                <a:solidFill>
                  <a:schemeClr val="bg2"/>
                </a:solidFill>
                <a:effectLst/>
              </a:rPr>
              <a:pPr algn="ctr" eaLnBrk="0" hangingPunct="0">
                <a:spcBef>
                  <a:spcPct val="0"/>
                </a:spcBef>
                <a:buClrTx/>
                <a:buSzTx/>
                <a:buFontTx/>
                <a:buNone/>
              </a:pPr>
              <a:t>294</a:t>
            </a:fld>
            <a:endParaRPr lang="en-US" altLang="en-US" sz="1200">
              <a:solidFill>
                <a:schemeClr val="bg2"/>
              </a:solidFill>
              <a:effectLst/>
            </a:endParaRP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0994" name="Rectangle 2">
            <a:extLst>
              <a:ext uri="{FF2B5EF4-FFF2-40B4-BE49-F238E27FC236}">
                <a16:creationId xmlns:a16="http://schemas.microsoft.com/office/drawing/2014/main" id="{98788EE8-9E09-4037-900A-0EF9FB4ABDE4}"/>
              </a:ext>
            </a:extLst>
          </p:cNvPr>
          <p:cNvSpPr>
            <a:spLocks noGrp="1" noChangeArrowheads="1"/>
          </p:cNvSpPr>
          <p:nvPr>
            <p:ph type="title" idx="4294967295"/>
          </p:nvPr>
        </p:nvSpPr>
        <p:spPr/>
        <p:txBody>
          <a:bodyPr anchorCtr="0"/>
          <a:lstStyle/>
          <a:p>
            <a:pPr eaLnBrk="1" hangingPunct="1">
              <a:defRPr/>
            </a:pPr>
            <a:r>
              <a:rPr lang="en-US" altLang="en-US" sz="4000" b="1"/>
              <a:t>BACT Determination For Simple Cycle Gas Turbine</a:t>
            </a:r>
          </a:p>
        </p:txBody>
      </p:sp>
      <p:sp>
        <p:nvSpPr>
          <p:cNvPr id="340995" name="Rectangle 3">
            <a:extLst>
              <a:ext uri="{FF2B5EF4-FFF2-40B4-BE49-F238E27FC236}">
                <a16:creationId xmlns:a16="http://schemas.microsoft.com/office/drawing/2014/main" id="{28C92A8F-1350-45DD-8224-B03D0CE65C4B}"/>
              </a:ext>
            </a:extLst>
          </p:cNvPr>
          <p:cNvSpPr>
            <a:spLocks noGrp="1" noChangeArrowheads="1"/>
          </p:cNvSpPr>
          <p:nvPr>
            <p:ph type="body" idx="4294967295"/>
          </p:nvPr>
        </p:nvSpPr>
        <p:spPr/>
        <p:txBody>
          <a:bodyPr/>
          <a:lstStyle/>
          <a:p>
            <a:pPr eaLnBrk="1" hangingPunct="1">
              <a:defRPr/>
            </a:pPr>
            <a:r>
              <a:rPr lang="en-US" altLang="en-US"/>
              <a:t>Step 1 Identify All control technologies </a:t>
            </a:r>
          </a:p>
          <a:p>
            <a:pPr lvl="1" eaLnBrk="1" hangingPunct="1">
              <a:defRPr/>
            </a:pPr>
            <a:r>
              <a:rPr lang="en-US" altLang="en-US"/>
              <a:t>Water or Steam Injection</a:t>
            </a:r>
          </a:p>
          <a:p>
            <a:pPr lvl="1" eaLnBrk="1" hangingPunct="1">
              <a:defRPr/>
            </a:pPr>
            <a:r>
              <a:rPr lang="en-US" altLang="en-US"/>
              <a:t>Combustion control i.e. low NOx Combustor</a:t>
            </a:r>
          </a:p>
          <a:p>
            <a:pPr lvl="1" eaLnBrk="1" hangingPunct="1">
              <a:defRPr/>
            </a:pPr>
            <a:r>
              <a:rPr lang="en-US" altLang="en-US"/>
              <a:t>Combination of above</a:t>
            </a:r>
          </a:p>
          <a:p>
            <a:pPr lvl="1" eaLnBrk="1" hangingPunct="1">
              <a:defRPr/>
            </a:pPr>
            <a:r>
              <a:rPr lang="en-US" altLang="en-US"/>
              <a:t>Add on controls like Selective Catalytic Reduction (SCR)</a:t>
            </a:r>
          </a:p>
          <a:p>
            <a:pPr eaLnBrk="1" hangingPunct="1">
              <a:defRPr/>
            </a:pPr>
            <a:r>
              <a:rPr lang="en-US" altLang="en-US"/>
              <a:t>Step 2 Eliminate Infeasible technologies</a:t>
            </a:r>
          </a:p>
          <a:p>
            <a:pPr lvl="1" eaLnBrk="1" hangingPunct="1">
              <a:defRPr/>
            </a:pPr>
            <a:r>
              <a:rPr lang="en-US" altLang="en-US"/>
              <a:t>Steam Injection not feasible</a:t>
            </a:r>
          </a:p>
        </p:txBody>
      </p:sp>
      <p:pic>
        <p:nvPicPr>
          <p:cNvPr id="688132" name="Picture 2">
            <a:extLst>
              <a:ext uri="{FF2B5EF4-FFF2-40B4-BE49-F238E27FC236}">
                <a16:creationId xmlns:a16="http://schemas.microsoft.com/office/drawing/2014/main" id="{D09E2220-63C5-417E-BD21-A050D93456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100" y="149225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8133" name="Slide Number Placeholder 1">
            <a:extLst>
              <a:ext uri="{FF2B5EF4-FFF2-40B4-BE49-F238E27FC236}">
                <a16:creationId xmlns:a16="http://schemas.microsoft.com/office/drawing/2014/main" id="{E94BFFE3-FBF7-4D74-90B3-A99CAFF93FF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1EE4021-3A03-4290-B901-F7A354BD478E}" type="slidenum">
              <a:rPr lang="en-US" altLang="en-US" sz="1200">
                <a:solidFill>
                  <a:schemeClr val="bg2"/>
                </a:solidFill>
                <a:effectLst/>
              </a:rPr>
              <a:pPr algn="ctr" eaLnBrk="0" hangingPunct="0">
                <a:spcBef>
                  <a:spcPct val="0"/>
                </a:spcBef>
                <a:buClrTx/>
                <a:buSzTx/>
                <a:buFontTx/>
                <a:buNone/>
              </a:pPr>
              <a:t>295</a:t>
            </a:fld>
            <a:endParaRPr lang="en-US" altLang="en-US" sz="1200">
              <a:solidFill>
                <a:schemeClr val="bg2"/>
              </a:solidFill>
              <a:effectLst/>
            </a:endParaRPr>
          </a:p>
        </p:txBody>
      </p:sp>
    </p:spTree>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2018" name="Rectangle 2">
            <a:extLst>
              <a:ext uri="{FF2B5EF4-FFF2-40B4-BE49-F238E27FC236}">
                <a16:creationId xmlns:a16="http://schemas.microsoft.com/office/drawing/2014/main" id="{C3B0F9A9-24B7-49B5-B760-95AEE4BB1D8C}"/>
              </a:ext>
            </a:extLst>
          </p:cNvPr>
          <p:cNvSpPr>
            <a:spLocks noGrp="1" noChangeArrowheads="1"/>
          </p:cNvSpPr>
          <p:nvPr>
            <p:ph type="title" idx="4294967295"/>
          </p:nvPr>
        </p:nvSpPr>
        <p:spPr>
          <a:xfrm>
            <a:off x="381000" y="228600"/>
            <a:ext cx="8305800" cy="1676400"/>
          </a:xfrm>
        </p:spPr>
        <p:txBody>
          <a:bodyPr anchorCtr="0"/>
          <a:lstStyle/>
          <a:p>
            <a:pPr eaLnBrk="1" hangingPunct="1">
              <a:defRPr/>
            </a:pPr>
            <a:r>
              <a:rPr lang="en-US" altLang="en-US" sz="4000" b="1"/>
              <a:t>BACT Determination For Simple Cycle Gas Turbine (Cont’d)</a:t>
            </a:r>
          </a:p>
        </p:txBody>
      </p:sp>
      <p:sp>
        <p:nvSpPr>
          <p:cNvPr id="342019" name="Rectangle 3">
            <a:extLst>
              <a:ext uri="{FF2B5EF4-FFF2-40B4-BE49-F238E27FC236}">
                <a16:creationId xmlns:a16="http://schemas.microsoft.com/office/drawing/2014/main" id="{7BD710D1-DCF4-42CF-B51B-CEF2DDF9A034}"/>
              </a:ext>
            </a:extLst>
          </p:cNvPr>
          <p:cNvSpPr>
            <a:spLocks noGrp="1" noChangeArrowheads="1"/>
          </p:cNvSpPr>
          <p:nvPr>
            <p:ph type="body" idx="4294967295"/>
          </p:nvPr>
        </p:nvSpPr>
        <p:spPr>
          <a:xfrm>
            <a:off x="457200" y="2092325"/>
            <a:ext cx="8229600" cy="4033838"/>
          </a:xfrm>
        </p:spPr>
        <p:txBody>
          <a:bodyPr/>
          <a:lstStyle/>
          <a:p>
            <a:pPr eaLnBrk="1" hangingPunct="1">
              <a:defRPr/>
            </a:pPr>
            <a:r>
              <a:rPr lang="en-US" altLang="en-US" dirty="0"/>
              <a:t>Step 3 - Rank Remaining Controls</a:t>
            </a:r>
          </a:p>
          <a:p>
            <a:pPr lvl="1" eaLnBrk="1" hangingPunct="1">
              <a:defRPr/>
            </a:pPr>
            <a:r>
              <a:rPr lang="en-US" altLang="en-US" dirty="0"/>
              <a:t>SCR add on controls most effective</a:t>
            </a:r>
          </a:p>
          <a:p>
            <a:pPr lvl="1" eaLnBrk="1" hangingPunct="1">
              <a:defRPr/>
            </a:pPr>
            <a:r>
              <a:rPr lang="en-US" altLang="en-US" dirty="0"/>
              <a:t>Combustion Controls are higher emitting than SCR</a:t>
            </a:r>
          </a:p>
          <a:p>
            <a:pPr lvl="1" eaLnBrk="1" hangingPunct="1">
              <a:defRPr/>
            </a:pPr>
            <a:r>
              <a:rPr lang="en-US" altLang="en-US" dirty="0"/>
              <a:t>Water Injection least effective in controlling emissions</a:t>
            </a:r>
          </a:p>
        </p:txBody>
      </p:sp>
      <p:pic>
        <p:nvPicPr>
          <p:cNvPr id="690180" name="Picture 2">
            <a:extLst>
              <a:ext uri="{FF2B5EF4-FFF2-40B4-BE49-F238E27FC236}">
                <a16:creationId xmlns:a16="http://schemas.microsoft.com/office/drawing/2014/main" id="{284F0739-7E37-4A45-BC8B-953CF0A0CB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8288" y="188595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0181" name="Slide Number Placeholder 1">
            <a:extLst>
              <a:ext uri="{FF2B5EF4-FFF2-40B4-BE49-F238E27FC236}">
                <a16:creationId xmlns:a16="http://schemas.microsoft.com/office/drawing/2014/main" id="{C5CE3B49-7950-49D7-B71B-F9A23A1AC09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881B754-8DFD-4B14-B35D-1B9AAE601420}" type="slidenum">
              <a:rPr lang="en-US" altLang="en-US" sz="1200">
                <a:solidFill>
                  <a:schemeClr val="bg2"/>
                </a:solidFill>
                <a:effectLst/>
              </a:rPr>
              <a:pPr algn="ctr" eaLnBrk="0" hangingPunct="0">
                <a:spcBef>
                  <a:spcPct val="0"/>
                </a:spcBef>
                <a:buClrTx/>
                <a:buSzTx/>
                <a:buFontTx/>
                <a:buNone/>
              </a:pPr>
              <a:t>296</a:t>
            </a:fld>
            <a:endParaRPr lang="en-US" altLang="en-US" sz="1200">
              <a:solidFill>
                <a:schemeClr val="bg2"/>
              </a:solidFill>
              <a:effectLst/>
            </a:endParaRPr>
          </a:p>
        </p:txBody>
      </p:sp>
    </p:spTree>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3042" name="Rectangle 2">
            <a:extLst>
              <a:ext uri="{FF2B5EF4-FFF2-40B4-BE49-F238E27FC236}">
                <a16:creationId xmlns:a16="http://schemas.microsoft.com/office/drawing/2014/main" id="{48DFBD97-9DAD-4FB7-BE2A-93E93E0E3A55}"/>
              </a:ext>
            </a:extLst>
          </p:cNvPr>
          <p:cNvSpPr>
            <a:spLocks noGrp="1" noChangeArrowheads="1"/>
          </p:cNvSpPr>
          <p:nvPr>
            <p:ph type="title" idx="4294967295"/>
          </p:nvPr>
        </p:nvSpPr>
        <p:spPr>
          <a:xfrm>
            <a:off x="316231" y="304800"/>
            <a:ext cx="8218170" cy="1524000"/>
          </a:xfrm>
        </p:spPr>
        <p:txBody>
          <a:bodyPr anchorCtr="0"/>
          <a:lstStyle/>
          <a:p>
            <a:pPr eaLnBrk="1" hangingPunct="1">
              <a:defRPr/>
            </a:pPr>
            <a:r>
              <a:rPr lang="en-US" altLang="en-US" sz="4000" b="1"/>
              <a:t>BACT Determination For Simple Cycle Gas Turbine (Cont’d)</a:t>
            </a:r>
          </a:p>
        </p:txBody>
      </p:sp>
      <p:sp>
        <p:nvSpPr>
          <p:cNvPr id="343043" name="Rectangle 3">
            <a:extLst>
              <a:ext uri="{FF2B5EF4-FFF2-40B4-BE49-F238E27FC236}">
                <a16:creationId xmlns:a16="http://schemas.microsoft.com/office/drawing/2014/main" id="{C7CBCD99-5561-4C92-9A1E-69134F28E3E5}"/>
              </a:ext>
            </a:extLst>
          </p:cNvPr>
          <p:cNvSpPr>
            <a:spLocks noGrp="1" noChangeArrowheads="1"/>
          </p:cNvSpPr>
          <p:nvPr>
            <p:ph type="body" idx="4294967295"/>
          </p:nvPr>
        </p:nvSpPr>
        <p:spPr>
          <a:xfrm>
            <a:off x="457200" y="1927224"/>
            <a:ext cx="8229600" cy="4429125"/>
          </a:xfrm>
        </p:spPr>
        <p:txBody>
          <a:bodyPr/>
          <a:lstStyle/>
          <a:p>
            <a:pPr eaLnBrk="1" hangingPunct="1">
              <a:defRPr/>
            </a:pPr>
            <a:r>
              <a:rPr lang="en-US" altLang="en-US" dirty="0"/>
              <a:t>According to BACT/LAER Clearinghouse;</a:t>
            </a:r>
          </a:p>
          <a:p>
            <a:pPr lvl="1" eaLnBrk="1" hangingPunct="1">
              <a:defRPr/>
            </a:pPr>
            <a:r>
              <a:rPr lang="en-US" altLang="en-US" dirty="0"/>
              <a:t>7 Installations built simple cycle gas turbines between 2001 and 2014</a:t>
            </a:r>
          </a:p>
          <a:p>
            <a:pPr lvl="1" eaLnBrk="1" hangingPunct="1">
              <a:defRPr/>
            </a:pPr>
            <a:r>
              <a:rPr lang="en-US" altLang="en-US" dirty="0"/>
              <a:t>BACT determinations ranged from 9ppm (3 cases) to 42 ppm (1 case)</a:t>
            </a:r>
          </a:p>
          <a:p>
            <a:pPr lvl="1" eaLnBrk="1" hangingPunct="1">
              <a:defRPr/>
            </a:pPr>
            <a:r>
              <a:rPr lang="en-US" altLang="en-US" dirty="0"/>
              <a:t>42 ppm was special case where limited water was available</a:t>
            </a:r>
          </a:p>
          <a:p>
            <a:pPr lvl="1" eaLnBrk="1" hangingPunct="1">
              <a:defRPr/>
            </a:pPr>
            <a:r>
              <a:rPr lang="en-US" altLang="en-US" dirty="0"/>
              <a:t>Range in BACT results shows that BACT is case by case</a:t>
            </a:r>
          </a:p>
        </p:txBody>
      </p:sp>
      <p:pic>
        <p:nvPicPr>
          <p:cNvPr id="692228" name="Picture 2">
            <a:extLst>
              <a:ext uri="{FF2B5EF4-FFF2-40B4-BE49-F238E27FC236}">
                <a16:creationId xmlns:a16="http://schemas.microsoft.com/office/drawing/2014/main" id="{E163D943-2822-4ACD-9AD6-DBF7A9A476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6230" y="19177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2229" name="Slide Number Placeholder 1">
            <a:extLst>
              <a:ext uri="{FF2B5EF4-FFF2-40B4-BE49-F238E27FC236}">
                <a16:creationId xmlns:a16="http://schemas.microsoft.com/office/drawing/2014/main" id="{4BF30A3E-3C44-428A-95E9-0B6A9961129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6442CA6-52E9-4D2F-9753-C074B7451BB8}" type="slidenum">
              <a:rPr lang="en-US" altLang="en-US" sz="1200">
                <a:solidFill>
                  <a:schemeClr val="bg2"/>
                </a:solidFill>
                <a:effectLst/>
              </a:rPr>
              <a:pPr algn="ctr" eaLnBrk="0" hangingPunct="0">
                <a:spcBef>
                  <a:spcPct val="0"/>
                </a:spcBef>
                <a:buClrTx/>
                <a:buSzTx/>
                <a:buFontTx/>
                <a:buNone/>
              </a:pPr>
              <a:t>297</a:t>
            </a:fld>
            <a:endParaRPr lang="en-US" altLang="en-US" sz="1200">
              <a:solidFill>
                <a:schemeClr val="bg2"/>
              </a:solidFill>
              <a:effectLst/>
            </a:endParaRPr>
          </a:p>
        </p:txBody>
      </p:sp>
    </p:spTree>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4066" name="Title 1">
            <a:extLst>
              <a:ext uri="{FF2B5EF4-FFF2-40B4-BE49-F238E27FC236}">
                <a16:creationId xmlns:a16="http://schemas.microsoft.com/office/drawing/2014/main" id="{BAB4387F-33F8-4005-B696-052D0267778A}"/>
              </a:ext>
            </a:extLst>
          </p:cNvPr>
          <p:cNvSpPr>
            <a:spLocks noGrp="1"/>
          </p:cNvSpPr>
          <p:nvPr>
            <p:ph type="title" idx="4294967295"/>
          </p:nvPr>
        </p:nvSpPr>
        <p:spPr>
          <a:xfrm>
            <a:off x="457200" y="228600"/>
            <a:ext cx="8153399" cy="1501775"/>
          </a:xfrm>
        </p:spPr>
        <p:txBody>
          <a:bodyPr anchorCtr="0"/>
          <a:lstStyle/>
          <a:p>
            <a:pPr eaLnBrk="1" hangingPunct="1">
              <a:defRPr/>
            </a:pPr>
            <a:r>
              <a:rPr lang="en-US" altLang="en-US" sz="4000" b="1"/>
              <a:t>BACT Determination For Simple Cycle Gas Turbine (Cont’d)</a:t>
            </a:r>
          </a:p>
        </p:txBody>
      </p:sp>
      <p:sp>
        <p:nvSpPr>
          <p:cNvPr id="344067" name="Content Placeholder 2">
            <a:extLst>
              <a:ext uri="{FF2B5EF4-FFF2-40B4-BE49-F238E27FC236}">
                <a16:creationId xmlns:a16="http://schemas.microsoft.com/office/drawing/2014/main" id="{7963DDAA-77CD-4FC9-B357-158F94AF4857}"/>
              </a:ext>
            </a:extLst>
          </p:cNvPr>
          <p:cNvSpPr>
            <a:spLocks noGrp="1"/>
          </p:cNvSpPr>
          <p:nvPr>
            <p:ph idx="4294967295"/>
          </p:nvPr>
        </p:nvSpPr>
        <p:spPr>
          <a:xfrm>
            <a:off x="609601" y="2057400"/>
            <a:ext cx="7924800" cy="4343400"/>
          </a:xfrm>
        </p:spPr>
        <p:txBody>
          <a:bodyPr/>
          <a:lstStyle/>
          <a:p>
            <a:pPr eaLnBrk="1" hangingPunct="1">
              <a:defRPr/>
            </a:pPr>
            <a:r>
              <a:rPr lang="en-US" altLang="en-US" sz="2800"/>
              <a:t>Best Available Control Technology Guidelines - South Coast Air Quality Management District</a:t>
            </a:r>
          </a:p>
          <a:p>
            <a:pPr eaLnBrk="1" hangingPunct="1">
              <a:defRPr/>
            </a:pPr>
            <a:r>
              <a:rPr lang="en-US" altLang="en-US" sz="2800"/>
              <a:t>Gas Turbines, Simple Cycle  </a:t>
            </a:r>
          </a:p>
          <a:p>
            <a:pPr eaLnBrk="1" hangingPunct="1">
              <a:defRPr/>
            </a:pPr>
            <a:r>
              <a:rPr lang="en-US" altLang="en-US" sz="2800" u="sng"/>
              <a:t>Gas Turbine, A/N 406065, El Colton, LLC </a:t>
            </a:r>
            <a:r>
              <a:rPr lang="en-US" altLang="en-US" sz="2800"/>
              <a:t>2/17/04</a:t>
            </a:r>
          </a:p>
          <a:p>
            <a:pPr eaLnBrk="1" hangingPunct="1">
              <a:defRPr/>
            </a:pPr>
            <a:r>
              <a:rPr lang="en-US" altLang="en-US" sz="2800" u="sng"/>
              <a:t>Gas Turbine, A/N 383044, Indigo </a:t>
            </a:r>
            <a:r>
              <a:rPr lang="en-US" altLang="en-US" sz="2800"/>
              <a:t>9/18/01</a:t>
            </a:r>
          </a:p>
          <a:p>
            <a:pPr eaLnBrk="1" hangingPunct="1">
              <a:defRPr/>
            </a:pPr>
            <a:r>
              <a:rPr lang="en-US" altLang="en-US" sz="2800" u="sng"/>
              <a:t>Gas Turbine, A/N 374502, LADWP Valley </a:t>
            </a:r>
            <a:r>
              <a:rPr lang="en-US" altLang="en-US" sz="2800"/>
              <a:t>9/18/01</a:t>
            </a:r>
          </a:p>
          <a:p>
            <a:pPr eaLnBrk="1" hangingPunct="1">
              <a:buFont typeface="Wingdings" panose="05000000000000000000" pitchFamily="2" charset="2"/>
              <a:buNone/>
              <a:defRPr/>
            </a:pPr>
            <a:br>
              <a:rPr lang="en-US" altLang="en-US"/>
            </a:br>
            <a:endParaRPr lang="en-US" altLang="en-US"/>
          </a:p>
        </p:txBody>
      </p:sp>
      <p:pic>
        <p:nvPicPr>
          <p:cNvPr id="694276" name="Picture 2">
            <a:extLst>
              <a:ext uri="{FF2B5EF4-FFF2-40B4-BE49-F238E27FC236}">
                <a16:creationId xmlns:a16="http://schemas.microsoft.com/office/drawing/2014/main" id="{DDBCC169-2936-447C-A476-298C0EB18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828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4277" name="Slide Number Placeholder 1">
            <a:extLst>
              <a:ext uri="{FF2B5EF4-FFF2-40B4-BE49-F238E27FC236}">
                <a16:creationId xmlns:a16="http://schemas.microsoft.com/office/drawing/2014/main" id="{6AB8CCF3-E9A9-442F-A58C-77A10BD323E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CCEAF50-1E7A-4F6A-B71F-97FEE50A0F61}" type="slidenum">
              <a:rPr lang="en-US" altLang="en-US" sz="1200">
                <a:solidFill>
                  <a:schemeClr val="bg2"/>
                </a:solidFill>
                <a:effectLst/>
              </a:rPr>
              <a:pPr algn="ctr" eaLnBrk="0" hangingPunct="0">
                <a:spcBef>
                  <a:spcPct val="0"/>
                </a:spcBef>
                <a:buClrTx/>
                <a:buSzTx/>
                <a:buFontTx/>
                <a:buNone/>
              </a:pPr>
              <a:t>298</a:t>
            </a:fld>
            <a:endParaRPr lang="en-US" altLang="en-US" sz="1200">
              <a:solidFill>
                <a:schemeClr val="bg2"/>
              </a:solidFill>
              <a:effectLst/>
            </a:endParaRPr>
          </a:p>
        </p:txBody>
      </p:sp>
    </p:spTree>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5090" name="Title 1">
            <a:extLst>
              <a:ext uri="{FF2B5EF4-FFF2-40B4-BE49-F238E27FC236}">
                <a16:creationId xmlns:a16="http://schemas.microsoft.com/office/drawing/2014/main" id="{E546FED7-4009-4DC5-94A7-EB0406557282}"/>
              </a:ext>
            </a:extLst>
          </p:cNvPr>
          <p:cNvSpPr>
            <a:spLocks noGrp="1"/>
          </p:cNvSpPr>
          <p:nvPr>
            <p:ph type="title" idx="4294967295"/>
          </p:nvPr>
        </p:nvSpPr>
        <p:spPr/>
        <p:txBody>
          <a:bodyPr anchorCtr="0"/>
          <a:lstStyle/>
          <a:p>
            <a:pPr eaLnBrk="1" hangingPunct="1">
              <a:defRPr/>
            </a:pPr>
            <a:r>
              <a:rPr lang="en-US" altLang="en-US" sz="4000" b="1"/>
              <a:t>BACT Determination For Simple Cycle Gas Turbine (Cont’d)</a:t>
            </a:r>
          </a:p>
        </p:txBody>
      </p:sp>
      <p:sp>
        <p:nvSpPr>
          <p:cNvPr id="345091" name="Content Placeholder 2">
            <a:extLst>
              <a:ext uri="{FF2B5EF4-FFF2-40B4-BE49-F238E27FC236}">
                <a16:creationId xmlns:a16="http://schemas.microsoft.com/office/drawing/2014/main" id="{A285DA74-36E2-4EDF-BE26-845DA2487590}"/>
              </a:ext>
            </a:extLst>
          </p:cNvPr>
          <p:cNvSpPr>
            <a:spLocks noGrp="1"/>
          </p:cNvSpPr>
          <p:nvPr>
            <p:ph idx="4294967295"/>
          </p:nvPr>
        </p:nvSpPr>
        <p:spPr>
          <a:xfrm>
            <a:off x="785813" y="2133600"/>
            <a:ext cx="7583487" cy="4208463"/>
          </a:xfrm>
        </p:spPr>
        <p:txBody>
          <a:bodyPr/>
          <a:lstStyle/>
          <a:p>
            <a:pPr eaLnBrk="1" hangingPunct="1">
              <a:defRPr/>
            </a:pPr>
            <a:r>
              <a:rPr lang="en-US" altLang="en-US" sz="2600" dirty="0"/>
              <a:t>Step 4 - Evaluate Cost/Rank Controls</a:t>
            </a:r>
          </a:p>
          <a:p>
            <a:pPr eaLnBrk="1" hangingPunct="1">
              <a:defRPr/>
            </a:pPr>
            <a:r>
              <a:rPr lang="en-US" altLang="en-US" sz="2600" dirty="0"/>
              <a:t>Cost of SCR for Peaking Turbine ~$18K/t of NOx removed</a:t>
            </a:r>
          </a:p>
          <a:p>
            <a:pPr eaLnBrk="1" hangingPunct="1">
              <a:defRPr/>
            </a:pPr>
            <a:r>
              <a:rPr lang="en-US" altLang="en-US" sz="2600" dirty="0"/>
              <a:t>Cost of Combustion modification ~ $1K/t of NOx removed</a:t>
            </a:r>
          </a:p>
          <a:p>
            <a:pPr eaLnBrk="1" hangingPunct="1">
              <a:defRPr/>
            </a:pPr>
            <a:r>
              <a:rPr lang="en-US" altLang="en-US" sz="2600" dirty="0"/>
              <a:t>Cost of water injection ~ $1.5K/t of NOx removed</a:t>
            </a:r>
          </a:p>
          <a:p>
            <a:pPr eaLnBrk="1" hangingPunct="1">
              <a:defRPr/>
            </a:pPr>
            <a:r>
              <a:rPr lang="en-US" altLang="en-US" sz="2600" dirty="0"/>
              <a:t>Step 5 – Select BACT</a:t>
            </a:r>
          </a:p>
          <a:p>
            <a:pPr lvl="1" eaLnBrk="1" hangingPunct="1">
              <a:defRPr/>
            </a:pPr>
            <a:r>
              <a:rPr lang="en-US" altLang="en-US" sz="2600" dirty="0"/>
              <a:t>Water injection and combustion control</a:t>
            </a:r>
          </a:p>
        </p:txBody>
      </p:sp>
      <p:pic>
        <p:nvPicPr>
          <p:cNvPr id="696324" name="Picture 2">
            <a:extLst>
              <a:ext uri="{FF2B5EF4-FFF2-40B4-BE49-F238E27FC236}">
                <a16:creationId xmlns:a16="http://schemas.microsoft.com/office/drawing/2014/main" id="{F3CFB0E8-4F93-4976-8197-68E8FA57AA6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828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25" name="Slide Number Placeholder 1">
            <a:extLst>
              <a:ext uri="{FF2B5EF4-FFF2-40B4-BE49-F238E27FC236}">
                <a16:creationId xmlns:a16="http://schemas.microsoft.com/office/drawing/2014/main" id="{B47B5D7D-D66B-4467-A0A0-38E4A16CCBA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8802B52-5C4B-4049-A422-5EED61013F19}" type="slidenum">
              <a:rPr lang="en-US" altLang="en-US" sz="1200">
                <a:solidFill>
                  <a:schemeClr val="bg2"/>
                </a:solidFill>
                <a:effectLst/>
              </a:rPr>
              <a:pPr algn="ctr" eaLnBrk="0" hangingPunct="0">
                <a:spcBef>
                  <a:spcPct val="0"/>
                </a:spcBef>
                <a:buClrTx/>
                <a:buSzTx/>
                <a:buFontTx/>
                <a:buNone/>
              </a:pPr>
              <a:t>299</a:t>
            </a:fld>
            <a:endParaRPr lang="en-US" altLang="en-US" sz="1200">
              <a:solidFill>
                <a:schemeClr val="bg2"/>
              </a:solidFill>
              <a:effectLst/>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1138" name="Rectangle 2">
            <a:extLst>
              <a:ext uri="{FF2B5EF4-FFF2-40B4-BE49-F238E27FC236}">
                <a16:creationId xmlns:a16="http://schemas.microsoft.com/office/drawing/2014/main" id="{87D967BB-D963-4CB5-99CE-76968F10DE03}"/>
              </a:ext>
            </a:extLst>
          </p:cNvPr>
          <p:cNvSpPr>
            <a:spLocks noGrp="1" noChangeArrowheads="1"/>
          </p:cNvSpPr>
          <p:nvPr>
            <p:ph type="title" idx="4294967295"/>
          </p:nvPr>
        </p:nvSpPr>
        <p:spPr>
          <a:xfrm>
            <a:off x="533400" y="274638"/>
            <a:ext cx="8229600" cy="868362"/>
          </a:xfrm>
        </p:spPr>
        <p:txBody>
          <a:bodyPr anchor="b" anchorCtr="0"/>
          <a:lstStyle/>
          <a:p>
            <a:pPr eaLnBrk="1" hangingPunct="1">
              <a:defRPr/>
            </a:pPr>
            <a:r>
              <a:rPr lang="en-US" altLang="en-US" sz="4000" b="1"/>
              <a:t>Introductions - Instructors</a:t>
            </a:r>
          </a:p>
        </p:txBody>
      </p:sp>
      <p:sp>
        <p:nvSpPr>
          <p:cNvPr id="91139" name="Rectangle 3" descr="Rectangle: Click to edit Master text styles&#10;Second level&#10;Third level&#10;Fourth level&#10;Fifth level">
            <a:extLst>
              <a:ext uri="{FF2B5EF4-FFF2-40B4-BE49-F238E27FC236}">
                <a16:creationId xmlns:a16="http://schemas.microsoft.com/office/drawing/2014/main" id="{346B726C-C89A-4663-ABD6-B667262692EF}"/>
              </a:ext>
            </a:extLst>
          </p:cNvPr>
          <p:cNvSpPr>
            <a:spLocks noGrp="1" noChangeArrowheads="1"/>
          </p:cNvSpPr>
          <p:nvPr>
            <p:ph idx="4294967295"/>
          </p:nvPr>
        </p:nvSpPr>
        <p:spPr>
          <a:xfrm>
            <a:off x="533400" y="1905000"/>
            <a:ext cx="8229600" cy="3429000"/>
          </a:xfrm>
        </p:spPr>
        <p:txBody>
          <a:bodyPr/>
          <a:lstStyle/>
          <a:p>
            <a:pPr marL="0" indent="0" algn="ctr" eaLnBrk="1" hangingPunct="1">
              <a:buFont typeface="Arial" pitchFamily="34" charset="0"/>
              <a:buNone/>
              <a:defRPr/>
            </a:pPr>
            <a:endParaRPr lang="en-US" altLang="en-US" dirty="0"/>
          </a:p>
          <a:p>
            <a:pPr marL="0" indent="0" eaLnBrk="1" hangingPunct="1">
              <a:defRPr/>
            </a:pPr>
            <a:r>
              <a:rPr lang="en-US" altLang="en-US" dirty="0"/>
              <a:t> Mohsen Nazemi</a:t>
            </a:r>
          </a:p>
          <a:p>
            <a:pPr marL="0" indent="0" eaLnBrk="1" hangingPunct="1">
              <a:defRPr/>
            </a:pPr>
            <a:endParaRPr lang="en-US" altLang="en-US" dirty="0"/>
          </a:p>
          <a:p>
            <a:pPr marL="0" indent="0" eaLnBrk="1" hangingPunct="1">
              <a:defRPr/>
            </a:pPr>
            <a:r>
              <a:rPr lang="en-US" altLang="en-US" dirty="0"/>
              <a:t> Carl Daly</a:t>
            </a:r>
          </a:p>
          <a:p>
            <a:pPr marL="0" indent="0" eaLnBrk="1" hangingPunct="1">
              <a:defRPr/>
            </a:pPr>
            <a:endParaRPr lang="en-US" altLang="en-US" dirty="0"/>
          </a:p>
        </p:txBody>
      </p:sp>
      <p:sp>
        <p:nvSpPr>
          <p:cNvPr id="110596" name="TextBox 2">
            <a:extLst>
              <a:ext uri="{FF2B5EF4-FFF2-40B4-BE49-F238E27FC236}">
                <a16:creationId xmlns:a16="http://schemas.microsoft.com/office/drawing/2014/main" id="{37B18A6D-2A2D-4062-A5BE-D354F3679F99}"/>
              </a:ext>
            </a:extLst>
          </p:cNvPr>
          <p:cNvSpPr txBox="1">
            <a:spLocks noChangeArrowheads="1"/>
          </p:cNvSpPr>
          <p:nvPr/>
        </p:nvSpPr>
        <p:spPr bwMode="auto">
          <a:xfrm>
            <a:off x="7239000" y="6400800"/>
            <a:ext cx="12954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700">
                <a:solidFill>
                  <a:srgbClr val="40458C"/>
                </a:solidFill>
                <a:latin typeface="Comic Sans MS" panose="030F0702030302020204" pitchFamily="66" charset="0"/>
              </a:rPr>
              <a:t>NACT 334</a:t>
            </a:r>
          </a:p>
        </p:txBody>
      </p:sp>
      <p:cxnSp>
        <p:nvCxnSpPr>
          <p:cNvPr id="7" name="Straight Connector 6">
            <a:extLst>
              <a:ext uri="{FF2B5EF4-FFF2-40B4-BE49-F238E27FC236}">
                <a16:creationId xmlns:a16="http://schemas.microsoft.com/office/drawing/2014/main" id="{9948C851-B5B7-4B2F-9349-BA46A6C64EBB}"/>
              </a:ext>
            </a:extLst>
          </p:cNvPr>
          <p:cNvCxnSpPr/>
          <p:nvPr/>
        </p:nvCxnSpPr>
        <p:spPr>
          <a:xfrm flipV="1">
            <a:off x="381000" y="14478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10598" name="Slide Number Placeholder 1">
            <a:extLst>
              <a:ext uri="{FF2B5EF4-FFF2-40B4-BE49-F238E27FC236}">
                <a16:creationId xmlns:a16="http://schemas.microsoft.com/office/drawing/2014/main" id="{BB3D42C0-D864-4867-88B0-431CE461EE0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EAEE420-361A-4061-B814-03F3099E9056}" type="slidenum">
              <a:rPr lang="en-US" altLang="en-US" sz="1200">
                <a:solidFill>
                  <a:schemeClr val="bg2"/>
                </a:solidFill>
                <a:effectLst/>
              </a:rPr>
              <a:pPr algn="ctr" eaLnBrk="0" hangingPunct="0">
                <a:spcBef>
                  <a:spcPct val="0"/>
                </a:spcBef>
                <a:buClrTx/>
                <a:buSzTx/>
                <a:buFontTx/>
                <a:buNone/>
              </a:pPr>
              <a:t>3</a:t>
            </a:fld>
            <a:endParaRPr lang="en-US" altLang="en-US" sz="1200">
              <a:solidFill>
                <a:schemeClr val="bg2"/>
              </a:solidFill>
              <a:effectLst/>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EAA9133-CB48-DFFC-E0C6-9FA09AA93686}"/>
              </a:ext>
            </a:extLst>
          </p:cNvPr>
          <p:cNvSpPr>
            <a:spLocks noGrp="1"/>
          </p:cNvSpPr>
          <p:nvPr>
            <p:ph type="sldNum" sz="quarter" idx="12"/>
          </p:nvPr>
        </p:nvSpPr>
        <p:spPr/>
        <p:txBody>
          <a:bodyPr/>
          <a:lstStyle/>
          <a:p>
            <a:fld id="{DFC8FB2E-A4FD-43D7-B5DF-57D50CBB48DF}" type="slidenum">
              <a:rPr lang="en-US" altLang="en-US" smtClean="0"/>
              <a:pPr/>
              <a:t>30</a:t>
            </a:fld>
            <a:endParaRPr lang="en-US" altLang="en-US"/>
          </a:p>
        </p:txBody>
      </p:sp>
      <p:pic>
        <p:nvPicPr>
          <p:cNvPr id="4" name="Picture 3">
            <a:extLst>
              <a:ext uri="{FF2B5EF4-FFF2-40B4-BE49-F238E27FC236}">
                <a16:creationId xmlns:a16="http://schemas.microsoft.com/office/drawing/2014/main" id="{FBAE9B55-78A6-AF81-F0B6-0FB734EFDEEA}"/>
              </a:ext>
            </a:extLst>
          </p:cNvPr>
          <p:cNvPicPr>
            <a:picLocks noChangeAspect="1"/>
          </p:cNvPicPr>
          <p:nvPr/>
        </p:nvPicPr>
        <p:blipFill>
          <a:blip r:embed="rId2"/>
          <a:stretch>
            <a:fillRect/>
          </a:stretch>
        </p:blipFill>
        <p:spPr>
          <a:xfrm>
            <a:off x="858015" y="978083"/>
            <a:ext cx="7708469" cy="5380116"/>
          </a:xfrm>
          <a:prstGeom prst="rect">
            <a:avLst/>
          </a:prstGeom>
        </p:spPr>
      </p:pic>
      <p:sp>
        <p:nvSpPr>
          <p:cNvPr id="5" name="TextBox 4">
            <a:extLst>
              <a:ext uri="{FF2B5EF4-FFF2-40B4-BE49-F238E27FC236}">
                <a16:creationId xmlns:a16="http://schemas.microsoft.com/office/drawing/2014/main" id="{DE74D30D-9B9A-006A-95EE-6BE097EA687D}"/>
              </a:ext>
            </a:extLst>
          </p:cNvPr>
          <p:cNvSpPr txBox="1"/>
          <p:nvPr/>
        </p:nvSpPr>
        <p:spPr>
          <a:xfrm>
            <a:off x="1043339" y="81590"/>
            <a:ext cx="7057321" cy="707886"/>
          </a:xfrm>
          <a:prstGeom prst="rect">
            <a:avLst/>
          </a:prstGeom>
          <a:noFill/>
        </p:spPr>
        <p:txBody>
          <a:bodyPr wrap="square" rtlCol="0">
            <a:spAutoFit/>
          </a:bodyPr>
          <a:lstStyle/>
          <a:p>
            <a:pPr algn="ctr"/>
            <a:r>
              <a:rPr lang="en-US" sz="4000" dirty="0"/>
              <a:t>What is PM?</a:t>
            </a:r>
          </a:p>
        </p:txBody>
      </p:sp>
    </p:spTree>
    <p:extLst>
      <p:ext uri="{BB962C8B-B14F-4D97-AF65-F5344CB8AC3E}">
        <p14:creationId xmlns:p14="http://schemas.microsoft.com/office/powerpoint/2010/main" val="3358508986"/>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6114" name="Rectangle 2">
            <a:extLst>
              <a:ext uri="{FF2B5EF4-FFF2-40B4-BE49-F238E27FC236}">
                <a16:creationId xmlns:a16="http://schemas.microsoft.com/office/drawing/2014/main" id="{D76EFD54-E33B-485C-96E1-281F29806704}"/>
              </a:ext>
            </a:extLst>
          </p:cNvPr>
          <p:cNvSpPr>
            <a:spLocks noGrp="1" noChangeArrowheads="1"/>
          </p:cNvSpPr>
          <p:nvPr>
            <p:ph type="title" idx="4294967295"/>
          </p:nvPr>
        </p:nvSpPr>
        <p:spPr/>
        <p:txBody>
          <a:bodyPr anchorCtr="0"/>
          <a:lstStyle/>
          <a:p>
            <a:pPr eaLnBrk="1" hangingPunct="1">
              <a:defRPr/>
            </a:pPr>
            <a:r>
              <a:rPr lang="en-US" altLang="en-US" sz="4000" b="1"/>
              <a:t>Another Example</a:t>
            </a:r>
          </a:p>
        </p:txBody>
      </p:sp>
      <p:sp>
        <p:nvSpPr>
          <p:cNvPr id="346115" name="Rectangle 3">
            <a:extLst>
              <a:ext uri="{FF2B5EF4-FFF2-40B4-BE49-F238E27FC236}">
                <a16:creationId xmlns:a16="http://schemas.microsoft.com/office/drawing/2014/main" id="{2179BF60-04AB-43B0-AAB8-793B10B450F8}"/>
              </a:ext>
            </a:extLst>
          </p:cNvPr>
          <p:cNvSpPr>
            <a:spLocks noGrp="1" noChangeArrowheads="1"/>
          </p:cNvSpPr>
          <p:nvPr>
            <p:ph type="body" idx="4294967295"/>
          </p:nvPr>
        </p:nvSpPr>
        <p:spPr/>
        <p:txBody>
          <a:bodyPr/>
          <a:lstStyle/>
          <a:p>
            <a:pPr eaLnBrk="1" hangingPunct="1">
              <a:defRPr/>
            </a:pPr>
            <a:r>
              <a:rPr lang="en-US" altLang="en-US"/>
              <a:t>Combined Cycle Power Plant with heat recovery steam generator</a:t>
            </a:r>
          </a:p>
        </p:txBody>
      </p:sp>
      <p:pic>
        <p:nvPicPr>
          <p:cNvPr id="698372" name="Picture 2">
            <a:extLst>
              <a:ext uri="{FF2B5EF4-FFF2-40B4-BE49-F238E27FC236}">
                <a16:creationId xmlns:a16="http://schemas.microsoft.com/office/drawing/2014/main" id="{6C97F97B-AE84-48CD-ABB5-22230FE190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8373" name="Slide Number Placeholder 1">
            <a:extLst>
              <a:ext uri="{FF2B5EF4-FFF2-40B4-BE49-F238E27FC236}">
                <a16:creationId xmlns:a16="http://schemas.microsoft.com/office/drawing/2014/main" id="{B9ED6E49-A937-4854-9B35-800987C63C7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0BFC857-1042-4538-BFC4-8652A798C263}" type="slidenum">
              <a:rPr lang="en-US" altLang="en-US" sz="1200">
                <a:solidFill>
                  <a:schemeClr val="bg2"/>
                </a:solidFill>
                <a:effectLst/>
              </a:rPr>
              <a:pPr algn="ctr" eaLnBrk="0" hangingPunct="0">
                <a:spcBef>
                  <a:spcPct val="0"/>
                </a:spcBef>
                <a:buClrTx/>
                <a:buSzTx/>
                <a:buFontTx/>
                <a:buNone/>
              </a:pPr>
              <a:t>300</a:t>
            </a:fld>
            <a:endParaRPr lang="en-US" altLang="en-US" sz="1200">
              <a:solidFill>
                <a:schemeClr val="bg2"/>
              </a:solidFill>
              <a:effectLst/>
            </a:endParaRPr>
          </a:p>
        </p:txBody>
      </p:sp>
    </p:spTree>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7138" name="Rectangle 3">
            <a:extLst>
              <a:ext uri="{FF2B5EF4-FFF2-40B4-BE49-F238E27FC236}">
                <a16:creationId xmlns:a16="http://schemas.microsoft.com/office/drawing/2014/main" id="{1B986BDD-303E-459C-8333-EF909115FB8E}"/>
              </a:ext>
            </a:extLst>
          </p:cNvPr>
          <p:cNvSpPr>
            <a:spLocks noGrp="1" noChangeArrowheads="1"/>
          </p:cNvSpPr>
          <p:nvPr>
            <p:ph type="body" idx="4294967295"/>
          </p:nvPr>
        </p:nvSpPr>
        <p:spPr/>
        <p:txBody>
          <a:bodyPr/>
          <a:lstStyle/>
          <a:p>
            <a:pPr eaLnBrk="1" hangingPunct="1">
              <a:defRPr/>
            </a:pPr>
            <a:endParaRPr lang="en-US" altLang="en-US"/>
          </a:p>
        </p:txBody>
      </p:sp>
      <p:pic>
        <p:nvPicPr>
          <p:cNvPr id="700419" name="Picture 4" descr="1">
            <a:extLst>
              <a:ext uri="{FF2B5EF4-FFF2-40B4-BE49-F238E27FC236}">
                <a16:creationId xmlns:a16="http://schemas.microsoft.com/office/drawing/2014/main" id="{B799F11A-6052-4076-908A-9DD21B9342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762000"/>
            <a:ext cx="8423275" cy="521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0420" name="Slide Number Placeholder 1">
            <a:extLst>
              <a:ext uri="{FF2B5EF4-FFF2-40B4-BE49-F238E27FC236}">
                <a16:creationId xmlns:a16="http://schemas.microsoft.com/office/drawing/2014/main" id="{5AC45891-2CFE-47DE-B5EE-2F2933294F6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A52C012-599B-45D7-BA19-3D8D89E4068D}" type="slidenum">
              <a:rPr lang="en-US" altLang="en-US" sz="1200">
                <a:solidFill>
                  <a:schemeClr val="bg2"/>
                </a:solidFill>
                <a:effectLst/>
              </a:rPr>
              <a:pPr algn="ctr" eaLnBrk="0" hangingPunct="0">
                <a:spcBef>
                  <a:spcPct val="0"/>
                </a:spcBef>
                <a:buClrTx/>
                <a:buSzTx/>
                <a:buFontTx/>
                <a:buNone/>
              </a:pPr>
              <a:t>301</a:t>
            </a:fld>
            <a:endParaRPr lang="en-US" altLang="en-US" sz="1200">
              <a:solidFill>
                <a:schemeClr val="bg2"/>
              </a:solidFill>
              <a:effectLst/>
            </a:endParaRPr>
          </a:p>
        </p:txBody>
      </p:sp>
    </p:spTree>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8162" name="Rectangle 2">
            <a:extLst>
              <a:ext uri="{FF2B5EF4-FFF2-40B4-BE49-F238E27FC236}">
                <a16:creationId xmlns:a16="http://schemas.microsoft.com/office/drawing/2014/main" id="{9D858D12-59F7-4264-939C-51B0C20B1060}"/>
              </a:ext>
            </a:extLst>
          </p:cNvPr>
          <p:cNvSpPr>
            <a:spLocks noGrp="1" noChangeArrowheads="1"/>
          </p:cNvSpPr>
          <p:nvPr>
            <p:ph type="title" idx="4294967295"/>
          </p:nvPr>
        </p:nvSpPr>
        <p:spPr/>
        <p:txBody>
          <a:bodyPr anchorCtr="0"/>
          <a:lstStyle/>
          <a:p>
            <a:pPr eaLnBrk="1" hangingPunct="1">
              <a:defRPr/>
            </a:pPr>
            <a:r>
              <a:rPr lang="en-US" altLang="en-US" sz="4000" b="1"/>
              <a:t>BACT Options</a:t>
            </a:r>
          </a:p>
        </p:txBody>
      </p:sp>
      <p:sp>
        <p:nvSpPr>
          <p:cNvPr id="348163" name="Rectangle 3">
            <a:extLst>
              <a:ext uri="{FF2B5EF4-FFF2-40B4-BE49-F238E27FC236}">
                <a16:creationId xmlns:a16="http://schemas.microsoft.com/office/drawing/2014/main" id="{C7E13922-2168-4A02-9516-AF64BA2701FD}"/>
              </a:ext>
            </a:extLst>
          </p:cNvPr>
          <p:cNvSpPr>
            <a:spLocks noGrp="1" noChangeArrowheads="1"/>
          </p:cNvSpPr>
          <p:nvPr>
            <p:ph type="body" idx="4294967295"/>
          </p:nvPr>
        </p:nvSpPr>
        <p:spPr/>
        <p:txBody>
          <a:bodyPr/>
          <a:lstStyle/>
          <a:p>
            <a:pPr eaLnBrk="1" hangingPunct="1">
              <a:defRPr/>
            </a:pPr>
            <a:r>
              <a:rPr lang="en-US" altLang="en-US" dirty="0"/>
              <a:t>Step 1 - Options Similar to Simple Cycle Gas Turbine</a:t>
            </a:r>
          </a:p>
          <a:p>
            <a:pPr lvl="1" eaLnBrk="1" hangingPunct="1">
              <a:defRPr/>
            </a:pPr>
            <a:r>
              <a:rPr lang="en-US" altLang="en-US" dirty="0"/>
              <a:t>Add on control i.e. SCR, SNCR, and NSCR</a:t>
            </a:r>
          </a:p>
          <a:p>
            <a:pPr lvl="1" eaLnBrk="1" hangingPunct="1">
              <a:defRPr/>
            </a:pPr>
            <a:r>
              <a:rPr lang="en-US" altLang="en-US" dirty="0"/>
              <a:t>Water injection</a:t>
            </a:r>
          </a:p>
          <a:p>
            <a:pPr lvl="1" eaLnBrk="1" hangingPunct="1">
              <a:defRPr/>
            </a:pPr>
            <a:r>
              <a:rPr lang="en-US" altLang="en-US" dirty="0"/>
              <a:t>Steam Injection</a:t>
            </a:r>
          </a:p>
          <a:p>
            <a:pPr lvl="1" eaLnBrk="1" hangingPunct="1">
              <a:defRPr/>
            </a:pPr>
            <a:r>
              <a:rPr lang="en-US" altLang="en-US" dirty="0"/>
              <a:t>Dry NOx Control</a:t>
            </a:r>
          </a:p>
          <a:p>
            <a:pPr eaLnBrk="1" hangingPunct="1">
              <a:defRPr/>
            </a:pPr>
            <a:r>
              <a:rPr lang="en-US" altLang="en-US" dirty="0"/>
              <a:t>Step 2 - Eliminate Infeasible Options</a:t>
            </a:r>
          </a:p>
          <a:p>
            <a:pPr lvl="1" eaLnBrk="1" hangingPunct="1">
              <a:defRPr/>
            </a:pPr>
            <a:r>
              <a:rPr lang="en-US" altLang="en-US" dirty="0"/>
              <a:t>All options are technically feasible</a:t>
            </a:r>
          </a:p>
          <a:p>
            <a:pPr lvl="1" eaLnBrk="1" hangingPunct="1">
              <a:defRPr/>
            </a:pPr>
            <a:endParaRPr lang="en-US" altLang="en-US" dirty="0"/>
          </a:p>
        </p:txBody>
      </p:sp>
      <p:pic>
        <p:nvPicPr>
          <p:cNvPr id="702468" name="Picture 2">
            <a:extLst>
              <a:ext uri="{FF2B5EF4-FFF2-40B4-BE49-F238E27FC236}">
                <a16:creationId xmlns:a16="http://schemas.microsoft.com/office/drawing/2014/main" id="{53ACBAD9-F8C7-4587-87F8-15C5357265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2469" name="Slide Number Placeholder 1">
            <a:extLst>
              <a:ext uri="{FF2B5EF4-FFF2-40B4-BE49-F238E27FC236}">
                <a16:creationId xmlns:a16="http://schemas.microsoft.com/office/drawing/2014/main" id="{A0E1E03D-9141-4CD2-82F4-481006E41F5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9FF6C10-8812-4625-87E3-8F5E854DA937}" type="slidenum">
              <a:rPr lang="en-US" altLang="en-US" sz="1200">
                <a:solidFill>
                  <a:schemeClr val="bg2"/>
                </a:solidFill>
                <a:effectLst/>
              </a:rPr>
              <a:pPr algn="ctr" eaLnBrk="0" hangingPunct="0">
                <a:spcBef>
                  <a:spcPct val="0"/>
                </a:spcBef>
                <a:buClrTx/>
                <a:buSzTx/>
                <a:buFontTx/>
                <a:buNone/>
              </a:pPr>
              <a:t>302</a:t>
            </a:fld>
            <a:endParaRPr lang="en-US" altLang="en-US" sz="1200">
              <a:solidFill>
                <a:schemeClr val="bg2"/>
              </a:solidFill>
              <a:effectLst/>
            </a:endParaRPr>
          </a:p>
        </p:txBody>
      </p:sp>
    </p:spTree>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9186" name="Rectangle 2">
            <a:extLst>
              <a:ext uri="{FF2B5EF4-FFF2-40B4-BE49-F238E27FC236}">
                <a16:creationId xmlns:a16="http://schemas.microsoft.com/office/drawing/2014/main" id="{8D83E273-8D8B-4FDB-AA4C-D77C199333F4}"/>
              </a:ext>
            </a:extLst>
          </p:cNvPr>
          <p:cNvSpPr>
            <a:spLocks noGrp="1" noChangeArrowheads="1"/>
          </p:cNvSpPr>
          <p:nvPr>
            <p:ph type="title" idx="4294967295"/>
          </p:nvPr>
        </p:nvSpPr>
        <p:spPr/>
        <p:txBody>
          <a:bodyPr anchorCtr="0"/>
          <a:lstStyle/>
          <a:p>
            <a:pPr eaLnBrk="1" hangingPunct="1">
              <a:defRPr/>
            </a:pPr>
            <a:r>
              <a:rPr lang="en-US" altLang="en-US" sz="4000" b="1"/>
              <a:t>BACT Determination</a:t>
            </a:r>
            <a:r>
              <a:rPr lang="en-US" altLang="en-US"/>
              <a:t> </a:t>
            </a:r>
          </a:p>
        </p:txBody>
      </p:sp>
      <p:sp>
        <p:nvSpPr>
          <p:cNvPr id="349187" name="Rectangle 3">
            <a:extLst>
              <a:ext uri="{FF2B5EF4-FFF2-40B4-BE49-F238E27FC236}">
                <a16:creationId xmlns:a16="http://schemas.microsoft.com/office/drawing/2014/main" id="{A2B6AB48-CAE3-49F1-B500-F0FC5CECA79D}"/>
              </a:ext>
            </a:extLst>
          </p:cNvPr>
          <p:cNvSpPr>
            <a:spLocks noGrp="1" noChangeArrowheads="1"/>
          </p:cNvSpPr>
          <p:nvPr>
            <p:ph type="body" idx="4294967295"/>
          </p:nvPr>
        </p:nvSpPr>
        <p:spPr>
          <a:xfrm>
            <a:off x="457200" y="1600200"/>
            <a:ext cx="8229600" cy="4800600"/>
          </a:xfrm>
        </p:spPr>
        <p:txBody>
          <a:bodyPr/>
          <a:lstStyle/>
          <a:p>
            <a:pPr eaLnBrk="1" hangingPunct="1">
              <a:defRPr/>
            </a:pPr>
            <a:r>
              <a:rPr lang="en-US" altLang="en-US" dirty="0"/>
              <a:t>Step 3 – Rank Controls</a:t>
            </a:r>
          </a:p>
          <a:p>
            <a:pPr lvl="1" eaLnBrk="1" hangingPunct="1">
              <a:defRPr/>
            </a:pPr>
            <a:r>
              <a:rPr lang="en-US" altLang="en-US" dirty="0"/>
              <a:t>Combined (dry + Add on) highest control</a:t>
            </a:r>
          </a:p>
          <a:p>
            <a:pPr lvl="1" eaLnBrk="1" hangingPunct="1">
              <a:defRPr/>
            </a:pPr>
            <a:r>
              <a:rPr lang="en-US" altLang="en-US" dirty="0"/>
              <a:t>Add on controls </a:t>
            </a:r>
          </a:p>
          <a:p>
            <a:pPr lvl="1" eaLnBrk="1" hangingPunct="1">
              <a:defRPr/>
            </a:pPr>
            <a:r>
              <a:rPr lang="en-US" altLang="en-US" dirty="0"/>
              <a:t>Dry NOx Control</a:t>
            </a:r>
          </a:p>
          <a:p>
            <a:pPr lvl="1" eaLnBrk="1" hangingPunct="1">
              <a:defRPr/>
            </a:pPr>
            <a:r>
              <a:rPr lang="en-US" altLang="en-US" dirty="0"/>
              <a:t>Steam injection next</a:t>
            </a:r>
          </a:p>
          <a:p>
            <a:pPr lvl="1" eaLnBrk="1" hangingPunct="1">
              <a:defRPr/>
            </a:pPr>
            <a:r>
              <a:rPr lang="en-US" altLang="en-US" dirty="0"/>
              <a:t>Water Injection the Next</a:t>
            </a:r>
          </a:p>
          <a:p>
            <a:pPr eaLnBrk="1" hangingPunct="1">
              <a:defRPr/>
            </a:pPr>
            <a:r>
              <a:rPr lang="en-US" altLang="en-US" dirty="0"/>
              <a:t>Step 4 – Evaluate Cost/Rank Controls</a:t>
            </a:r>
          </a:p>
          <a:p>
            <a:pPr lvl="1" eaLnBrk="1" hangingPunct="1">
              <a:defRPr/>
            </a:pPr>
            <a:r>
              <a:rPr lang="en-US" altLang="en-US" dirty="0"/>
              <a:t>Add on $30,000 per ton of NOx</a:t>
            </a:r>
          </a:p>
          <a:p>
            <a:pPr lvl="1" eaLnBrk="1" hangingPunct="1">
              <a:defRPr/>
            </a:pPr>
            <a:r>
              <a:rPr lang="en-US" altLang="en-US" dirty="0"/>
              <a:t>Others less than $4,000 per ton of NOx</a:t>
            </a:r>
          </a:p>
          <a:p>
            <a:pPr eaLnBrk="1" hangingPunct="1">
              <a:defRPr/>
            </a:pPr>
            <a:endParaRPr lang="en-US" altLang="en-US" dirty="0"/>
          </a:p>
        </p:txBody>
      </p:sp>
      <p:pic>
        <p:nvPicPr>
          <p:cNvPr id="704516" name="Picture 2">
            <a:extLst>
              <a:ext uri="{FF2B5EF4-FFF2-40B4-BE49-F238E27FC236}">
                <a16:creationId xmlns:a16="http://schemas.microsoft.com/office/drawing/2014/main" id="{09315A36-7BAC-4FFC-99A5-94B510B8F4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4517" name="Slide Number Placeholder 1">
            <a:extLst>
              <a:ext uri="{FF2B5EF4-FFF2-40B4-BE49-F238E27FC236}">
                <a16:creationId xmlns:a16="http://schemas.microsoft.com/office/drawing/2014/main" id="{0F969976-E927-472F-94B2-434D3E6286D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FF7F600-227C-4EDF-A5AF-6E4A045E34DF}" type="slidenum">
              <a:rPr lang="en-US" altLang="en-US" sz="1200">
                <a:solidFill>
                  <a:schemeClr val="bg2"/>
                </a:solidFill>
                <a:effectLst/>
              </a:rPr>
              <a:pPr algn="ctr" eaLnBrk="0" hangingPunct="0">
                <a:spcBef>
                  <a:spcPct val="0"/>
                </a:spcBef>
                <a:buClrTx/>
                <a:buSzTx/>
                <a:buFontTx/>
                <a:buNone/>
              </a:pPr>
              <a:t>303</a:t>
            </a:fld>
            <a:endParaRPr lang="en-US" altLang="en-US" sz="1200">
              <a:solidFill>
                <a:schemeClr val="bg2"/>
              </a:solidFill>
              <a:effectLst/>
            </a:endParaRPr>
          </a:p>
        </p:txBody>
      </p:sp>
    </p:spTree>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0210" name="Rectangle 2">
            <a:extLst>
              <a:ext uri="{FF2B5EF4-FFF2-40B4-BE49-F238E27FC236}">
                <a16:creationId xmlns:a16="http://schemas.microsoft.com/office/drawing/2014/main" id="{AFA6193C-CFCB-417C-8A2D-C4116F8EA097}"/>
              </a:ext>
            </a:extLst>
          </p:cNvPr>
          <p:cNvSpPr>
            <a:spLocks noGrp="1" noChangeArrowheads="1"/>
          </p:cNvSpPr>
          <p:nvPr>
            <p:ph type="title" idx="4294967295"/>
          </p:nvPr>
        </p:nvSpPr>
        <p:spPr/>
        <p:txBody>
          <a:bodyPr anchorCtr="0"/>
          <a:lstStyle/>
          <a:p>
            <a:pPr eaLnBrk="1" hangingPunct="1">
              <a:defRPr/>
            </a:pPr>
            <a:r>
              <a:rPr lang="en-US" altLang="en-US" sz="4000" b="1"/>
              <a:t>BACT Determination (Cont’d)</a:t>
            </a:r>
          </a:p>
        </p:txBody>
      </p:sp>
      <p:sp>
        <p:nvSpPr>
          <p:cNvPr id="350211" name="Rectangle 3">
            <a:extLst>
              <a:ext uri="{FF2B5EF4-FFF2-40B4-BE49-F238E27FC236}">
                <a16:creationId xmlns:a16="http://schemas.microsoft.com/office/drawing/2014/main" id="{BA0431E1-B46F-4B26-A306-9701E1C51DBC}"/>
              </a:ext>
            </a:extLst>
          </p:cNvPr>
          <p:cNvSpPr>
            <a:spLocks noGrp="1" noChangeArrowheads="1"/>
          </p:cNvSpPr>
          <p:nvPr>
            <p:ph type="body" idx="4294967295"/>
          </p:nvPr>
        </p:nvSpPr>
        <p:spPr/>
        <p:txBody>
          <a:bodyPr/>
          <a:lstStyle/>
          <a:p>
            <a:pPr eaLnBrk="1" hangingPunct="1">
              <a:defRPr/>
            </a:pPr>
            <a:r>
              <a:rPr lang="en-US" altLang="en-US"/>
              <a:t>Step 5 – Select BACT ????</a:t>
            </a:r>
          </a:p>
          <a:p>
            <a:pPr eaLnBrk="1" hangingPunct="1">
              <a:defRPr/>
            </a:pPr>
            <a:r>
              <a:rPr lang="en-US" altLang="en-US"/>
              <a:t>Review of BACT Documents</a:t>
            </a:r>
          </a:p>
          <a:p>
            <a:pPr eaLnBrk="1" hangingPunct="1">
              <a:defRPr/>
            </a:pPr>
            <a:r>
              <a:rPr lang="en-US" altLang="en-US"/>
              <a:t>According to BACT/LAER Clearinghouse</a:t>
            </a:r>
          </a:p>
          <a:p>
            <a:pPr lvl="1" eaLnBrk="1" hangingPunct="1">
              <a:defRPr/>
            </a:pPr>
            <a:r>
              <a:rPr lang="en-US" altLang="en-US"/>
              <a:t>36 sources since 2000</a:t>
            </a:r>
          </a:p>
          <a:p>
            <a:pPr lvl="1" eaLnBrk="1" hangingPunct="1">
              <a:buFont typeface="Wingdings" panose="05000000000000000000" pitchFamily="2" charset="2"/>
              <a:buNone/>
              <a:defRPr/>
            </a:pPr>
            <a:endParaRPr lang="en-US" altLang="en-US" sz="1400"/>
          </a:p>
          <a:p>
            <a:pPr lvl="1" eaLnBrk="1" hangingPunct="1">
              <a:defRPr/>
            </a:pPr>
            <a:r>
              <a:rPr lang="en-US" altLang="en-US"/>
              <a:t>Since 2010 all less than 5 ppm with add on control (SCR)</a:t>
            </a:r>
          </a:p>
          <a:p>
            <a:pPr lvl="1" eaLnBrk="1" hangingPunct="1">
              <a:buFont typeface="Wingdings" panose="05000000000000000000" pitchFamily="2" charset="2"/>
              <a:buNone/>
              <a:defRPr/>
            </a:pPr>
            <a:endParaRPr lang="en-US" altLang="en-US" sz="1400"/>
          </a:p>
          <a:p>
            <a:pPr lvl="1" eaLnBrk="1" hangingPunct="1">
              <a:defRPr/>
            </a:pPr>
            <a:r>
              <a:rPr lang="en-US" altLang="en-US"/>
              <a:t>2000-2010 most = dry control from 15-25 ppm</a:t>
            </a:r>
          </a:p>
          <a:p>
            <a:pPr lvl="1" eaLnBrk="1" hangingPunct="1">
              <a:defRPr/>
            </a:pPr>
            <a:endParaRPr lang="en-US" altLang="en-US"/>
          </a:p>
          <a:p>
            <a:pPr eaLnBrk="1" hangingPunct="1">
              <a:defRPr/>
            </a:pPr>
            <a:endParaRPr lang="en-US" altLang="en-US"/>
          </a:p>
          <a:p>
            <a:pPr lvl="1" eaLnBrk="1" hangingPunct="1">
              <a:defRPr/>
            </a:pPr>
            <a:endParaRPr lang="en-US" altLang="en-US"/>
          </a:p>
        </p:txBody>
      </p:sp>
      <p:pic>
        <p:nvPicPr>
          <p:cNvPr id="706564" name="Picture 2">
            <a:extLst>
              <a:ext uri="{FF2B5EF4-FFF2-40B4-BE49-F238E27FC236}">
                <a16:creationId xmlns:a16="http://schemas.microsoft.com/office/drawing/2014/main" id="{EBC8EFDE-85E3-41DC-A696-E8839B11C8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565" name="Slide Number Placeholder 1">
            <a:extLst>
              <a:ext uri="{FF2B5EF4-FFF2-40B4-BE49-F238E27FC236}">
                <a16:creationId xmlns:a16="http://schemas.microsoft.com/office/drawing/2014/main" id="{6F2024C1-32B9-495C-8B42-1D1276C60E1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4503468-D14B-44F8-A51F-F49B7FD89BC0}" type="slidenum">
              <a:rPr lang="en-US" altLang="en-US" sz="1200">
                <a:solidFill>
                  <a:schemeClr val="bg2"/>
                </a:solidFill>
                <a:effectLst/>
              </a:rPr>
              <a:pPr algn="ctr" eaLnBrk="0" hangingPunct="0">
                <a:spcBef>
                  <a:spcPct val="0"/>
                </a:spcBef>
                <a:buClrTx/>
                <a:buSzTx/>
                <a:buFontTx/>
                <a:buNone/>
              </a:pPr>
              <a:t>304</a:t>
            </a:fld>
            <a:endParaRPr lang="en-US" altLang="en-US" sz="1200">
              <a:solidFill>
                <a:schemeClr val="bg2"/>
              </a:solidFill>
              <a:effectLst/>
            </a:endParaRPr>
          </a:p>
        </p:txBody>
      </p:sp>
    </p:spTree>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1234" name="Rectangle 2">
            <a:extLst>
              <a:ext uri="{FF2B5EF4-FFF2-40B4-BE49-F238E27FC236}">
                <a16:creationId xmlns:a16="http://schemas.microsoft.com/office/drawing/2014/main" id="{74DEA2D7-A025-4405-AA2C-DCB82357426A}"/>
              </a:ext>
            </a:extLst>
          </p:cNvPr>
          <p:cNvSpPr>
            <a:spLocks noGrp="1" noChangeArrowheads="1"/>
          </p:cNvSpPr>
          <p:nvPr>
            <p:ph type="title" idx="4294967295"/>
          </p:nvPr>
        </p:nvSpPr>
        <p:spPr/>
        <p:txBody>
          <a:bodyPr anchorCtr="0"/>
          <a:lstStyle/>
          <a:p>
            <a:pPr eaLnBrk="1" hangingPunct="1">
              <a:defRPr/>
            </a:pPr>
            <a:r>
              <a:rPr lang="en-US" altLang="en-US" sz="4000" b="1"/>
              <a:t>BACT Determination (Cont’d)</a:t>
            </a:r>
          </a:p>
        </p:txBody>
      </p:sp>
      <p:sp>
        <p:nvSpPr>
          <p:cNvPr id="351235" name="Rectangle 3">
            <a:extLst>
              <a:ext uri="{FF2B5EF4-FFF2-40B4-BE49-F238E27FC236}">
                <a16:creationId xmlns:a16="http://schemas.microsoft.com/office/drawing/2014/main" id="{588AECC1-7601-4275-BEA7-DA029EB62321}"/>
              </a:ext>
            </a:extLst>
          </p:cNvPr>
          <p:cNvSpPr>
            <a:spLocks noGrp="1" noChangeArrowheads="1"/>
          </p:cNvSpPr>
          <p:nvPr>
            <p:ph type="body" idx="4294967295"/>
          </p:nvPr>
        </p:nvSpPr>
        <p:spPr/>
        <p:txBody>
          <a:bodyPr/>
          <a:lstStyle/>
          <a:p>
            <a:pPr eaLnBrk="1" hangingPunct="1">
              <a:defRPr/>
            </a:pPr>
            <a:r>
              <a:rPr lang="en-US" altLang="en-US"/>
              <a:t>Differences based on:</a:t>
            </a:r>
          </a:p>
          <a:p>
            <a:pPr eaLnBrk="1" hangingPunct="1">
              <a:buFont typeface="Wingdings" panose="05000000000000000000" pitchFamily="2" charset="2"/>
              <a:buNone/>
              <a:defRPr/>
            </a:pPr>
            <a:endParaRPr lang="en-US" altLang="en-US" sz="300"/>
          </a:p>
          <a:p>
            <a:pPr lvl="1" eaLnBrk="1" hangingPunct="1">
              <a:defRPr/>
            </a:pPr>
            <a:r>
              <a:rPr lang="en-US" altLang="en-US"/>
              <a:t> technology demonstration – use of technology leads to more use</a:t>
            </a:r>
          </a:p>
          <a:p>
            <a:pPr lvl="1" eaLnBrk="1" hangingPunct="1">
              <a:buFont typeface="Wingdings" panose="05000000000000000000" pitchFamily="2" charset="2"/>
              <a:buNone/>
              <a:defRPr/>
            </a:pPr>
            <a:endParaRPr lang="en-US" altLang="en-US" sz="1400"/>
          </a:p>
          <a:p>
            <a:pPr lvl="1" eaLnBrk="1" hangingPunct="1">
              <a:defRPr/>
            </a:pPr>
            <a:r>
              <a:rPr lang="en-US" altLang="en-US" u="sng"/>
              <a:t>Definitions of cost effectiveness vary from state to state</a:t>
            </a:r>
          </a:p>
        </p:txBody>
      </p:sp>
      <p:pic>
        <p:nvPicPr>
          <p:cNvPr id="708612" name="Picture 2">
            <a:extLst>
              <a:ext uri="{FF2B5EF4-FFF2-40B4-BE49-F238E27FC236}">
                <a16:creationId xmlns:a16="http://schemas.microsoft.com/office/drawing/2014/main" id="{E4ADB4FA-5DA1-491D-A12E-EC69278969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8613" name="Slide Number Placeholder 1">
            <a:extLst>
              <a:ext uri="{FF2B5EF4-FFF2-40B4-BE49-F238E27FC236}">
                <a16:creationId xmlns:a16="http://schemas.microsoft.com/office/drawing/2014/main" id="{FA13986B-22BB-44DC-BE88-BBFABFA211D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50D6FD0-0EF3-4335-A6BD-C39E562D1AE0}" type="slidenum">
              <a:rPr lang="en-US" altLang="en-US" sz="1200">
                <a:solidFill>
                  <a:schemeClr val="bg2"/>
                </a:solidFill>
                <a:effectLst/>
              </a:rPr>
              <a:pPr algn="ctr" eaLnBrk="0" hangingPunct="0">
                <a:spcBef>
                  <a:spcPct val="0"/>
                </a:spcBef>
                <a:buClrTx/>
                <a:buSzTx/>
                <a:buFontTx/>
                <a:buNone/>
              </a:pPr>
              <a:t>305</a:t>
            </a:fld>
            <a:endParaRPr lang="en-US" altLang="en-US" sz="1200">
              <a:solidFill>
                <a:schemeClr val="bg2"/>
              </a:solidFill>
              <a:effectLst/>
            </a:endParaRPr>
          </a:p>
        </p:txBody>
      </p:sp>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2258" name="Rectangle 2">
            <a:extLst>
              <a:ext uri="{FF2B5EF4-FFF2-40B4-BE49-F238E27FC236}">
                <a16:creationId xmlns:a16="http://schemas.microsoft.com/office/drawing/2014/main" id="{9F132BA4-B302-4BBE-BBB6-AA12EC92E7D6}"/>
              </a:ext>
            </a:extLst>
          </p:cNvPr>
          <p:cNvSpPr>
            <a:spLocks noGrp="1" noChangeArrowheads="1"/>
          </p:cNvSpPr>
          <p:nvPr>
            <p:ph type="title" idx="4294967295"/>
          </p:nvPr>
        </p:nvSpPr>
        <p:spPr/>
        <p:txBody>
          <a:bodyPr anchorCtr="0"/>
          <a:lstStyle/>
          <a:p>
            <a:pPr eaLnBrk="1" hangingPunct="1">
              <a:defRPr/>
            </a:pPr>
            <a:r>
              <a:rPr lang="en-US" altLang="en-US" sz="4000" b="1"/>
              <a:t>Examples of Cost Effectiveness</a:t>
            </a:r>
          </a:p>
        </p:txBody>
      </p:sp>
      <p:sp>
        <p:nvSpPr>
          <p:cNvPr id="352259" name="Rectangle 3">
            <a:extLst>
              <a:ext uri="{FF2B5EF4-FFF2-40B4-BE49-F238E27FC236}">
                <a16:creationId xmlns:a16="http://schemas.microsoft.com/office/drawing/2014/main" id="{F8379C58-D4AA-4A55-9CDB-5B620400D9A3}"/>
              </a:ext>
            </a:extLst>
          </p:cNvPr>
          <p:cNvSpPr>
            <a:spLocks noGrp="1" noChangeArrowheads="1"/>
          </p:cNvSpPr>
          <p:nvPr>
            <p:ph type="body" idx="4294967295"/>
          </p:nvPr>
        </p:nvSpPr>
        <p:spPr/>
        <p:txBody>
          <a:bodyPr/>
          <a:lstStyle/>
          <a:p>
            <a:pPr eaLnBrk="1" hangingPunct="1">
              <a:defRPr/>
            </a:pPr>
            <a:r>
              <a:rPr lang="en-US" altLang="en-US"/>
              <a:t>What is your agency’s threshold?</a:t>
            </a:r>
          </a:p>
          <a:p>
            <a:pPr eaLnBrk="1" hangingPunct="1">
              <a:defRPr/>
            </a:pPr>
            <a:r>
              <a:rPr lang="en-US" altLang="en-US"/>
              <a:t>Examples</a:t>
            </a:r>
          </a:p>
        </p:txBody>
      </p:sp>
      <p:graphicFrame>
        <p:nvGraphicFramePr>
          <p:cNvPr id="339007" name="Group 63">
            <a:extLst>
              <a:ext uri="{FF2B5EF4-FFF2-40B4-BE49-F238E27FC236}">
                <a16:creationId xmlns:a16="http://schemas.microsoft.com/office/drawing/2014/main" id="{3EAAB62A-611F-47FA-819B-0E0880BDC613}"/>
              </a:ext>
            </a:extLst>
          </p:cNvPr>
          <p:cNvGraphicFramePr>
            <a:graphicFrameLocks noGrp="1"/>
          </p:cNvGraphicFramePr>
          <p:nvPr/>
        </p:nvGraphicFramePr>
        <p:xfrm>
          <a:off x="1524000" y="2871788"/>
          <a:ext cx="6172200" cy="2995614"/>
        </p:xfrm>
        <a:graphic>
          <a:graphicData uri="http://schemas.openxmlformats.org/drawingml/2006/table">
            <a:tbl>
              <a:tblPr/>
              <a:tblGrid>
                <a:gridCol w="1028700">
                  <a:extLst>
                    <a:ext uri="{9D8B030D-6E8A-4147-A177-3AD203B41FA5}">
                      <a16:colId xmlns:a16="http://schemas.microsoft.com/office/drawing/2014/main" val="20000"/>
                    </a:ext>
                  </a:extLst>
                </a:gridCol>
                <a:gridCol w="1028700">
                  <a:extLst>
                    <a:ext uri="{9D8B030D-6E8A-4147-A177-3AD203B41FA5}">
                      <a16:colId xmlns:a16="http://schemas.microsoft.com/office/drawing/2014/main" val="20001"/>
                    </a:ext>
                  </a:extLst>
                </a:gridCol>
                <a:gridCol w="1028700">
                  <a:extLst>
                    <a:ext uri="{9D8B030D-6E8A-4147-A177-3AD203B41FA5}">
                      <a16:colId xmlns:a16="http://schemas.microsoft.com/office/drawing/2014/main" val="20002"/>
                    </a:ext>
                  </a:extLst>
                </a:gridCol>
                <a:gridCol w="1028700">
                  <a:extLst>
                    <a:ext uri="{9D8B030D-6E8A-4147-A177-3AD203B41FA5}">
                      <a16:colId xmlns:a16="http://schemas.microsoft.com/office/drawing/2014/main" val="20003"/>
                    </a:ext>
                  </a:extLst>
                </a:gridCol>
                <a:gridCol w="1028700">
                  <a:extLst>
                    <a:ext uri="{9D8B030D-6E8A-4147-A177-3AD203B41FA5}">
                      <a16:colId xmlns:a16="http://schemas.microsoft.com/office/drawing/2014/main" val="20004"/>
                    </a:ext>
                  </a:extLst>
                </a:gridCol>
                <a:gridCol w="1028700">
                  <a:extLst>
                    <a:ext uri="{9D8B030D-6E8A-4147-A177-3AD203B41FA5}">
                      <a16:colId xmlns:a16="http://schemas.microsoft.com/office/drawing/2014/main" val="20005"/>
                    </a:ext>
                  </a:extLst>
                </a:gridCol>
              </a:tblGrid>
              <a:tr h="419050">
                <a:tc gridSpan="6">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18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MS Mincho" pitchFamily="49" charset="-128"/>
                          <a:cs typeface="Times New Roman" pitchFamily="18" charset="0"/>
                        </a:rPr>
                        <a:t>Summary of BACT Cost Effectiveness Thresholds ($/ton)</a:t>
                      </a:r>
                      <a:endParaRPr kumimoji="0" lang="en-US" altLang="en-US" sz="1800" b="0" i="0" u="none" strike="noStrike" cap="none" normalizeH="0" baseline="0">
                        <a:ln>
                          <a:noFill/>
                        </a:ln>
                        <a:solidFill>
                          <a:schemeClr val="tx1"/>
                        </a:solidFill>
                        <a:effectLst>
                          <a:outerShdw blurRad="38100" dist="38100" dir="2700000" algn="tl">
                            <a:srgbClr val="000000"/>
                          </a:outerShdw>
                        </a:effectLst>
                        <a:latin typeface="Arial" pitchFamily="34" charset="0"/>
                        <a:ea typeface="MS Mincho" pitchFamily="49" charset="-128"/>
                        <a:cs typeface="Times New Roman" pitchFamily="18"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55954">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n-US" altLang="en-US" sz="1600" b="0" i="0" u="none" strike="noStrike" cap="none" normalizeH="0" baseline="0">
                        <a:ln>
                          <a:noFill/>
                        </a:ln>
                        <a:solidFill>
                          <a:schemeClr val="tx1"/>
                        </a:solidFill>
                        <a:effectLst>
                          <a:outerShdw blurRad="38100" dist="38100" dir="2700000" algn="tl">
                            <a:srgbClr val="000000"/>
                          </a:outerShdw>
                        </a:effectLst>
                        <a:latin typeface="Arial" pitchFamily="34" charset="0"/>
                        <a:ea typeface="ＭＳ Ｐゴシック" pitchFamily="34" charset="-128"/>
                        <a:cs typeface="Arial" pitchFamily="34"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MS Mincho" pitchFamily="49" charset="-128"/>
                          <a:cs typeface="Times New Roman" pitchFamily="18" charset="0"/>
                        </a:rPr>
                        <a:t>SCAQMD</a:t>
                      </a:r>
                      <a:endPar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ea typeface="MS Mincho" pitchFamily="49" charset="-128"/>
                        <a:cs typeface="Times New Roman" pitchFamily="18"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MS Mincho" pitchFamily="49" charset="-128"/>
                          <a:cs typeface="Times New Roman" pitchFamily="18" charset="0"/>
                        </a:rPr>
                        <a:t>BAAQMD</a:t>
                      </a:r>
                      <a:endPar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ea typeface="MS Mincho" pitchFamily="49" charset="-128"/>
                        <a:cs typeface="Times New Roman" pitchFamily="18"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MS Mincho" pitchFamily="49" charset="-128"/>
                          <a:cs typeface="Times New Roman" pitchFamily="18" charset="0"/>
                        </a:rPr>
                        <a:t>SJVAPCD</a:t>
                      </a:r>
                      <a:endPar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ea typeface="MS Mincho" pitchFamily="49" charset="-128"/>
                        <a:cs typeface="Times New Roman" pitchFamily="18"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MS Mincho" pitchFamily="49" charset="-128"/>
                          <a:cs typeface="Times New Roman" pitchFamily="18" charset="0"/>
                        </a:rPr>
                        <a:t>YSAQMD</a:t>
                      </a:r>
                      <a:endPar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ea typeface="MS Mincho" pitchFamily="49" charset="-128"/>
                        <a:cs typeface="Times New Roman" pitchFamily="18"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MS Mincho" pitchFamily="49" charset="-128"/>
                          <a:cs typeface="Times New Roman" pitchFamily="18" charset="0"/>
                        </a:rPr>
                        <a:t>SDAPCD</a:t>
                      </a:r>
                      <a:endPar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ea typeface="MS Mincho" pitchFamily="49" charset="-128"/>
                        <a:cs typeface="Times New Roman" pitchFamily="18"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84122">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MS Mincho" pitchFamily="49" charset="-128"/>
                          <a:cs typeface="Times New Roman" pitchFamily="18" charset="0"/>
                        </a:rPr>
                        <a:t>NOx</a:t>
                      </a:r>
                      <a:endParaRPr kumimoji="0" lang="en-US" altLang="en-US" sz="1600" b="0" i="0" u="none" strike="noStrike" cap="none" normalizeH="0" baseline="0">
                        <a:ln>
                          <a:noFill/>
                        </a:ln>
                        <a:solidFill>
                          <a:schemeClr val="tx1"/>
                        </a:solidFill>
                        <a:effectLst>
                          <a:outerShdw blurRad="38100" dist="38100" dir="2700000" algn="tl">
                            <a:srgbClr val="000000"/>
                          </a:outerShdw>
                        </a:effectLst>
                        <a:latin typeface="Arial" pitchFamily="34" charset="0"/>
                        <a:ea typeface="MS Mincho" pitchFamily="49" charset="-128"/>
                        <a:cs typeface="Times New Roman" pitchFamily="18"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19,100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17,500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24,500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24,500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18,000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84122">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MS Mincho" pitchFamily="49" charset="-128"/>
                          <a:cs typeface="Times New Roman" pitchFamily="18" charset="0"/>
                        </a:rPr>
                        <a:t>CO</a:t>
                      </a:r>
                      <a:endParaRPr kumimoji="0" lang="en-US" altLang="en-US" sz="1600" b="0" i="0" u="none" strike="noStrike" cap="none" normalizeH="0" baseline="0">
                        <a:ln>
                          <a:noFill/>
                        </a:ln>
                        <a:solidFill>
                          <a:schemeClr val="tx1"/>
                        </a:solidFill>
                        <a:effectLst>
                          <a:outerShdw blurRad="38100" dist="38100" dir="2700000" algn="tl">
                            <a:srgbClr val="000000"/>
                          </a:outerShdw>
                        </a:effectLst>
                        <a:latin typeface="Arial" pitchFamily="34" charset="0"/>
                        <a:ea typeface="MS Mincho" pitchFamily="49" charset="-128"/>
                        <a:cs typeface="Times New Roman" pitchFamily="18"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400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300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300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84122">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MS Mincho" pitchFamily="49" charset="-128"/>
                          <a:cs typeface="Times New Roman" pitchFamily="18" charset="0"/>
                        </a:rPr>
                        <a:t>VOC</a:t>
                      </a:r>
                      <a:endParaRPr kumimoji="0" lang="en-US" altLang="en-US" sz="1600" b="0" i="0" u="none" strike="noStrike" cap="none" normalizeH="0" baseline="0">
                        <a:ln>
                          <a:noFill/>
                        </a:ln>
                        <a:solidFill>
                          <a:schemeClr val="tx1"/>
                        </a:solidFill>
                        <a:effectLst>
                          <a:outerShdw blurRad="38100" dist="38100" dir="2700000" algn="tl">
                            <a:srgbClr val="000000"/>
                          </a:outerShdw>
                        </a:effectLst>
                        <a:latin typeface="Arial" pitchFamily="34" charset="0"/>
                        <a:ea typeface="MS Mincho" pitchFamily="49" charset="-128"/>
                        <a:cs typeface="Times New Roman" pitchFamily="18"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20,000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17,500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17,500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3,900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84122">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MS Mincho" pitchFamily="49" charset="-128"/>
                          <a:cs typeface="Times New Roman" pitchFamily="18" charset="0"/>
                        </a:rPr>
                        <a:t>SOx</a:t>
                      </a:r>
                      <a:endParaRPr kumimoji="0" lang="en-US" altLang="en-US" sz="1600" b="0" i="0" u="none" strike="noStrike" cap="none" normalizeH="0" baseline="0">
                        <a:ln>
                          <a:noFill/>
                        </a:ln>
                        <a:solidFill>
                          <a:schemeClr val="tx1"/>
                        </a:solidFill>
                        <a:effectLst>
                          <a:outerShdw blurRad="38100" dist="38100" dir="2700000" algn="tl">
                            <a:srgbClr val="000000"/>
                          </a:outerShdw>
                        </a:effectLst>
                        <a:latin typeface="Arial" pitchFamily="34" charset="0"/>
                        <a:ea typeface="MS Mincho" pitchFamily="49" charset="-128"/>
                        <a:cs typeface="Times New Roman" pitchFamily="18"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10,100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18,300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18,300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3,900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84122">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MS Mincho" pitchFamily="49" charset="-128"/>
                          <a:cs typeface="Times New Roman" pitchFamily="18" charset="0"/>
                        </a:rPr>
                        <a:t>PM10</a:t>
                      </a:r>
                      <a:endParaRPr kumimoji="0" lang="en-US" altLang="en-US" sz="1600" b="0" i="0" u="none" strike="noStrike" cap="none" normalizeH="0" baseline="0">
                        <a:ln>
                          <a:noFill/>
                        </a:ln>
                        <a:solidFill>
                          <a:schemeClr val="tx1"/>
                        </a:solidFill>
                        <a:effectLst>
                          <a:outerShdw blurRad="38100" dist="38100" dir="2700000" algn="tl">
                            <a:srgbClr val="000000"/>
                          </a:outerShdw>
                        </a:effectLst>
                        <a:latin typeface="Arial" pitchFamily="34" charset="0"/>
                        <a:ea typeface="MS Mincho" pitchFamily="49" charset="-128"/>
                        <a:cs typeface="Times New Roman" pitchFamily="18"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4,500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5,300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11,400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r>
                        <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rPr>
                        <a:t>5,700</a:t>
                      </a: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Wingdings" pitchFamily="2" charset="2"/>
                        <a:buNone/>
                        <a:tabLst/>
                      </a:pPr>
                      <a:endParaRPr kumimoji="0" lang="en-US" altLang="en-US" sz="1600" b="0" i="0" u="none" strike="noStrike" cap="none" normalizeH="0" baseline="0">
                        <a:ln>
                          <a:noFill/>
                        </a:ln>
                        <a:solidFill>
                          <a:schemeClr val="tx1"/>
                        </a:solidFill>
                        <a:effectLst>
                          <a:outerShdw blurRad="38100" dist="38100" dir="2700000" algn="tl">
                            <a:srgbClr val="000000"/>
                          </a:outerShdw>
                        </a:effectLst>
                        <a:latin typeface="Times New Roman" pitchFamily="18" charset="0"/>
                        <a:ea typeface="ＭＳ Ｐゴシック" pitchFamily="34" charset="-128"/>
                        <a:cs typeface="Arial" pitchFamily="34" charset="0"/>
                      </a:endParaRPr>
                    </a:p>
                  </a:txBody>
                  <a:tcPr marT="45692" marB="4569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710713" name="Rectangle 259">
            <a:extLst>
              <a:ext uri="{FF2B5EF4-FFF2-40B4-BE49-F238E27FC236}">
                <a16:creationId xmlns:a16="http://schemas.microsoft.com/office/drawing/2014/main" id="{8F43A466-8CC1-464C-9265-1EDAD444D525}"/>
              </a:ext>
            </a:extLst>
          </p:cNvPr>
          <p:cNvSpPr>
            <a:spLocks noChangeArrowheads="1"/>
          </p:cNvSpPr>
          <p:nvPr/>
        </p:nvSpPr>
        <p:spPr bwMode="auto">
          <a:xfrm>
            <a:off x="0" y="492125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endParaRPr lang="en-US" altLang="en-US" sz="1800"/>
          </a:p>
        </p:txBody>
      </p:sp>
      <p:pic>
        <p:nvPicPr>
          <p:cNvPr id="710714" name="Picture 2">
            <a:extLst>
              <a:ext uri="{FF2B5EF4-FFF2-40B4-BE49-F238E27FC236}">
                <a16:creationId xmlns:a16="http://schemas.microsoft.com/office/drawing/2014/main" id="{06351831-4B5A-4ED2-9D51-61B047D6F7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534106"/>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0715" name="Slide Number Placeholder 1">
            <a:extLst>
              <a:ext uri="{FF2B5EF4-FFF2-40B4-BE49-F238E27FC236}">
                <a16:creationId xmlns:a16="http://schemas.microsoft.com/office/drawing/2014/main" id="{48E01AEA-377D-4BF7-B84B-01AF7288F96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C09F155-66CF-4B58-8683-734546EE317F}" type="slidenum">
              <a:rPr lang="en-US" altLang="en-US" sz="1200">
                <a:solidFill>
                  <a:schemeClr val="bg2"/>
                </a:solidFill>
                <a:effectLst/>
              </a:rPr>
              <a:pPr algn="ctr" eaLnBrk="0" hangingPunct="0">
                <a:spcBef>
                  <a:spcPct val="0"/>
                </a:spcBef>
                <a:buClrTx/>
                <a:buSzTx/>
                <a:buFontTx/>
                <a:buNone/>
              </a:pPr>
              <a:t>306</a:t>
            </a:fld>
            <a:endParaRPr lang="en-US" altLang="en-US" sz="1200">
              <a:solidFill>
                <a:schemeClr val="bg2"/>
              </a:solidFill>
              <a:effectLst/>
            </a:endParaRP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3282" name="Rectangle 2">
            <a:extLst>
              <a:ext uri="{FF2B5EF4-FFF2-40B4-BE49-F238E27FC236}">
                <a16:creationId xmlns:a16="http://schemas.microsoft.com/office/drawing/2014/main" id="{115D2203-C30A-4058-B5B6-BEC83A280479}"/>
              </a:ext>
            </a:extLst>
          </p:cNvPr>
          <p:cNvSpPr>
            <a:spLocks noGrp="1" noChangeArrowheads="1"/>
          </p:cNvSpPr>
          <p:nvPr>
            <p:ph type="title" idx="4294967295"/>
          </p:nvPr>
        </p:nvSpPr>
        <p:spPr/>
        <p:txBody>
          <a:bodyPr anchorCtr="0"/>
          <a:lstStyle/>
          <a:p>
            <a:pPr eaLnBrk="1" hangingPunct="1">
              <a:defRPr/>
            </a:pPr>
            <a:r>
              <a:rPr lang="en-US" altLang="en-US" sz="4000" b="1"/>
              <a:t>Summary Top Down BACT Review</a:t>
            </a:r>
          </a:p>
        </p:txBody>
      </p:sp>
      <p:sp>
        <p:nvSpPr>
          <p:cNvPr id="353283" name="Rectangle 3">
            <a:extLst>
              <a:ext uri="{FF2B5EF4-FFF2-40B4-BE49-F238E27FC236}">
                <a16:creationId xmlns:a16="http://schemas.microsoft.com/office/drawing/2014/main" id="{A83C6CF7-9DE9-40F1-996E-5740988253BC}"/>
              </a:ext>
            </a:extLst>
          </p:cNvPr>
          <p:cNvSpPr>
            <a:spLocks noGrp="1" noChangeArrowheads="1"/>
          </p:cNvSpPr>
          <p:nvPr>
            <p:ph type="body" idx="4294967295"/>
          </p:nvPr>
        </p:nvSpPr>
        <p:spPr/>
        <p:txBody>
          <a:bodyPr/>
          <a:lstStyle/>
          <a:p>
            <a:pPr eaLnBrk="1" hangingPunct="1">
              <a:defRPr/>
            </a:pPr>
            <a:r>
              <a:rPr lang="en-US" altLang="en-US" sz="2800"/>
              <a:t>Step 1 – Identify all control technologies </a:t>
            </a:r>
          </a:p>
          <a:p>
            <a:pPr eaLnBrk="1" hangingPunct="1">
              <a:defRPr/>
            </a:pPr>
            <a:r>
              <a:rPr lang="en-US" altLang="en-US" sz="2800"/>
              <a:t>Step 2 – Eliminate technically infeasible options </a:t>
            </a:r>
          </a:p>
          <a:p>
            <a:pPr eaLnBrk="1" hangingPunct="1">
              <a:defRPr/>
            </a:pPr>
            <a:r>
              <a:rPr lang="en-US" altLang="en-US" sz="2800"/>
              <a:t>Step 3 – Rank remaining control technologies by control effectiveness </a:t>
            </a:r>
          </a:p>
          <a:p>
            <a:pPr eaLnBrk="1" hangingPunct="1">
              <a:defRPr/>
            </a:pPr>
            <a:r>
              <a:rPr lang="en-US" altLang="en-US" sz="2800"/>
              <a:t>Step 4 – Evaluate most effective controls and document results </a:t>
            </a:r>
          </a:p>
          <a:p>
            <a:pPr eaLnBrk="1" hangingPunct="1">
              <a:defRPr/>
            </a:pPr>
            <a:r>
              <a:rPr lang="en-US" altLang="en-US" sz="2800"/>
              <a:t>Step 5 – Select BACT  </a:t>
            </a:r>
          </a:p>
          <a:p>
            <a:pPr eaLnBrk="1" hangingPunct="1">
              <a:buFont typeface="Wingdings" panose="05000000000000000000" pitchFamily="2" charset="2"/>
              <a:buNone/>
              <a:defRPr/>
            </a:pPr>
            <a:r>
              <a:rPr lang="en-US" altLang="en-US" sz="2800"/>
              <a:t> </a:t>
            </a:r>
          </a:p>
        </p:txBody>
      </p:sp>
      <p:pic>
        <p:nvPicPr>
          <p:cNvPr id="712708" name="Picture 2">
            <a:extLst>
              <a:ext uri="{FF2B5EF4-FFF2-40B4-BE49-F238E27FC236}">
                <a16:creationId xmlns:a16="http://schemas.microsoft.com/office/drawing/2014/main" id="{DA087327-2F8D-4D62-9B04-AE97E7DB6E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2709" name="Slide Number Placeholder 1">
            <a:extLst>
              <a:ext uri="{FF2B5EF4-FFF2-40B4-BE49-F238E27FC236}">
                <a16:creationId xmlns:a16="http://schemas.microsoft.com/office/drawing/2014/main" id="{B1CC81B0-A312-4046-A4A0-CD4CD508764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ABC791F-C15D-470E-A2FF-3005B49E99CC}" type="slidenum">
              <a:rPr lang="en-US" altLang="en-US" sz="1200">
                <a:solidFill>
                  <a:schemeClr val="bg2"/>
                </a:solidFill>
                <a:effectLst/>
              </a:rPr>
              <a:pPr algn="ctr" eaLnBrk="0" hangingPunct="0">
                <a:spcBef>
                  <a:spcPct val="0"/>
                </a:spcBef>
                <a:buClrTx/>
                <a:buSzTx/>
                <a:buFontTx/>
                <a:buNone/>
              </a:pPr>
              <a:t>307</a:t>
            </a:fld>
            <a:endParaRPr lang="en-US" altLang="en-US" sz="1200">
              <a:solidFill>
                <a:schemeClr val="bg2"/>
              </a:solidFill>
              <a:effectLst/>
            </a:endParaRP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a:extLst>
              <a:ext uri="{FF2B5EF4-FFF2-40B4-BE49-F238E27FC236}">
                <a16:creationId xmlns:a16="http://schemas.microsoft.com/office/drawing/2014/main" id="{A00F052D-0CAD-413B-8EB2-DE8B66E9F989}"/>
              </a:ext>
            </a:extLst>
          </p:cNvPr>
          <p:cNvSpPr>
            <a:spLocks noGrp="1"/>
          </p:cNvSpPr>
          <p:nvPr>
            <p:ph type="title" idx="4294967295"/>
          </p:nvPr>
        </p:nvSpPr>
        <p:spPr>
          <a:xfrm>
            <a:off x="469900" y="990600"/>
            <a:ext cx="8229600" cy="1139825"/>
          </a:xfrm>
        </p:spPr>
        <p:txBody>
          <a:bodyPr anchorCtr="0"/>
          <a:lstStyle/>
          <a:p>
            <a:pPr eaLnBrk="1" hangingPunct="1">
              <a:defRPr/>
            </a:pPr>
            <a:r>
              <a:rPr lang="en-US" altLang="en-US" sz="6600"/>
              <a:t>QUESTIONS?</a:t>
            </a:r>
          </a:p>
        </p:txBody>
      </p:sp>
      <p:sp>
        <p:nvSpPr>
          <p:cNvPr id="653315" name="Slide Number Placeholder 1">
            <a:extLst>
              <a:ext uri="{FF2B5EF4-FFF2-40B4-BE49-F238E27FC236}">
                <a16:creationId xmlns:a16="http://schemas.microsoft.com/office/drawing/2014/main" id="{2D1F9ABE-F70D-4D45-9EDB-B6CA0F3B796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7092350-0F43-4DE9-9B78-36099154F5C4}" type="slidenum">
              <a:rPr lang="en-US" altLang="en-US" sz="1200">
                <a:solidFill>
                  <a:schemeClr val="bg2"/>
                </a:solidFill>
                <a:effectLst/>
              </a:rPr>
              <a:pPr algn="ctr" eaLnBrk="0" hangingPunct="0">
                <a:spcBef>
                  <a:spcPct val="0"/>
                </a:spcBef>
                <a:buClrTx/>
                <a:buSzTx/>
                <a:buFontTx/>
                <a:buNone/>
              </a:pPr>
              <a:t>308</a:t>
            </a:fld>
            <a:endParaRPr lang="en-US" altLang="en-US" sz="1200">
              <a:solidFill>
                <a:schemeClr val="bg2"/>
              </a:solidFill>
              <a:effectLst/>
            </a:endParaRPr>
          </a:p>
        </p:txBody>
      </p:sp>
      <p:pic>
        <p:nvPicPr>
          <p:cNvPr id="2" name="Picture 1">
            <a:extLst>
              <a:ext uri="{FF2B5EF4-FFF2-40B4-BE49-F238E27FC236}">
                <a16:creationId xmlns:a16="http://schemas.microsoft.com/office/drawing/2014/main" id="{1D89B24E-5CED-4047-AB74-655EF3FA0AE1}"/>
              </a:ext>
            </a:extLst>
          </p:cNvPr>
          <p:cNvPicPr>
            <a:picLocks noChangeAspect="1"/>
          </p:cNvPicPr>
          <p:nvPr/>
        </p:nvPicPr>
        <p:blipFill>
          <a:blip r:embed="rId3"/>
          <a:stretch>
            <a:fillRect/>
          </a:stretch>
        </p:blipFill>
        <p:spPr>
          <a:xfrm>
            <a:off x="1951577" y="2514600"/>
            <a:ext cx="5240846" cy="3195638"/>
          </a:xfrm>
          <a:prstGeom prst="rect">
            <a:avLst/>
          </a:prstGeom>
        </p:spPr>
      </p:pic>
    </p:spTree>
    <p:extLst>
      <p:ext uri="{BB962C8B-B14F-4D97-AF65-F5344CB8AC3E}">
        <p14:creationId xmlns:p14="http://schemas.microsoft.com/office/powerpoint/2010/main" val="2196588458"/>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2">
            <a:extLst>
              <a:ext uri="{FF2B5EF4-FFF2-40B4-BE49-F238E27FC236}">
                <a16:creationId xmlns:a16="http://schemas.microsoft.com/office/drawing/2014/main" id="{914CF625-F3E9-49D4-BBC8-388E6F431E8C}"/>
              </a:ext>
            </a:extLst>
          </p:cNvPr>
          <p:cNvSpPr>
            <a:spLocks noGrp="1"/>
          </p:cNvSpPr>
          <p:nvPr>
            <p:ph type="ctrTitle" idx="4294967295"/>
          </p:nvPr>
        </p:nvSpPr>
        <p:spPr>
          <a:xfrm>
            <a:off x="685800" y="609600"/>
            <a:ext cx="7772400" cy="2209800"/>
          </a:xfrm>
        </p:spPr>
        <p:txBody>
          <a:bodyPr anchorCtr="0"/>
          <a:lstStyle/>
          <a:p>
            <a:pPr eaLnBrk="1" hangingPunct="1">
              <a:defRPr/>
            </a:pPr>
            <a:r>
              <a:rPr lang="en-US" altLang="en-US" sz="6600" dirty="0"/>
              <a:t>LESSON 12</a:t>
            </a:r>
          </a:p>
        </p:txBody>
      </p:sp>
      <p:sp>
        <p:nvSpPr>
          <p:cNvPr id="263171" name="Rectangle 3">
            <a:extLst>
              <a:ext uri="{FF2B5EF4-FFF2-40B4-BE49-F238E27FC236}">
                <a16:creationId xmlns:a16="http://schemas.microsoft.com/office/drawing/2014/main" id="{BD80493E-A99D-4401-95D3-8382DD50A112}"/>
              </a:ext>
            </a:extLst>
          </p:cNvPr>
          <p:cNvSpPr>
            <a:spLocks noGrp="1"/>
          </p:cNvSpPr>
          <p:nvPr>
            <p:ph type="subTitle" idx="4294967295"/>
          </p:nvPr>
        </p:nvSpPr>
        <p:spPr>
          <a:xfrm>
            <a:off x="1371600" y="3352800"/>
            <a:ext cx="6400800" cy="1752600"/>
          </a:xfrm>
        </p:spPr>
        <p:txBody>
          <a:bodyPr/>
          <a:lstStyle/>
          <a:p>
            <a:pPr marL="0" indent="0" algn="ctr" eaLnBrk="1" hangingPunct="1">
              <a:buFont typeface="Wingdings" panose="05000000000000000000" pitchFamily="2" charset="2"/>
              <a:buNone/>
              <a:defRPr/>
            </a:pPr>
            <a:r>
              <a:rPr lang="en-US" altLang="en-US" sz="5500"/>
              <a:t>Emission Offsets Banking and Trading</a:t>
            </a:r>
          </a:p>
        </p:txBody>
      </p:sp>
      <p:pic>
        <p:nvPicPr>
          <p:cNvPr id="520196" name="Picture 2">
            <a:extLst>
              <a:ext uri="{FF2B5EF4-FFF2-40B4-BE49-F238E27FC236}">
                <a16:creationId xmlns:a16="http://schemas.microsoft.com/office/drawing/2014/main" id="{592568B2-FC1A-4294-B3F1-77EEEC6584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2743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0197" name="Slide Number Placeholder 1">
            <a:extLst>
              <a:ext uri="{FF2B5EF4-FFF2-40B4-BE49-F238E27FC236}">
                <a16:creationId xmlns:a16="http://schemas.microsoft.com/office/drawing/2014/main" id="{1318E6A6-98D1-4EB8-899E-072FAFF89F5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50C5139-EFA6-4995-8A74-6AD1D3FCE3F7}" type="slidenum">
              <a:rPr lang="en-US" altLang="en-US" sz="1200">
                <a:solidFill>
                  <a:schemeClr val="bg2"/>
                </a:solidFill>
                <a:effectLst/>
              </a:rPr>
              <a:pPr algn="ctr" eaLnBrk="0" hangingPunct="0">
                <a:spcBef>
                  <a:spcPct val="0"/>
                </a:spcBef>
                <a:buClrTx/>
                <a:buSzTx/>
                <a:buFontTx/>
                <a:buNone/>
              </a:pPr>
              <a:t>309</a:t>
            </a:fld>
            <a:endParaRPr lang="en-US" altLang="en-US" sz="1200">
              <a:solidFill>
                <a:schemeClr val="bg2"/>
              </a:solidFill>
              <a:effectLst/>
            </a:endParaRPr>
          </a:p>
        </p:txBody>
      </p:sp>
    </p:spTree>
    <p:extLst>
      <p:ext uri="{BB962C8B-B14F-4D97-AF65-F5344CB8AC3E}">
        <p14:creationId xmlns:p14="http://schemas.microsoft.com/office/powerpoint/2010/main" val="417117811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0402" name="Title 1">
            <a:extLst>
              <a:ext uri="{FF2B5EF4-FFF2-40B4-BE49-F238E27FC236}">
                <a16:creationId xmlns:a16="http://schemas.microsoft.com/office/drawing/2014/main" id="{587BB2E7-2A18-4C25-84BF-FD96EDFAB06A}"/>
              </a:ext>
            </a:extLst>
          </p:cNvPr>
          <p:cNvSpPr>
            <a:spLocks noGrp="1"/>
          </p:cNvSpPr>
          <p:nvPr>
            <p:ph type="title" idx="4294967295"/>
          </p:nvPr>
        </p:nvSpPr>
        <p:spPr>
          <a:xfrm>
            <a:off x="685800" y="152400"/>
            <a:ext cx="7583488" cy="838200"/>
          </a:xfrm>
        </p:spPr>
        <p:txBody>
          <a:bodyPr anchor="b" anchorCtr="0"/>
          <a:lstStyle/>
          <a:p>
            <a:pPr eaLnBrk="1" hangingPunct="1">
              <a:defRPr/>
            </a:pPr>
            <a:r>
              <a:rPr lang="en-US" altLang="en-US" sz="4000" b="1"/>
              <a:t>NAAQS</a:t>
            </a:r>
          </a:p>
        </p:txBody>
      </p:sp>
      <p:graphicFrame>
        <p:nvGraphicFramePr>
          <p:cNvPr id="214078" name="Group 62">
            <a:extLst>
              <a:ext uri="{FF2B5EF4-FFF2-40B4-BE49-F238E27FC236}">
                <a16:creationId xmlns:a16="http://schemas.microsoft.com/office/drawing/2014/main" id="{FF3276AD-BAB2-4474-888C-07B3FD7EE92C}"/>
              </a:ext>
            </a:extLst>
          </p:cNvPr>
          <p:cNvGraphicFramePr>
            <a:graphicFrameLocks noGrp="1"/>
          </p:cNvGraphicFramePr>
          <p:nvPr>
            <p:ph idx="4294967295"/>
            <p:extLst>
              <p:ext uri="{D42A27DB-BD31-4B8C-83A1-F6EECF244321}">
                <p14:modId xmlns:p14="http://schemas.microsoft.com/office/powerpoint/2010/main" val="509311223"/>
              </p:ext>
            </p:extLst>
          </p:nvPr>
        </p:nvGraphicFramePr>
        <p:xfrm>
          <a:off x="636588" y="1340895"/>
          <a:ext cx="7632700" cy="3940201"/>
        </p:xfrm>
        <a:graphic>
          <a:graphicData uri="http://schemas.openxmlformats.org/drawingml/2006/table">
            <a:tbl>
              <a:tblPr/>
              <a:tblGrid>
                <a:gridCol w="1511300">
                  <a:extLst>
                    <a:ext uri="{9D8B030D-6E8A-4147-A177-3AD203B41FA5}">
                      <a16:colId xmlns:a16="http://schemas.microsoft.com/office/drawing/2014/main" val="20000"/>
                    </a:ext>
                  </a:extLst>
                </a:gridCol>
                <a:gridCol w="1612900">
                  <a:extLst>
                    <a:ext uri="{9D8B030D-6E8A-4147-A177-3AD203B41FA5}">
                      <a16:colId xmlns:a16="http://schemas.microsoft.com/office/drawing/2014/main" val="20001"/>
                    </a:ext>
                  </a:extLst>
                </a:gridCol>
                <a:gridCol w="1790700">
                  <a:extLst>
                    <a:ext uri="{9D8B030D-6E8A-4147-A177-3AD203B41FA5}">
                      <a16:colId xmlns:a16="http://schemas.microsoft.com/office/drawing/2014/main" val="20002"/>
                    </a:ext>
                  </a:extLst>
                </a:gridCol>
                <a:gridCol w="2717800">
                  <a:extLst>
                    <a:ext uri="{9D8B030D-6E8A-4147-A177-3AD203B41FA5}">
                      <a16:colId xmlns:a16="http://schemas.microsoft.com/office/drawing/2014/main" val="20003"/>
                    </a:ext>
                  </a:extLst>
                </a:gridCol>
              </a:tblGrid>
              <a:tr h="684504">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dirty="0">
                          <a:ln>
                            <a:noFill/>
                          </a:ln>
                          <a:solidFill>
                            <a:schemeClr val="bg1"/>
                          </a:solidFill>
                          <a:effectLst>
                            <a:outerShdw blurRad="38100" dist="38100" dir="2700000" algn="tl">
                              <a:srgbClr val="000000"/>
                            </a:outerShdw>
                          </a:effectLst>
                          <a:latin typeface="Arial" pitchFamily="34" charset="0"/>
                          <a:ea typeface="ＭＳ Ｐゴシック" pitchFamily="34" charset="-128"/>
                          <a:cs typeface="Arial" pitchFamily="34" charset="0"/>
                        </a:rPr>
                        <a:t>Pollutant</a:t>
                      </a:r>
                    </a:p>
                  </a:txBody>
                  <a:tcPr marT="45698" marB="45698"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bg1"/>
                          </a:solidFill>
                          <a:effectLst>
                            <a:outerShdw blurRad="38100" dist="38100" dir="2700000" algn="tl">
                              <a:srgbClr val="000000"/>
                            </a:outerShdw>
                          </a:effectLst>
                          <a:latin typeface="Arial"/>
                          <a:ea typeface="ＭＳ Ｐゴシック"/>
                          <a:cs typeface="Arial"/>
                        </a:rPr>
                        <a:t>Averaging Time</a:t>
                      </a:r>
                    </a:p>
                  </a:txBody>
                  <a:tcPr marT="45698" marB="45698"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bg1"/>
                          </a:solidFill>
                          <a:effectLst>
                            <a:outerShdw blurRad="38100" dist="38100" dir="2700000" algn="tl">
                              <a:srgbClr val="000000"/>
                            </a:outerShdw>
                          </a:effectLst>
                          <a:latin typeface="Arial"/>
                          <a:ea typeface="ＭＳ Ｐゴシック"/>
                          <a:cs typeface="Arial"/>
                        </a:rPr>
                        <a:t>Level</a:t>
                      </a:r>
                    </a:p>
                  </a:txBody>
                  <a:tcPr marT="45698" marB="45698"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bg1"/>
                          </a:solidFill>
                          <a:effectLst>
                            <a:outerShdw blurRad="38100" dist="38100" dir="2700000" algn="tl">
                              <a:srgbClr val="000000"/>
                            </a:outerShdw>
                          </a:effectLst>
                          <a:latin typeface="Arial"/>
                          <a:ea typeface="ＭＳ Ｐゴシック"/>
                          <a:cs typeface="Arial"/>
                        </a:rPr>
                        <a:t>Form</a:t>
                      </a:r>
                    </a:p>
                  </a:txBody>
                  <a:tcPr marT="45698" marB="45698"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684504">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bg1"/>
                          </a:solidFill>
                          <a:effectLst>
                            <a:outerShdw blurRad="38100" dist="38100" dir="2700000" algn="tl">
                              <a:srgbClr val="000000"/>
                            </a:outerShdw>
                          </a:effectLst>
                          <a:latin typeface="Arial"/>
                          <a:ea typeface="ＭＳ Ｐゴシック"/>
                          <a:cs typeface="Arial"/>
                        </a:rPr>
                        <a:t>Ozone</a:t>
                      </a:r>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8 hr.</a:t>
                      </a:r>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0.070 ppm</a:t>
                      </a:r>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4</a:t>
                      </a:r>
                      <a:r>
                        <a:rPr kumimoji="0" lang="en-US" altLang="en-US" sz="2000" b="0" i="0" u="none" strike="noStrike" cap="none" normalizeH="0" baseline="30000">
                          <a:ln>
                            <a:noFill/>
                          </a:ln>
                          <a:solidFill>
                            <a:srgbClr val="000000"/>
                          </a:solidFill>
                          <a:effectLst>
                            <a:outerShdw blurRad="38100" dist="38100" dir="2700000" algn="tl">
                              <a:srgbClr val="FFFFFF"/>
                            </a:outerShdw>
                          </a:effectLst>
                          <a:latin typeface="Arial"/>
                          <a:ea typeface="ＭＳ Ｐゴシック"/>
                          <a:cs typeface="Arial"/>
                        </a:rPr>
                        <a:t>th</a:t>
                      </a: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 highest daily max (3 yr. </a:t>
                      </a:r>
                      <a:r>
                        <a:rPr kumimoji="0" lang="en-US" altLang="en-US" sz="2000" b="0" i="0" u="none" strike="noStrike" cap="none" normalizeH="0" baseline="0" err="1">
                          <a:ln>
                            <a:noFill/>
                          </a:ln>
                          <a:solidFill>
                            <a:srgbClr val="000000"/>
                          </a:solidFill>
                          <a:effectLst>
                            <a:outerShdw blurRad="38100" dist="38100" dir="2700000" algn="tl">
                              <a:srgbClr val="FFFFFF"/>
                            </a:outerShdw>
                          </a:effectLst>
                          <a:latin typeface="Arial"/>
                          <a:ea typeface="ＭＳ Ｐゴシック"/>
                          <a:cs typeface="Arial"/>
                        </a:rPr>
                        <a:t>ave.</a:t>
                      </a: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a:t>
                      </a:r>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extLst>
                  <a:ext uri="{0D108BD9-81ED-4DB2-BD59-A6C34878D82A}">
                    <a16:rowId xmlns:a16="http://schemas.microsoft.com/office/drawing/2014/main" val="10001"/>
                  </a:ext>
                </a:extLst>
              </a:tr>
              <a:tr h="1122273">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bg1"/>
                          </a:solidFill>
                          <a:effectLst>
                            <a:outerShdw blurRad="38100" dist="38100" dir="2700000" algn="tl">
                              <a:srgbClr val="000000"/>
                            </a:outerShdw>
                          </a:effectLst>
                          <a:latin typeface="Arial"/>
                          <a:ea typeface="ＭＳ Ｐゴシック"/>
                          <a:cs typeface="Arial"/>
                        </a:rPr>
                        <a:t>PM</a:t>
                      </a:r>
                      <a:r>
                        <a:rPr kumimoji="0" lang="en-US" altLang="en-US" sz="2000" b="1" i="0" u="none" strike="noStrike" cap="none" normalizeH="0" baseline="-25000">
                          <a:ln>
                            <a:noFill/>
                          </a:ln>
                          <a:solidFill>
                            <a:schemeClr val="bg1"/>
                          </a:solidFill>
                          <a:effectLst>
                            <a:outerShdw blurRad="38100" dist="38100" dir="2700000" algn="tl">
                              <a:srgbClr val="000000"/>
                            </a:outerShdw>
                          </a:effectLst>
                          <a:latin typeface="Arial"/>
                          <a:ea typeface="ＭＳ Ｐゴシック"/>
                          <a:cs typeface="Arial"/>
                        </a:rPr>
                        <a:t>2.5</a:t>
                      </a:r>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Annual</a:t>
                      </a:r>
                    </a:p>
                    <a:p>
                      <a:pPr marL="0" marR="0" lvl="0" indent="0" algn="l">
                        <a:lnSpc>
                          <a:spcPct val="100000"/>
                        </a:lnSpc>
                        <a:spcBef>
                          <a:spcPct val="0"/>
                        </a:spcBef>
                        <a:spcAft>
                          <a:spcPct val="0"/>
                        </a:spcAft>
                        <a:buNone/>
                      </a:pPr>
                      <a:endParaRPr lang="en-US" sz="2000" b="0" i="0" u="none" strike="noStrike" cap="none" normalizeH="0" baseline="0" noProof="0">
                        <a:ln>
                          <a:noFill/>
                        </a:ln>
                        <a:solidFill>
                          <a:srgbClr val="000000"/>
                        </a:solidFill>
                        <a:effectLst>
                          <a:outerShdw blurRad="38100" dist="38100" dir="2700000" algn="tl">
                            <a:srgbClr val="FFFFFF"/>
                          </a:outerShdw>
                        </a:effectLst>
                        <a:latin typeface="Arial"/>
                      </a:endParaRPr>
                    </a:p>
                    <a:p>
                      <a:pPr marL="0" marR="0" lvl="0" indent="0" algn="l">
                        <a:lnSpc>
                          <a:spcPct val="100000"/>
                        </a:lnSpc>
                        <a:spcBef>
                          <a:spcPct val="0"/>
                        </a:spcBef>
                        <a:spcAft>
                          <a:spcPct val="0"/>
                        </a:spcAft>
                        <a:buNone/>
                      </a:pPr>
                      <a:r>
                        <a:rPr lang="en-US" sz="2000" b="0" i="0" u="none" strike="noStrike" cap="none" normalizeH="0" baseline="0" noProof="0">
                          <a:ln>
                            <a:noFill/>
                          </a:ln>
                          <a:solidFill>
                            <a:srgbClr val="000000"/>
                          </a:solidFill>
                          <a:effectLst>
                            <a:outerShdw blurRad="38100" dist="38100" dir="2700000" algn="tl">
                              <a:srgbClr val="FFFFFF"/>
                            </a:outerShdw>
                          </a:effectLst>
                          <a:latin typeface="Arial"/>
                        </a:rPr>
                        <a:t>24 hr.</a:t>
                      </a:r>
                      <a:endParaRPr lang="en-US"/>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sngStrike" cap="none" normalizeH="0" baseline="0" dirty="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12</a:t>
                      </a:r>
                      <a:r>
                        <a:rPr kumimoji="0" lang="en-US" altLang="en-US" sz="2000" b="0" i="0" u="none" strike="noStrike" cap="none" normalizeH="0" baseline="0" dirty="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 </a:t>
                      </a:r>
                      <a:r>
                        <a:rPr kumimoji="0" lang="en-US" altLang="en-US" sz="2000" b="1" i="0" u="sng" strike="noStrike" cap="none" normalizeH="0" baseline="0" dirty="0">
                          <a:ln>
                            <a:noFill/>
                          </a:ln>
                          <a:solidFill>
                            <a:srgbClr val="FF0000"/>
                          </a:solidFill>
                          <a:effectLst>
                            <a:outerShdw blurRad="38100" dist="38100" dir="2700000" algn="tl">
                              <a:srgbClr val="FFFFFF"/>
                            </a:outerShdw>
                          </a:effectLst>
                          <a:latin typeface="Arial" pitchFamily="34" charset="0"/>
                          <a:ea typeface="ＭＳ Ｐゴシック" pitchFamily="34" charset="-128"/>
                          <a:cs typeface="Arial" pitchFamily="34" charset="0"/>
                        </a:rPr>
                        <a:t>9</a:t>
                      </a:r>
                      <a:r>
                        <a:rPr kumimoji="0" lang="en-US" altLang="en-US" sz="2000" b="0" i="0" u="none" strike="noStrike" cap="none" normalizeH="0" baseline="0" dirty="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 </a:t>
                      </a:r>
                      <a:r>
                        <a:rPr kumimoji="0" lang="en-US" altLang="en-US" sz="2000" b="0" i="0" u="none" strike="noStrike" cap="none" normalizeH="0" baseline="0" dirty="0" err="1">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μg</a:t>
                      </a:r>
                      <a:r>
                        <a:rPr kumimoji="0" lang="en-US" altLang="en-US" sz="2000" b="0" i="0" u="none" strike="noStrike" cap="none" normalizeH="0" baseline="0" dirty="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/m</a:t>
                      </a:r>
                      <a:r>
                        <a:rPr kumimoji="0" lang="en-US" altLang="en-US" sz="2000" b="0" i="0" u="none" strike="noStrike" cap="none" normalizeH="0" baseline="30000" dirty="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3</a:t>
                      </a:r>
                    </a:p>
                    <a:p>
                      <a:pPr marL="0" marR="0" lvl="0" indent="0" algn="l">
                        <a:lnSpc>
                          <a:spcPct val="100000"/>
                        </a:lnSpc>
                        <a:spcBef>
                          <a:spcPct val="0"/>
                        </a:spcBef>
                        <a:spcAft>
                          <a:spcPct val="0"/>
                        </a:spcAft>
                        <a:buNone/>
                      </a:pPr>
                      <a:endParaRPr lang="en-US" sz="2000" b="0" i="0" u="none" strike="noStrike" cap="none" normalizeH="0" baseline="0" noProof="0" dirty="0">
                        <a:ln>
                          <a:noFill/>
                        </a:ln>
                        <a:solidFill>
                          <a:srgbClr val="000000"/>
                        </a:solidFill>
                        <a:effectLst>
                          <a:outerShdw blurRad="38100" dist="38100" dir="2700000" algn="tl">
                            <a:srgbClr val="FFFFFF"/>
                          </a:outerShdw>
                        </a:effectLst>
                        <a:latin typeface="Arial"/>
                      </a:endParaRPr>
                    </a:p>
                    <a:p>
                      <a:pPr marL="0" marR="0" lvl="0" indent="0" algn="l">
                        <a:lnSpc>
                          <a:spcPct val="100000"/>
                        </a:lnSpc>
                        <a:spcBef>
                          <a:spcPct val="0"/>
                        </a:spcBef>
                        <a:spcAft>
                          <a:spcPct val="0"/>
                        </a:spcAft>
                        <a:buNone/>
                      </a:pPr>
                      <a:r>
                        <a:rPr lang="en-US" sz="2000" b="0" i="0" u="none" strike="noStrike" cap="none" normalizeH="0" baseline="0" noProof="0" dirty="0">
                          <a:ln>
                            <a:noFill/>
                          </a:ln>
                          <a:solidFill>
                            <a:srgbClr val="000000"/>
                          </a:solidFill>
                          <a:effectLst>
                            <a:outerShdw blurRad="38100" dist="38100" dir="2700000" algn="tl">
                              <a:srgbClr val="FFFFFF"/>
                            </a:outerShdw>
                          </a:effectLst>
                          <a:latin typeface="Arial"/>
                        </a:rPr>
                        <a:t>35 </a:t>
                      </a:r>
                      <a:r>
                        <a:rPr lang="en-US" sz="2000" b="0" i="0" u="none" strike="noStrike" cap="none" normalizeH="0" baseline="0" noProof="0" dirty="0" err="1">
                          <a:ln>
                            <a:noFill/>
                          </a:ln>
                          <a:solidFill>
                            <a:srgbClr val="000000"/>
                          </a:solidFill>
                          <a:effectLst>
                            <a:outerShdw blurRad="38100" dist="38100" dir="2700000" algn="tl">
                              <a:srgbClr val="FFFFFF"/>
                            </a:outerShdw>
                          </a:effectLst>
                          <a:latin typeface="Arial"/>
                        </a:rPr>
                        <a:t>μg</a:t>
                      </a:r>
                      <a:r>
                        <a:rPr lang="en-US" sz="2000" b="0" i="0" u="none" strike="noStrike" cap="none" normalizeH="0" baseline="0" noProof="0" dirty="0">
                          <a:ln>
                            <a:noFill/>
                          </a:ln>
                          <a:solidFill>
                            <a:srgbClr val="000000"/>
                          </a:solidFill>
                          <a:effectLst>
                            <a:outerShdw blurRad="38100" dist="38100" dir="2700000" algn="tl">
                              <a:srgbClr val="FFFFFF"/>
                            </a:outerShdw>
                          </a:effectLst>
                          <a:latin typeface="Arial"/>
                        </a:rPr>
                        <a:t>/m3</a:t>
                      </a:r>
                      <a:endParaRPr lang="en-US" baseline="0" dirty="0"/>
                    </a:p>
                    <a:p>
                      <a:pPr marL="0" marR="0" lvl="0" indent="0" algn="l">
                        <a:lnSpc>
                          <a:spcPct val="100000"/>
                        </a:lnSpc>
                        <a:spcBef>
                          <a:spcPct val="0"/>
                        </a:spcBef>
                        <a:spcAft>
                          <a:spcPct val="0"/>
                        </a:spcAft>
                        <a:buFontTx/>
                        <a:buNone/>
                      </a:pPr>
                      <a:endParaRPr lang="en-US" altLang="en-US" sz="2000" b="0" i="0" u="none" strike="noStrike" cap="none" normalizeH="0" baseline="30000" dirty="0">
                        <a:ln>
                          <a:noFill/>
                        </a:ln>
                        <a:solidFill>
                          <a:srgbClr val="000000"/>
                        </a:solidFill>
                        <a:effectLst>
                          <a:outerShdw blurRad="38100" dist="38100" dir="2700000" algn="tl">
                            <a:srgbClr val="FFFFFF"/>
                          </a:outerShdw>
                        </a:effectLst>
                        <a:latin typeface="Arial"/>
                        <a:ea typeface="ＭＳ Ｐゴシック"/>
                        <a:cs typeface="Arial"/>
                      </a:endParaRPr>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Annual mean</a:t>
                      </a: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(3 yr. </a:t>
                      </a:r>
                      <a:r>
                        <a:rPr kumimoji="0" lang="en-US" altLang="en-US" sz="2000" b="0" i="0" u="none" strike="noStrike" cap="none" normalizeH="0" baseline="0" err="1">
                          <a:ln>
                            <a:noFill/>
                          </a:ln>
                          <a:solidFill>
                            <a:srgbClr val="000000"/>
                          </a:solidFill>
                          <a:effectLst>
                            <a:outerShdw blurRad="38100" dist="38100" dir="2700000" algn="tl">
                              <a:srgbClr val="FFFFFF"/>
                            </a:outerShdw>
                          </a:effectLst>
                          <a:latin typeface="Arial"/>
                          <a:ea typeface="ＭＳ Ｐゴシック"/>
                          <a:cs typeface="Arial"/>
                        </a:rPr>
                        <a:t>ave.</a:t>
                      </a: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a:t>
                      </a:r>
                    </a:p>
                    <a:p>
                      <a:pPr marL="0" marR="0" lvl="0" indent="0" algn="l">
                        <a:lnSpc>
                          <a:spcPct val="100000"/>
                        </a:lnSpc>
                        <a:spcBef>
                          <a:spcPct val="0"/>
                        </a:spcBef>
                        <a:spcAft>
                          <a:spcPct val="0"/>
                        </a:spcAft>
                        <a:buNone/>
                      </a:pPr>
                      <a:r>
                        <a:rPr lang="en-US" sz="2000" b="0" i="0" u="none" strike="noStrike" cap="none" normalizeH="0" baseline="0" noProof="0">
                          <a:ln>
                            <a:noFill/>
                          </a:ln>
                          <a:solidFill>
                            <a:srgbClr val="000000"/>
                          </a:solidFill>
                          <a:effectLst>
                            <a:outerShdw blurRad="38100" dist="38100" dir="2700000" algn="tl">
                              <a:srgbClr val="FFFFFF"/>
                            </a:outerShdw>
                          </a:effectLst>
                          <a:latin typeface="Arial"/>
                        </a:rPr>
                        <a:t>98</a:t>
                      </a:r>
                      <a:r>
                        <a:rPr lang="en-US" sz="1300" b="0" i="0" u="none" strike="noStrike" cap="none" normalizeH="0" baseline="30000" noProof="0">
                          <a:ln>
                            <a:noFill/>
                          </a:ln>
                          <a:solidFill>
                            <a:srgbClr val="000000"/>
                          </a:solidFill>
                          <a:effectLst>
                            <a:outerShdw blurRad="38100" dist="38100" dir="2700000" algn="tl">
                              <a:srgbClr val="FFFFFF"/>
                            </a:outerShdw>
                          </a:effectLst>
                          <a:latin typeface="Arial"/>
                        </a:rPr>
                        <a:t>th</a:t>
                      </a:r>
                      <a:r>
                        <a:rPr lang="en-US" sz="2000" b="0" i="0" u="none" strike="noStrike" cap="none" normalizeH="0" baseline="0" noProof="0">
                          <a:ln>
                            <a:noFill/>
                          </a:ln>
                          <a:solidFill>
                            <a:srgbClr val="000000"/>
                          </a:solidFill>
                          <a:effectLst>
                            <a:outerShdw blurRad="38100" dist="38100" dir="2700000" algn="tl">
                              <a:srgbClr val="FFFFFF"/>
                            </a:outerShdw>
                          </a:effectLst>
                          <a:latin typeface="Arial"/>
                        </a:rPr>
                        <a:t> %</a:t>
                      </a:r>
                      <a:r>
                        <a:rPr lang="en-US" sz="2000" b="0" i="0" u="none" strike="noStrike" cap="none" normalizeH="0" baseline="0" noProof="0" err="1">
                          <a:ln>
                            <a:noFill/>
                          </a:ln>
                          <a:solidFill>
                            <a:srgbClr val="000000"/>
                          </a:solidFill>
                          <a:effectLst>
                            <a:outerShdw blurRad="38100" dist="38100" dir="2700000" algn="tl">
                              <a:srgbClr val="FFFFFF"/>
                            </a:outerShdw>
                          </a:effectLst>
                          <a:latin typeface="Arial"/>
                        </a:rPr>
                        <a:t>ile</a:t>
                      </a:r>
                      <a:r>
                        <a:rPr lang="en-US" sz="2000" b="0" i="0" u="none" strike="noStrike" cap="none" normalizeH="0" baseline="0" noProof="0">
                          <a:ln>
                            <a:noFill/>
                          </a:ln>
                          <a:solidFill>
                            <a:srgbClr val="000000"/>
                          </a:solidFill>
                          <a:effectLst>
                            <a:outerShdw blurRad="38100" dist="38100" dir="2700000" algn="tl">
                              <a:srgbClr val="FFFFFF"/>
                            </a:outerShdw>
                          </a:effectLst>
                          <a:latin typeface="Arial"/>
                        </a:rPr>
                        <a:t> (3 yr. </a:t>
                      </a:r>
                      <a:r>
                        <a:rPr lang="en-US" sz="2000" b="0" i="0" u="none" strike="noStrike" cap="none" normalizeH="0" baseline="0" noProof="0" err="1">
                          <a:ln>
                            <a:noFill/>
                          </a:ln>
                          <a:solidFill>
                            <a:srgbClr val="000000"/>
                          </a:solidFill>
                          <a:effectLst>
                            <a:outerShdw blurRad="38100" dist="38100" dir="2700000" algn="tl">
                              <a:srgbClr val="FFFFFF"/>
                            </a:outerShdw>
                          </a:effectLst>
                          <a:latin typeface="Arial"/>
                        </a:rPr>
                        <a:t>ave.</a:t>
                      </a:r>
                      <a:r>
                        <a:rPr lang="en-US" sz="2000" b="0" i="0" u="none" strike="noStrike" cap="none" normalizeH="0" baseline="0" noProof="0">
                          <a:ln>
                            <a:noFill/>
                          </a:ln>
                          <a:solidFill>
                            <a:srgbClr val="000000"/>
                          </a:solidFill>
                          <a:effectLst>
                            <a:outerShdw blurRad="38100" dist="38100" dir="2700000" algn="tl">
                              <a:srgbClr val="FFFFFF"/>
                            </a:outerShdw>
                          </a:effectLst>
                          <a:latin typeface="Arial"/>
                        </a:rPr>
                        <a:t>)</a:t>
                      </a:r>
                      <a:endParaRPr lang="en-US"/>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extLst>
                  <a:ext uri="{0D108BD9-81ED-4DB2-BD59-A6C34878D82A}">
                    <a16:rowId xmlns:a16="http://schemas.microsoft.com/office/drawing/2014/main" val="10002"/>
                  </a:ext>
                </a:extLst>
              </a:tr>
              <a:tr h="1329213">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bg1"/>
                          </a:solidFill>
                          <a:effectLst>
                            <a:outerShdw blurRad="38100" dist="38100" dir="2700000" algn="tl">
                              <a:srgbClr val="000000"/>
                            </a:outerShdw>
                          </a:effectLst>
                          <a:latin typeface="Arial"/>
                          <a:ea typeface="ＭＳ Ｐゴシック"/>
                          <a:cs typeface="Arial"/>
                        </a:rPr>
                        <a:t>PM</a:t>
                      </a:r>
                      <a:r>
                        <a:rPr kumimoji="0" lang="en-US" altLang="en-US" sz="2000" b="1" i="0" u="none" strike="noStrike" cap="none" normalizeH="0" baseline="-25000">
                          <a:ln>
                            <a:noFill/>
                          </a:ln>
                          <a:solidFill>
                            <a:schemeClr val="bg1"/>
                          </a:solidFill>
                          <a:effectLst>
                            <a:outerShdw blurRad="38100" dist="38100" dir="2700000" algn="tl">
                              <a:srgbClr val="000000"/>
                            </a:outerShdw>
                          </a:effectLst>
                          <a:latin typeface="Arial"/>
                          <a:ea typeface="ＭＳ Ｐゴシック"/>
                          <a:cs typeface="Arial"/>
                        </a:rPr>
                        <a:t>10</a:t>
                      </a:r>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a:lnSpc>
                          <a:spcPct val="100000"/>
                        </a:lnSpc>
                        <a:spcBef>
                          <a:spcPct val="0"/>
                        </a:spcBef>
                        <a:spcAft>
                          <a:spcPct val="0"/>
                        </a:spcAft>
                        <a:buNone/>
                      </a:pPr>
                      <a:r>
                        <a:rPr lang="en-US" sz="2000" b="0" i="0" u="none" strike="noStrike" cap="none" normalizeH="0" baseline="0" noProof="0">
                          <a:ln>
                            <a:noFill/>
                          </a:ln>
                          <a:solidFill>
                            <a:srgbClr val="000000"/>
                          </a:solidFill>
                          <a:effectLst>
                            <a:outerShdw blurRad="38100" dist="38100" dir="2700000" algn="tl">
                              <a:srgbClr val="FFFFFF"/>
                            </a:outerShdw>
                          </a:effectLst>
                          <a:latin typeface="Arial"/>
                        </a:rPr>
                        <a:t>24 hr.</a:t>
                      </a:r>
                    </a:p>
                    <a:p>
                      <a:pPr marL="0" marR="0" lvl="0" indent="0" algn="l" defTabSz="914400">
                        <a:lnSpc>
                          <a:spcPct val="100000"/>
                        </a:lnSpc>
                        <a:spcBef>
                          <a:spcPct val="0"/>
                        </a:spcBef>
                        <a:spcAft>
                          <a:spcPct val="0"/>
                        </a:spcAft>
                        <a:buFontTx/>
                        <a:buNone/>
                        <a:tabLst/>
                      </a:pPr>
                      <a:endPar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endParaRPr>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rtl="0">
                        <a:lnSpc>
                          <a:spcPct val="100000"/>
                        </a:lnSpc>
                        <a:spcBef>
                          <a:spcPct val="0"/>
                        </a:spcBef>
                        <a:spcAft>
                          <a:spcPct val="0"/>
                        </a:spcAft>
                        <a:buFontTx/>
                        <a:buNone/>
                      </a:pPr>
                      <a:r>
                        <a:rPr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150 </a:t>
                      </a:r>
                      <a:r>
                        <a:rPr lang="en-US" altLang="en-US" sz="2000" b="0" i="0" u="none" strike="noStrike" cap="none" normalizeH="0" baseline="0" err="1">
                          <a:ln>
                            <a:noFill/>
                          </a:ln>
                          <a:solidFill>
                            <a:srgbClr val="000000"/>
                          </a:solidFill>
                          <a:effectLst>
                            <a:outerShdw blurRad="38100" dist="38100" dir="2700000" algn="tl">
                              <a:srgbClr val="FFFFFF"/>
                            </a:outerShdw>
                          </a:effectLst>
                          <a:latin typeface="Arial"/>
                          <a:ea typeface="ＭＳ Ｐゴシック"/>
                          <a:cs typeface="Arial"/>
                        </a:rPr>
                        <a:t>μg</a:t>
                      </a:r>
                      <a:r>
                        <a:rPr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/m</a:t>
                      </a:r>
                      <a:r>
                        <a:rPr lang="en-US" altLang="en-US" sz="2000" b="0" i="0" u="none" strike="noStrike" cap="none" normalizeH="0" baseline="30000">
                          <a:ln>
                            <a:noFill/>
                          </a:ln>
                          <a:solidFill>
                            <a:srgbClr val="000000"/>
                          </a:solidFill>
                          <a:effectLst>
                            <a:outerShdw blurRad="38100" dist="38100" dir="2700000" algn="tl">
                              <a:srgbClr val="FFFFFF"/>
                            </a:outerShdw>
                          </a:effectLst>
                          <a:latin typeface="Arial"/>
                          <a:ea typeface="ＭＳ Ｐゴシック"/>
                          <a:cs typeface="Arial"/>
                        </a:rPr>
                        <a:t>3</a:t>
                      </a:r>
                      <a:endParaRPr kumimoji="0" lang="en-US"/>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rtl="0">
                        <a:lnSpc>
                          <a:spcPct val="100000"/>
                        </a:lnSpc>
                        <a:spcBef>
                          <a:spcPct val="0"/>
                        </a:spcBef>
                        <a:spcAft>
                          <a:spcPct val="0"/>
                        </a:spcAft>
                        <a:buFontTx/>
                        <a:buNone/>
                      </a:pPr>
                      <a:r>
                        <a:rPr lang="en-US" altLang="en-US" sz="2000" b="0" i="0" u="none" strike="noStrike" cap="none" normalizeH="0" baseline="0">
                          <a:ln>
                            <a:noFill/>
                          </a:ln>
                          <a:solidFill>
                            <a:srgbClr val="000000"/>
                          </a:solidFill>
                          <a:effectLst>
                            <a:outerShdw blurRad="38100" dist="38100" dir="2700000" algn="tl">
                              <a:srgbClr val="FFFFFF"/>
                            </a:outerShdw>
                          </a:effectLst>
                          <a:latin typeface="Arial"/>
                          <a:ea typeface="ＭＳ Ｐゴシック"/>
                          <a:cs typeface="Arial"/>
                        </a:rPr>
                        <a:t>Not to be exceeded</a:t>
                      </a:r>
                      <a:endParaRPr kumimoji="0" lang="en-US"/>
                    </a:p>
                  </a:txBody>
                  <a:tcPr marT="45698" marB="45698"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extLst>
                  <a:ext uri="{0D108BD9-81ED-4DB2-BD59-A6C34878D82A}">
                    <a16:rowId xmlns:a16="http://schemas.microsoft.com/office/drawing/2014/main" val="10003"/>
                  </a:ext>
                </a:extLst>
              </a:tr>
            </a:tbl>
          </a:graphicData>
        </a:graphic>
      </p:graphicFrame>
      <p:sp>
        <p:nvSpPr>
          <p:cNvPr id="159782" name="Slide Number Placeholder 1">
            <a:extLst>
              <a:ext uri="{FF2B5EF4-FFF2-40B4-BE49-F238E27FC236}">
                <a16:creationId xmlns:a16="http://schemas.microsoft.com/office/drawing/2014/main" id="{8EB9D304-D5CC-4827-8E62-E8B136AF99D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D613C6D-5599-451B-B64D-BD278A4C10FA}" type="slidenum">
              <a:rPr lang="en-US" altLang="en-US" sz="1200">
                <a:solidFill>
                  <a:srgbClr val="008AE8"/>
                </a:solidFill>
                <a:effectLst/>
              </a:rPr>
              <a:pPr algn="ctr" eaLnBrk="0" hangingPunct="0">
                <a:spcBef>
                  <a:spcPct val="0"/>
                </a:spcBef>
                <a:buClrTx/>
                <a:buSzTx/>
                <a:buFontTx/>
                <a:buNone/>
              </a:pPr>
              <a:t>31</a:t>
            </a:fld>
            <a:endParaRPr lang="en-US" altLang="en-US" sz="1200">
              <a:solidFill>
                <a:srgbClr val="008AE8"/>
              </a:solidFill>
              <a:effectLst/>
            </a:endParaRPr>
          </a:p>
        </p:txBody>
      </p: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0642" name="Rectangle 2">
            <a:extLst>
              <a:ext uri="{FF2B5EF4-FFF2-40B4-BE49-F238E27FC236}">
                <a16:creationId xmlns:a16="http://schemas.microsoft.com/office/drawing/2014/main" id="{126B6CFE-EE43-4AA3-8FB7-CE13C03A363C}"/>
              </a:ext>
            </a:extLst>
          </p:cNvPr>
          <p:cNvSpPr>
            <a:spLocks noGrp="1"/>
          </p:cNvSpPr>
          <p:nvPr>
            <p:ph type="title" idx="4294967295"/>
          </p:nvPr>
        </p:nvSpPr>
        <p:spPr/>
        <p:txBody>
          <a:bodyPr anchorCtr="0"/>
          <a:lstStyle/>
          <a:p>
            <a:pPr eaLnBrk="1" hangingPunct="1">
              <a:defRPr/>
            </a:pPr>
            <a:r>
              <a:rPr lang="en-US" altLang="en-US" b="1"/>
              <a:t>Lesson Objectives</a:t>
            </a:r>
          </a:p>
        </p:txBody>
      </p:sp>
      <p:sp>
        <p:nvSpPr>
          <p:cNvPr id="240643" name="Rectangle 3">
            <a:extLst>
              <a:ext uri="{FF2B5EF4-FFF2-40B4-BE49-F238E27FC236}">
                <a16:creationId xmlns:a16="http://schemas.microsoft.com/office/drawing/2014/main" id="{9A73D57D-0102-4A0E-989C-D58FCAA1D4A5}"/>
              </a:ext>
            </a:extLst>
          </p:cNvPr>
          <p:cNvSpPr>
            <a:spLocks noGrp="1"/>
          </p:cNvSpPr>
          <p:nvPr>
            <p:ph type="body" idx="4294967295"/>
          </p:nvPr>
        </p:nvSpPr>
        <p:spPr>
          <a:xfrm>
            <a:off x="1219200" y="2286000"/>
            <a:ext cx="7464425" cy="4114800"/>
          </a:xfrm>
        </p:spPr>
        <p:txBody>
          <a:bodyPr/>
          <a:lstStyle/>
          <a:p>
            <a:pPr eaLnBrk="1" hangingPunct="1">
              <a:defRPr/>
            </a:pPr>
            <a:r>
              <a:rPr lang="en-US" altLang="en-US"/>
              <a:t>Explain the emission offset requirements</a:t>
            </a:r>
          </a:p>
          <a:p>
            <a:pPr eaLnBrk="1" hangingPunct="1">
              <a:defRPr/>
            </a:pPr>
            <a:r>
              <a:rPr lang="en-US" altLang="en-US"/>
              <a:t>Define the offset ratios</a:t>
            </a:r>
          </a:p>
          <a:p>
            <a:pPr eaLnBrk="1" hangingPunct="1">
              <a:defRPr/>
            </a:pPr>
            <a:r>
              <a:rPr lang="en-US" altLang="en-US"/>
              <a:t>Discuss criteria for emission offsets</a:t>
            </a:r>
          </a:p>
          <a:p>
            <a:pPr eaLnBrk="1" hangingPunct="1">
              <a:defRPr/>
            </a:pPr>
            <a:r>
              <a:rPr lang="en-US" altLang="en-US"/>
              <a:t>Examine emissions trading vs emissions banking </a:t>
            </a:r>
          </a:p>
          <a:p>
            <a:pPr lvl="1" eaLnBrk="1" hangingPunct="1">
              <a:defRPr/>
            </a:pPr>
            <a:endParaRPr lang="en-US" altLang="en-US"/>
          </a:p>
        </p:txBody>
      </p:sp>
      <p:pic>
        <p:nvPicPr>
          <p:cNvPr id="475140" name="Picture 2">
            <a:extLst>
              <a:ext uri="{FF2B5EF4-FFF2-40B4-BE49-F238E27FC236}">
                <a16:creationId xmlns:a16="http://schemas.microsoft.com/office/drawing/2014/main" id="{ECEEA8A2-D6F2-4F0F-B213-0977AFC9CC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8163" y="16764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5141" name="Slide Number Placeholder 1">
            <a:extLst>
              <a:ext uri="{FF2B5EF4-FFF2-40B4-BE49-F238E27FC236}">
                <a16:creationId xmlns:a16="http://schemas.microsoft.com/office/drawing/2014/main" id="{443C347D-B91B-4D66-92D8-A9B244D8485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EB65AD8-6CAF-47A1-82B4-EBCD86288643}" type="slidenum">
              <a:rPr lang="en-US" altLang="en-US" sz="1200">
                <a:solidFill>
                  <a:schemeClr val="bg2"/>
                </a:solidFill>
                <a:effectLst/>
              </a:rPr>
              <a:pPr algn="ctr" eaLnBrk="0" hangingPunct="0">
                <a:spcBef>
                  <a:spcPct val="0"/>
                </a:spcBef>
                <a:buClrTx/>
                <a:buSzTx/>
                <a:buFontTx/>
                <a:buNone/>
              </a:pPr>
              <a:t>310</a:t>
            </a:fld>
            <a:endParaRPr lang="en-US" altLang="en-US" sz="1200">
              <a:solidFill>
                <a:schemeClr val="bg2"/>
              </a:solidFill>
              <a:effectLst/>
            </a:endParaRPr>
          </a:p>
        </p:txBody>
      </p:sp>
    </p:spTree>
    <p:extLst>
      <p:ext uri="{BB962C8B-B14F-4D97-AF65-F5344CB8AC3E}">
        <p14:creationId xmlns:p14="http://schemas.microsoft.com/office/powerpoint/2010/main" val="4184837648"/>
      </p:ext>
    </p:extLst>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a:extLst>
              <a:ext uri="{FF2B5EF4-FFF2-40B4-BE49-F238E27FC236}">
                <a16:creationId xmlns:a16="http://schemas.microsoft.com/office/drawing/2014/main" id="{0C5155B9-F73B-4E52-A4D8-C877C495BDCA}"/>
              </a:ext>
            </a:extLst>
          </p:cNvPr>
          <p:cNvSpPr>
            <a:spLocks noGrp="1"/>
          </p:cNvSpPr>
          <p:nvPr>
            <p:ph type="title" idx="4294967295"/>
          </p:nvPr>
        </p:nvSpPr>
        <p:spPr/>
        <p:txBody>
          <a:bodyPr anchorCtr="0"/>
          <a:lstStyle/>
          <a:p>
            <a:pPr eaLnBrk="1" hangingPunct="1">
              <a:defRPr/>
            </a:pPr>
            <a:r>
              <a:rPr lang="en-US" altLang="en-US" sz="4000" b="1"/>
              <a:t>Emission Offsets</a:t>
            </a:r>
            <a:br>
              <a:rPr lang="en-US" altLang="en-US" sz="4000" b="1"/>
            </a:br>
            <a:r>
              <a:rPr lang="en-US" altLang="en-US" sz="4000" b="1"/>
              <a:t> </a:t>
            </a:r>
            <a:r>
              <a:rPr lang="en-US" altLang="en-US" sz="3600" b="1"/>
              <a:t>Pre-Construction Permits NA-NSR</a:t>
            </a:r>
            <a:endParaRPr lang="en-US" altLang="en-US" sz="3600"/>
          </a:p>
        </p:txBody>
      </p:sp>
      <p:sp>
        <p:nvSpPr>
          <p:cNvPr id="440323" name="Rectangle 3">
            <a:extLst>
              <a:ext uri="{FF2B5EF4-FFF2-40B4-BE49-F238E27FC236}">
                <a16:creationId xmlns:a16="http://schemas.microsoft.com/office/drawing/2014/main" id="{00A539CB-1E90-4403-9389-E31727B361CE}"/>
              </a:ext>
            </a:extLst>
          </p:cNvPr>
          <p:cNvSpPr>
            <a:spLocks noGrp="1"/>
          </p:cNvSpPr>
          <p:nvPr>
            <p:ph type="body" idx="4294967295"/>
          </p:nvPr>
        </p:nvSpPr>
        <p:spPr>
          <a:xfrm>
            <a:off x="457200" y="2209800"/>
            <a:ext cx="8229600" cy="3886200"/>
          </a:xfrm>
        </p:spPr>
        <p:txBody>
          <a:bodyPr/>
          <a:lstStyle/>
          <a:p>
            <a:pPr eaLnBrk="1" hangingPunct="1">
              <a:defRPr/>
            </a:pPr>
            <a:r>
              <a:rPr lang="en-US" altLang="en-US" sz="2800" u="sng"/>
              <a:t>Offsets:</a:t>
            </a:r>
          </a:p>
          <a:p>
            <a:pPr eaLnBrk="1" hangingPunct="1">
              <a:defRPr/>
            </a:pPr>
            <a:endParaRPr lang="en-US" altLang="en-US" sz="900" i="1" u="sng"/>
          </a:p>
          <a:p>
            <a:pPr lvl="1" eaLnBrk="1" hangingPunct="1">
              <a:defRPr/>
            </a:pPr>
            <a:r>
              <a:rPr lang="en-US" altLang="en-US" sz="2400"/>
              <a:t>Emission reductions that:</a:t>
            </a:r>
          </a:p>
          <a:p>
            <a:pPr lvl="2" eaLnBrk="1" hangingPunct="1">
              <a:defRPr/>
            </a:pPr>
            <a:r>
              <a:rPr lang="en-US" altLang="en-US" sz="2000"/>
              <a:t>Offset the emissions increases resulting from the new source or modification, and</a:t>
            </a:r>
          </a:p>
          <a:p>
            <a:pPr lvl="2" eaLnBrk="1" hangingPunct="1">
              <a:defRPr/>
            </a:pPr>
            <a:r>
              <a:rPr lang="en-US" altLang="en-US" sz="2000"/>
              <a:t>Provide a net air quality benefit</a:t>
            </a:r>
          </a:p>
          <a:p>
            <a:pPr lvl="2" eaLnBrk="1" hangingPunct="1">
              <a:defRPr/>
            </a:pPr>
            <a:endParaRPr lang="en-US" altLang="en-US" sz="800"/>
          </a:p>
          <a:p>
            <a:pPr lvl="1" eaLnBrk="1" hangingPunct="1">
              <a:defRPr/>
            </a:pPr>
            <a:r>
              <a:rPr lang="en-US" altLang="en-US" sz="2400"/>
              <a:t>Offset ratio can be from 1:1 up to 1.5:1, depending on:</a:t>
            </a:r>
          </a:p>
          <a:p>
            <a:pPr lvl="2" eaLnBrk="1" hangingPunct="1">
              <a:defRPr/>
            </a:pPr>
            <a:r>
              <a:rPr lang="en-US" altLang="en-US" sz="2000"/>
              <a:t>the criteria pollutant of concern; and </a:t>
            </a:r>
          </a:p>
          <a:p>
            <a:pPr lvl="2" eaLnBrk="1" hangingPunct="1">
              <a:defRPr/>
            </a:pPr>
            <a:r>
              <a:rPr lang="en-US" altLang="en-US" sz="2000"/>
              <a:t>the nonattainment classification</a:t>
            </a:r>
          </a:p>
        </p:txBody>
      </p:sp>
      <p:cxnSp>
        <p:nvCxnSpPr>
          <p:cNvPr id="4" name="Straight Connector 3">
            <a:extLst>
              <a:ext uri="{FF2B5EF4-FFF2-40B4-BE49-F238E27FC236}">
                <a16:creationId xmlns:a16="http://schemas.microsoft.com/office/drawing/2014/main" id="{54BCCFA4-1A13-4BD5-ABAC-7A0AD8131CCF}"/>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95621" name="Slide Number Placeholder 1">
            <a:extLst>
              <a:ext uri="{FF2B5EF4-FFF2-40B4-BE49-F238E27FC236}">
                <a16:creationId xmlns:a16="http://schemas.microsoft.com/office/drawing/2014/main" id="{38093F09-04DC-4208-A7E3-15FAE88BA44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C7147CA-12F2-4B3D-AF95-7B611D3ED8E6}" type="slidenum">
              <a:rPr lang="en-US" altLang="en-US" sz="1200">
                <a:solidFill>
                  <a:schemeClr val="bg2"/>
                </a:solidFill>
                <a:effectLst/>
              </a:rPr>
              <a:pPr algn="ctr" eaLnBrk="0" hangingPunct="0">
                <a:spcBef>
                  <a:spcPct val="0"/>
                </a:spcBef>
                <a:buClrTx/>
                <a:buSzTx/>
                <a:buFontTx/>
                <a:buNone/>
              </a:pPr>
              <a:t>311</a:t>
            </a:fld>
            <a:endParaRPr lang="en-US" altLang="en-US" sz="1200">
              <a:solidFill>
                <a:schemeClr val="bg2"/>
              </a:solidFill>
              <a:effectLst/>
            </a:endParaRPr>
          </a:p>
        </p:txBody>
      </p:sp>
    </p:spTree>
    <p:extLst>
      <p:ext uri="{BB962C8B-B14F-4D97-AF65-F5344CB8AC3E}">
        <p14:creationId xmlns:p14="http://schemas.microsoft.com/office/powerpoint/2010/main" val="53039765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4032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4032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4032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4032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4032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4032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a:extLst>
              <a:ext uri="{FF2B5EF4-FFF2-40B4-BE49-F238E27FC236}">
                <a16:creationId xmlns:a16="http://schemas.microsoft.com/office/drawing/2014/main" id="{4B8F7A46-0C98-4100-8470-771BD6B048A4}"/>
              </a:ext>
            </a:extLst>
          </p:cNvPr>
          <p:cNvSpPr>
            <a:spLocks noGrp="1" noChangeArrowheads="1"/>
          </p:cNvSpPr>
          <p:nvPr>
            <p:ph type="title" idx="4294967295"/>
          </p:nvPr>
        </p:nvSpPr>
        <p:spPr>
          <a:xfrm>
            <a:off x="457200" y="277813"/>
            <a:ext cx="8229600" cy="925512"/>
          </a:xfrm>
        </p:spPr>
        <p:txBody>
          <a:bodyPr anchor="b" anchorCtr="0"/>
          <a:lstStyle/>
          <a:p>
            <a:pPr eaLnBrk="1" hangingPunct="1">
              <a:defRPr/>
            </a:pPr>
            <a:r>
              <a:rPr lang="en-US" altLang="en-US" b="1"/>
              <a:t>Federal Offset ratios</a:t>
            </a:r>
          </a:p>
        </p:txBody>
      </p:sp>
      <p:sp>
        <p:nvSpPr>
          <p:cNvPr id="182275" name="Rectangle 3">
            <a:extLst>
              <a:ext uri="{FF2B5EF4-FFF2-40B4-BE49-F238E27FC236}">
                <a16:creationId xmlns:a16="http://schemas.microsoft.com/office/drawing/2014/main" id="{F618F2F0-F0F9-488B-B643-7AF2DECF4519}"/>
              </a:ext>
            </a:extLst>
          </p:cNvPr>
          <p:cNvSpPr>
            <a:spLocks noGrp="1" noChangeArrowheads="1"/>
          </p:cNvSpPr>
          <p:nvPr>
            <p:ph idx="4294967295"/>
          </p:nvPr>
        </p:nvSpPr>
        <p:spPr>
          <a:xfrm>
            <a:off x="779463" y="1828800"/>
            <a:ext cx="7583487" cy="4038600"/>
          </a:xfrm>
        </p:spPr>
        <p:txBody>
          <a:bodyPr rtlCol="0">
            <a:normAutofit fontScale="25000" lnSpcReduction="20000"/>
          </a:bodyPr>
          <a:lstStyle/>
          <a:p>
            <a:pPr marL="282575" indent="-282575" eaLnBrk="1" fontAlgn="auto" hangingPunct="1">
              <a:lnSpc>
                <a:spcPct val="80000"/>
              </a:lnSpc>
              <a:spcBef>
                <a:spcPct val="25000"/>
              </a:spcBef>
              <a:spcAft>
                <a:spcPts val="0"/>
              </a:spcAft>
              <a:buClrTx/>
              <a:buSzTx/>
              <a:buFont typeface="Wingdings" charset="0"/>
              <a:buNone/>
              <a:defRPr/>
            </a:pPr>
            <a:r>
              <a:rPr lang="en-US" sz="2800" kern="1200">
                <a:effectLst/>
                <a:latin typeface="Comic Sans MS"/>
                <a:cs typeface="Comic Sans MS"/>
              </a:rPr>
              <a:t> 		</a:t>
            </a:r>
            <a:r>
              <a:rPr lang="en-US" sz="8000" u="sng" kern="1200">
                <a:effectLst/>
              </a:rPr>
              <a:t>Area Classification  </a:t>
            </a:r>
            <a:r>
              <a:rPr lang="en-US" sz="8000" kern="1200">
                <a:effectLst/>
              </a:rPr>
              <a:t>	  	               </a:t>
            </a:r>
            <a:r>
              <a:rPr lang="en-US" sz="8000" u="sng" kern="1200">
                <a:effectLst/>
              </a:rPr>
              <a:t>Ratio</a:t>
            </a:r>
          </a:p>
          <a:p>
            <a:pPr marL="282575" indent="-282575" eaLnBrk="1" fontAlgn="auto" hangingPunct="1">
              <a:lnSpc>
                <a:spcPct val="80000"/>
              </a:lnSpc>
              <a:spcBef>
                <a:spcPts val="2000"/>
              </a:spcBef>
              <a:spcAft>
                <a:spcPts val="0"/>
              </a:spcAft>
              <a:buClrTx/>
              <a:buSzTx/>
              <a:buFont typeface="Wingdings" charset="0"/>
              <a:buNone/>
              <a:defRPr/>
            </a:pPr>
            <a:endParaRPr lang="en-US" sz="6400" kern="1200">
              <a:effectLst/>
            </a:endParaRPr>
          </a:p>
          <a:p>
            <a:pPr marL="282575" indent="-282575" eaLnBrk="1" fontAlgn="auto" hangingPunct="1">
              <a:lnSpc>
                <a:spcPct val="80000"/>
              </a:lnSpc>
              <a:spcBef>
                <a:spcPts val="2000"/>
              </a:spcBef>
              <a:spcAft>
                <a:spcPts val="0"/>
              </a:spcAft>
              <a:buClrTx/>
              <a:buSzTx/>
              <a:buFont typeface="Wingdings" charset="0"/>
              <a:buNone/>
              <a:defRPr/>
            </a:pPr>
            <a:r>
              <a:rPr lang="en-US" sz="8000" kern="1200">
                <a:effectLst/>
              </a:rPr>
              <a:t>Ozone	Marginal				1.1:1</a:t>
            </a:r>
          </a:p>
          <a:p>
            <a:pPr marL="282575" indent="-282575" eaLnBrk="1" fontAlgn="auto" hangingPunct="1">
              <a:lnSpc>
                <a:spcPct val="80000"/>
              </a:lnSpc>
              <a:spcBef>
                <a:spcPts val="2000"/>
              </a:spcBef>
              <a:spcAft>
                <a:spcPts val="0"/>
              </a:spcAft>
              <a:buClrTx/>
              <a:buSzTx/>
              <a:buFont typeface="Wingdings" charset="0"/>
              <a:buNone/>
              <a:defRPr/>
            </a:pPr>
            <a:r>
              <a:rPr lang="en-US" sz="8000" kern="1200">
                <a:effectLst/>
              </a:rPr>
              <a:t>Ozone	Moderate				1.15:1</a:t>
            </a:r>
          </a:p>
          <a:p>
            <a:pPr marL="282575" indent="-282575" eaLnBrk="1" fontAlgn="auto" hangingPunct="1">
              <a:lnSpc>
                <a:spcPct val="80000"/>
              </a:lnSpc>
              <a:spcBef>
                <a:spcPts val="2000"/>
              </a:spcBef>
              <a:spcAft>
                <a:spcPts val="0"/>
              </a:spcAft>
              <a:buClrTx/>
              <a:buSzTx/>
              <a:buFont typeface="Wingdings" charset="0"/>
              <a:buNone/>
              <a:defRPr/>
            </a:pPr>
            <a:r>
              <a:rPr lang="en-US" sz="8000" kern="1200">
                <a:effectLst/>
              </a:rPr>
              <a:t>Ozone	Serious					1.2:1</a:t>
            </a:r>
          </a:p>
          <a:p>
            <a:pPr marL="282575" indent="-282575" eaLnBrk="1" fontAlgn="auto" hangingPunct="1">
              <a:lnSpc>
                <a:spcPct val="80000"/>
              </a:lnSpc>
              <a:spcBef>
                <a:spcPts val="2000"/>
              </a:spcBef>
              <a:spcAft>
                <a:spcPts val="0"/>
              </a:spcAft>
              <a:buClrTx/>
              <a:buSzTx/>
              <a:buFont typeface="Wingdings" charset="0"/>
              <a:buNone/>
              <a:defRPr/>
            </a:pPr>
            <a:r>
              <a:rPr lang="en-US" sz="8000" kern="1200">
                <a:effectLst/>
              </a:rPr>
              <a:t>Ozone	Severe					1.3:1*</a:t>
            </a:r>
            <a:endParaRPr lang="en-US" sz="8000" kern="1200" baseline="30000">
              <a:effectLst/>
            </a:endParaRPr>
          </a:p>
          <a:p>
            <a:pPr marL="282575" indent="-282575" eaLnBrk="1" fontAlgn="auto" hangingPunct="1">
              <a:lnSpc>
                <a:spcPct val="80000"/>
              </a:lnSpc>
              <a:spcBef>
                <a:spcPts val="2000"/>
              </a:spcBef>
              <a:spcAft>
                <a:spcPts val="0"/>
              </a:spcAft>
              <a:buClrTx/>
              <a:buSzTx/>
              <a:buFont typeface="Wingdings" charset="0"/>
              <a:buNone/>
              <a:defRPr/>
            </a:pPr>
            <a:r>
              <a:rPr lang="en-US" sz="8000" kern="1200">
                <a:effectLst/>
              </a:rPr>
              <a:t>Ozone	Extreme				1.5:1*</a:t>
            </a:r>
          </a:p>
          <a:p>
            <a:pPr marL="282575" indent="-282575" eaLnBrk="1" fontAlgn="auto" hangingPunct="1">
              <a:lnSpc>
                <a:spcPct val="80000"/>
              </a:lnSpc>
              <a:spcBef>
                <a:spcPts val="2000"/>
              </a:spcBef>
              <a:spcAft>
                <a:spcPts val="0"/>
              </a:spcAft>
              <a:buClrTx/>
              <a:buSzTx/>
              <a:buFont typeface="Wingdings" charset="0"/>
              <a:buNone/>
              <a:defRPr/>
            </a:pPr>
            <a:endParaRPr lang="en-US" sz="6400" kern="1200">
              <a:effectLst/>
            </a:endParaRPr>
          </a:p>
          <a:p>
            <a:pPr marL="0" indent="0" eaLnBrk="1" fontAlgn="auto" hangingPunct="1">
              <a:lnSpc>
                <a:spcPct val="80000"/>
              </a:lnSpc>
              <a:spcBef>
                <a:spcPts val="2000"/>
              </a:spcBef>
              <a:spcAft>
                <a:spcPts val="0"/>
              </a:spcAft>
              <a:buClrTx/>
              <a:buSzTx/>
              <a:buFont typeface="Wingdings 2" pitchFamily="18" charset="2"/>
              <a:buNone/>
              <a:defRPr/>
            </a:pPr>
            <a:r>
              <a:rPr lang="en-US" sz="7200" kern="1200">
                <a:effectLst/>
              </a:rPr>
              <a:t>*1.2:1 if SIP requires all existing major sources in Non-attainment Area to     </a:t>
            </a:r>
          </a:p>
          <a:p>
            <a:pPr marL="0" indent="0" eaLnBrk="1" fontAlgn="auto" hangingPunct="1">
              <a:lnSpc>
                <a:spcPct val="80000"/>
              </a:lnSpc>
              <a:spcBef>
                <a:spcPts val="2000"/>
              </a:spcBef>
              <a:spcAft>
                <a:spcPts val="0"/>
              </a:spcAft>
              <a:buClrTx/>
              <a:buSzTx/>
              <a:buFont typeface="Wingdings 2" pitchFamily="18" charset="2"/>
              <a:buNone/>
              <a:defRPr/>
            </a:pPr>
            <a:r>
              <a:rPr lang="en-US" sz="7200" kern="1200">
                <a:effectLst/>
              </a:rPr>
              <a:t>  use BACT</a:t>
            </a:r>
          </a:p>
          <a:p>
            <a:pPr marL="0" indent="0" eaLnBrk="1" fontAlgn="auto" hangingPunct="1">
              <a:lnSpc>
                <a:spcPct val="80000"/>
              </a:lnSpc>
              <a:spcBef>
                <a:spcPts val="2000"/>
              </a:spcBef>
              <a:spcAft>
                <a:spcPts val="0"/>
              </a:spcAft>
              <a:buClrTx/>
              <a:buSzTx/>
              <a:buFont typeface="Wingdings 2" pitchFamily="18" charset="2"/>
              <a:buNone/>
              <a:defRPr/>
            </a:pPr>
            <a:endParaRPr lang="en-US" sz="3600" kern="1200">
              <a:effectLst/>
            </a:endParaRPr>
          </a:p>
          <a:p>
            <a:pPr marL="0" indent="0" eaLnBrk="1" fontAlgn="auto" hangingPunct="1">
              <a:lnSpc>
                <a:spcPct val="80000"/>
              </a:lnSpc>
              <a:spcBef>
                <a:spcPts val="2000"/>
              </a:spcBef>
              <a:spcAft>
                <a:spcPts val="0"/>
              </a:spcAft>
              <a:buClrTx/>
              <a:buSzTx/>
              <a:buFont typeface="Wingdings 2" pitchFamily="18" charset="2"/>
              <a:buNone/>
              <a:defRPr/>
            </a:pPr>
            <a:r>
              <a:rPr lang="en-US" sz="4400" kern="1200">
                <a:effectLst/>
              </a:rPr>
              <a:t>CAA § 182</a:t>
            </a:r>
          </a:p>
          <a:p>
            <a:pPr marL="282575" indent="-282575" eaLnBrk="1" fontAlgn="auto" hangingPunct="1">
              <a:lnSpc>
                <a:spcPct val="80000"/>
              </a:lnSpc>
              <a:spcBef>
                <a:spcPts val="2000"/>
              </a:spcBef>
              <a:spcAft>
                <a:spcPts val="0"/>
              </a:spcAft>
              <a:buClrTx/>
              <a:buSzTx/>
              <a:buFont typeface="Wingdings" charset="0"/>
              <a:buNone/>
              <a:defRPr/>
            </a:pPr>
            <a:r>
              <a:rPr lang="en-US" sz="2600" kern="1200">
                <a:effectLst/>
                <a:latin typeface="Comic Sans MS"/>
                <a:cs typeface="Comic Sans MS"/>
              </a:rPr>
              <a:t>	 </a:t>
            </a:r>
            <a:endParaRPr lang="en-US" sz="1800" kern="1200">
              <a:effectLst/>
              <a:latin typeface="Comic Sans MS"/>
              <a:cs typeface="Comic Sans MS"/>
            </a:endParaRPr>
          </a:p>
          <a:p>
            <a:pPr marL="2290763" lvl="7" indent="-288925" fontAlgn="auto">
              <a:lnSpc>
                <a:spcPct val="80000"/>
              </a:lnSpc>
              <a:spcAft>
                <a:spcPts val="0"/>
              </a:spcAft>
              <a:buClrTx/>
              <a:buFont typeface="Wingdings 2" pitchFamily="18" charset="2"/>
              <a:buChar char=""/>
              <a:defRPr/>
            </a:pPr>
            <a:endParaRPr lang="en-US" sz="1200" kern="1200">
              <a:effectLst/>
              <a:latin typeface="Comic Sans MS"/>
              <a:ea typeface="+mn-ea"/>
              <a:cs typeface="Comic Sans MS"/>
            </a:endParaRPr>
          </a:p>
        </p:txBody>
      </p:sp>
      <p:sp>
        <p:nvSpPr>
          <p:cNvPr id="178180" name="Footer Placeholder 4">
            <a:extLst>
              <a:ext uri="{FF2B5EF4-FFF2-40B4-BE49-F238E27FC236}">
                <a16:creationId xmlns:a16="http://schemas.microsoft.com/office/drawing/2014/main" id="{148A0E72-26A2-40C6-889A-4EF9C9945693}"/>
              </a:ext>
            </a:extLst>
          </p:cNvPr>
          <p:cNvSpPr txBox="1">
            <a:spLocks noGrp="1"/>
          </p:cNvSpPr>
          <p:nvPr/>
        </p:nvSpPr>
        <p:spPr bwMode="auto">
          <a:xfrm>
            <a:off x="3305175" y="6288088"/>
            <a:ext cx="52387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defTabSz="45720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defTabSz="4572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defTabSz="4572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defTabSz="4572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008AE8"/>
              </a:solidFill>
              <a:latin typeface="Trebuchet MS" panose="020B0603020202020204" pitchFamily="34" charset="0"/>
            </a:endParaRPr>
          </a:p>
        </p:txBody>
      </p:sp>
      <p:sp>
        <p:nvSpPr>
          <p:cNvPr id="178181" name="Slide Number Placeholder 5">
            <a:extLst>
              <a:ext uri="{FF2B5EF4-FFF2-40B4-BE49-F238E27FC236}">
                <a16:creationId xmlns:a16="http://schemas.microsoft.com/office/drawing/2014/main" id="{A13FA3F1-80E4-4D56-99BE-73F5CF3161E1}"/>
              </a:ext>
            </a:extLst>
          </p:cNvPr>
          <p:cNvSpPr txBox="1">
            <a:spLocks noGrp="1"/>
          </p:cNvSpPr>
          <p:nvPr/>
        </p:nvSpPr>
        <p:spPr bwMode="auto">
          <a:xfrm>
            <a:off x="8404225" y="219075"/>
            <a:ext cx="4937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defTabSz="45720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defTabSz="4572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defTabSz="4572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defTabSz="4572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CCECFF"/>
              </a:solidFill>
              <a:latin typeface="Trebuchet MS" panose="020B0603020202020204" pitchFamily="34" charset="0"/>
            </a:endParaRPr>
          </a:p>
        </p:txBody>
      </p:sp>
      <p:cxnSp>
        <p:nvCxnSpPr>
          <p:cNvPr id="7" name="Straight Connector 6">
            <a:extLst>
              <a:ext uri="{FF2B5EF4-FFF2-40B4-BE49-F238E27FC236}">
                <a16:creationId xmlns:a16="http://schemas.microsoft.com/office/drawing/2014/main" id="{84843220-D361-4A7C-9F75-A9F463CBA2D9}"/>
              </a:ext>
            </a:extLst>
          </p:cNvPr>
          <p:cNvCxnSpPr/>
          <p:nvPr/>
        </p:nvCxnSpPr>
        <p:spPr>
          <a:xfrm flipV="1">
            <a:off x="482600" y="1381125"/>
            <a:ext cx="8364538"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78183" name="Slide Number Placeholder 1">
            <a:extLst>
              <a:ext uri="{FF2B5EF4-FFF2-40B4-BE49-F238E27FC236}">
                <a16:creationId xmlns:a16="http://schemas.microsoft.com/office/drawing/2014/main" id="{282BCE46-81B4-4AF3-9747-A0B08246BD6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40B2971-FBB5-4C30-95E5-3731FAE62AC1}" type="slidenum">
              <a:rPr lang="en-US" altLang="en-US" sz="1200">
                <a:solidFill>
                  <a:srgbClr val="008AE8"/>
                </a:solidFill>
                <a:effectLst/>
              </a:rPr>
              <a:pPr algn="ctr" eaLnBrk="0" hangingPunct="0">
                <a:spcBef>
                  <a:spcPct val="0"/>
                </a:spcBef>
                <a:buClrTx/>
                <a:buSzTx/>
                <a:buFontTx/>
                <a:buNone/>
              </a:pPr>
              <a:t>312</a:t>
            </a:fld>
            <a:endParaRPr lang="en-US" altLang="en-US" sz="1200">
              <a:solidFill>
                <a:srgbClr val="008AE8"/>
              </a:solidFill>
              <a:effectLst/>
            </a:endParaRPr>
          </a:p>
        </p:txBody>
      </p:sp>
    </p:spTree>
    <p:extLst>
      <p:ext uri="{BB962C8B-B14F-4D97-AF65-F5344CB8AC3E}">
        <p14:creationId xmlns:p14="http://schemas.microsoft.com/office/powerpoint/2010/main" val="62690967"/>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2">
            <a:extLst>
              <a:ext uri="{FF2B5EF4-FFF2-40B4-BE49-F238E27FC236}">
                <a16:creationId xmlns:a16="http://schemas.microsoft.com/office/drawing/2014/main" id="{4EB7AD50-5FE9-4904-BE0F-8A217CB4449D}"/>
              </a:ext>
            </a:extLst>
          </p:cNvPr>
          <p:cNvSpPr>
            <a:spLocks noGrp="1" noChangeArrowheads="1"/>
          </p:cNvSpPr>
          <p:nvPr>
            <p:ph type="title" idx="4294967295"/>
          </p:nvPr>
        </p:nvSpPr>
        <p:spPr>
          <a:xfrm>
            <a:off x="457200" y="277813"/>
            <a:ext cx="8229600" cy="976312"/>
          </a:xfrm>
        </p:spPr>
        <p:txBody>
          <a:bodyPr anchor="b" anchorCtr="0"/>
          <a:lstStyle/>
          <a:p>
            <a:pPr eaLnBrk="1" hangingPunct="1">
              <a:defRPr/>
            </a:pPr>
            <a:r>
              <a:rPr lang="en-US" altLang="en-US" b="1"/>
              <a:t>Federal Offset Ratios</a:t>
            </a:r>
          </a:p>
        </p:txBody>
      </p:sp>
      <p:sp>
        <p:nvSpPr>
          <p:cNvPr id="181251" name="Rectangle 3">
            <a:extLst>
              <a:ext uri="{FF2B5EF4-FFF2-40B4-BE49-F238E27FC236}">
                <a16:creationId xmlns:a16="http://schemas.microsoft.com/office/drawing/2014/main" id="{7F99F5A5-FD7A-40E1-BCF5-B644CDCFC19A}"/>
              </a:ext>
            </a:extLst>
          </p:cNvPr>
          <p:cNvSpPr>
            <a:spLocks noGrp="1" noChangeArrowheads="1"/>
          </p:cNvSpPr>
          <p:nvPr>
            <p:ph idx="4294967295"/>
          </p:nvPr>
        </p:nvSpPr>
        <p:spPr>
          <a:xfrm>
            <a:off x="652463" y="2057400"/>
            <a:ext cx="8186737" cy="3276600"/>
          </a:xfrm>
        </p:spPr>
        <p:txBody>
          <a:bodyPr>
            <a:normAutofit/>
          </a:bodyPr>
          <a:lstStyle/>
          <a:p>
            <a:pPr eaLnBrk="1" hangingPunct="1">
              <a:lnSpc>
                <a:spcPct val="40000"/>
              </a:lnSpc>
              <a:spcBef>
                <a:spcPct val="25000"/>
              </a:spcBef>
              <a:buFont typeface="Wingdings" panose="05000000000000000000" pitchFamily="2" charset="2"/>
              <a:buNone/>
              <a:defRPr/>
            </a:pPr>
            <a:r>
              <a:rPr lang="en-US" altLang="en-US" sz="1400" dirty="0"/>
              <a:t>		        </a:t>
            </a:r>
            <a:r>
              <a:rPr lang="en-US" altLang="en-US" sz="1800" dirty="0"/>
              <a:t> </a:t>
            </a:r>
            <a:r>
              <a:rPr lang="en-US" altLang="en-US" sz="2400" u="sng" dirty="0"/>
              <a:t>Area Classification    </a:t>
            </a:r>
            <a:r>
              <a:rPr lang="en-US" altLang="en-US" sz="2400" dirty="0"/>
              <a:t>	</a:t>
            </a:r>
            <a:r>
              <a:rPr lang="en-US" altLang="en-US" sz="2400" u="sng" dirty="0"/>
              <a:t>Offset Ratio</a:t>
            </a:r>
          </a:p>
          <a:p>
            <a:pPr eaLnBrk="1" hangingPunct="1">
              <a:lnSpc>
                <a:spcPct val="40000"/>
              </a:lnSpc>
              <a:buFont typeface="Wingdings" panose="05000000000000000000" pitchFamily="2" charset="2"/>
              <a:buNone/>
              <a:defRPr/>
            </a:pPr>
            <a:endParaRPr lang="en-US" altLang="en-US" sz="1400" dirty="0"/>
          </a:p>
          <a:p>
            <a:pPr eaLnBrk="1" hangingPunct="1">
              <a:lnSpc>
                <a:spcPct val="40000"/>
              </a:lnSpc>
              <a:buFont typeface="Wingdings" panose="05000000000000000000" pitchFamily="2" charset="2"/>
              <a:buNone/>
              <a:defRPr/>
            </a:pPr>
            <a:endParaRPr lang="en-US" altLang="en-US" sz="1400" dirty="0"/>
          </a:p>
          <a:p>
            <a:pPr eaLnBrk="1" hangingPunct="1">
              <a:lnSpc>
                <a:spcPct val="40000"/>
              </a:lnSpc>
              <a:buFont typeface="Wingdings" panose="05000000000000000000" pitchFamily="2" charset="2"/>
              <a:buNone/>
              <a:defRPr/>
            </a:pPr>
            <a:endParaRPr lang="en-US" altLang="en-US" sz="1400" dirty="0"/>
          </a:p>
          <a:p>
            <a:pPr eaLnBrk="1" hangingPunct="1">
              <a:lnSpc>
                <a:spcPct val="40000"/>
              </a:lnSpc>
              <a:buFont typeface="Wingdings" panose="05000000000000000000" pitchFamily="2" charset="2"/>
              <a:buNone/>
              <a:defRPr/>
            </a:pPr>
            <a:r>
              <a:rPr lang="en-US" altLang="en-US" sz="2000" dirty="0"/>
              <a:t>CO		Moderate   		      1:1</a:t>
            </a:r>
          </a:p>
          <a:p>
            <a:pPr eaLnBrk="1" hangingPunct="1">
              <a:lnSpc>
                <a:spcPct val="40000"/>
              </a:lnSpc>
              <a:buFont typeface="Wingdings" panose="05000000000000000000" pitchFamily="2" charset="2"/>
              <a:buNone/>
              <a:defRPr/>
            </a:pPr>
            <a:r>
              <a:rPr lang="en-US" altLang="en-US" sz="2000" dirty="0"/>
              <a:t>  </a:t>
            </a:r>
          </a:p>
          <a:p>
            <a:pPr eaLnBrk="1" hangingPunct="1">
              <a:lnSpc>
                <a:spcPct val="40000"/>
              </a:lnSpc>
              <a:buFont typeface="Wingdings" panose="05000000000000000000" pitchFamily="2" charset="2"/>
              <a:buNone/>
              <a:defRPr/>
            </a:pPr>
            <a:r>
              <a:rPr lang="en-US" altLang="en-US" sz="2000" dirty="0"/>
              <a:t>CO		Serious 		      1:1</a:t>
            </a:r>
          </a:p>
          <a:p>
            <a:pPr eaLnBrk="1" hangingPunct="1">
              <a:lnSpc>
                <a:spcPct val="40000"/>
              </a:lnSpc>
              <a:buFont typeface="Wingdings" panose="05000000000000000000" pitchFamily="2" charset="2"/>
              <a:buNone/>
              <a:defRPr/>
            </a:pPr>
            <a:endParaRPr lang="en-US" altLang="en-US" sz="2000" dirty="0"/>
          </a:p>
          <a:p>
            <a:pPr eaLnBrk="1" hangingPunct="1">
              <a:lnSpc>
                <a:spcPct val="40000"/>
              </a:lnSpc>
              <a:buFont typeface="Wingdings" panose="05000000000000000000" pitchFamily="2" charset="2"/>
              <a:buNone/>
              <a:defRPr/>
            </a:pPr>
            <a:r>
              <a:rPr lang="en-US" altLang="en-US" sz="2000" dirty="0"/>
              <a:t>PM10/2.5	Moderate		      1:1</a:t>
            </a:r>
          </a:p>
          <a:p>
            <a:pPr eaLnBrk="1" hangingPunct="1">
              <a:lnSpc>
                <a:spcPct val="40000"/>
              </a:lnSpc>
              <a:buFont typeface="Wingdings" panose="05000000000000000000" pitchFamily="2" charset="2"/>
              <a:buNone/>
              <a:defRPr/>
            </a:pPr>
            <a:r>
              <a:rPr lang="en-US" altLang="en-US" sz="2000" dirty="0"/>
              <a:t> </a:t>
            </a:r>
          </a:p>
          <a:p>
            <a:pPr eaLnBrk="1" hangingPunct="1">
              <a:lnSpc>
                <a:spcPct val="40000"/>
              </a:lnSpc>
              <a:buFont typeface="Wingdings" panose="05000000000000000000" pitchFamily="2" charset="2"/>
              <a:buNone/>
              <a:defRPr/>
            </a:pPr>
            <a:r>
              <a:rPr lang="en-US" altLang="en-US" sz="2000" dirty="0"/>
              <a:t>PM10/2.5	Serious			      1:1 </a:t>
            </a:r>
          </a:p>
          <a:p>
            <a:pPr eaLnBrk="1" hangingPunct="1">
              <a:lnSpc>
                <a:spcPct val="40000"/>
              </a:lnSpc>
              <a:buFont typeface="Wingdings" panose="05000000000000000000" pitchFamily="2" charset="2"/>
              <a:buNone/>
              <a:defRPr/>
            </a:pPr>
            <a:endParaRPr lang="en-US" altLang="en-US" sz="2000" dirty="0"/>
          </a:p>
          <a:p>
            <a:pPr eaLnBrk="1" hangingPunct="1">
              <a:lnSpc>
                <a:spcPct val="40000"/>
              </a:lnSpc>
              <a:buFont typeface="Wingdings" panose="05000000000000000000" pitchFamily="2" charset="2"/>
              <a:buNone/>
              <a:defRPr/>
            </a:pPr>
            <a:r>
              <a:rPr lang="en-US" altLang="en-US" sz="2000" dirty="0"/>
              <a:t>NO2, SO2 	All			      1:1 </a:t>
            </a:r>
          </a:p>
          <a:p>
            <a:pPr eaLnBrk="1" hangingPunct="1">
              <a:lnSpc>
                <a:spcPct val="40000"/>
              </a:lnSpc>
              <a:buFont typeface="Wingdings" panose="05000000000000000000" pitchFamily="2" charset="2"/>
              <a:buNone/>
              <a:defRPr/>
            </a:pPr>
            <a:endParaRPr lang="en-US" altLang="en-US" sz="1400" dirty="0"/>
          </a:p>
          <a:p>
            <a:pPr eaLnBrk="1" hangingPunct="1">
              <a:lnSpc>
                <a:spcPct val="40000"/>
              </a:lnSpc>
              <a:buFont typeface="Wingdings" panose="05000000000000000000" pitchFamily="2" charset="2"/>
              <a:buNone/>
              <a:defRPr/>
            </a:pPr>
            <a:endParaRPr lang="en-US" altLang="en-US" sz="1300" dirty="0"/>
          </a:p>
          <a:p>
            <a:pPr eaLnBrk="1" hangingPunct="1">
              <a:lnSpc>
                <a:spcPct val="40000"/>
              </a:lnSpc>
              <a:buFont typeface="Wingdings" panose="05000000000000000000" pitchFamily="2" charset="2"/>
              <a:buNone/>
              <a:defRPr/>
            </a:pPr>
            <a:r>
              <a:rPr lang="en-US" altLang="en-US" sz="1300" dirty="0"/>
              <a:t> </a:t>
            </a:r>
          </a:p>
          <a:p>
            <a:pPr eaLnBrk="1" hangingPunct="1">
              <a:lnSpc>
                <a:spcPct val="40000"/>
              </a:lnSpc>
              <a:buFont typeface="Wingdings" panose="05000000000000000000" pitchFamily="2" charset="2"/>
              <a:buNone/>
              <a:defRPr/>
            </a:pPr>
            <a:r>
              <a:rPr lang="en-US" altLang="en-US" sz="100" dirty="0"/>
              <a:t>     </a:t>
            </a:r>
          </a:p>
          <a:p>
            <a:pPr eaLnBrk="1" hangingPunct="1">
              <a:lnSpc>
                <a:spcPct val="40000"/>
              </a:lnSpc>
              <a:buFont typeface="Wingdings" panose="05000000000000000000" pitchFamily="2" charset="2"/>
              <a:buNone/>
              <a:defRPr/>
            </a:pPr>
            <a:endParaRPr lang="en-US" altLang="en-US" sz="100" baseline="30000" dirty="0">
              <a:latin typeface="Comic Sans MS" pitchFamily="66" charset="0"/>
            </a:endParaRPr>
          </a:p>
          <a:p>
            <a:pPr eaLnBrk="1" hangingPunct="1">
              <a:lnSpc>
                <a:spcPct val="40000"/>
              </a:lnSpc>
              <a:buFont typeface="Wingdings" panose="05000000000000000000" pitchFamily="2" charset="2"/>
              <a:buNone/>
              <a:defRPr/>
            </a:pPr>
            <a:r>
              <a:rPr lang="en-US" altLang="en-US" sz="100" dirty="0">
                <a:latin typeface="Comic Sans MS" pitchFamily="66" charset="0"/>
              </a:rPr>
              <a:t>	     </a:t>
            </a:r>
          </a:p>
          <a:p>
            <a:pPr eaLnBrk="1" hangingPunct="1">
              <a:lnSpc>
                <a:spcPct val="40000"/>
              </a:lnSpc>
              <a:buFont typeface="Wingdings" panose="05000000000000000000" pitchFamily="2" charset="2"/>
              <a:buNone/>
              <a:defRPr/>
            </a:pPr>
            <a:endParaRPr lang="en-US" altLang="en-US" sz="100" dirty="0">
              <a:latin typeface="Comic Sans MS" pitchFamily="66" charset="0"/>
            </a:endParaRPr>
          </a:p>
          <a:p>
            <a:pPr eaLnBrk="1" hangingPunct="1">
              <a:lnSpc>
                <a:spcPct val="40000"/>
              </a:lnSpc>
              <a:defRPr/>
            </a:pPr>
            <a:endParaRPr lang="en-US" altLang="en-US" sz="100" dirty="0">
              <a:latin typeface="Comic Sans MS" pitchFamily="66" charset="0"/>
            </a:endParaRPr>
          </a:p>
        </p:txBody>
      </p:sp>
      <p:sp>
        <p:nvSpPr>
          <p:cNvPr id="180228" name="Footer Placeholder 4">
            <a:extLst>
              <a:ext uri="{FF2B5EF4-FFF2-40B4-BE49-F238E27FC236}">
                <a16:creationId xmlns:a16="http://schemas.microsoft.com/office/drawing/2014/main" id="{E37AC408-7978-47C4-B7AA-50C33C031BCE}"/>
              </a:ext>
            </a:extLst>
          </p:cNvPr>
          <p:cNvSpPr txBox="1">
            <a:spLocks noGrp="1"/>
          </p:cNvSpPr>
          <p:nvPr/>
        </p:nvSpPr>
        <p:spPr bwMode="auto">
          <a:xfrm>
            <a:off x="3305175" y="6288088"/>
            <a:ext cx="52387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defTabSz="45720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defTabSz="4572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defTabSz="4572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defTabSz="4572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008AE8"/>
              </a:solidFill>
              <a:latin typeface="Trebuchet MS" panose="020B0603020202020204" pitchFamily="34" charset="0"/>
            </a:endParaRPr>
          </a:p>
        </p:txBody>
      </p:sp>
      <p:cxnSp>
        <p:nvCxnSpPr>
          <p:cNvPr id="7" name="Straight Connector 6">
            <a:extLst>
              <a:ext uri="{FF2B5EF4-FFF2-40B4-BE49-F238E27FC236}">
                <a16:creationId xmlns:a16="http://schemas.microsoft.com/office/drawing/2014/main" id="{78D12BB2-D028-42D7-BCA2-CC0B017E9B9D}"/>
              </a:ext>
            </a:extLst>
          </p:cNvPr>
          <p:cNvCxnSpPr/>
          <p:nvPr/>
        </p:nvCxnSpPr>
        <p:spPr>
          <a:xfrm flipV="1">
            <a:off x="474663" y="1373188"/>
            <a:ext cx="8364537"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80230" name="Slide Number Placeholder 1">
            <a:extLst>
              <a:ext uri="{FF2B5EF4-FFF2-40B4-BE49-F238E27FC236}">
                <a16:creationId xmlns:a16="http://schemas.microsoft.com/office/drawing/2014/main" id="{9A4D7C32-3F8A-4E08-9B20-424AD264A7B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E60002D-BDB4-4565-BE5F-0CA5573FF709}" type="slidenum">
              <a:rPr lang="en-US" altLang="en-US" sz="1200">
                <a:solidFill>
                  <a:srgbClr val="008AE8"/>
                </a:solidFill>
                <a:effectLst/>
              </a:rPr>
              <a:pPr algn="ctr" eaLnBrk="0" hangingPunct="0">
                <a:spcBef>
                  <a:spcPct val="0"/>
                </a:spcBef>
                <a:buClrTx/>
                <a:buSzTx/>
                <a:buFontTx/>
                <a:buNone/>
              </a:pPr>
              <a:t>313</a:t>
            </a:fld>
            <a:endParaRPr lang="en-US" altLang="en-US" sz="1200">
              <a:solidFill>
                <a:srgbClr val="008AE8"/>
              </a:solidFill>
              <a:effectLst/>
            </a:endParaRPr>
          </a:p>
        </p:txBody>
      </p:sp>
    </p:spTree>
    <p:extLst>
      <p:ext uri="{BB962C8B-B14F-4D97-AF65-F5344CB8AC3E}">
        <p14:creationId xmlns:p14="http://schemas.microsoft.com/office/powerpoint/2010/main" val="2616132780"/>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Title 1">
            <a:extLst>
              <a:ext uri="{FF2B5EF4-FFF2-40B4-BE49-F238E27FC236}">
                <a16:creationId xmlns:a16="http://schemas.microsoft.com/office/drawing/2014/main" id="{DEE82894-A915-468B-AB89-596B8A7C5B63}"/>
              </a:ext>
            </a:extLst>
          </p:cNvPr>
          <p:cNvSpPr>
            <a:spLocks noGrp="1"/>
          </p:cNvSpPr>
          <p:nvPr>
            <p:ph type="title" idx="4294967295"/>
          </p:nvPr>
        </p:nvSpPr>
        <p:spPr/>
        <p:txBody>
          <a:bodyPr anchorCtr="0"/>
          <a:lstStyle/>
          <a:p>
            <a:pPr eaLnBrk="1" hangingPunct="1">
              <a:defRPr/>
            </a:pPr>
            <a:r>
              <a:rPr lang="en-US" altLang="en-US" b="1"/>
              <a:t>Offsets Exercise</a:t>
            </a:r>
          </a:p>
        </p:txBody>
      </p:sp>
      <p:sp>
        <p:nvSpPr>
          <p:cNvPr id="3" name="Content Placeholder 2">
            <a:extLst>
              <a:ext uri="{FF2B5EF4-FFF2-40B4-BE49-F238E27FC236}">
                <a16:creationId xmlns:a16="http://schemas.microsoft.com/office/drawing/2014/main" id="{5E94C91D-523B-435E-B0F7-F054F1A3806A}"/>
              </a:ext>
            </a:extLst>
          </p:cNvPr>
          <p:cNvSpPr>
            <a:spLocks noGrp="1"/>
          </p:cNvSpPr>
          <p:nvPr>
            <p:ph idx="4294967295"/>
          </p:nvPr>
        </p:nvSpPr>
        <p:spPr>
          <a:xfrm>
            <a:off x="457200" y="1905000"/>
            <a:ext cx="8229600" cy="4525963"/>
          </a:xfrm>
        </p:spPr>
        <p:txBody>
          <a:bodyPr/>
          <a:lstStyle/>
          <a:p>
            <a:pPr eaLnBrk="1" hangingPunct="1">
              <a:lnSpc>
                <a:spcPct val="80000"/>
              </a:lnSpc>
              <a:defRPr/>
            </a:pPr>
            <a:r>
              <a:rPr lang="en-US" altLang="en-US" sz="2800"/>
              <a:t>Maximum emission rate of new source is 100 pounds per hour</a:t>
            </a:r>
          </a:p>
          <a:p>
            <a:pPr eaLnBrk="1" hangingPunct="1">
              <a:lnSpc>
                <a:spcPct val="80000"/>
              </a:lnSpc>
              <a:defRPr/>
            </a:pPr>
            <a:r>
              <a:rPr lang="en-US" altLang="en-US" sz="2800"/>
              <a:t>LAER reduces emissions 80%</a:t>
            </a:r>
          </a:p>
          <a:p>
            <a:pPr eaLnBrk="1" hangingPunct="1">
              <a:lnSpc>
                <a:spcPct val="80000"/>
              </a:lnSpc>
              <a:defRPr/>
            </a:pPr>
            <a:r>
              <a:rPr lang="en-US" altLang="en-US" sz="2800"/>
              <a:t>Offset required is 1.2:1</a:t>
            </a:r>
          </a:p>
          <a:p>
            <a:pPr eaLnBrk="1" hangingPunct="1">
              <a:lnSpc>
                <a:spcPct val="80000"/>
              </a:lnSpc>
              <a:defRPr/>
            </a:pPr>
            <a:endParaRPr lang="en-US" altLang="en-US" sz="2800"/>
          </a:p>
          <a:p>
            <a:pPr eaLnBrk="1" hangingPunct="1">
              <a:lnSpc>
                <a:spcPct val="80000"/>
              </a:lnSpc>
              <a:defRPr/>
            </a:pPr>
            <a:r>
              <a:rPr lang="en-US" altLang="en-US" sz="2800"/>
              <a:t>What is the </a:t>
            </a:r>
            <a:r>
              <a:rPr lang="en-US" altLang="en-US" sz="2800" u="sng"/>
              <a:t>uncontrolled</a:t>
            </a:r>
            <a:r>
              <a:rPr lang="en-US" altLang="en-US" sz="2800"/>
              <a:t>  PTE of the source in tons per year?</a:t>
            </a:r>
          </a:p>
          <a:p>
            <a:pPr eaLnBrk="1" hangingPunct="1">
              <a:lnSpc>
                <a:spcPct val="80000"/>
              </a:lnSpc>
              <a:defRPr/>
            </a:pPr>
            <a:r>
              <a:rPr lang="en-US" altLang="en-US" sz="2800"/>
              <a:t>What are the offsets required in pounds per hour?</a:t>
            </a:r>
          </a:p>
          <a:p>
            <a:pPr eaLnBrk="1" hangingPunct="1">
              <a:lnSpc>
                <a:spcPct val="80000"/>
              </a:lnSpc>
              <a:defRPr/>
            </a:pPr>
            <a:r>
              <a:rPr lang="en-US" altLang="en-US" sz="2800"/>
              <a:t>From what geographical area are the offsets required?</a:t>
            </a:r>
          </a:p>
          <a:p>
            <a:pPr eaLnBrk="1" hangingPunct="1">
              <a:lnSpc>
                <a:spcPct val="80000"/>
              </a:lnSpc>
              <a:defRPr/>
            </a:pPr>
            <a:r>
              <a:rPr lang="en-US" altLang="en-US" sz="2800"/>
              <a:t>How is the source going to obtain the offsets?</a:t>
            </a:r>
          </a:p>
        </p:txBody>
      </p:sp>
      <p:cxnSp>
        <p:nvCxnSpPr>
          <p:cNvPr id="4" name="Straight Connector 3">
            <a:extLst>
              <a:ext uri="{FF2B5EF4-FFF2-40B4-BE49-F238E27FC236}">
                <a16:creationId xmlns:a16="http://schemas.microsoft.com/office/drawing/2014/main" id="{89F31E75-5BBE-4D9B-805E-108F938C7756}"/>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97669" name="Slide Number Placeholder 1">
            <a:extLst>
              <a:ext uri="{FF2B5EF4-FFF2-40B4-BE49-F238E27FC236}">
                <a16:creationId xmlns:a16="http://schemas.microsoft.com/office/drawing/2014/main" id="{EC7DE898-D484-452A-BD37-69D6C24AD41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94F9058-2C48-42EA-97A9-BC32EDB7FAD0}" type="slidenum">
              <a:rPr lang="en-US" altLang="en-US" sz="1200">
                <a:solidFill>
                  <a:schemeClr val="bg2"/>
                </a:solidFill>
                <a:effectLst/>
              </a:rPr>
              <a:pPr algn="ctr" eaLnBrk="0" hangingPunct="0">
                <a:spcBef>
                  <a:spcPct val="0"/>
                </a:spcBef>
                <a:buClrTx/>
                <a:buSzTx/>
                <a:buFontTx/>
                <a:buNone/>
              </a:pPr>
              <a:t>314</a:t>
            </a:fld>
            <a:endParaRPr lang="en-US" altLang="en-US" sz="1200">
              <a:solidFill>
                <a:schemeClr val="bg2"/>
              </a:solidFill>
              <a:effectLst/>
            </a:endParaRPr>
          </a:p>
        </p:txBody>
      </p:sp>
    </p:spTree>
    <p:extLst>
      <p:ext uri="{BB962C8B-B14F-4D97-AF65-F5344CB8AC3E}">
        <p14:creationId xmlns:p14="http://schemas.microsoft.com/office/powerpoint/2010/main" val="3775339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par>
                                <p:cTn id="17" presetID="1" presetClass="exit"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xit"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2">
            <a:extLst>
              <a:ext uri="{FF2B5EF4-FFF2-40B4-BE49-F238E27FC236}">
                <a16:creationId xmlns:a16="http://schemas.microsoft.com/office/drawing/2014/main" id="{F2CC4ECE-9A18-4841-93E3-1BFC0908B242}"/>
              </a:ext>
            </a:extLst>
          </p:cNvPr>
          <p:cNvSpPr>
            <a:spLocks noGrp="1"/>
          </p:cNvSpPr>
          <p:nvPr>
            <p:ph type="title" idx="4294967295"/>
          </p:nvPr>
        </p:nvSpPr>
        <p:spPr/>
        <p:txBody>
          <a:bodyPr anchorCtr="0"/>
          <a:lstStyle/>
          <a:p>
            <a:pPr eaLnBrk="1" hangingPunct="1">
              <a:defRPr/>
            </a:pPr>
            <a:r>
              <a:rPr lang="en-US" altLang="en-US" b="1"/>
              <a:t>Offsets Exercise </a:t>
            </a:r>
            <a:r>
              <a:rPr lang="en-US" altLang="en-US" sz="3600" b="1"/>
              <a:t>(Cont’d)</a:t>
            </a:r>
            <a:endParaRPr lang="en-US" altLang="en-US" sz="3600"/>
          </a:p>
        </p:txBody>
      </p:sp>
      <p:sp>
        <p:nvSpPr>
          <p:cNvPr id="350210" name="Rectangle 3">
            <a:extLst>
              <a:ext uri="{FF2B5EF4-FFF2-40B4-BE49-F238E27FC236}">
                <a16:creationId xmlns:a16="http://schemas.microsoft.com/office/drawing/2014/main" id="{112F3D50-FD2F-4B28-9E96-9AA76F0BBC6C}"/>
              </a:ext>
            </a:extLst>
          </p:cNvPr>
          <p:cNvSpPr>
            <a:spLocks noGrp="1"/>
          </p:cNvSpPr>
          <p:nvPr>
            <p:ph type="body" idx="4294967295"/>
          </p:nvPr>
        </p:nvSpPr>
        <p:spPr>
          <a:xfrm>
            <a:off x="381000" y="1676400"/>
            <a:ext cx="8229600" cy="4525963"/>
          </a:xfrm>
        </p:spPr>
        <p:txBody>
          <a:bodyPr/>
          <a:lstStyle/>
          <a:p>
            <a:pPr eaLnBrk="1" hangingPunct="1">
              <a:defRPr/>
            </a:pPr>
            <a:r>
              <a:rPr lang="en-US" altLang="en-US" u="sng"/>
              <a:t>Offsets:</a:t>
            </a:r>
            <a:endParaRPr lang="en-US" altLang="en-US"/>
          </a:p>
          <a:p>
            <a:pPr eaLnBrk="1" hangingPunct="1">
              <a:defRPr/>
            </a:pPr>
            <a:endParaRPr lang="en-US" altLang="en-US" sz="1000"/>
          </a:p>
          <a:p>
            <a:pPr lvl="1" eaLnBrk="1" hangingPunct="1">
              <a:defRPr/>
            </a:pPr>
            <a:r>
              <a:rPr lang="en-US" altLang="en-US" sz="3600"/>
              <a:t>Calculating offsets is more involved than the example</a:t>
            </a:r>
            <a:endParaRPr lang="en-US" altLang="en-US" sz="1200"/>
          </a:p>
          <a:p>
            <a:pPr lvl="2" eaLnBrk="1" hangingPunct="1">
              <a:defRPr/>
            </a:pPr>
            <a:r>
              <a:rPr lang="en-US" altLang="en-US" sz="3200"/>
              <a:t>The example looked only at offsetting direct emissions from the project</a:t>
            </a:r>
          </a:p>
          <a:p>
            <a:pPr lvl="2" eaLnBrk="1" hangingPunct="1">
              <a:defRPr/>
            </a:pPr>
            <a:r>
              <a:rPr lang="en-US" altLang="en-US" sz="3200"/>
              <a:t>In practice, offsets must assure “reasonable further progress”</a:t>
            </a:r>
          </a:p>
          <a:p>
            <a:pPr lvl="3" eaLnBrk="1" hangingPunct="1">
              <a:defRPr/>
            </a:pPr>
            <a:r>
              <a:rPr lang="en-US" altLang="en-US" sz="2800"/>
              <a:t>Reasonable further progress is a planning term</a:t>
            </a:r>
          </a:p>
          <a:p>
            <a:pPr lvl="2" eaLnBrk="1" hangingPunct="1">
              <a:defRPr/>
            </a:pPr>
            <a:endParaRPr lang="en-US" altLang="en-US">
              <a:solidFill>
                <a:srgbClr val="FFFF00"/>
              </a:solidFill>
            </a:endParaRPr>
          </a:p>
        </p:txBody>
      </p:sp>
      <p:cxnSp>
        <p:nvCxnSpPr>
          <p:cNvPr id="4" name="Straight Connector 3">
            <a:extLst>
              <a:ext uri="{FF2B5EF4-FFF2-40B4-BE49-F238E27FC236}">
                <a16:creationId xmlns:a16="http://schemas.microsoft.com/office/drawing/2014/main" id="{954F01EE-A6A6-4A0B-9758-DEDDD99CE708}"/>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99717" name="Slide Number Placeholder 1">
            <a:extLst>
              <a:ext uri="{FF2B5EF4-FFF2-40B4-BE49-F238E27FC236}">
                <a16:creationId xmlns:a16="http://schemas.microsoft.com/office/drawing/2014/main" id="{043BD98C-6005-4AB1-AB27-40A38F85564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4C0D60F-3A6C-4CFA-892A-9BAA3A27CF1A}" type="slidenum">
              <a:rPr lang="en-US" altLang="en-US" sz="1200">
                <a:solidFill>
                  <a:schemeClr val="bg2"/>
                </a:solidFill>
                <a:effectLst/>
              </a:rPr>
              <a:pPr algn="ctr" eaLnBrk="0" hangingPunct="0">
                <a:spcBef>
                  <a:spcPct val="0"/>
                </a:spcBef>
                <a:buClrTx/>
                <a:buSzTx/>
                <a:buFontTx/>
                <a:buNone/>
              </a:pPr>
              <a:t>315</a:t>
            </a:fld>
            <a:endParaRPr lang="en-US" altLang="en-US" sz="1200">
              <a:solidFill>
                <a:schemeClr val="bg2"/>
              </a:solidFill>
              <a:effectLst/>
            </a:endParaRPr>
          </a:p>
        </p:txBody>
      </p:sp>
    </p:spTree>
    <p:extLst>
      <p:ext uri="{BB962C8B-B14F-4D97-AF65-F5344CB8AC3E}">
        <p14:creationId xmlns:p14="http://schemas.microsoft.com/office/powerpoint/2010/main" val="225288018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50210">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50210">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021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a:extLst>
              <a:ext uri="{FF2B5EF4-FFF2-40B4-BE49-F238E27FC236}">
                <a16:creationId xmlns:a16="http://schemas.microsoft.com/office/drawing/2014/main" id="{189A1F34-B563-4832-8497-F5B494F5EE74}"/>
              </a:ext>
            </a:extLst>
          </p:cNvPr>
          <p:cNvSpPr>
            <a:spLocks noGrp="1"/>
          </p:cNvSpPr>
          <p:nvPr>
            <p:ph type="title" idx="4294967295"/>
          </p:nvPr>
        </p:nvSpPr>
        <p:spPr/>
        <p:txBody>
          <a:bodyPr anchorCtr="0"/>
          <a:lstStyle/>
          <a:p>
            <a:pPr eaLnBrk="1" hangingPunct="1">
              <a:defRPr/>
            </a:pPr>
            <a:r>
              <a:rPr lang="en-US" altLang="en-US" b="1"/>
              <a:t>Emission Offsets</a:t>
            </a:r>
            <a:endParaRPr lang="en-US" altLang="en-US"/>
          </a:p>
        </p:txBody>
      </p:sp>
      <p:sp>
        <p:nvSpPr>
          <p:cNvPr id="253955" name="Rectangle 3">
            <a:extLst>
              <a:ext uri="{FF2B5EF4-FFF2-40B4-BE49-F238E27FC236}">
                <a16:creationId xmlns:a16="http://schemas.microsoft.com/office/drawing/2014/main" id="{19D210A6-6B9F-4B08-8306-C14EFA9BFD49}"/>
              </a:ext>
            </a:extLst>
          </p:cNvPr>
          <p:cNvSpPr>
            <a:spLocks noGrp="1"/>
          </p:cNvSpPr>
          <p:nvPr>
            <p:ph type="body" idx="4294967295"/>
          </p:nvPr>
        </p:nvSpPr>
        <p:spPr>
          <a:xfrm>
            <a:off x="457200" y="1600200"/>
            <a:ext cx="8229600" cy="4060825"/>
          </a:xfrm>
        </p:spPr>
        <p:txBody>
          <a:bodyPr/>
          <a:lstStyle/>
          <a:p>
            <a:pPr lvl="1" eaLnBrk="1" hangingPunct="1">
              <a:defRPr/>
            </a:pPr>
            <a:r>
              <a:rPr lang="en-US" altLang="en-US" sz="3600"/>
              <a:t>How are offsets obtained?</a:t>
            </a:r>
          </a:p>
          <a:p>
            <a:pPr eaLnBrk="1" hangingPunct="1">
              <a:defRPr/>
            </a:pPr>
            <a:endParaRPr lang="en-US" altLang="en-US" sz="100" i="1" u="sng"/>
          </a:p>
          <a:p>
            <a:pPr lvl="1" eaLnBrk="1" hangingPunct="1">
              <a:defRPr/>
            </a:pPr>
            <a:endParaRPr lang="en-US" altLang="en-US" sz="1000"/>
          </a:p>
          <a:p>
            <a:pPr lvl="2" eaLnBrk="1" hangingPunct="1">
              <a:defRPr/>
            </a:pPr>
            <a:r>
              <a:rPr lang="en-US" altLang="en-US" sz="3200"/>
              <a:t>Enforceable emission reductions in the non-attainment area</a:t>
            </a:r>
          </a:p>
          <a:p>
            <a:pPr lvl="2" eaLnBrk="1" hangingPunct="1">
              <a:defRPr/>
            </a:pPr>
            <a:endParaRPr lang="en-US" altLang="en-US" sz="1000"/>
          </a:p>
          <a:p>
            <a:pPr lvl="2" eaLnBrk="1" hangingPunct="1">
              <a:defRPr/>
            </a:pPr>
            <a:r>
              <a:rPr lang="en-US" altLang="en-US" sz="3200"/>
              <a:t>Banking</a:t>
            </a:r>
          </a:p>
          <a:p>
            <a:pPr lvl="2" eaLnBrk="1" hangingPunct="1">
              <a:defRPr/>
            </a:pPr>
            <a:endParaRPr lang="en-US" altLang="en-US" sz="1000"/>
          </a:p>
          <a:p>
            <a:pPr lvl="2" eaLnBrk="1" hangingPunct="1">
              <a:defRPr/>
            </a:pPr>
            <a:r>
              <a:rPr lang="en-US" altLang="en-US" sz="3200"/>
              <a:t>Other?</a:t>
            </a:r>
          </a:p>
          <a:p>
            <a:pPr lvl="2" eaLnBrk="1" hangingPunct="1">
              <a:defRPr/>
            </a:pPr>
            <a:endParaRPr lang="en-US" altLang="en-US" sz="1600"/>
          </a:p>
        </p:txBody>
      </p:sp>
      <p:cxnSp>
        <p:nvCxnSpPr>
          <p:cNvPr id="4" name="Straight Connector 3">
            <a:extLst>
              <a:ext uri="{FF2B5EF4-FFF2-40B4-BE49-F238E27FC236}">
                <a16:creationId xmlns:a16="http://schemas.microsoft.com/office/drawing/2014/main" id="{B79E5E3B-9A6B-4987-9DB7-C314B021CC46}"/>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01765" name="Slide Number Placeholder 1">
            <a:extLst>
              <a:ext uri="{FF2B5EF4-FFF2-40B4-BE49-F238E27FC236}">
                <a16:creationId xmlns:a16="http://schemas.microsoft.com/office/drawing/2014/main" id="{7FA54168-696E-470D-9ACA-449D9C1BAE3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F7BAE9D-471D-49BE-88BE-D263F2473F6A}" type="slidenum">
              <a:rPr lang="en-US" altLang="en-US" sz="1200">
                <a:solidFill>
                  <a:schemeClr val="bg2"/>
                </a:solidFill>
                <a:effectLst/>
              </a:rPr>
              <a:pPr algn="ctr" eaLnBrk="0" hangingPunct="0">
                <a:spcBef>
                  <a:spcPct val="0"/>
                </a:spcBef>
                <a:buClrTx/>
                <a:buSzTx/>
                <a:buFontTx/>
                <a:buNone/>
              </a:pPr>
              <a:t>316</a:t>
            </a:fld>
            <a:endParaRPr lang="en-US" altLang="en-US" sz="1200">
              <a:solidFill>
                <a:schemeClr val="bg2"/>
              </a:solidFill>
              <a:effectLst/>
            </a:endParaRPr>
          </a:p>
        </p:txBody>
      </p:sp>
    </p:spTree>
    <p:extLst>
      <p:ext uri="{BB962C8B-B14F-4D97-AF65-F5344CB8AC3E}">
        <p14:creationId xmlns:p14="http://schemas.microsoft.com/office/powerpoint/2010/main" val="3576355164"/>
      </p:ext>
    </p:extLst>
  </p:cSld>
  <p:clrMapOvr>
    <a:masterClrMapping/>
  </p:clrMapOvr>
  <p:transition spd="slow"/>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Title 1">
            <a:extLst>
              <a:ext uri="{FF2B5EF4-FFF2-40B4-BE49-F238E27FC236}">
                <a16:creationId xmlns:a16="http://schemas.microsoft.com/office/drawing/2014/main" id="{C893AAD1-A007-49DE-8433-96E18C7E71E6}"/>
              </a:ext>
            </a:extLst>
          </p:cNvPr>
          <p:cNvSpPr>
            <a:spLocks noGrp="1"/>
          </p:cNvSpPr>
          <p:nvPr>
            <p:ph type="title" idx="4294967295"/>
          </p:nvPr>
        </p:nvSpPr>
        <p:spPr/>
        <p:txBody>
          <a:bodyPr anchorCtr="0"/>
          <a:lstStyle/>
          <a:p>
            <a:pPr eaLnBrk="1" hangingPunct="1">
              <a:defRPr/>
            </a:pPr>
            <a:r>
              <a:rPr lang="en-US" altLang="en-US" b="1">
                <a:latin typeface="Arial" panose="020B0604020202020204" pitchFamily="34" charset="0"/>
                <a:cs typeface="Arial" panose="020B0604020202020204" pitchFamily="34" charset="0"/>
              </a:rPr>
              <a:t>Emission Allowances </a:t>
            </a:r>
            <a:br>
              <a:rPr lang="en-US" altLang="en-US" b="1">
                <a:latin typeface="Arial" panose="020B0604020202020204" pitchFamily="34" charset="0"/>
                <a:cs typeface="Arial" panose="020B0604020202020204" pitchFamily="34" charset="0"/>
              </a:rPr>
            </a:br>
            <a:r>
              <a:rPr lang="en-US" altLang="en-US" b="1">
                <a:latin typeface="Arial" panose="020B0604020202020204" pitchFamily="34" charset="0"/>
                <a:cs typeface="Arial" panose="020B0604020202020204" pitchFamily="34" charset="0"/>
              </a:rPr>
              <a:t>&amp; Emission Offsets</a:t>
            </a:r>
          </a:p>
        </p:txBody>
      </p:sp>
      <p:sp>
        <p:nvSpPr>
          <p:cNvPr id="254979" name="Content Placeholder 2">
            <a:extLst>
              <a:ext uri="{FF2B5EF4-FFF2-40B4-BE49-F238E27FC236}">
                <a16:creationId xmlns:a16="http://schemas.microsoft.com/office/drawing/2014/main" id="{87CB07B8-7BCE-4526-B278-3C809F2B4288}"/>
              </a:ext>
            </a:extLst>
          </p:cNvPr>
          <p:cNvSpPr>
            <a:spLocks noGrp="1"/>
          </p:cNvSpPr>
          <p:nvPr>
            <p:ph idx="4294967295"/>
          </p:nvPr>
        </p:nvSpPr>
        <p:spPr>
          <a:xfrm>
            <a:off x="457200" y="1828800"/>
            <a:ext cx="8229600" cy="5029200"/>
          </a:xfrm>
        </p:spPr>
        <p:txBody>
          <a:bodyPr/>
          <a:lstStyle/>
          <a:p>
            <a:pPr eaLnBrk="1" hangingPunct="1">
              <a:defRPr/>
            </a:pPr>
            <a:endParaRPr lang="en-US" altLang="en-US">
              <a:solidFill>
                <a:srgbClr val="FFFF00"/>
              </a:solidFill>
              <a:latin typeface="Times New Roman" pitchFamily="18" charset="0"/>
              <a:cs typeface="Times New Roman" pitchFamily="18" charset="0"/>
            </a:endParaRPr>
          </a:p>
          <a:p>
            <a:pPr eaLnBrk="1" hangingPunct="1">
              <a:buFont typeface="Wingdings" panose="05000000000000000000" pitchFamily="2" charset="2"/>
              <a:buNone/>
              <a:defRPr/>
            </a:pPr>
            <a:r>
              <a:rPr lang="en-US" altLang="en-US" sz="4000">
                <a:latin typeface="Times New Roman" pitchFamily="18" charset="0"/>
                <a:cs typeface="Times New Roman" pitchFamily="18" charset="0"/>
              </a:rPr>
              <a:t>	</a:t>
            </a:r>
            <a:r>
              <a:rPr lang="en-US" altLang="en-US" sz="4000">
                <a:latin typeface="Arial" panose="020B0604020202020204" pitchFamily="34" charset="0"/>
                <a:cs typeface="Arial" panose="020B0604020202020204" pitchFamily="34" charset="0"/>
              </a:rPr>
              <a:t>Emissions trading</a:t>
            </a:r>
          </a:p>
          <a:p>
            <a:pPr eaLnBrk="1" hangingPunct="1">
              <a:buFont typeface="Wingdings" panose="05000000000000000000" pitchFamily="2" charset="2"/>
              <a:buNone/>
              <a:defRPr/>
            </a:pPr>
            <a:r>
              <a:rPr lang="en-US" altLang="en-US" sz="2800">
                <a:latin typeface="Arial" panose="020B0604020202020204" pitchFamily="34" charset="0"/>
                <a:cs typeface="Arial" panose="020B0604020202020204" pitchFamily="34" charset="0"/>
              </a:rPr>
              <a:t>       	versus</a:t>
            </a:r>
          </a:p>
          <a:p>
            <a:pPr eaLnBrk="1" hangingPunct="1">
              <a:buFont typeface="Wingdings" panose="05000000000000000000" pitchFamily="2" charset="2"/>
              <a:buNone/>
              <a:defRPr/>
            </a:pPr>
            <a:r>
              <a:rPr lang="en-US" altLang="en-US" sz="4000">
                <a:latin typeface="Arial" panose="020B0604020202020204" pitchFamily="34" charset="0"/>
                <a:cs typeface="Arial" panose="020B0604020202020204" pitchFamily="34" charset="0"/>
              </a:rPr>
              <a:t>	Emissions banking</a:t>
            </a:r>
          </a:p>
        </p:txBody>
      </p:sp>
      <p:cxnSp>
        <p:nvCxnSpPr>
          <p:cNvPr id="4" name="Straight Connector 3">
            <a:extLst>
              <a:ext uri="{FF2B5EF4-FFF2-40B4-BE49-F238E27FC236}">
                <a16:creationId xmlns:a16="http://schemas.microsoft.com/office/drawing/2014/main" id="{43AA98FB-E214-4ECB-A420-FF6035EC7EE1}"/>
              </a:ext>
            </a:extLst>
          </p:cNvPr>
          <p:cNvCxnSpPr/>
          <p:nvPr/>
        </p:nvCxnSpPr>
        <p:spPr>
          <a:xfrm>
            <a:off x="762000" y="17526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03813" name="Slide Number Placeholder 1">
            <a:extLst>
              <a:ext uri="{FF2B5EF4-FFF2-40B4-BE49-F238E27FC236}">
                <a16:creationId xmlns:a16="http://schemas.microsoft.com/office/drawing/2014/main" id="{6975DD82-95CA-4911-AACC-AE0F2EE6BFA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239A608-4175-45EF-AAAD-41117166991E}" type="slidenum">
              <a:rPr lang="en-US" altLang="en-US" sz="1200">
                <a:solidFill>
                  <a:schemeClr val="bg2"/>
                </a:solidFill>
                <a:effectLst/>
              </a:rPr>
              <a:pPr algn="ctr" eaLnBrk="0" hangingPunct="0">
                <a:spcBef>
                  <a:spcPct val="0"/>
                </a:spcBef>
                <a:buClrTx/>
                <a:buSzTx/>
                <a:buFontTx/>
                <a:buNone/>
              </a:pPr>
              <a:t>317</a:t>
            </a:fld>
            <a:endParaRPr lang="en-US" altLang="en-US" sz="1200">
              <a:solidFill>
                <a:schemeClr val="bg2"/>
              </a:solidFill>
              <a:effectLst/>
            </a:endParaRPr>
          </a:p>
        </p:txBody>
      </p:sp>
    </p:spTree>
    <p:extLst>
      <p:ext uri="{BB962C8B-B14F-4D97-AF65-F5344CB8AC3E}">
        <p14:creationId xmlns:p14="http://schemas.microsoft.com/office/powerpoint/2010/main" val="419322013"/>
      </p:ext>
    </p:extLst>
  </p:cSld>
  <p:clrMapOvr>
    <a:masterClrMapping/>
  </p:clrMapOvr>
  <p:transition spd="slow"/>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Title 1">
            <a:extLst>
              <a:ext uri="{FF2B5EF4-FFF2-40B4-BE49-F238E27FC236}">
                <a16:creationId xmlns:a16="http://schemas.microsoft.com/office/drawing/2014/main" id="{CEDD3BC6-E2B1-4A4C-AE35-A09FCB007205}"/>
              </a:ext>
            </a:extLst>
          </p:cNvPr>
          <p:cNvSpPr>
            <a:spLocks noGrp="1"/>
          </p:cNvSpPr>
          <p:nvPr>
            <p:ph type="title" idx="4294967295"/>
          </p:nvPr>
        </p:nvSpPr>
        <p:spPr/>
        <p:txBody>
          <a:bodyPr anchorCtr="0"/>
          <a:lstStyle/>
          <a:p>
            <a:pPr eaLnBrk="1" hangingPunct="1">
              <a:defRPr/>
            </a:pPr>
            <a:r>
              <a:rPr lang="en-US" altLang="en-US" b="1">
                <a:latin typeface="Arial" panose="020B0604020202020204" pitchFamily="34" charset="0"/>
                <a:cs typeface="Arial" panose="020B0604020202020204" pitchFamily="34" charset="0"/>
              </a:rPr>
              <a:t>Emissions Trading</a:t>
            </a:r>
            <a:endParaRPr lang="en-US" altLang="en-US">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id="{6B1DE09E-4EB2-49FD-A27F-23FDA747A955}"/>
              </a:ext>
            </a:extLst>
          </p:cNvPr>
          <p:cNvSpPr>
            <a:spLocks noGrp="1"/>
          </p:cNvSpPr>
          <p:nvPr>
            <p:ph idx="4294967295"/>
          </p:nvPr>
        </p:nvSpPr>
        <p:spPr>
          <a:xfrm>
            <a:off x="457200" y="1600200"/>
            <a:ext cx="8229600" cy="4876800"/>
          </a:xfrm>
        </p:spPr>
        <p:txBody>
          <a:bodyPr/>
          <a:lstStyle/>
          <a:p>
            <a:pPr eaLnBrk="1" hangingPunct="1">
              <a:lnSpc>
                <a:spcPct val="80000"/>
              </a:lnSpc>
              <a:defRPr/>
            </a:pPr>
            <a:r>
              <a:rPr lang="en-US" altLang="en-US" sz="2800" u="sng">
                <a:cs typeface="Times New Roman" pitchFamily="18" charset="0"/>
              </a:rPr>
              <a:t>Emissions Trading (Market Based program):</a:t>
            </a:r>
          </a:p>
          <a:p>
            <a:pPr eaLnBrk="1" hangingPunct="1">
              <a:lnSpc>
                <a:spcPct val="80000"/>
              </a:lnSpc>
              <a:defRPr/>
            </a:pPr>
            <a:endParaRPr lang="en-US" altLang="en-US" sz="1000">
              <a:cs typeface="Times New Roman" pitchFamily="18" charset="0"/>
            </a:endParaRPr>
          </a:p>
          <a:p>
            <a:pPr lvl="1" eaLnBrk="1" hangingPunct="1">
              <a:lnSpc>
                <a:spcPct val="80000"/>
              </a:lnSpc>
              <a:defRPr/>
            </a:pPr>
            <a:r>
              <a:rPr lang="en-US" altLang="en-US" sz="2400">
                <a:cs typeface="Times New Roman" pitchFamily="18" charset="0"/>
              </a:rPr>
              <a:t>Also called a “cap and trade” program</a:t>
            </a:r>
          </a:p>
          <a:p>
            <a:pPr lvl="1" eaLnBrk="1" hangingPunct="1">
              <a:lnSpc>
                <a:spcPct val="80000"/>
              </a:lnSpc>
              <a:defRPr/>
            </a:pPr>
            <a:r>
              <a:rPr lang="en-US" altLang="en-US" sz="2400">
                <a:cs typeface="Times New Roman" pitchFamily="18" charset="0"/>
              </a:rPr>
              <a:t>Emissions are limited on a geographic basis</a:t>
            </a:r>
          </a:p>
          <a:p>
            <a:pPr lvl="1" eaLnBrk="1" hangingPunct="1">
              <a:lnSpc>
                <a:spcPct val="80000"/>
              </a:lnSpc>
              <a:defRPr/>
            </a:pPr>
            <a:r>
              <a:rPr lang="en-US" altLang="en-US" sz="2400">
                <a:cs typeface="Times New Roman" pitchFamily="18" charset="0"/>
              </a:rPr>
              <a:t>Emissions are tracked through allowances</a:t>
            </a:r>
          </a:p>
          <a:p>
            <a:pPr lvl="1" eaLnBrk="1" hangingPunct="1">
              <a:lnSpc>
                <a:spcPct val="80000"/>
              </a:lnSpc>
              <a:defRPr/>
            </a:pPr>
            <a:r>
              <a:rPr lang="en-US" altLang="en-US" sz="2400">
                <a:cs typeface="Times New Roman" pitchFamily="18" charset="0"/>
              </a:rPr>
              <a:t>Sources must hold enough allowances to cover actual emissions (usually on an annual basis)</a:t>
            </a:r>
          </a:p>
          <a:p>
            <a:pPr lvl="1" eaLnBrk="1" hangingPunct="1">
              <a:lnSpc>
                <a:spcPct val="80000"/>
              </a:lnSpc>
              <a:defRPr/>
            </a:pPr>
            <a:r>
              <a:rPr lang="en-US" altLang="en-US" sz="2400">
                <a:cs typeface="Times New Roman" pitchFamily="18" charset="0"/>
              </a:rPr>
              <a:t>Sources can buy or sell allowances</a:t>
            </a:r>
          </a:p>
          <a:p>
            <a:pPr lvl="2" eaLnBrk="1" hangingPunct="1">
              <a:lnSpc>
                <a:spcPct val="80000"/>
              </a:lnSpc>
              <a:defRPr/>
            </a:pPr>
            <a:r>
              <a:rPr lang="en-US" altLang="en-US">
                <a:cs typeface="Times New Roman" pitchFamily="18" charset="0"/>
              </a:rPr>
              <a:t>Sources that can economically reduce emissions can sell excess allowances to sources that cannot economically reduce emissions</a:t>
            </a:r>
          </a:p>
          <a:p>
            <a:pPr lvl="1" eaLnBrk="1" hangingPunct="1">
              <a:lnSpc>
                <a:spcPct val="80000"/>
              </a:lnSpc>
              <a:defRPr/>
            </a:pPr>
            <a:r>
              <a:rPr lang="en-US" altLang="en-US" sz="2400">
                <a:cs typeface="Times New Roman" pitchFamily="18" charset="0"/>
              </a:rPr>
              <a:t>Title IV Acid rain SOx trading program is an example of an emissions trading program</a:t>
            </a:r>
          </a:p>
          <a:p>
            <a:pPr lvl="1" eaLnBrk="1" hangingPunct="1">
              <a:lnSpc>
                <a:spcPct val="80000"/>
              </a:lnSpc>
              <a:defRPr/>
            </a:pPr>
            <a:r>
              <a:rPr lang="en-US" altLang="en-US" sz="2400">
                <a:cs typeface="Times New Roman" pitchFamily="18" charset="0"/>
              </a:rPr>
              <a:t>Requires comprehensive and transparent method of tracking emissions</a:t>
            </a:r>
          </a:p>
          <a:p>
            <a:pPr eaLnBrk="1" hangingPunct="1">
              <a:lnSpc>
                <a:spcPct val="80000"/>
              </a:lnSpc>
              <a:buFont typeface="Wingdings" panose="05000000000000000000" pitchFamily="2" charset="2"/>
              <a:buNone/>
              <a:defRPr/>
            </a:pPr>
            <a:endParaRPr lang="en-US" altLang="en-US" sz="2400">
              <a:latin typeface="Times New Roman" pitchFamily="18" charset="0"/>
            </a:endParaRPr>
          </a:p>
        </p:txBody>
      </p:sp>
      <p:cxnSp>
        <p:nvCxnSpPr>
          <p:cNvPr id="4" name="Straight Connector 3">
            <a:extLst>
              <a:ext uri="{FF2B5EF4-FFF2-40B4-BE49-F238E27FC236}">
                <a16:creationId xmlns:a16="http://schemas.microsoft.com/office/drawing/2014/main" id="{8F1CD3B0-EBF3-4423-A8B1-DC72F954A5E6}"/>
              </a:ext>
            </a:extLst>
          </p:cNvPr>
          <p:cNvCxnSpPr/>
          <p:nvPr/>
        </p:nvCxnSpPr>
        <p:spPr>
          <a:xfrm>
            <a:off x="533400" y="1447800"/>
            <a:ext cx="8077200" cy="0"/>
          </a:xfrm>
          <a:prstGeom prst="line">
            <a:avLst/>
          </a:prstGeom>
          <a:ln/>
        </p:spPr>
        <p:style>
          <a:lnRef idx="1">
            <a:schemeClr val="dk1"/>
          </a:lnRef>
          <a:fillRef idx="0">
            <a:schemeClr val="dk1"/>
          </a:fillRef>
          <a:effectRef idx="0">
            <a:schemeClr val="dk1"/>
          </a:effectRef>
          <a:fontRef idx="minor">
            <a:schemeClr val="tx1"/>
          </a:fontRef>
        </p:style>
      </p:cxnSp>
      <p:sp>
        <p:nvSpPr>
          <p:cNvPr id="505861" name="Slide Number Placeholder 1">
            <a:extLst>
              <a:ext uri="{FF2B5EF4-FFF2-40B4-BE49-F238E27FC236}">
                <a16:creationId xmlns:a16="http://schemas.microsoft.com/office/drawing/2014/main" id="{9A7A172B-0A49-4D31-8FDC-AEC061E6363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F560470-1767-489C-B364-23410A9913F9}" type="slidenum">
              <a:rPr lang="en-US" altLang="en-US" sz="1200">
                <a:solidFill>
                  <a:schemeClr val="bg2"/>
                </a:solidFill>
                <a:effectLst/>
              </a:rPr>
              <a:pPr algn="ctr" eaLnBrk="0" hangingPunct="0">
                <a:spcBef>
                  <a:spcPct val="0"/>
                </a:spcBef>
                <a:buClrTx/>
                <a:buSzTx/>
                <a:buFontTx/>
                <a:buNone/>
              </a:pPr>
              <a:t>318</a:t>
            </a:fld>
            <a:endParaRPr lang="en-US" altLang="en-US" sz="1200">
              <a:solidFill>
                <a:schemeClr val="bg2"/>
              </a:solidFill>
              <a:effectLst/>
            </a:endParaRPr>
          </a:p>
        </p:txBody>
      </p:sp>
    </p:spTree>
    <p:extLst>
      <p:ext uri="{BB962C8B-B14F-4D97-AF65-F5344CB8AC3E}">
        <p14:creationId xmlns:p14="http://schemas.microsoft.com/office/powerpoint/2010/main" val="201624975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Title 1">
            <a:extLst>
              <a:ext uri="{FF2B5EF4-FFF2-40B4-BE49-F238E27FC236}">
                <a16:creationId xmlns:a16="http://schemas.microsoft.com/office/drawing/2014/main" id="{3AAD1AE4-4DCA-4229-A93A-4A52A27C66CF}"/>
              </a:ext>
            </a:extLst>
          </p:cNvPr>
          <p:cNvSpPr>
            <a:spLocks noGrp="1"/>
          </p:cNvSpPr>
          <p:nvPr>
            <p:ph type="title" idx="4294967295"/>
          </p:nvPr>
        </p:nvSpPr>
        <p:spPr/>
        <p:txBody>
          <a:bodyPr anchorCtr="0"/>
          <a:lstStyle/>
          <a:p>
            <a:pPr eaLnBrk="1" hangingPunct="1">
              <a:defRPr/>
            </a:pPr>
            <a:r>
              <a:rPr lang="en-US" altLang="en-US" b="1">
                <a:latin typeface="Arial" panose="020B0604020202020204" pitchFamily="34" charset="0"/>
                <a:cs typeface="Arial" panose="020B0604020202020204" pitchFamily="34" charset="0"/>
              </a:rPr>
              <a:t>Emissions Banking</a:t>
            </a:r>
            <a:endParaRPr lang="en-US" altLang="en-US">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id="{A4B8341E-2723-44AA-BA88-1A627315E66C}"/>
              </a:ext>
            </a:extLst>
          </p:cNvPr>
          <p:cNvSpPr>
            <a:spLocks noGrp="1"/>
          </p:cNvSpPr>
          <p:nvPr>
            <p:ph idx="4294967295"/>
          </p:nvPr>
        </p:nvSpPr>
        <p:spPr>
          <a:xfrm>
            <a:off x="457200" y="1752600"/>
            <a:ext cx="8229600" cy="4724400"/>
          </a:xfrm>
        </p:spPr>
        <p:txBody>
          <a:bodyPr/>
          <a:lstStyle/>
          <a:p>
            <a:pPr eaLnBrk="1" hangingPunct="1">
              <a:lnSpc>
                <a:spcPct val="90000"/>
              </a:lnSpc>
              <a:defRPr/>
            </a:pPr>
            <a:r>
              <a:rPr lang="en-US" altLang="en-US" u="sng">
                <a:latin typeface="Arial" panose="020B0604020202020204" pitchFamily="34" charset="0"/>
                <a:cs typeface="Arial" panose="020B0604020202020204" pitchFamily="34" charset="0"/>
              </a:rPr>
              <a:t>Emissions Banking:</a:t>
            </a:r>
          </a:p>
          <a:p>
            <a:pPr eaLnBrk="1" hangingPunct="1">
              <a:lnSpc>
                <a:spcPct val="90000"/>
              </a:lnSpc>
              <a:defRPr/>
            </a:pPr>
            <a:endParaRPr lang="en-US" altLang="en-US" sz="1200" i="1" u="sng">
              <a:latin typeface="Arial" panose="020B0604020202020204" pitchFamily="34" charset="0"/>
              <a:cs typeface="Arial" panose="020B0604020202020204" pitchFamily="34" charset="0"/>
            </a:endParaRPr>
          </a:p>
          <a:p>
            <a:pPr lvl="1" eaLnBrk="1" hangingPunct="1">
              <a:lnSpc>
                <a:spcPct val="90000"/>
              </a:lnSpc>
              <a:defRPr/>
            </a:pPr>
            <a:r>
              <a:rPr lang="en-US" altLang="en-US">
                <a:latin typeface="Arial" panose="020B0604020202020204" pitchFamily="34" charset="0"/>
                <a:cs typeface="Arial" panose="020B0604020202020204" pitchFamily="34" charset="0"/>
              </a:rPr>
              <a:t>Primarily a nonattainment area program</a:t>
            </a:r>
          </a:p>
          <a:p>
            <a:pPr lvl="1" eaLnBrk="1" hangingPunct="1">
              <a:lnSpc>
                <a:spcPct val="90000"/>
              </a:lnSpc>
              <a:defRPr/>
            </a:pPr>
            <a:endParaRPr lang="en-US" altLang="en-US" sz="1000">
              <a:latin typeface="Arial" panose="020B0604020202020204" pitchFamily="34" charset="0"/>
              <a:cs typeface="Arial" panose="020B0604020202020204" pitchFamily="34" charset="0"/>
            </a:endParaRPr>
          </a:p>
          <a:p>
            <a:pPr lvl="1" eaLnBrk="1" hangingPunct="1">
              <a:lnSpc>
                <a:spcPct val="90000"/>
              </a:lnSpc>
              <a:defRPr/>
            </a:pPr>
            <a:r>
              <a:rPr lang="en-US" altLang="en-US">
                <a:latin typeface="Arial" panose="020B0604020202020204" pitchFamily="34" charset="0"/>
                <a:cs typeface="Arial" panose="020B0604020202020204" pitchFamily="34" charset="0"/>
              </a:rPr>
              <a:t>Allows sources who have gone out of business or reduced nonattainment pollutants to below regulatory requirements to “bank” those emissions</a:t>
            </a:r>
          </a:p>
          <a:p>
            <a:pPr lvl="1" eaLnBrk="1" hangingPunct="1">
              <a:lnSpc>
                <a:spcPct val="90000"/>
              </a:lnSpc>
              <a:defRPr/>
            </a:pPr>
            <a:endParaRPr lang="en-US" altLang="en-US" sz="1000">
              <a:latin typeface="Arial" panose="020B0604020202020204" pitchFamily="34" charset="0"/>
              <a:cs typeface="Arial" panose="020B0604020202020204" pitchFamily="34" charset="0"/>
            </a:endParaRPr>
          </a:p>
          <a:p>
            <a:pPr lvl="1" eaLnBrk="1" hangingPunct="1">
              <a:lnSpc>
                <a:spcPct val="90000"/>
              </a:lnSpc>
              <a:defRPr/>
            </a:pPr>
            <a:r>
              <a:rPr lang="en-US" altLang="en-US">
                <a:latin typeface="Arial" panose="020B0604020202020204" pitchFamily="34" charset="0"/>
                <a:cs typeface="Arial" panose="020B0604020202020204" pitchFamily="34" charset="0"/>
              </a:rPr>
              <a:t>New or modified sources may purchase banked emissions when needed for offsets</a:t>
            </a:r>
          </a:p>
          <a:p>
            <a:pPr lvl="1" eaLnBrk="1" hangingPunct="1">
              <a:lnSpc>
                <a:spcPct val="90000"/>
              </a:lnSpc>
              <a:defRPr/>
            </a:pPr>
            <a:endParaRPr lang="en-US" altLang="en-US" sz="1200">
              <a:latin typeface="Arial" panose="020B0604020202020204" pitchFamily="34" charset="0"/>
              <a:cs typeface="Arial" panose="020B0604020202020204" pitchFamily="34" charset="0"/>
            </a:endParaRPr>
          </a:p>
          <a:p>
            <a:pPr lvl="1" eaLnBrk="1" hangingPunct="1">
              <a:lnSpc>
                <a:spcPct val="90000"/>
              </a:lnSpc>
              <a:defRPr/>
            </a:pPr>
            <a:r>
              <a:rPr lang="en-US" altLang="en-US">
                <a:latin typeface="Arial" panose="020B0604020202020204" pitchFamily="34" charset="0"/>
                <a:cs typeface="Arial" panose="020B0604020202020204" pitchFamily="34" charset="0"/>
              </a:rPr>
              <a:t>Requires comprehensive and transparent method of tracking emissions</a:t>
            </a:r>
          </a:p>
          <a:p>
            <a:pPr lvl="1" eaLnBrk="1" hangingPunct="1">
              <a:lnSpc>
                <a:spcPct val="90000"/>
              </a:lnSpc>
              <a:defRPr/>
            </a:pPr>
            <a:endParaRPr lang="en-US" altLang="en-US">
              <a:solidFill>
                <a:srgbClr val="FFFF00"/>
              </a:solidFill>
              <a:latin typeface="Times New Roman" pitchFamily="18" charset="0"/>
              <a:cs typeface="Times New Roman" pitchFamily="18" charset="0"/>
            </a:endParaRPr>
          </a:p>
          <a:p>
            <a:pPr lvl="1" eaLnBrk="1" hangingPunct="1">
              <a:lnSpc>
                <a:spcPct val="90000"/>
              </a:lnSpc>
              <a:defRPr/>
            </a:pPr>
            <a:endParaRPr lang="en-US" altLang="en-US">
              <a:solidFill>
                <a:srgbClr val="FFFF00"/>
              </a:solidFill>
              <a:latin typeface="Times New Roman" pitchFamily="18" charset="0"/>
              <a:cs typeface="Times New Roman" pitchFamily="18" charset="0"/>
            </a:endParaRPr>
          </a:p>
          <a:p>
            <a:pPr eaLnBrk="1" hangingPunct="1">
              <a:lnSpc>
                <a:spcPct val="90000"/>
              </a:lnSpc>
              <a:defRPr/>
            </a:pPr>
            <a:endParaRPr lang="en-US" altLang="en-US" sz="1000">
              <a:solidFill>
                <a:srgbClr val="FFFF00"/>
              </a:solidFill>
              <a:latin typeface="Times New Roman" pitchFamily="18" charset="0"/>
              <a:cs typeface="Times New Roman" pitchFamily="18" charset="0"/>
            </a:endParaRPr>
          </a:p>
          <a:p>
            <a:pPr eaLnBrk="1" hangingPunct="1">
              <a:lnSpc>
                <a:spcPct val="90000"/>
              </a:lnSpc>
              <a:buFont typeface="Wingdings" panose="05000000000000000000" pitchFamily="2" charset="2"/>
              <a:buNone/>
              <a:defRPr/>
            </a:pPr>
            <a:endParaRPr lang="en-US" altLang="en-US">
              <a:solidFill>
                <a:srgbClr val="FFFF00"/>
              </a:solidFill>
            </a:endParaRPr>
          </a:p>
        </p:txBody>
      </p:sp>
      <p:cxnSp>
        <p:nvCxnSpPr>
          <p:cNvPr id="4" name="Straight Connector 3">
            <a:extLst>
              <a:ext uri="{FF2B5EF4-FFF2-40B4-BE49-F238E27FC236}">
                <a16:creationId xmlns:a16="http://schemas.microsoft.com/office/drawing/2014/main" id="{15B65D3B-E88F-43C0-8EEB-D4950A2294E5}"/>
              </a:ext>
            </a:extLst>
          </p:cNvPr>
          <p:cNvCxnSpPr/>
          <p:nvPr/>
        </p:nvCxnSpPr>
        <p:spPr>
          <a:xfrm>
            <a:off x="533400" y="16002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07909" name="Slide Number Placeholder 1">
            <a:extLst>
              <a:ext uri="{FF2B5EF4-FFF2-40B4-BE49-F238E27FC236}">
                <a16:creationId xmlns:a16="http://schemas.microsoft.com/office/drawing/2014/main" id="{036CD26B-139A-403E-B2B7-F6FFBA7F68C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5BF17CD-2C5D-4490-B3F3-4ED983918964}" type="slidenum">
              <a:rPr lang="en-US" altLang="en-US" sz="1200">
                <a:solidFill>
                  <a:schemeClr val="bg2"/>
                </a:solidFill>
                <a:effectLst/>
              </a:rPr>
              <a:pPr algn="ctr" eaLnBrk="0" hangingPunct="0">
                <a:spcBef>
                  <a:spcPct val="0"/>
                </a:spcBef>
                <a:buClrTx/>
                <a:buSzTx/>
                <a:buFontTx/>
                <a:buNone/>
              </a:pPr>
              <a:t>319</a:t>
            </a:fld>
            <a:endParaRPr lang="en-US" altLang="en-US" sz="1200">
              <a:solidFill>
                <a:schemeClr val="bg2"/>
              </a:solidFill>
              <a:effectLst/>
            </a:endParaRPr>
          </a:p>
        </p:txBody>
      </p:sp>
    </p:spTree>
    <p:extLst>
      <p:ext uri="{BB962C8B-B14F-4D97-AF65-F5344CB8AC3E}">
        <p14:creationId xmlns:p14="http://schemas.microsoft.com/office/powerpoint/2010/main" val="250190688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a:extLst>
              <a:ext uri="{FF2B5EF4-FFF2-40B4-BE49-F238E27FC236}">
                <a16:creationId xmlns:a16="http://schemas.microsoft.com/office/drawing/2014/main" id="{C4861CA3-D56E-4158-9FD2-F954FDBEF4BB}"/>
              </a:ext>
            </a:extLst>
          </p:cNvPr>
          <p:cNvSpPr>
            <a:spLocks noGrp="1" noChangeArrowheads="1"/>
          </p:cNvSpPr>
          <p:nvPr>
            <p:ph type="title"/>
          </p:nvPr>
        </p:nvSpPr>
        <p:spPr>
          <a:noFill/>
          <a:extLst>
            <a:ext uri="{909E8E84-426E-40DD-AFC4-6F175D3DCCD1}">
              <a14:hiddenFill xmlns:a14="http://schemas.microsoft.com/office/drawing/2010/main">
                <a:solidFill>
                  <a:srgbClr val="FFFFFF"/>
                </a:solidFill>
              </a14:hiddenFill>
            </a:ext>
          </a:extLst>
        </p:spPr>
        <p:txBody>
          <a:bodyPr/>
          <a:lstStyle/>
          <a:p>
            <a:r>
              <a:rPr lang="en-US" altLang="en-US" sz="4000" b="1">
                <a:effectLst/>
              </a:rPr>
              <a:t>NAAQS (Cont’d)</a:t>
            </a:r>
          </a:p>
        </p:txBody>
      </p:sp>
      <p:graphicFrame>
        <p:nvGraphicFramePr>
          <p:cNvPr id="1353816" name="Group 88">
            <a:extLst>
              <a:ext uri="{FF2B5EF4-FFF2-40B4-BE49-F238E27FC236}">
                <a16:creationId xmlns:a16="http://schemas.microsoft.com/office/drawing/2014/main" id="{AD57CCD8-5CDE-4DD7-A15A-1607EC7C8F0F}"/>
              </a:ext>
            </a:extLst>
          </p:cNvPr>
          <p:cNvGraphicFramePr>
            <a:graphicFrameLocks noGrp="1"/>
          </p:cNvGraphicFramePr>
          <p:nvPr>
            <p:ph type="body" idx="1"/>
            <p:extLst>
              <p:ext uri="{D42A27DB-BD31-4B8C-83A1-F6EECF244321}">
                <p14:modId xmlns:p14="http://schemas.microsoft.com/office/powerpoint/2010/main" val="4236329804"/>
              </p:ext>
            </p:extLst>
          </p:nvPr>
        </p:nvGraphicFramePr>
        <p:xfrm>
          <a:off x="457200" y="1600200"/>
          <a:ext cx="8229600" cy="4525963"/>
        </p:xfrm>
        <a:graphic>
          <a:graphicData uri="http://schemas.openxmlformats.org/drawingml/2006/table">
            <a:tbl>
              <a:tblPr/>
              <a:tblGrid>
                <a:gridCol w="1628775">
                  <a:extLst>
                    <a:ext uri="{9D8B030D-6E8A-4147-A177-3AD203B41FA5}">
                      <a16:colId xmlns:a16="http://schemas.microsoft.com/office/drawing/2014/main" val="20000"/>
                    </a:ext>
                  </a:extLst>
                </a:gridCol>
                <a:gridCol w="1739900">
                  <a:extLst>
                    <a:ext uri="{9D8B030D-6E8A-4147-A177-3AD203B41FA5}">
                      <a16:colId xmlns:a16="http://schemas.microsoft.com/office/drawing/2014/main" val="20001"/>
                    </a:ext>
                  </a:extLst>
                </a:gridCol>
                <a:gridCol w="1930400">
                  <a:extLst>
                    <a:ext uri="{9D8B030D-6E8A-4147-A177-3AD203B41FA5}">
                      <a16:colId xmlns:a16="http://schemas.microsoft.com/office/drawing/2014/main" val="20002"/>
                    </a:ext>
                  </a:extLst>
                </a:gridCol>
                <a:gridCol w="2930525">
                  <a:extLst>
                    <a:ext uri="{9D8B030D-6E8A-4147-A177-3AD203B41FA5}">
                      <a16:colId xmlns:a16="http://schemas.microsoft.com/office/drawing/2014/main" val="20003"/>
                    </a:ext>
                  </a:extLst>
                </a:gridCol>
              </a:tblGrid>
              <a:tr h="1260475">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bg1"/>
                          </a:solidFill>
                          <a:effectLst>
                            <a:outerShdw blurRad="38100" dist="38100" dir="2700000" algn="tl">
                              <a:srgbClr val="000000"/>
                            </a:outerShdw>
                          </a:effectLst>
                          <a:latin typeface="Arial" pitchFamily="34" charset="0"/>
                          <a:ea typeface="ＭＳ Ｐゴシック" pitchFamily="34" charset="-128"/>
                          <a:cs typeface="Arial" pitchFamily="34" charset="0"/>
                        </a:rPr>
                        <a:t>CO</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8 hr.</a:t>
                      </a: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1 hr.</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9 ppm</a:t>
                      </a: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35 ppm</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Not to be exceeded </a:t>
                      </a: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&gt;1x/yr. </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extLst>
                  <a:ext uri="{0D108BD9-81ED-4DB2-BD59-A6C34878D82A}">
                    <a16:rowId xmlns:a16="http://schemas.microsoft.com/office/drawing/2014/main" val="10000"/>
                  </a:ext>
                </a:extLst>
              </a:tr>
              <a:tr h="873125">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bg1"/>
                          </a:solidFill>
                          <a:effectLst>
                            <a:outerShdw blurRad="38100" dist="38100" dir="2700000" algn="tl">
                              <a:srgbClr val="000000"/>
                            </a:outerShdw>
                          </a:effectLst>
                          <a:latin typeface="Arial" pitchFamily="34" charset="0"/>
                          <a:ea typeface="ＭＳ Ｐゴシック" pitchFamily="34" charset="-128"/>
                          <a:cs typeface="Arial" pitchFamily="34" charset="0"/>
                        </a:rPr>
                        <a:t>NO</a:t>
                      </a:r>
                      <a:r>
                        <a:rPr kumimoji="0" lang="en-US" altLang="en-US" sz="2000" b="1" i="0" u="none" strike="noStrike" cap="none" normalizeH="0" baseline="-25000">
                          <a:ln>
                            <a:noFill/>
                          </a:ln>
                          <a:solidFill>
                            <a:schemeClr val="bg1"/>
                          </a:solidFill>
                          <a:effectLst>
                            <a:outerShdw blurRad="38100" dist="38100" dir="2700000" algn="tl">
                              <a:srgbClr val="000000"/>
                            </a:outerShdw>
                          </a:effectLst>
                          <a:latin typeface="Arial" pitchFamily="34" charset="0"/>
                          <a:ea typeface="ＭＳ Ｐゴシック" pitchFamily="34" charset="-128"/>
                          <a:cs typeface="Arial" pitchFamily="34" charset="0"/>
                        </a:rPr>
                        <a:t>2</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1 hr.</a:t>
                      </a: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Annual</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100 ppb</a:t>
                      </a: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53 ppb</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98</a:t>
                      </a:r>
                      <a:r>
                        <a:rPr kumimoji="0" lang="en-US" altLang="en-US" sz="2000" b="0" i="0" u="none" strike="noStrike" cap="none" normalizeH="0" baseline="3000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th</a:t>
                      </a: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 %ile 3 yr. ave.</a:t>
                      </a: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Annual Mean</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extLst>
                  <a:ext uri="{0D108BD9-81ED-4DB2-BD59-A6C34878D82A}">
                    <a16:rowId xmlns:a16="http://schemas.microsoft.com/office/drawing/2014/main" val="10001"/>
                  </a:ext>
                </a:extLst>
              </a:tr>
              <a:tr h="1260475">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bg1"/>
                          </a:solidFill>
                          <a:effectLst>
                            <a:outerShdw blurRad="38100" dist="38100" dir="2700000" algn="tl">
                              <a:srgbClr val="000000"/>
                            </a:outerShdw>
                          </a:effectLst>
                          <a:latin typeface="Arial" pitchFamily="34" charset="0"/>
                          <a:ea typeface="ＭＳ Ｐゴシック" pitchFamily="34" charset="-128"/>
                          <a:cs typeface="Arial" pitchFamily="34" charset="0"/>
                        </a:rPr>
                        <a:t>SO</a:t>
                      </a:r>
                      <a:r>
                        <a:rPr kumimoji="0" lang="en-US" altLang="en-US" sz="2000" b="1" i="0" u="none" strike="noStrike" cap="none" normalizeH="0" baseline="-25000">
                          <a:ln>
                            <a:noFill/>
                          </a:ln>
                          <a:solidFill>
                            <a:schemeClr val="bg1"/>
                          </a:solidFill>
                          <a:effectLst>
                            <a:outerShdw blurRad="38100" dist="38100" dir="2700000" algn="tl">
                              <a:srgbClr val="000000"/>
                            </a:outerShdw>
                          </a:effectLst>
                          <a:latin typeface="Arial" pitchFamily="34" charset="0"/>
                          <a:ea typeface="ＭＳ Ｐゴシック" pitchFamily="34" charset="-128"/>
                          <a:cs typeface="Arial" pitchFamily="34" charset="0"/>
                        </a:rPr>
                        <a:t>2</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1 hr.</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75 ppb</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99th %ile of 1 hr. daily</a:t>
                      </a: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max (3 yr. ave.)</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extLst>
                  <a:ext uri="{0D108BD9-81ED-4DB2-BD59-A6C34878D82A}">
                    <a16:rowId xmlns:a16="http://schemas.microsoft.com/office/drawing/2014/main" val="10002"/>
                  </a:ext>
                </a:extLst>
              </a:tr>
              <a:tr h="1131888">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chemeClr val="bg1"/>
                          </a:solidFill>
                          <a:effectLst>
                            <a:outerShdw blurRad="38100" dist="38100" dir="2700000" algn="tl">
                              <a:srgbClr val="000000"/>
                            </a:outerShdw>
                          </a:effectLst>
                          <a:latin typeface="Arial" pitchFamily="34" charset="0"/>
                          <a:ea typeface="ＭＳ Ｐゴシック" pitchFamily="34" charset="-128"/>
                          <a:cs typeface="Arial" pitchFamily="34" charset="0"/>
                        </a:rPr>
                        <a:t>Lead</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Rolling 3 mo. ave.</a:t>
                      </a: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0.15 </a:t>
                      </a:r>
                      <a:r>
                        <a:rPr kumimoji="0" lang="en-US" altLang="en-US" sz="2000" b="0" i="0" u="none" strike="noStrike" cap="none" normalizeH="0" baseline="0" err="1">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μg</a:t>
                      </a: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/m</a:t>
                      </a:r>
                      <a:r>
                        <a:rPr kumimoji="0" lang="en-US" altLang="en-US" sz="2000" b="0" i="0" u="none" strike="noStrike" cap="none" normalizeH="0" baseline="3000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3</a:t>
                      </a: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3000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endParaRP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rPr>
                        <a:t>Not to be exceeded </a:t>
                      </a: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30000">
                        <a:ln>
                          <a:noFill/>
                        </a:ln>
                        <a:solidFill>
                          <a:srgbClr val="000000"/>
                        </a:solidFill>
                        <a:effectLst>
                          <a:outerShdw blurRad="38100" dist="38100" dir="2700000" algn="tl">
                            <a:srgbClr val="FFFFFF"/>
                          </a:outerShdw>
                        </a:effectLst>
                        <a:latin typeface="Arial" pitchFamily="34" charset="0"/>
                        <a:ea typeface="ＭＳ Ｐゴシック" pitchFamily="34" charset="-128"/>
                        <a:cs typeface="Arial" pitchFamily="34" charset="0"/>
                      </a:endParaRPr>
                    </a:p>
                  </a:txBody>
                  <a:tcPr horzOverflow="overflow">
                    <a:lnL w="38100" cap="flat" cmpd="sng" algn="ctr">
                      <a:solidFill>
                        <a:srgbClr val="000000"/>
                      </a:solidFill>
                      <a:prstDash val="solid"/>
                      <a:round/>
                      <a:headEnd type="none" w="med" len="med"/>
                      <a:tailEnd type="none" w="med" len="med"/>
                    </a:lnL>
                    <a:lnR w="38100" cap="flat" cmpd="sng" algn="ctr">
                      <a:solidFill>
                        <a:srgbClr val="000000"/>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a:noFill/>
                    </a:lnTlToBr>
                    <a:lnBlToTr>
                      <a:noFill/>
                    </a:lnBlToTr>
                    <a:solidFill>
                      <a:srgbClr val="E7EAED"/>
                    </a:solidFill>
                  </a:tcPr>
                </a:tc>
                <a:extLst>
                  <a:ext uri="{0D108BD9-81ED-4DB2-BD59-A6C34878D82A}">
                    <a16:rowId xmlns:a16="http://schemas.microsoft.com/office/drawing/2014/main" val="10003"/>
                  </a:ext>
                </a:extLst>
              </a:tr>
            </a:tbl>
          </a:graphicData>
        </a:graphic>
      </p:graphicFrame>
      <p:sp>
        <p:nvSpPr>
          <p:cNvPr id="2" name="Slide Number Placeholder 1">
            <a:extLst>
              <a:ext uri="{FF2B5EF4-FFF2-40B4-BE49-F238E27FC236}">
                <a16:creationId xmlns:a16="http://schemas.microsoft.com/office/drawing/2014/main" id="{782BA1EF-1025-4375-992D-85AF2D0E2E16}"/>
              </a:ext>
            </a:extLst>
          </p:cNvPr>
          <p:cNvSpPr>
            <a:spLocks noGrp="1"/>
          </p:cNvSpPr>
          <p:nvPr>
            <p:ph type="sldNum" sz="quarter" idx="12"/>
          </p:nvPr>
        </p:nvSpPr>
        <p:spPr/>
        <p:txBody>
          <a:bodyPr/>
          <a:lstStyle/>
          <a:p>
            <a:fld id="{B7050812-EF06-4701-A7F9-7A10FFE5101F}" type="slidenum">
              <a:rPr lang="en-US" altLang="en-US"/>
              <a:pPr/>
              <a:t>32</a:t>
            </a:fld>
            <a:endParaRPr lang="en-US"/>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2">
            <a:extLst>
              <a:ext uri="{FF2B5EF4-FFF2-40B4-BE49-F238E27FC236}">
                <a16:creationId xmlns:a16="http://schemas.microsoft.com/office/drawing/2014/main" id="{F1D40B9D-2EF1-4FC0-9049-D9D60545CDD2}"/>
              </a:ext>
            </a:extLst>
          </p:cNvPr>
          <p:cNvSpPr>
            <a:spLocks noGrp="1"/>
          </p:cNvSpPr>
          <p:nvPr>
            <p:ph type="title" idx="4294967295"/>
          </p:nvPr>
        </p:nvSpPr>
        <p:spPr/>
        <p:txBody>
          <a:bodyPr anchorCtr="0"/>
          <a:lstStyle/>
          <a:p>
            <a:pPr eaLnBrk="1" hangingPunct="1">
              <a:defRPr/>
            </a:pPr>
            <a:r>
              <a:rPr lang="en-US" altLang="en-US" b="1">
                <a:latin typeface="Arial" panose="020B0604020202020204" pitchFamily="34" charset="0"/>
                <a:cs typeface="Arial" panose="020B0604020202020204" pitchFamily="34" charset="0"/>
              </a:rPr>
              <a:t>Emissions Banking (Cont’d)</a:t>
            </a:r>
          </a:p>
        </p:txBody>
      </p:sp>
      <p:sp>
        <p:nvSpPr>
          <p:cNvPr id="258051" name="Rectangle 3">
            <a:extLst>
              <a:ext uri="{FF2B5EF4-FFF2-40B4-BE49-F238E27FC236}">
                <a16:creationId xmlns:a16="http://schemas.microsoft.com/office/drawing/2014/main" id="{03390BD0-210E-4F48-BDB6-AE04629923F7}"/>
              </a:ext>
            </a:extLst>
          </p:cNvPr>
          <p:cNvSpPr>
            <a:spLocks noGrp="1"/>
          </p:cNvSpPr>
          <p:nvPr>
            <p:ph type="body" idx="4294967295"/>
          </p:nvPr>
        </p:nvSpPr>
        <p:spPr>
          <a:xfrm>
            <a:off x="533400" y="1828800"/>
            <a:ext cx="8229600" cy="4525963"/>
          </a:xfrm>
        </p:spPr>
        <p:txBody>
          <a:bodyPr/>
          <a:lstStyle/>
          <a:p>
            <a:pPr marL="0" indent="0" eaLnBrk="1" hangingPunct="1">
              <a:buFont typeface="Wingdings" panose="05000000000000000000" pitchFamily="2" charset="2"/>
              <a:buNone/>
              <a:defRPr/>
            </a:pPr>
            <a:r>
              <a:rPr lang="en-US" altLang="en-US" sz="2800" u="sng"/>
              <a:t>Emissions Banking</a:t>
            </a:r>
            <a:r>
              <a:rPr lang="en-US" altLang="en-US" sz="2800"/>
              <a:t>:</a:t>
            </a:r>
          </a:p>
          <a:p>
            <a:pPr marL="0" indent="0" eaLnBrk="1" hangingPunct="1">
              <a:buFont typeface="Wingdings" panose="05000000000000000000" pitchFamily="2" charset="2"/>
              <a:buNone/>
              <a:defRPr/>
            </a:pPr>
            <a:endParaRPr lang="en-US" altLang="en-US" sz="600"/>
          </a:p>
          <a:p>
            <a:pPr marL="1009650" lvl="1" indent="-609600" eaLnBrk="1" hangingPunct="1">
              <a:defRPr/>
            </a:pPr>
            <a:r>
              <a:rPr lang="en-US" altLang="en-US" sz="3200"/>
              <a:t>For purposes of banking, trading, or immediate use, emissions reductions must be:</a:t>
            </a:r>
          </a:p>
          <a:p>
            <a:pPr marL="1847850" lvl="3" indent="-533400" eaLnBrk="1" hangingPunct="1">
              <a:buFontTx/>
              <a:buAutoNum type="arabicPeriod"/>
              <a:defRPr/>
            </a:pPr>
            <a:r>
              <a:rPr lang="en-US" altLang="en-US" sz="2800"/>
              <a:t>Real</a:t>
            </a:r>
          </a:p>
          <a:p>
            <a:pPr marL="1847850" lvl="3" indent="-533400" eaLnBrk="1" hangingPunct="1">
              <a:buFontTx/>
              <a:buAutoNum type="arabicPeriod"/>
              <a:defRPr/>
            </a:pPr>
            <a:r>
              <a:rPr lang="en-US" altLang="en-US" sz="2800"/>
              <a:t>Surplus</a:t>
            </a:r>
          </a:p>
          <a:p>
            <a:pPr marL="1847850" lvl="3" indent="-533400" eaLnBrk="1" hangingPunct="1">
              <a:buFontTx/>
              <a:buAutoNum type="arabicPeriod"/>
              <a:defRPr/>
            </a:pPr>
            <a:r>
              <a:rPr lang="en-US" altLang="en-US" sz="2800"/>
              <a:t>Permanent</a:t>
            </a:r>
          </a:p>
          <a:p>
            <a:pPr marL="1847850" lvl="3" indent="-533400" eaLnBrk="1" hangingPunct="1">
              <a:buFontTx/>
              <a:buAutoNum type="arabicPeriod"/>
              <a:defRPr/>
            </a:pPr>
            <a:r>
              <a:rPr lang="en-US" altLang="en-US" sz="2800"/>
              <a:t>Quantifiable</a:t>
            </a:r>
          </a:p>
          <a:p>
            <a:pPr marL="1847850" lvl="3" indent="-533400" eaLnBrk="1" hangingPunct="1">
              <a:buFontTx/>
              <a:buAutoNum type="arabicPeriod"/>
              <a:defRPr/>
            </a:pPr>
            <a:r>
              <a:rPr lang="en-US" altLang="en-US" sz="2800"/>
              <a:t>Enforceable</a:t>
            </a:r>
          </a:p>
          <a:p>
            <a:pPr marL="0" indent="0" eaLnBrk="1" hangingPunct="1">
              <a:defRPr/>
            </a:pPr>
            <a:endParaRPr lang="en-US" altLang="en-US"/>
          </a:p>
        </p:txBody>
      </p:sp>
      <p:pic>
        <p:nvPicPr>
          <p:cNvPr id="509956" name="Picture 2">
            <a:extLst>
              <a:ext uri="{FF2B5EF4-FFF2-40B4-BE49-F238E27FC236}">
                <a16:creationId xmlns:a16="http://schemas.microsoft.com/office/drawing/2014/main" id="{8DB62C8C-E7C0-43AA-B245-85DC22F05B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9957" name="Slide Number Placeholder 1">
            <a:extLst>
              <a:ext uri="{FF2B5EF4-FFF2-40B4-BE49-F238E27FC236}">
                <a16:creationId xmlns:a16="http://schemas.microsoft.com/office/drawing/2014/main" id="{45F4A34F-6B87-4685-A3A0-30E39D01595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2FED58C-A613-4804-AF7C-27E9EF29DF91}" type="slidenum">
              <a:rPr lang="en-US" altLang="en-US" sz="1200">
                <a:solidFill>
                  <a:schemeClr val="bg2"/>
                </a:solidFill>
                <a:effectLst/>
              </a:rPr>
              <a:pPr algn="ctr" eaLnBrk="0" hangingPunct="0">
                <a:spcBef>
                  <a:spcPct val="0"/>
                </a:spcBef>
                <a:buClrTx/>
                <a:buSzTx/>
                <a:buFontTx/>
                <a:buNone/>
              </a:pPr>
              <a:t>320</a:t>
            </a:fld>
            <a:endParaRPr lang="en-US" altLang="en-US" sz="1200">
              <a:solidFill>
                <a:schemeClr val="bg2"/>
              </a:solidFill>
              <a:effectLst/>
            </a:endParaRPr>
          </a:p>
        </p:txBody>
      </p:sp>
    </p:spTree>
    <p:extLst>
      <p:ext uri="{BB962C8B-B14F-4D97-AF65-F5344CB8AC3E}">
        <p14:creationId xmlns:p14="http://schemas.microsoft.com/office/powerpoint/2010/main" val="1819028759"/>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a:extLst>
              <a:ext uri="{FF2B5EF4-FFF2-40B4-BE49-F238E27FC236}">
                <a16:creationId xmlns:a16="http://schemas.microsoft.com/office/drawing/2014/main" id="{714FA4B5-2932-47DC-8D0A-AF50C8B5639B}"/>
              </a:ext>
            </a:extLst>
          </p:cNvPr>
          <p:cNvSpPr>
            <a:spLocks noGrp="1"/>
          </p:cNvSpPr>
          <p:nvPr>
            <p:ph type="title" idx="4294967295"/>
          </p:nvPr>
        </p:nvSpPr>
        <p:spPr>
          <a:xfrm>
            <a:off x="333375" y="457200"/>
            <a:ext cx="8229600" cy="1143000"/>
          </a:xfrm>
        </p:spPr>
        <p:txBody>
          <a:bodyPr anchorCtr="0"/>
          <a:lstStyle/>
          <a:p>
            <a:pPr eaLnBrk="1" hangingPunct="1">
              <a:defRPr/>
            </a:pPr>
            <a:r>
              <a:rPr lang="en-US" altLang="en-US" b="1">
                <a:latin typeface="Arial" panose="020B0604020202020204" pitchFamily="34" charset="0"/>
                <a:cs typeface="Arial" panose="020B0604020202020204" pitchFamily="34" charset="0"/>
              </a:rPr>
              <a:t>Emissions Banking (Cont’d)</a:t>
            </a:r>
            <a:endParaRPr lang="en-US" altLang="en-US" b="1"/>
          </a:p>
        </p:txBody>
      </p:sp>
      <p:sp>
        <p:nvSpPr>
          <p:cNvPr id="259075" name="Rectangle 3">
            <a:extLst>
              <a:ext uri="{FF2B5EF4-FFF2-40B4-BE49-F238E27FC236}">
                <a16:creationId xmlns:a16="http://schemas.microsoft.com/office/drawing/2014/main" id="{F070FF03-58D1-44FD-8988-2E87828E8562}"/>
              </a:ext>
            </a:extLst>
          </p:cNvPr>
          <p:cNvSpPr>
            <a:spLocks noGrp="1"/>
          </p:cNvSpPr>
          <p:nvPr>
            <p:ph type="body" idx="4294967295"/>
          </p:nvPr>
        </p:nvSpPr>
        <p:spPr>
          <a:xfrm>
            <a:off x="504825" y="2057400"/>
            <a:ext cx="8229600" cy="4525963"/>
          </a:xfrm>
        </p:spPr>
        <p:txBody>
          <a:bodyPr/>
          <a:lstStyle/>
          <a:p>
            <a:pPr marL="0" indent="0" eaLnBrk="1" hangingPunct="1">
              <a:buFont typeface="Wingdings" panose="05000000000000000000" pitchFamily="2" charset="2"/>
              <a:buNone/>
              <a:defRPr/>
            </a:pPr>
            <a:r>
              <a:rPr lang="en-US" altLang="en-US" sz="2800" u="sng"/>
              <a:t>Emissions Banking</a:t>
            </a:r>
            <a:r>
              <a:rPr lang="en-US" altLang="en-US" sz="2800"/>
              <a:t>:</a:t>
            </a:r>
          </a:p>
          <a:p>
            <a:pPr marL="0" indent="0" eaLnBrk="1" hangingPunct="1">
              <a:defRPr/>
            </a:pPr>
            <a:endParaRPr lang="en-US" altLang="en-US"/>
          </a:p>
          <a:p>
            <a:pPr lvl="1" eaLnBrk="1" hangingPunct="1">
              <a:defRPr/>
            </a:pPr>
            <a:r>
              <a:rPr lang="en-US" altLang="en-US"/>
              <a:t>A state or local agency operating a registration program must ensure that the banked emissions meet these five criteria</a:t>
            </a:r>
          </a:p>
          <a:p>
            <a:pPr marL="0" indent="0" eaLnBrk="1" hangingPunct="1">
              <a:defRPr/>
            </a:pPr>
            <a:endParaRPr lang="en-US" altLang="en-US"/>
          </a:p>
        </p:txBody>
      </p:sp>
      <p:pic>
        <p:nvPicPr>
          <p:cNvPr id="512004" name="Picture 2">
            <a:extLst>
              <a:ext uri="{FF2B5EF4-FFF2-40B4-BE49-F238E27FC236}">
                <a16:creationId xmlns:a16="http://schemas.microsoft.com/office/drawing/2014/main" id="{8344F2D6-C2FD-46A5-8EAF-4C04D2496D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8288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05" name="Slide Number Placeholder 1">
            <a:extLst>
              <a:ext uri="{FF2B5EF4-FFF2-40B4-BE49-F238E27FC236}">
                <a16:creationId xmlns:a16="http://schemas.microsoft.com/office/drawing/2014/main" id="{D5263EF7-81C8-4916-B86F-580B0B29B77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9032F32-56C0-4A0C-A25E-B37C6553109D}" type="slidenum">
              <a:rPr lang="en-US" altLang="en-US" sz="1200">
                <a:solidFill>
                  <a:schemeClr val="bg2"/>
                </a:solidFill>
                <a:effectLst/>
              </a:rPr>
              <a:pPr algn="ctr" eaLnBrk="0" hangingPunct="0">
                <a:spcBef>
                  <a:spcPct val="0"/>
                </a:spcBef>
                <a:buClrTx/>
                <a:buSzTx/>
                <a:buFontTx/>
                <a:buNone/>
              </a:pPr>
              <a:t>321</a:t>
            </a:fld>
            <a:endParaRPr lang="en-US" altLang="en-US" sz="1200">
              <a:solidFill>
                <a:schemeClr val="bg2"/>
              </a:solidFill>
              <a:effectLst/>
            </a:endParaRPr>
          </a:p>
        </p:txBody>
      </p:sp>
    </p:spTree>
    <p:extLst>
      <p:ext uri="{BB962C8B-B14F-4D97-AF65-F5344CB8AC3E}">
        <p14:creationId xmlns:p14="http://schemas.microsoft.com/office/powerpoint/2010/main" val="2691340232"/>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2">
            <a:extLst>
              <a:ext uri="{FF2B5EF4-FFF2-40B4-BE49-F238E27FC236}">
                <a16:creationId xmlns:a16="http://schemas.microsoft.com/office/drawing/2014/main" id="{A22F8879-7CBB-4B43-AB7B-654B3569C377}"/>
              </a:ext>
            </a:extLst>
          </p:cNvPr>
          <p:cNvSpPr>
            <a:spLocks noGrp="1"/>
          </p:cNvSpPr>
          <p:nvPr>
            <p:ph type="title" idx="4294967295"/>
          </p:nvPr>
        </p:nvSpPr>
        <p:spPr>
          <a:xfrm>
            <a:off x="381000" y="381000"/>
            <a:ext cx="8305800" cy="1143000"/>
          </a:xfrm>
        </p:spPr>
        <p:txBody>
          <a:bodyPr anchorCtr="0"/>
          <a:lstStyle/>
          <a:p>
            <a:pPr eaLnBrk="1" hangingPunct="1">
              <a:defRPr/>
            </a:pPr>
            <a:r>
              <a:rPr lang="en-US" altLang="en-US" b="1">
                <a:latin typeface="Arial" panose="020B0604020202020204" pitchFamily="34" charset="0"/>
                <a:cs typeface="Arial" panose="020B0604020202020204" pitchFamily="34" charset="0"/>
              </a:rPr>
              <a:t>Emissions Banking (Cont’d)</a:t>
            </a:r>
            <a:endParaRPr lang="en-US" altLang="en-US" b="1"/>
          </a:p>
        </p:txBody>
      </p:sp>
      <p:sp>
        <p:nvSpPr>
          <p:cNvPr id="260099" name="Rectangle 3">
            <a:extLst>
              <a:ext uri="{FF2B5EF4-FFF2-40B4-BE49-F238E27FC236}">
                <a16:creationId xmlns:a16="http://schemas.microsoft.com/office/drawing/2014/main" id="{80C945CD-FFCF-41E9-93A9-E55B8D7D7535}"/>
              </a:ext>
            </a:extLst>
          </p:cNvPr>
          <p:cNvSpPr>
            <a:spLocks noGrp="1"/>
          </p:cNvSpPr>
          <p:nvPr>
            <p:ph type="body" idx="4294967295"/>
          </p:nvPr>
        </p:nvSpPr>
        <p:spPr>
          <a:xfrm>
            <a:off x="533400" y="1828800"/>
            <a:ext cx="8229600" cy="4525963"/>
          </a:xfrm>
        </p:spPr>
        <p:txBody>
          <a:bodyPr/>
          <a:lstStyle/>
          <a:p>
            <a:pPr marL="0" indent="0" eaLnBrk="1" hangingPunct="1">
              <a:buFont typeface="Wingdings" panose="05000000000000000000" pitchFamily="2" charset="2"/>
              <a:buNone/>
              <a:defRPr/>
            </a:pPr>
            <a:r>
              <a:rPr lang="en-US" altLang="en-US" sz="2800" u="sng"/>
              <a:t>Emissions Banking:</a:t>
            </a:r>
          </a:p>
          <a:p>
            <a:pPr marL="0" indent="0" eaLnBrk="1" hangingPunct="1">
              <a:defRPr/>
            </a:pPr>
            <a:endParaRPr lang="en-US" altLang="en-US" sz="1000"/>
          </a:p>
          <a:p>
            <a:pPr lvl="1" eaLnBrk="1" hangingPunct="1">
              <a:defRPr/>
            </a:pPr>
            <a:r>
              <a:rPr lang="en-US" altLang="en-US"/>
              <a:t>Offsets must generally be of same pollutant</a:t>
            </a:r>
          </a:p>
          <a:p>
            <a:pPr lvl="2" eaLnBrk="1" hangingPunct="1">
              <a:defRPr/>
            </a:pPr>
            <a:r>
              <a:rPr lang="en-US" altLang="en-US"/>
              <a:t>Some consideration of inter-pollutant offsetting between PM2.5 precursors (</a:t>
            </a:r>
            <a:r>
              <a:rPr lang="en-US" altLang="en-US" err="1"/>
              <a:t>SOx</a:t>
            </a:r>
            <a:r>
              <a:rPr lang="en-US" altLang="en-US"/>
              <a:t>/NOx/PM2.5)</a:t>
            </a:r>
          </a:p>
          <a:p>
            <a:pPr lvl="2" eaLnBrk="1" hangingPunct="1">
              <a:defRPr/>
            </a:pPr>
            <a:r>
              <a:rPr lang="en-US" altLang="en-US"/>
              <a:t>Inter-pollutant offsetting for ozone precursors (VOC/NOx) not allowed (</a:t>
            </a:r>
            <a:r>
              <a:rPr lang="en-US"/>
              <a:t>D.C. Circuit Court, </a:t>
            </a:r>
            <a:r>
              <a:rPr lang="en-US" i="1"/>
              <a:t>Sierra Club v. EPA,</a:t>
            </a:r>
            <a:r>
              <a:rPr lang="en-US"/>
              <a:t> January 29, 2021)</a:t>
            </a:r>
            <a:endParaRPr lang="en-US" altLang="en-US"/>
          </a:p>
          <a:p>
            <a:pPr lvl="2" eaLnBrk="1" hangingPunct="1">
              <a:defRPr/>
            </a:pPr>
            <a:endParaRPr lang="en-US" altLang="en-US" sz="1000"/>
          </a:p>
          <a:p>
            <a:pPr lvl="1" eaLnBrk="1" hangingPunct="1">
              <a:defRPr/>
            </a:pPr>
            <a:r>
              <a:rPr lang="en-US" altLang="en-US"/>
              <a:t>The use of emission reduction credits to offset other criteria pollutants may be restricted geographically</a:t>
            </a:r>
          </a:p>
          <a:p>
            <a:pPr lvl="1" eaLnBrk="1" hangingPunct="1">
              <a:defRPr/>
            </a:pPr>
            <a:endParaRPr lang="en-US" altLang="en-US"/>
          </a:p>
          <a:p>
            <a:pPr lvl="1" eaLnBrk="1" hangingPunct="1">
              <a:defRPr/>
            </a:pPr>
            <a:endParaRPr lang="en-US" altLang="en-US"/>
          </a:p>
          <a:p>
            <a:pPr marL="0" indent="0" eaLnBrk="1" hangingPunct="1">
              <a:defRPr/>
            </a:pPr>
            <a:endParaRPr lang="en-US" altLang="en-US"/>
          </a:p>
        </p:txBody>
      </p:sp>
      <p:pic>
        <p:nvPicPr>
          <p:cNvPr id="514052" name="Picture 2">
            <a:extLst>
              <a:ext uri="{FF2B5EF4-FFF2-40B4-BE49-F238E27FC236}">
                <a16:creationId xmlns:a16="http://schemas.microsoft.com/office/drawing/2014/main" id="{228B9A93-4A43-4E91-BBD9-FB8930654B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4053" name="Slide Number Placeholder 1">
            <a:extLst>
              <a:ext uri="{FF2B5EF4-FFF2-40B4-BE49-F238E27FC236}">
                <a16:creationId xmlns:a16="http://schemas.microsoft.com/office/drawing/2014/main" id="{E906F496-4D7E-45E1-8486-57D32671ACC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D434B8D-BA44-4F09-A8E1-3EE32D29F7C1}" type="slidenum">
              <a:rPr lang="en-US" altLang="en-US" sz="1200">
                <a:solidFill>
                  <a:schemeClr val="bg2"/>
                </a:solidFill>
                <a:effectLst/>
              </a:rPr>
              <a:pPr algn="ctr" eaLnBrk="0" hangingPunct="0">
                <a:spcBef>
                  <a:spcPct val="0"/>
                </a:spcBef>
                <a:buClrTx/>
                <a:buSzTx/>
                <a:buFontTx/>
                <a:buNone/>
              </a:pPr>
              <a:t>322</a:t>
            </a:fld>
            <a:endParaRPr lang="en-US" altLang="en-US" sz="1200">
              <a:solidFill>
                <a:schemeClr val="bg2"/>
              </a:solidFill>
              <a:effectLst/>
            </a:endParaRPr>
          </a:p>
        </p:txBody>
      </p:sp>
    </p:spTree>
    <p:extLst>
      <p:ext uri="{BB962C8B-B14F-4D97-AF65-F5344CB8AC3E}">
        <p14:creationId xmlns:p14="http://schemas.microsoft.com/office/powerpoint/2010/main" val="1280283167"/>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2">
            <a:extLst>
              <a:ext uri="{FF2B5EF4-FFF2-40B4-BE49-F238E27FC236}">
                <a16:creationId xmlns:a16="http://schemas.microsoft.com/office/drawing/2014/main" id="{F1C7A037-DF2D-4BCE-850F-13B3596097FA}"/>
              </a:ext>
            </a:extLst>
          </p:cNvPr>
          <p:cNvSpPr>
            <a:spLocks noGrp="1"/>
          </p:cNvSpPr>
          <p:nvPr>
            <p:ph type="title" idx="4294967295"/>
          </p:nvPr>
        </p:nvSpPr>
        <p:spPr>
          <a:xfrm>
            <a:off x="533400" y="1143000"/>
            <a:ext cx="8229600" cy="1295400"/>
          </a:xfrm>
        </p:spPr>
        <p:txBody>
          <a:bodyPr anchorCtr="0"/>
          <a:lstStyle/>
          <a:p>
            <a:pPr eaLnBrk="1" hangingPunct="1">
              <a:defRPr/>
            </a:pPr>
            <a:r>
              <a:rPr lang="en-US" altLang="en-US" sz="6600"/>
              <a:t>Questions?</a:t>
            </a:r>
          </a:p>
        </p:txBody>
      </p:sp>
      <p:sp>
        <p:nvSpPr>
          <p:cNvPr id="518147" name="Slide Number Placeholder 1">
            <a:extLst>
              <a:ext uri="{FF2B5EF4-FFF2-40B4-BE49-F238E27FC236}">
                <a16:creationId xmlns:a16="http://schemas.microsoft.com/office/drawing/2014/main" id="{F96F0F9F-171A-44B5-B091-129AD2592AF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DB5E717-F9B6-4DAB-90BA-0F4021FC7FDB}" type="slidenum">
              <a:rPr lang="en-US" altLang="en-US" sz="1200">
                <a:solidFill>
                  <a:schemeClr val="bg2"/>
                </a:solidFill>
                <a:effectLst/>
              </a:rPr>
              <a:pPr algn="ctr" eaLnBrk="0" hangingPunct="0">
                <a:spcBef>
                  <a:spcPct val="0"/>
                </a:spcBef>
                <a:buClrTx/>
                <a:buSzTx/>
                <a:buFontTx/>
                <a:buNone/>
              </a:pPr>
              <a:t>323</a:t>
            </a:fld>
            <a:endParaRPr lang="en-US" altLang="en-US" sz="1200">
              <a:solidFill>
                <a:schemeClr val="bg2"/>
              </a:solidFill>
              <a:effectLst/>
            </a:endParaRPr>
          </a:p>
        </p:txBody>
      </p:sp>
      <p:pic>
        <p:nvPicPr>
          <p:cNvPr id="518148" name="Picture 1">
            <a:extLst>
              <a:ext uri="{FF2B5EF4-FFF2-40B4-BE49-F238E27FC236}">
                <a16:creationId xmlns:a16="http://schemas.microsoft.com/office/drawing/2014/main" id="{699BAC94-41A6-4AD3-A7A5-218031E6B3A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200400" y="2438400"/>
            <a:ext cx="238760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74670246"/>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2" name="Rectangle 2">
            <a:extLst>
              <a:ext uri="{FF2B5EF4-FFF2-40B4-BE49-F238E27FC236}">
                <a16:creationId xmlns:a16="http://schemas.microsoft.com/office/drawing/2014/main" id="{42F0F6D3-D4FA-4155-856F-01F127E4DAF8}"/>
              </a:ext>
            </a:extLst>
          </p:cNvPr>
          <p:cNvSpPr>
            <a:spLocks noGrp="1"/>
          </p:cNvSpPr>
          <p:nvPr>
            <p:ph type="title" idx="4294967295"/>
          </p:nvPr>
        </p:nvSpPr>
        <p:spPr>
          <a:xfrm>
            <a:off x="533400" y="1143000"/>
            <a:ext cx="8229600" cy="1143000"/>
          </a:xfrm>
        </p:spPr>
        <p:txBody>
          <a:bodyPr anchorCtr="0"/>
          <a:lstStyle/>
          <a:p>
            <a:pPr eaLnBrk="1" hangingPunct="1">
              <a:defRPr/>
            </a:pPr>
            <a:br>
              <a:rPr lang="en-US" altLang="en-US" sz="4000"/>
            </a:br>
            <a:br>
              <a:rPr lang="en-US" altLang="en-US" sz="4000"/>
            </a:br>
            <a:br>
              <a:rPr lang="en-US" altLang="en-US" sz="4000"/>
            </a:br>
            <a:endParaRPr lang="en-US" altLang="en-US" sz="4000"/>
          </a:p>
        </p:txBody>
      </p:sp>
      <p:sp>
        <p:nvSpPr>
          <p:cNvPr id="578563" name="Rectangle 3">
            <a:extLst>
              <a:ext uri="{FF2B5EF4-FFF2-40B4-BE49-F238E27FC236}">
                <a16:creationId xmlns:a16="http://schemas.microsoft.com/office/drawing/2014/main" id="{058D9F5F-B464-4891-8C95-8CC784CBD1FC}"/>
              </a:ext>
            </a:extLst>
          </p:cNvPr>
          <p:cNvSpPr>
            <a:spLocks noGrp="1"/>
          </p:cNvSpPr>
          <p:nvPr>
            <p:ph type="body" idx="4294967295"/>
          </p:nvPr>
        </p:nvSpPr>
        <p:spPr>
          <a:xfrm>
            <a:off x="609600" y="1447800"/>
            <a:ext cx="8229600" cy="4191000"/>
          </a:xfrm>
        </p:spPr>
        <p:txBody>
          <a:bodyPr/>
          <a:lstStyle/>
          <a:p>
            <a:pPr eaLnBrk="1" hangingPunct="1">
              <a:lnSpc>
                <a:spcPct val="80000"/>
              </a:lnSpc>
              <a:defRPr/>
            </a:pPr>
            <a:endParaRPr lang="en-US" altLang="en-US" sz="800">
              <a:solidFill>
                <a:srgbClr val="FF5050"/>
              </a:solidFill>
            </a:endParaRPr>
          </a:p>
          <a:p>
            <a:pPr algn="ctr" eaLnBrk="1" hangingPunct="1">
              <a:lnSpc>
                <a:spcPct val="80000"/>
              </a:lnSpc>
              <a:buFont typeface="Wingdings" panose="05000000000000000000" pitchFamily="2" charset="2"/>
              <a:buNone/>
              <a:defRPr/>
            </a:pPr>
            <a:r>
              <a:rPr kumimoji="0" lang="en-US" altLang="en-US" sz="6600" b="0" i="0" u="none" strike="noStrike" kern="0" cap="none" spc="0" normalizeH="0" baseline="0" noProof="0">
                <a:ln>
                  <a:noFill/>
                </a:ln>
                <a:solidFill>
                  <a:srgbClr val="CCECFF"/>
                </a:solidFill>
                <a:effectLst>
                  <a:outerShdw blurRad="38100" dist="38100" dir="2700000" algn="tl">
                    <a:srgbClr val="000000"/>
                  </a:outerShdw>
                </a:effectLst>
                <a:uLnTx/>
                <a:uFillTx/>
                <a:latin typeface="Arial"/>
                <a:ea typeface="+mj-ea"/>
                <a:cs typeface="Arial"/>
              </a:rPr>
              <a:t>LESSON 13</a:t>
            </a:r>
            <a:endParaRPr lang="en-US" altLang="en-US" sz="6000" b="1"/>
          </a:p>
          <a:p>
            <a:pPr algn="ctr" eaLnBrk="1" hangingPunct="1">
              <a:lnSpc>
                <a:spcPct val="80000"/>
              </a:lnSpc>
              <a:buFont typeface="Wingdings" panose="05000000000000000000" pitchFamily="2" charset="2"/>
              <a:buNone/>
              <a:defRPr/>
            </a:pPr>
            <a:endParaRPr lang="en-US" altLang="en-US" sz="5400"/>
          </a:p>
          <a:p>
            <a:pPr algn="ctr" eaLnBrk="1" hangingPunct="1">
              <a:lnSpc>
                <a:spcPct val="80000"/>
              </a:lnSpc>
              <a:buFont typeface="Wingdings" panose="05000000000000000000" pitchFamily="2" charset="2"/>
              <a:buNone/>
              <a:defRPr/>
            </a:pPr>
            <a:r>
              <a:rPr lang="en-US" altLang="en-US" sz="5500" b="1"/>
              <a:t>Role of Modeling </a:t>
            </a:r>
          </a:p>
          <a:p>
            <a:pPr algn="ctr" eaLnBrk="1" hangingPunct="1">
              <a:lnSpc>
                <a:spcPct val="80000"/>
              </a:lnSpc>
              <a:buFont typeface="Wingdings" panose="05000000000000000000" pitchFamily="2" charset="2"/>
              <a:buNone/>
              <a:defRPr/>
            </a:pPr>
            <a:r>
              <a:rPr lang="en-US" altLang="en-US" sz="5500" b="1"/>
              <a:t>&amp; Inventories in Permitting</a:t>
            </a:r>
            <a:endParaRPr lang="en-US" altLang="en-US" sz="5500"/>
          </a:p>
        </p:txBody>
      </p:sp>
      <p:pic>
        <p:nvPicPr>
          <p:cNvPr id="1027076" name="Picture 2">
            <a:extLst>
              <a:ext uri="{FF2B5EF4-FFF2-40B4-BE49-F238E27FC236}">
                <a16:creationId xmlns:a16="http://schemas.microsoft.com/office/drawing/2014/main" id="{A9B5D805-630F-4010-835B-F061B61EE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6100" y="2514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077" name="Slide Number Placeholder 1">
            <a:extLst>
              <a:ext uri="{FF2B5EF4-FFF2-40B4-BE49-F238E27FC236}">
                <a16:creationId xmlns:a16="http://schemas.microsoft.com/office/drawing/2014/main" id="{9B75D26D-55C5-42DF-B940-2C047112501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606C2C3-3B57-49E4-A3EA-5DACAD4C5AFB}" type="slidenum">
              <a:rPr lang="en-US" altLang="en-US" sz="1200">
                <a:solidFill>
                  <a:schemeClr val="bg2"/>
                </a:solidFill>
                <a:effectLst/>
              </a:rPr>
              <a:pPr algn="ctr" eaLnBrk="0" hangingPunct="0">
                <a:spcBef>
                  <a:spcPct val="0"/>
                </a:spcBef>
                <a:buClrTx/>
                <a:buSzTx/>
                <a:buFontTx/>
                <a:buNone/>
              </a:pPr>
              <a:t>324</a:t>
            </a:fld>
            <a:endParaRPr lang="en-US" altLang="en-US" sz="1200">
              <a:solidFill>
                <a:schemeClr val="bg2"/>
              </a:solidFill>
              <a:effectLst/>
            </a:endParaRPr>
          </a:p>
        </p:txBody>
      </p:sp>
    </p:spTree>
    <p:extLst>
      <p:ext uri="{BB962C8B-B14F-4D97-AF65-F5344CB8AC3E}">
        <p14:creationId xmlns:p14="http://schemas.microsoft.com/office/powerpoint/2010/main" val="3775053206"/>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7733" name="Slide Number Placeholder 1">
            <a:extLst>
              <a:ext uri="{FF2B5EF4-FFF2-40B4-BE49-F238E27FC236}">
                <a16:creationId xmlns:a16="http://schemas.microsoft.com/office/drawing/2014/main" id="{4DF5062D-8AFC-41BE-98C3-652D76E9A3CA}"/>
              </a:ext>
            </a:extLst>
          </p:cNvPr>
          <p:cNvSpPr>
            <a:spLocks noGrp="1"/>
          </p:cNvSpPr>
          <p:nvPr>
            <p:ph type="sldNum" sz="quarter" idx="12"/>
          </p:nvPr>
        </p:nvSpPr>
        <p:spPr>
          <a:xfrm>
            <a:off x="6553200" y="6245225"/>
            <a:ext cx="2133600" cy="47625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fld id="{7F910289-7EF1-470D-8B63-BAC9157407D7}" type="slidenum">
              <a:rPr lang="en-US" altLang="en-US"/>
              <a:pPr/>
              <a:t>325</a:t>
            </a:fld>
            <a:endParaRPr lang="en-US" altLang="en-US"/>
          </a:p>
        </p:txBody>
      </p:sp>
      <p:sp>
        <p:nvSpPr>
          <p:cNvPr id="614402" name="Rectangle 2">
            <a:extLst>
              <a:ext uri="{FF2B5EF4-FFF2-40B4-BE49-F238E27FC236}">
                <a16:creationId xmlns:a16="http://schemas.microsoft.com/office/drawing/2014/main" id="{7802A165-8C2D-4B47-B723-D75DE286B5E2}"/>
              </a:ext>
            </a:extLst>
          </p:cNvPr>
          <p:cNvSpPr>
            <a:spLocks noGrp="1"/>
          </p:cNvSpPr>
          <p:nvPr>
            <p:ph type="title" idx="4294967295"/>
          </p:nvPr>
        </p:nvSpPr>
        <p:spPr>
          <a:xfrm>
            <a:off x="0" y="277813"/>
            <a:ext cx="8229600" cy="1139825"/>
          </a:xfrm>
        </p:spPr>
        <p:txBody>
          <a:bodyPr anchorCtr="0"/>
          <a:lstStyle/>
          <a:p>
            <a:pPr eaLnBrk="1" hangingPunct="1">
              <a:defRPr/>
            </a:pPr>
            <a:r>
              <a:rPr lang="en-US" altLang="en-US" sz="4000" b="1"/>
              <a:t>AIR SHED MODELING EXAMPLE</a:t>
            </a:r>
          </a:p>
        </p:txBody>
      </p:sp>
      <p:sp>
        <p:nvSpPr>
          <p:cNvPr id="614403" name="Rectangle 3">
            <a:extLst>
              <a:ext uri="{FF2B5EF4-FFF2-40B4-BE49-F238E27FC236}">
                <a16:creationId xmlns:a16="http://schemas.microsoft.com/office/drawing/2014/main" id="{2880764F-605D-42F6-90C0-31EBED585EA8}"/>
              </a:ext>
            </a:extLst>
          </p:cNvPr>
          <p:cNvSpPr>
            <a:spLocks noGrp="1"/>
          </p:cNvSpPr>
          <p:nvPr>
            <p:ph type="body" idx="4294967295"/>
          </p:nvPr>
        </p:nvSpPr>
        <p:spPr>
          <a:xfrm>
            <a:off x="0" y="2057400"/>
            <a:ext cx="8229600" cy="4525963"/>
          </a:xfrm>
        </p:spPr>
        <p:txBody>
          <a:bodyPr/>
          <a:lstStyle/>
          <a:p>
            <a:pPr eaLnBrk="1" hangingPunct="1">
              <a:defRPr/>
            </a:pPr>
            <a:r>
              <a:rPr lang="en-US" altLang="en-US"/>
              <a:t>Air Quality Modeling to Support the Georgia SIPs for O</a:t>
            </a:r>
            <a:r>
              <a:rPr lang="en-US" altLang="en-US" baseline="-25000"/>
              <a:t>3</a:t>
            </a:r>
            <a:endParaRPr lang="en-US" altLang="en-US"/>
          </a:p>
          <a:p>
            <a:pPr eaLnBrk="1" hangingPunct="1">
              <a:defRPr/>
            </a:pPr>
            <a:r>
              <a:rPr lang="en-US" altLang="en-US"/>
              <a:t>Courtesy of Georgia Department of Natural Resources</a:t>
            </a:r>
          </a:p>
          <a:p>
            <a:pPr eaLnBrk="1" hangingPunct="1">
              <a:defRPr/>
            </a:pPr>
            <a:r>
              <a:rPr lang="en-US" altLang="en-US"/>
              <a:t>Special thanks to Jim Boylan of the Protection Branch</a:t>
            </a:r>
          </a:p>
        </p:txBody>
      </p:sp>
      <p:pic>
        <p:nvPicPr>
          <p:cNvPr id="1097732" name="Picture 2">
            <a:extLst>
              <a:ext uri="{FF2B5EF4-FFF2-40B4-BE49-F238E27FC236}">
                <a16:creationId xmlns:a16="http://schemas.microsoft.com/office/drawing/2014/main" id="{38CF1628-650F-4135-929D-5645D02DFE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01508775"/>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6" name="Rectangle 2">
            <a:extLst>
              <a:ext uri="{FF2B5EF4-FFF2-40B4-BE49-F238E27FC236}">
                <a16:creationId xmlns:a16="http://schemas.microsoft.com/office/drawing/2014/main" id="{88916A9A-A611-4613-9A0A-E75DDC46B068}"/>
              </a:ext>
            </a:extLst>
          </p:cNvPr>
          <p:cNvSpPr>
            <a:spLocks noGrp="1"/>
          </p:cNvSpPr>
          <p:nvPr>
            <p:ph type="title" idx="4294967295"/>
          </p:nvPr>
        </p:nvSpPr>
        <p:spPr/>
        <p:txBody>
          <a:bodyPr anchorCtr="0"/>
          <a:lstStyle/>
          <a:p>
            <a:pPr eaLnBrk="1" hangingPunct="1">
              <a:defRPr/>
            </a:pPr>
            <a:r>
              <a:rPr lang="en-US" altLang="en-US" sz="4000" b="1"/>
              <a:t>Lesson Objectives</a:t>
            </a:r>
          </a:p>
        </p:txBody>
      </p:sp>
      <p:sp>
        <p:nvSpPr>
          <p:cNvPr id="595971" name="Rectangle 3">
            <a:extLst>
              <a:ext uri="{FF2B5EF4-FFF2-40B4-BE49-F238E27FC236}">
                <a16:creationId xmlns:a16="http://schemas.microsoft.com/office/drawing/2014/main" id="{F724E005-40A9-463A-80BF-8E30DEC574CB}"/>
              </a:ext>
            </a:extLst>
          </p:cNvPr>
          <p:cNvSpPr>
            <a:spLocks noGrp="1"/>
          </p:cNvSpPr>
          <p:nvPr>
            <p:ph type="body" idx="4294967295"/>
          </p:nvPr>
        </p:nvSpPr>
        <p:spPr>
          <a:xfrm>
            <a:off x="301626" y="1649412"/>
            <a:ext cx="8077200" cy="3989388"/>
          </a:xfrm>
        </p:spPr>
        <p:txBody>
          <a:bodyPr/>
          <a:lstStyle/>
          <a:p>
            <a:pPr eaLnBrk="1" hangingPunct="1">
              <a:defRPr/>
            </a:pPr>
            <a:r>
              <a:rPr lang="en-US" altLang="en-US" sz="3600"/>
              <a:t>Learn how permits fit within the SIP planning process</a:t>
            </a:r>
          </a:p>
          <a:p>
            <a:pPr eaLnBrk="1" hangingPunct="1">
              <a:defRPr/>
            </a:pPr>
            <a:r>
              <a:rPr lang="en-US" altLang="en-US" sz="3600"/>
              <a:t>Provide an overview of Modeling &amp; Inventories</a:t>
            </a:r>
          </a:p>
          <a:p>
            <a:pPr marL="914400" lvl="1" indent="-457200" eaLnBrk="1" hangingPunct="1">
              <a:buFont typeface="Arial" pitchFamily="34" charset="0"/>
              <a:buChar char="•"/>
              <a:defRPr/>
            </a:pPr>
            <a:r>
              <a:rPr lang="en-US" altLang="en-US" sz="2400"/>
              <a:t>Uses and Reasons</a:t>
            </a:r>
          </a:p>
          <a:p>
            <a:pPr marL="914400" lvl="1" indent="-457200" eaLnBrk="1" hangingPunct="1">
              <a:buFont typeface="Arial" pitchFamily="34" charset="0"/>
              <a:buChar char="•"/>
              <a:defRPr/>
            </a:pPr>
            <a:r>
              <a:rPr lang="en-US" altLang="en-US" sz="2400"/>
              <a:t>Benefits</a:t>
            </a:r>
          </a:p>
          <a:p>
            <a:pPr marL="914400" lvl="1" indent="-457200" eaLnBrk="1" hangingPunct="1">
              <a:buFont typeface="Arial" pitchFamily="34" charset="0"/>
              <a:buChar char="•"/>
              <a:defRPr/>
            </a:pPr>
            <a:r>
              <a:rPr lang="en-US" altLang="en-US" sz="2400"/>
              <a:t>Limitations</a:t>
            </a:r>
          </a:p>
          <a:p>
            <a:pPr marL="914400" lvl="1" indent="-457200" eaLnBrk="1" hangingPunct="1">
              <a:buFont typeface="Arial" pitchFamily="34" charset="0"/>
              <a:buChar char="•"/>
              <a:defRPr/>
            </a:pPr>
            <a:r>
              <a:rPr lang="en-US" altLang="en-US" sz="2400"/>
              <a:t>Factors Affecting Models</a:t>
            </a:r>
          </a:p>
          <a:p>
            <a:pPr marL="914400" lvl="1" indent="-457200" eaLnBrk="1" hangingPunct="1">
              <a:buFont typeface="Arial" pitchFamily="34" charset="0"/>
              <a:buChar char="•"/>
              <a:defRPr/>
            </a:pPr>
            <a:r>
              <a:rPr lang="en-US" altLang="en-US" sz="2400"/>
              <a:t>Types of Models</a:t>
            </a:r>
          </a:p>
          <a:p>
            <a:pPr marL="914400" lvl="1" indent="-457200" eaLnBrk="1" hangingPunct="1">
              <a:defRPr/>
            </a:pPr>
            <a:endParaRPr lang="en-US" altLang="en-US"/>
          </a:p>
        </p:txBody>
      </p:sp>
      <p:pic>
        <p:nvPicPr>
          <p:cNvPr id="1028100" name="Picture 2">
            <a:extLst>
              <a:ext uri="{FF2B5EF4-FFF2-40B4-BE49-F238E27FC236}">
                <a16:creationId xmlns:a16="http://schemas.microsoft.com/office/drawing/2014/main" id="{0359AC63-C88C-49E3-83A4-F7EA7810C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8101" name="Slide Number Placeholder 1">
            <a:extLst>
              <a:ext uri="{FF2B5EF4-FFF2-40B4-BE49-F238E27FC236}">
                <a16:creationId xmlns:a16="http://schemas.microsoft.com/office/drawing/2014/main" id="{BF198A39-D374-46D7-8545-B7A4DDEAD1F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BC934A5-BD60-4666-89F6-8C8144675C0B}" type="slidenum">
              <a:rPr lang="en-US" altLang="en-US" sz="1200">
                <a:solidFill>
                  <a:schemeClr val="bg2"/>
                </a:solidFill>
                <a:effectLst/>
              </a:rPr>
              <a:pPr algn="ctr" eaLnBrk="0" hangingPunct="0">
                <a:spcBef>
                  <a:spcPct val="0"/>
                </a:spcBef>
                <a:buClrTx/>
                <a:buSzTx/>
                <a:buFontTx/>
                <a:buNone/>
              </a:pPr>
              <a:t>326</a:t>
            </a:fld>
            <a:endParaRPr lang="en-US" altLang="en-US" sz="1200">
              <a:solidFill>
                <a:schemeClr val="bg2"/>
              </a:solidFill>
              <a:effectLst/>
            </a:endParaRPr>
          </a:p>
        </p:txBody>
      </p:sp>
    </p:spTree>
    <p:extLst>
      <p:ext uri="{BB962C8B-B14F-4D97-AF65-F5344CB8AC3E}">
        <p14:creationId xmlns:p14="http://schemas.microsoft.com/office/powerpoint/2010/main" val="1545737743"/>
      </p:ext>
    </p:extLst>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9778" name="Picture 2">
            <a:extLst>
              <a:ext uri="{FF2B5EF4-FFF2-40B4-BE49-F238E27FC236}">
                <a16:creationId xmlns:a16="http://schemas.microsoft.com/office/drawing/2014/main" id="{EC262903-FDAF-412C-A54D-20BF10DC65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9093" b="40353"/>
          <a:stretch>
            <a:fillRect/>
          </a:stretch>
        </p:blipFill>
        <p:spPr bwMode="auto">
          <a:xfrm>
            <a:off x="762000" y="1143000"/>
            <a:ext cx="79248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9779" name="Rectangle 3">
            <a:extLst>
              <a:ext uri="{FF2B5EF4-FFF2-40B4-BE49-F238E27FC236}">
                <a16:creationId xmlns:a16="http://schemas.microsoft.com/office/drawing/2014/main" id="{ADA299AB-EAF8-4AA1-8DA1-21660AF6BBC6}"/>
              </a:ext>
            </a:extLst>
          </p:cNvPr>
          <p:cNvSpPr>
            <a:spLocks noChangeArrowheads="1"/>
          </p:cNvSpPr>
          <p:nvPr/>
        </p:nvSpPr>
        <p:spPr bwMode="auto">
          <a:xfrm>
            <a:off x="228600" y="228600"/>
            <a:ext cx="89154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4400">
                <a:latin typeface="Georgia" panose="02040502050405020303" pitchFamily="18" charset="0"/>
              </a:rPr>
              <a:t>Non-Attainment in Georgia</a:t>
            </a:r>
          </a:p>
        </p:txBody>
      </p:sp>
      <p:sp>
        <p:nvSpPr>
          <p:cNvPr id="1099780" name="Line 4">
            <a:extLst>
              <a:ext uri="{FF2B5EF4-FFF2-40B4-BE49-F238E27FC236}">
                <a16:creationId xmlns:a16="http://schemas.microsoft.com/office/drawing/2014/main" id="{875FE2CC-7FEC-4870-B691-419D3AD405CB}"/>
              </a:ext>
            </a:extLst>
          </p:cNvPr>
          <p:cNvSpPr>
            <a:spLocks noChangeShapeType="1"/>
          </p:cNvSpPr>
          <p:nvPr/>
        </p:nvSpPr>
        <p:spPr bwMode="auto">
          <a:xfrm>
            <a:off x="914400" y="6096000"/>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781" name="Line 5">
            <a:extLst>
              <a:ext uri="{FF2B5EF4-FFF2-40B4-BE49-F238E27FC236}">
                <a16:creationId xmlns:a16="http://schemas.microsoft.com/office/drawing/2014/main" id="{3B963406-5B29-487C-96C8-E04F21838B70}"/>
              </a:ext>
            </a:extLst>
          </p:cNvPr>
          <p:cNvSpPr>
            <a:spLocks noChangeShapeType="1"/>
          </p:cNvSpPr>
          <p:nvPr/>
        </p:nvSpPr>
        <p:spPr bwMode="auto">
          <a:xfrm>
            <a:off x="914400" y="6248400"/>
            <a:ext cx="76200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9782" name="Slide Number Placeholder 1">
            <a:extLst>
              <a:ext uri="{FF2B5EF4-FFF2-40B4-BE49-F238E27FC236}">
                <a16:creationId xmlns:a16="http://schemas.microsoft.com/office/drawing/2014/main" id="{FF9B373D-79EC-40C7-9350-27B4BA4A02A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FBF8A30-8061-4DCA-986C-0C5A7EE4A78A}" type="slidenum">
              <a:rPr lang="en-US" altLang="en-US" sz="1200">
                <a:solidFill>
                  <a:schemeClr val="bg2"/>
                </a:solidFill>
                <a:effectLst/>
              </a:rPr>
              <a:pPr algn="ctr" eaLnBrk="0" hangingPunct="0">
                <a:spcBef>
                  <a:spcPct val="0"/>
                </a:spcBef>
                <a:buClrTx/>
                <a:buSzTx/>
                <a:buFontTx/>
                <a:buNone/>
              </a:pPr>
              <a:t>327</a:t>
            </a:fld>
            <a:endParaRPr lang="en-US" altLang="en-US" sz="1200">
              <a:solidFill>
                <a:schemeClr val="bg2"/>
              </a:solidFill>
              <a:effectLst/>
            </a:endParaRPr>
          </a:p>
        </p:txBody>
      </p:sp>
    </p:spTree>
    <p:extLst>
      <p:ext uri="{BB962C8B-B14F-4D97-AF65-F5344CB8AC3E}">
        <p14:creationId xmlns:p14="http://schemas.microsoft.com/office/powerpoint/2010/main" val="3806154251"/>
      </p:ext>
    </p:extLst>
  </p:cSld>
  <p:clrMapOvr>
    <a:masterClrMapping/>
  </p:clrMapOvr>
  <p:transition advClick="0"/>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1826" name="Group 2">
            <a:extLst>
              <a:ext uri="{FF2B5EF4-FFF2-40B4-BE49-F238E27FC236}">
                <a16:creationId xmlns:a16="http://schemas.microsoft.com/office/drawing/2014/main" id="{63B14884-959D-451F-8C02-B2BCB20A31C1}"/>
              </a:ext>
            </a:extLst>
          </p:cNvPr>
          <p:cNvGrpSpPr>
            <a:grpSpLocks/>
          </p:cNvGrpSpPr>
          <p:nvPr/>
        </p:nvGrpSpPr>
        <p:grpSpPr bwMode="auto">
          <a:xfrm>
            <a:off x="381000" y="533400"/>
            <a:ext cx="8610600" cy="5943600"/>
            <a:chOff x="240" y="336"/>
            <a:chExt cx="5424" cy="3744"/>
          </a:xfrm>
        </p:grpSpPr>
        <p:sp>
          <p:nvSpPr>
            <p:cNvPr id="1101830" name="Text Box 3">
              <a:extLst>
                <a:ext uri="{FF2B5EF4-FFF2-40B4-BE49-F238E27FC236}">
                  <a16:creationId xmlns:a16="http://schemas.microsoft.com/office/drawing/2014/main" id="{E2D78F51-0247-4D5B-9BD4-13B7D581E710}"/>
                </a:ext>
              </a:extLst>
            </p:cNvPr>
            <p:cNvSpPr txBox="1">
              <a:spLocks noChangeArrowheads="1"/>
            </p:cNvSpPr>
            <p:nvPr/>
          </p:nvSpPr>
          <p:spPr bwMode="auto">
            <a:xfrm>
              <a:off x="4032" y="3552"/>
              <a:ext cx="1536" cy="410"/>
            </a:xfrm>
            <a:prstGeom prst="rect">
              <a:avLst/>
            </a:prstGeom>
            <a:solidFill>
              <a:srgbClr val="FFFF66"/>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a:solidFill>
                    <a:srgbClr val="00B050"/>
                  </a:solidFill>
                  <a:latin typeface="Times New Roman" panose="02020603050405020304" pitchFamily="18" charset="0"/>
                </a:rPr>
                <a:t>Future year emissions (e.g., 2009)</a:t>
              </a:r>
            </a:p>
          </p:txBody>
        </p:sp>
        <p:sp>
          <p:nvSpPr>
            <p:cNvPr id="1101831" name="Text Box 4">
              <a:extLst>
                <a:ext uri="{FF2B5EF4-FFF2-40B4-BE49-F238E27FC236}">
                  <a16:creationId xmlns:a16="http://schemas.microsoft.com/office/drawing/2014/main" id="{3ED1FEEA-7519-4816-95E4-CD4BE8B2F7C6}"/>
                </a:ext>
              </a:extLst>
            </p:cNvPr>
            <p:cNvSpPr txBox="1">
              <a:spLocks noChangeArrowheads="1"/>
            </p:cNvSpPr>
            <p:nvPr/>
          </p:nvSpPr>
          <p:spPr bwMode="auto">
            <a:xfrm>
              <a:off x="4032" y="1942"/>
              <a:ext cx="1440" cy="410"/>
            </a:xfrm>
            <a:prstGeom prst="rect">
              <a:avLst/>
            </a:prstGeom>
            <a:solidFill>
              <a:schemeClr val="hlink"/>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a:solidFill>
                    <a:srgbClr val="00B050"/>
                  </a:solidFill>
                  <a:latin typeface="Times New Roman" panose="02020603050405020304" pitchFamily="18" charset="0"/>
                </a:rPr>
                <a:t>Air Quality Goals (i.e., attainment status)</a:t>
              </a:r>
            </a:p>
          </p:txBody>
        </p:sp>
        <p:sp>
          <p:nvSpPr>
            <p:cNvPr id="1101832" name="Line 5">
              <a:extLst>
                <a:ext uri="{FF2B5EF4-FFF2-40B4-BE49-F238E27FC236}">
                  <a16:creationId xmlns:a16="http://schemas.microsoft.com/office/drawing/2014/main" id="{AE558645-80AC-4A16-8F5D-7261BAB8BEB6}"/>
                </a:ext>
              </a:extLst>
            </p:cNvPr>
            <p:cNvSpPr>
              <a:spLocks noChangeShapeType="1"/>
            </p:cNvSpPr>
            <p:nvPr/>
          </p:nvSpPr>
          <p:spPr bwMode="auto">
            <a:xfrm flipV="1">
              <a:off x="4752" y="1296"/>
              <a:ext cx="0" cy="624"/>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01833" name="Text Box 6">
              <a:extLst>
                <a:ext uri="{FF2B5EF4-FFF2-40B4-BE49-F238E27FC236}">
                  <a16:creationId xmlns:a16="http://schemas.microsoft.com/office/drawing/2014/main" id="{739C21AB-5A89-4C8E-82DE-3C1E615CA9B6}"/>
                </a:ext>
              </a:extLst>
            </p:cNvPr>
            <p:cNvSpPr txBox="1">
              <a:spLocks noChangeArrowheads="1"/>
            </p:cNvSpPr>
            <p:nvPr/>
          </p:nvSpPr>
          <p:spPr bwMode="auto">
            <a:xfrm>
              <a:off x="2256" y="867"/>
              <a:ext cx="1728" cy="237"/>
            </a:xfrm>
            <a:prstGeom prst="rect">
              <a:avLst/>
            </a:prstGeom>
            <a:solidFill>
              <a:srgbClr val="FFCC66"/>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a:solidFill>
                    <a:srgbClr val="00B050"/>
                  </a:solidFill>
                  <a:latin typeface="Times New Roman" panose="02020603050405020304" pitchFamily="18" charset="0"/>
                </a:rPr>
                <a:t>Emissions control strategy</a:t>
              </a:r>
            </a:p>
          </p:txBody>
        </p:sp>
        <p:sp>
          <p:nvSpPr>
            <p:cNvPr id="1101834" name="Line 7">
              <a:extLst>
                <a:ext uri="{FF2B5EF4-FFF2-40B4-BE49-F238E27FC236}">
                  <a16:creationId xmlns:a16="http://schemas.microsoft.com/office/drawing/2014/main" id="{85955374-E29B-44F0-BC55-21D76FB7D391}"/>
                </a:ext>
              </a:extLst>
            </p:cNvPr>
            <p:cNvSpPr>
              <a:spLocks noChangeShapeType="1"/>
            </p:cNvSpPr>
            <p:nvPr/>
          </p:nvSpPr>
          <p:spPr bwMode="auto">
            <a:xfrm rot="3561163">
              <a:off x="2185" y="1319"/>
              <a:ext cx="624" cy="385"/>
            </a:xfrm>
            <a:prstGeom prst="line">
              <a:avLst/>
            </a:prstGeom>
            <a:noFill/>
            <a:ln w="38100">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01835" name="Text Box 8">
              <a:extLst>
                <a:ext uri="{FF2B5EF4-FFF2-40B4-BE49-F238E27FC236}">
                  <a16:creationId xmlns:a16="http://schemas.microsoft.com/office/drawing/2014/main" id="{47B144DF-BCB4-4E7B-9417-24B5327F4332}"/>
                </a:ext>
              </a:extLst>
            </p:cNvPr>
            <p:cNvSpPr txBox="1">
              <a:spLocks noChangeArrowheads="1"/>
            </p:cNvSpPr>
            <p:nvPr/>
          </p:nvSpPr>
          <p:spPr bwMode="auto">
            <a:xfrm>
              <a:off x="4176" y="1056"/>
              <a:ext cx="1152" cy="237"/>
            </a:xfrm>
            <a:prstGeom prst="rect">
              <a:avLst/>
            </a:prstGeom>
            <a:solidFill>
              <a:schemeClr val="bg1"/>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a:latin typeface="Times New Roman" panose="02020603050405020304" pitchFamily="18" charset="0"/>
                </a:rPr>
                <a:t>Clean Air</a:t>
              </a:r>
            </a:p>
          </p:txBody>
        </p:sp>
        <p:sp>
          <p:nvSpPr>
            <p:cNvPr id="1101836" name="Line 9">
              <a:extLst>
                <a:ext uri="{FF2B5EF4-FFF2-40B4-BE49-F238E27FC236}">
                  <a16:creationId xmlns:a16="http://schemas.microsoft.com/office/drawing/2014/main" id="{A95A4E30-8DDC-458F-9272-140AB64428CA}"/>
                </a:ext>
              </a:extLst>
            </p:cNvPr>
            <p:cNvSpPr>
              <a:spLocks noChangeShapeType="1"/>
            </p:cNvSpPr>
            <p:nvPr/>
          </p:nvSpPr>
          <p:spPr bwMode="auto">
            <a:xfrm rot="653696">
              <a:off x="3221" y="1193"/>
              <a:ext cx="1003" cy="631"/>
            </a:xfrm>
            <a:prstGeom prst="line">
              <a:avLst/>
            </a:prstGeom>
            <a:noFill/>
            <a:ln w="28575">
              <a:solidFill>
                <a:schemeClr val="tx1"/>
              </a:solidFill>
              <a:prstDash val="dash"/>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101837" name="Line 10">
              <a:extLst>
                <a:ext uri="{FF2B5EF4-FFF2-40B4-BE49-F238E27FC236}">
                  <a16:creationId xmlns:a16="http://schemas.microsoft.com/office/drawing/2014/main" id="{8FE3C25D-B532-433A-9097-85B6F9564CCB}"/>
                </a:ext>
              </a:extLst>
            </p:cNvPr>
            <p:cNvSpPr>
              <a:spLocks noChangeShapeType="1"/>
            </p:cNvSpPr>
            <p:nvPr/>
          </p:nvSpPr>
          <p:spPr bwMode="auto">
            <a:xfrm>
              <a:off x="2016" y="336"/>
              <a:ext cx="0" cy="3744"/>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838" name="Text Box 11">
              <a:extLst>
                <a:ext uri="{FF2B5EF4-FFF2-40B4-BE49-F238E27FC236}">
                  <a16:creationId xmlns:a16="http://schemas.microsoft.com/office/drawing/2014/main" id="{DEBA1A3B-086F-4616-9654-8D16C2FE1FB9}"/>
                </a:ext>
              </a:extLst>
            </p:cNvPr>
            <p:cNvSpPr txBox="1">
              <a:spLocks noChangeArrowheads="1"/>
            </p:cNvSpPr>
            <p:nvPr/>
          </p:nvSpPr>
          <p:spPr bwMode="auto">
            <a:xfrm>
              <a:off x="4080" y="2544"/>
              <a:ext cx="1440" cy="410"/>
            </a:xfrm>
            <a:prstGeom prst="rect">
              <a:avLst/>
            </a:prstGeom>
            <a:solidFill>
              <a:schemeClr val="hlink"/>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a:solidFill>
                    <a:srgbClr val="00B050"/>
                  </a:solidFill>
                  <a:latin typeface="Times New Roman" panose="02020603050405020304" pitchFamily="18" charset="0"/>
                </a:rPr>
                <a:t>Pollutant distributions and sensitivities</a:t>
              </a:r>
            </a:p>
          </p:txBody>
        </p:sp>
        <p:sp>
          <p:nvSpPr>
            <p:cNvPr id="1101839" name="Line 12">
              <a:extLst>
                <a:ext uri="{FF2B5EF4-FFF2-40B4-BE49-F238E27FC236}">
                  <a16:creationId xmlns:a16="http://schemas.microsoft.com/office/drawing/2014/main" id="{C513CE47-6F44-43A4-9289-B0CB6765F698}"/>
                </a:ext>
              </a:extLst>
            </p:cNvPr>
            <p:cNvSpPr>
              <a:spLocks noChangeShapeType="1"/>
            </p:cNvSpPr>
            <p:nvPr/>
          </p:nvSpPr>
          <p:spPr bwMode="auto">
            <a:xfrm flipH="1" flipV="1">
              <a:off x="4752" y="2352"/>
              <a:ext cx="0" cy="192"/>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01840" name="Line 13">
              <a:extLst>
                <a:ext uri="{FF2B5EF4-FFF2-40B4-BE49-F238E27FC236}">
                  <a16:creationId xmlns:a16="http://schemas.microsoft.com/office/drawing/2014/main" id="{A0F886FF-7B9D-42AD-B3C0-BAA5477DE82E}"/>
                </a:ext>
              </a:extLst>
            </p:cNvPr>
            <p:cNvSpPr>
              <a:spLocks noChangeShapeType="1"/>
            </p:cNvSpPr>
            <p:nvPr/>
          </p:nvSpPr>
          <p:spPr bwMode="auto">
            <a:xfrm flipV="1">
              <a:off x="4752" y="2928"/>
              <a:ext cx="0" cy="144"/>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01841" name="Text Box 14">
              <a:extLst>
                <a:ext uri="{FF2B5EF4-FFF2-40B4-BE49-F238E27FC236}">
                  <a16:creationId xmlns:a16="http://schemas.microsoft.com/office/drawing/2014/main" id="{B65A17E0-BA7D-4362-A5EC-D916933D1FD2}"/>
                </a:ext>
              </a:extLst>
            </p:cNvPr>
            <p:cNvSpPr txBox="1">
              <a:spLocks noChangeArrowheads="1"/>
            </p:cNvSpPr>
            <p:nvPr/>
          </p:nvSpPr>
          <p:spPr bwMode="auto">
            <a:xfrm>
              <a:off x="2304" y="1920"/>
              <a:ext cx="1536" cy="410"/>
            </a:xfrm>
            <a:prstGeom prst="rect">
              <a:avLst/>
            </a:prstGeom>
            <a:solidFill>
              <a:srgbClr val="FFCC66"/>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a:solidFill>
                    <a:srgbClr val="00B050"/>
                  </a:solidFill>
                  <a:latin typeface="Times New Roman" panose="02020603050405020304" pitchFamily="18" charset="0"/>
                </a:rPr>
                <a:t>Future year (e.g., 2009) emissions with controls</a:t>
              </a:r>
            </a:p>
          </p:txBody>
        </p:sp>
        <p:sp>
          <p:nvSpPr>
            <p:cNvPr id="1101842" name="Line 15">
              <a:extLst>
                <a:ext uri="{FF2B5EF4-FFF2-40B4-BE49-F238E27FC236}">
                  <a16:creationId xmlns:a16="http://schemas.microsoft.com/office/drawing/2014/main" id="{FBB008A7-15FE-4E9C-99E4-FBE96CBBC50A}"/>
                </a:ext>
              </a:extLst>
            </p:cNvPr>
            <p:cNvSpPr>
              <a:spLocks noChangeShapeType="1"/>
            </p:cNvSpPr>
            <p:nvPr/>
          </p:nvSpPr>
          <p:spPr bwMode="auto">
            <a:xfrm rot="6324">
              <a:off x="2879" y="2352"/>
              <a:ext cx="1104" cy="720"/>
            </a:xfrm>
            <a:prstGeom prst="line">
              <a:avLst/>
            </a:prstGeom>
            <a:noFill/>
            <a:ln w="38100">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01843" name="Line 16">
              <a:extLst>
                <a:ext uri="{FF2B5EF4-FFF2-40B4-BE49-F238E27FC236}">
                  <a16:creationId xmlns:a16="http://schemas.microsoft.com/office/drawing/2014/main" id="{76A4B1FA-F190-4190-820C-B7D45D58A88A}"/>
                </a:ext>
              </a:extLst>
            </p:cNvPr>
            <p:cNvSpPr>
              <a:spLocks noChangeShapeType="1"/>
            </p:cNvSpPr>
            <p:nvPr/>
          </p:nvSpPr>
          <p:spPr bwMode="auto">
            <a:xfrm flipV="1">
              <a:off x="4752" y="3312"/>
              <a:ext cx="0" cy="24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01844" name="Text Box 17">
              <a:extLst>
                <a:ext uri="{FF2B5EF4-FFF2-40B4-BE49-F238E27FC236}">
                  <a16:creationId xmlns:a16="http://schemas.microsoft.com/office/drawing/2014/main" id="{5A49ED41-5818-44EC-BE04-EF8F719221FB}"/>
                </a:ext>
              </a:extLst>
            </p:cNvPr>
            <p:cNvSpPr txBox="1">
              <a:spLocks noChangeArrowheads="1"/>
            </p:cNvSpPr>
            <p:nvPr/>
          </p:nvSpPr>
          <p:spPr bwMode="auto">
            <a:xfrm>
              <a:off x="3264" y="1392"/>
              <a:ext cx="816" cy="372"/>
            </a:xfrm>
            <a:prstGeom prst="rect">
              <a:avLst/>
            </a:prstGeom>
            <a:solidFill>
              <a:srgbClr val="FF66FF"/>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600">
                  <a:solidFill>
                    <a:srgbClr val="00B050"/>
                  </a:solidFill>
                  <a:latin typeface="Times New Roman" panose="02020603050405020304" pitchFamily="18" charset="0"/>
                </a:rPr>
                <a:t>Area not in attainment</a:t>
              </a:r>
            </a:p>
          </p:txBody>
        </p:sp>
        <p:sp>
          <p:nvSpPr>
            <p:cNvPr id="1101845" name="Text Box 18">
              <a:extLst>
                <a:ext uri="{FF2B5EF4-FFF2-40B4-BE49-F238E27FC236}">
                  <a16:creationId xmlns:a16="http://schemas.microsoft.com/office/drawing/2014/main" id="{60AEAFA9-262D-4984-B949-F8D37E2D77A7}"/>
                </a:ext>
              </a:extLst>
            </p:cNvPr>
            <p:cNvSpPr txBox="1">
              <a:spLocks noChangeArrowheads="1"/>
            </p:cNvSpPr>
            <p:nvPr/>
          </p:nvSpPr>
          <p:spPr bwMode="auto">
            <a:xfrm>
              <a:off x="4320" y="1440"/>
              <a:ext cx="816" cy="372"/>
            </a:xfrm>
            <a:prstGeom prst="rect">
              <a:avLst/>
            </a:prstGeom>
            <a:solidFill>
              <a:srgbClr val="FF66FF"/>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600">
                  <a:solidFill>
                    <a:srgbClr val="00B050"/>
                  </a:solidFill>
                  <a:latin typeface="Times New Roman" panose="02020603050405020304" pitchFamily="18" charset="0"/>
                </a:rPr>
                <a:t>Area in attainment</a:t>
              </a:r>
            </a:p>
          </p:txBody>
        </p:sp>
        <p:sp>
          <p:nvSpPr>
            <p:cNvPr id="1101846" name="Text Box 19">
              <a:extLst>
                <a:ext uri="{FF2B5EF4-FFF2-40B4-BE49-F238E27FC236}">
                  <a16:creationId xmlns:a16="http://schemas.microsoft.com/office/drawing/2014/main" id="{757365B5-F2D6-4804-8F8B-0173D828218B}"/>
                </a:ext>
              </a:extLst>
            </p:cNvPr>
            <p:cNvSpPr txBox="1">
              <a:spLocks noChangeArrowheads="1"/>
            </p:cNvSpPr>
            <p:nvPr/>
          </p:nvSpPr>
          <p:spPr bwMode="auto">
            <a:xfrm>
              <a:off x="2112" y="384"/>
              <a:ext cx="3552" cy="243"/>
            </a:xfrm>
            <a:prstGeom prst="rect">
              <a:avLst/>
            </a:prstGeom>
            <a:solidFill>
              <a:schemeClr val="folHlink"/>
            </a:solidFill>
            <a:ln w="19050">
              <a:solidFill>
                <a:srgbClr val="000000"/>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b="1">
                  <a:solidFill>
                    <a:srgbClr val="000000"/>
                  </a:solidFill>
                  <a:latin typeface="Times New Roman" panose="02020603050405020304" pitchFamily="18" charset="0"/>
                </a:rPr>
                <a:t>Attainment demonstration and future year modeling</a:t>
              </a:r>
            </a:p>
          </p:txBody>
        </p:sp>
        <p:sp>
          <p:nvSpPr>
            <p:cNvPr id="1101847" name="Text Box 20">
              <a:extLst>
                <a:ext uri="{FF2B5EF4-FFF2-40B4-BE49-F238E27FC236}">
                  <a16:creationId xmlns:a16="http://schemas.microsoft.com/office/drawing/2014/main" id="{A4D44B1B-BEB3-4B43-836D-41217ED2B965}"/>
                </a:ext>
              </a:extLst>
            </p:cNvPr>
            <p:cNvSpPr txBox="1">
              <a:spLocks noChangeArrowheads="1"/>
            </p:cNvSpPr>
            <p:nvPr/>
          </p:nvSpPr>
          <p:spPr bwMode="auto">
            <a:xfrm>
              <a:off x="4032" y="3072"/>
              <a:ext cx="1536" cy="237"/>
            </a:xfrm>
            <a:prstGeom prst="rect">
              <a:avLst/>
            </a:prstGeom>
            <a:solidFill>
              <a:srgbClr val="00FF99"/>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b="1">
                  <a:latin typeface="Times New Roman" panose="02020603050405020304" pitchFamily="18" charset="0"/>
                </a:rPr>
                <a:t>Air Quality Model</a:t>
              </a:r>
              <a:r>
                <a:rPr lang="en-US" altLang="en-US" sz="1600" b="1">
                  <a:latin typeface="Times New Roman" panose="02020603050405020304" pitchFamily="18" charset="0"/>
                </a:rPr>
                <a:t> </a:t>
              </a:r>
            </a:p>
          </p:txBody>
        </p:sp>
        <p:sp>
          <p:nvSpPr>
            <p:cNvPr id="1101848" name="Text Box 21">
              <a:extLst>
                <a:ext uri="{FF2B5EF4-FFF2-40B4-BE49-F238E27FC236}">
                  <a16:creationId xmlns:a16="http://schemas.microsoft.com/office/drawing/2014/main" id="{E3C96602-FC1D-4168-8DD1-C056B61A026E}"/>
                </a:ext>
              </a:extLst>
            </p:cNvPr>
            <p:cNvSpPr txBox="1">
              <a:spLocks noChangeArrowheads="1"/>
            </p:cNvSpPr>
            <p:nvPr/>
          </p:nvSpPr>
          <p:spPr bwMode="auto">
            <a:xfrm>
              <a:off x="2352" y="3264"/>
              <a:ext cx="1344" cy="756"/>
            </a:xfrm>
            <a:prstGeom prst="rect">
              <a:avLst/>
            </a:prstGeom>
            <a:solidFill>
              <a:schemeClr val="bg1"/>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r>
                <a:rPr lang="en-US" altLang="en-US" sz="1800" b="1">
                  <a:latin typeface="Times New Roman" panose="02020603050405020304" pitchFamily="18" charset="0"/>
                </a:rPr>
                <a:t>Both modeling runs use the </a:t>
              </a:r>
              <a:r>
                <a:rPr lang="en-US" altLang="en-US" sz="1800" b="1">
                  <a:solidFill>
                    <a:srgbClr val="FF0000"/>
                  </a:solidFill>
                  <a:latin typeface="Times New Roman" panose="02020603050405020304" pitchFamily="18" charset="0"/>
                </a:rPr>
                <a:t>same meteorological &amp; air quality inputs</a:t>
              </a:r>
            </a:p>
          </p:txBody>
        </p:sp>
        <p:sp>
          <p:nvSpPr>
            <p:cNvPr id="1101849" name="Text Box 22">
              <a:extLst>
                <a:ext uri="{FF2B5EF4-FFF2-40B4-BE49-F238E27FC236}">
                  <a16:creationId xmlns:a16="http://schemas.microsoft.com/office/drawing/2014/main" id="{45304D43-CF48-49E8-89A9-2B4017E28A78}"/>
                </a:ext>
              </a:extLst>
            </p:cNvPr>
            <p:cNvSpPr txBox="1">
              <a:spLocks noChangeArrowheads="1"/>
            </p:cNvSpPr>
            <p:nvPr/>
          </p:nvSpPr>
          <p:spPr bwMode="auto">
            <a:xfrm>
              <a:off x="2308" y="3042"/>
              <a:ext cx="48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000" b="1">
                  <a:latin typeface="Times New Roman" panose="02020603050405020304" pitchFamily="18" charset="0"/>
                </a:rPr>
                <a:t>Note:</a:t>
              </a:r>
            </a:p>
          </p:txBody>
        </p:sp>
        <p:sp>
          <p:nvSpPr>
            <p:cNvPr id="1101850" name="Oval 23">
              <a:extLst>
                <a:ext uri="{FF2B5EF4-FFF2-40B4-BE49-F238E27FC236}">
                  <a16:creationId xmlns:a16="http://schemas.microsoft.com/office/drawing/2014/main" id="{65B20EC8-7900-493A-A390-03866D287830}"/>
                </a:ext>
              </a:extLst>
            </p:cNvPr>
            <p:cNvSpPr>
              <a:spLocks noChangeArrowheads="1"/>
            </p:cNvSpPr>
            <p:nvPr/>
          </p:nvSpPr>
          <p:spPr bwMode="auto">
            <a:xfrm>
              <a:off x="3936" y="2928"/>
              <a:ext cx="1728" cy="528"/>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endParaRPr lang="en-US" altLang="en-US" sz="2800">
                <a:solidFill>
                  <a:srgbClr val="FF0000"/>
                </a:solidFill>
                <a:latin typeface="Times New Roman" panose="02020603050405020304" pitchFamily="18" charset="0"/>
              </a:endParaRPr>
            </a:p>
          </p:txBody>
        </p:sp>
        <p:sp>
          <p:nvSpPr>
            <p:cNvPr id="1101851" name="Text Box 24">
              <a:extLst>
                <a:ext uri="{FF2B5EF4-FFF2-40B4-BE49-F238E27FC236}">
                  <a16:creationId xmlns:a16="http://schemas.microsoft.com/office/drawing/2014/main" id="{26DC129F-2BFF-4732-BECD-DDA5167A2518}"/>
                </a:ext>
              </a:extLst>
            </p:cNvPr>
            <p:cNvSpPr txBox="1">
              <a:spLocks noChangeArrowheads="1"/>
            </p:cNvSpPr>
            <p:nvPr/>
          </p:nvSpPr>
          <p:spPr bwMode="auto">
            <a:xfrm>
              <a:off x="336" y="3072"/>
              <a:ext cx="1536" cy="237"/>
            </a:xfrm>
            <a:prstGeom prst="rect">
              <a:avLst/>
            </a:prstGeom>
            <a:solidFill>
              <a:srgbClr val="00FF99"/>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b="1">
                  <a:latin typeface="Times New Roman" panose="02020603050405020304" pitchFamily="18" charset="0"/>
                </a:rPr>
                <a:t>Air Quality Model</a:t>
              </a:r>
              <a:r>
                <a:rPr lang="en-US" altLang="en-US" sz="1600" b="1">
                  <a:latin typeface="Times New Roman" panose="02020603050405020304" pitchFamily="18" charset="0"/>
                </a:rPr>
                <a:t> </a:t>
              </a:r>
            </a:p>
          </p:txBody>
        </p:sp>
        <p:sp>
          <p:nvSpPr>
            <p:cNvPr id="1101852" name="Text Box 25">
              <a:extLst>
                <a:ext uri="{FF2B5EF4-FFF2-40B4-BE49-F238E27FC236}">
                  <a16:creationId xmlns:a16="http://schemas.microsoft.com/office/drawing/2014/main" id="{39FBAE68-769F-418D-9305-E480A9D9AD5A}"/>
                </a:ext>
              </a:extLst>
            </p:cNvPr>
            <p:cNvSpPr txBox="1">
              <a:spLocks noChangeArrowheads="1"/>
            </p:cNvSpPr>
            <p:nvPr/>
          </p:nvSpPr>
          <p:spPr bwMode="auto">
            <a:xfrm>
              <a:off x="384" y="2592"/>
              <a:ext cx="1344" cy="237"/>
            </a:xfrm>
            <a:prstGeom prst="rect">
              <a:avLst/>
            </a:prstGeom>
            <a:solidFill>
              <a:schemeClr val="hlink"/>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a:solidFill>
                    <a:srgbClr val="00B050"/>
                  </a:solidFill>
                  <a:latin typeface="Times New Roman" panose="02020603050405020304" pitchFamily="18" charset="0"/>
                </a:rPr>
                <a:t>Pollutant distribution</a:t>
              </a:r>
            </a:p>
          </p:txBody>
        </p:sp>
        <p:sp>
          <p:nvSpPr>
            <p:cNvPr id="1101853" name="Text Box 26">
              <a:extLst>
                <a:ext uri="{FF2B5EF4-FFF2-40B4-BE49-F238E27FC236}">
                  <a16:creationId xmlns:a16="http://schemas.microsoft.com/office/drawing/2014/main" id="{A3F6E348-00D9-4E91-A8FA-59EE54BDF2D0}"/>
                </a:ext>
              </a:extLst>
            </p:cNvPr>
            <p:cNvSpPr txBox="1">
              <a:spLocks noChangeArrowheads="1"/>
            </p:cNvSpPr>
            <p:nvPr/>
          </p:nvSpPr>
          <p:spPr bwMode="auto">
            <a:xfrm>
              <a:off x="384" y="1920"/>
              <a:ext cx="1344" cy="410"/>
            </a:xfrm>
            <a:prstGeom prst="rect">
              <a:avLst/>
            </a:prstGeom>
            <a:solidFill>
              <a:schemeClr val="hlink"/>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a:solidFill>
                    <a:srgbClr val="00B050"/>
                  </a:solidFill>
                  <a:latin typeface="Times New Roman" panose="02020603050405020304" pitchFamily="18" charset="0"/>
                </a:rPr>
                <a:t>Model Performance Evaluation</a:t>
              </a:r>
            </a:p>
          </p:txBody>
        </p:sp>
        <p:sp>
          <p:nvSpPr>
            <p:cNvPr id="1101854" name="Line 27">
              <a:extLst>
                <a:ext uri="{FF2B5EF4-FFF2-40B4-BE49-F238E27FC236}">
                  <a16:creationId xmlns:a16="http://schemas.microsoft.com/office/drawing/2014/main" id="{836A11C2-AC84-4677-A18E-AE8D4DA0BDE4}"/>
                </a:ext>
              </a:extLst>
            </p:cNvPr>
            <p:cNvSpPr>
              <a:spLocks noChangeShapeType="1"/>
            </p:cNvSpPr>
            <p:nvPr/>
          </p:nvSpPr>
          <p:spPr bwMode="auto">
            <a:xfrm flipV="1">
              <a:off x="1008" y="2832"/>
              <a:ext cx="0" cy="24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01855" name="Line 28">
              <a:extLst>
                <a:ext uri="{FF2B5EF4-FFF2-40B4-BE49-F238E27FC236}">
                  <a16:creationId xmlns:a16="http://schemas.microsoft.com/office/drawing/2014/main" id="{78C9A013-0084-4436-8C0F-9DBD9E1E2F0A}"/>
                </a:ext>
              </a:extLst>
            </p:cNvPr>
            <p:cNvSpPr>
              <a:spLocks noChangeShapeType="1"/>
            </p:cNvSpPr>
            <p:nvPr/>
          </p:nvSpPr>
          <p:spPr bwMode="auto">
            <a:xfrm flipV="1">
              <a:off x="1008" y="2352"/>
              <a:ext cx="0" cy="24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01856" name="Text Box 29">
              <a:extLst>
                <a:ext uri="{FF2B5EF4-FFF2-40B4-BE49-F238E27FC236}">
                  <a16:creationId xmlns:a16="http://schemas.microsoft.com/office/drawing/2014/main" id="{B5CECB86-32F6-4CE2-A2D6-5A92A6343208}"/>
                </a:ext>
              </a:extLst>
            </p:cNvPr>
            <p:cNvSpPr txBox="1">
              <a:spLocks noChangeArrowheads="1"/>
            </p:cNvSpPr>
            <p:nvPr/>
          </p:nvSpPr>
          <p:spPr bwMode="auto">
            <a:xfrm>
              <a:off x="384" y="3574"/>
              <a:ext cx="1344" cy="410"/>
            </a:xfrm>
            <a:prstGeom prst="rect">
              <a:avLst/>
            </a:prstGeom>
            <a:solidFill>
              <a:srgbClr val="FFFF66"/>
            </a:solidFill>
            <a:ln w="9525">
              <a:solidFill>
                <a:schemeClr val="tx1"/>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a:solidFill>
                    <a:srgbClr val="00B050"/>
                  </a:solidFill>
                  <a:latin typeface="Times New Roman" panose="02020603050405020304" pitchFamily="18" charset="0"/>
                </a:rPr>
                <a:t>Base year emissions (e.g., 2002)</a:t>
              </a:r>
            </a:p>
          </p:txBody>
        </p:sp>
        <p:sp>
          <p:nvSpPr>
            <p:cNvPr id="1101857" name="Text Box 30">
              <a:extLst>
                <a:ext uri="{FF2B5EF4-FFF2-40B4-BE49-F238E27FC236}">
                  <a16:creationId xmlns:a16="http://schemas.microsoft.com/office/drawing/2014/main" id="{0BD9D5F0-62C2-4193-AA3F-6589E2CDC960}"/>
                </a:ext>
              </a:extLst>
            </p:cNvPr>
            <p:cNvSpPr txBox="1">
              <a:spLocks noChangeArrowheads="1"/>
            </p:cNvSpPr>
            <p:nvPr/>
          </p:nvSpPr>
          <p:spPr bwMode="auto">
            <a:xfrm>
              <a:off x="384" y="1056"/>
              <a:ext cx="1440" cy="243"/>
            </a:xfrm>
            <a:prstGeom prst="rect">
              <a:avLst/>
            </a:prstGeom>
            <a:solidFill>
              <a:schemeClr val="folHlink"/>
            </a:solidFill>
            <a:ln w="19050">
              <a:solidFill>
                <a:srgbClr val="000000"/>
              </a:solidFill>
              <a:miter lim="800000"/>
              <a:headEnd/>
              <a:tailEnd/>
            </a:ln>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1800" b="1">
                  <a:solidFill>
                    <a:srgbClr val="000000"/>
                  </a:solidFill>
                  <a:latin typeface="Times New Roman" panose="02020603050405020304" pitchFamily="18" charset="0"/>
                </a:rPr>
                <a:t>Base case modeling</a:t>
              </a:r>
            </a:p>
          </p:txBody>
        </p:sp>
        <p:sp>
          <p:nvSpPr>
            <p:cNvPr id="1101858" name="Line 31">
              <a:extLst>
                <a:ext uri="{FF2B5EF4-FFF2-40B4-BE49-F238E27FC236}">
                  <a16:creationId xmlns:a16="http://schemas.microsoft.com/office/drawing/2014/main" id="{B32A8242-E29D-4DE3-8780-AF8E4817584F}"/>
                </a:ext>
              </a:extLst>
            </p:cNvPr>
            <p:cNvSpPr>
              <a:spLocks noChangeShapeType="1"/>
            </p:cNvSpPr>
            <p:nvPr/>
          </p:nvSpPr>
          <p:spPr bwMode="auto">
            <a:xfrm flipV="1">
              <a:off x="1008" y="3312"/>
              <a:ext cx="0" cy="24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01859" name="Oval 32">
              <a:extLst>
                <a:ext uri="{FF2B5EF4-FFF2-40B4-BE49-F238E27FC236}">
                  <a16:creationId xmlns:a16="http://schemas.microsoft.com/office/drawing/2014/main" id="{3197E8E0-FE8F-497D-BD9B-762FBEBE44CF}"/>
                </a:ext>
              </a:extLst>
            </p:cNvPr>
            <p:cNvSpPr>
              <a:spLocks noChangeArrowheads="1"/>
            </p:cNvSpPr>
            <p:nvPr/>
          </p:nvSpPr>
          <p:spPr bwMode="auto">
            <a:xfrm>
              <a:off x="240" y="2928"/>
              <a:ext cx="1728" cy="528"/>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endParaRPr lang="en-US" altLang="en-US" sz="2800">
                <a:solidFill>
                  <a:srgbClr val="FF0000"/>
                </a:solidFill>
                <a:latin typeface="Times New Roman" panose="02020603050405020304" pitchFamily="18" charset="0"/>
              </a:endParaRPr>
            </a:p>
          </p:txBody>
        </p:sp>
      </p:grpSp>
      <p:sp>
        <p:nvSpPr>
          <p:cNvPr id="1101827" name="Rectangle 33">
            <a:extLst>
              <a:ext uri="{FF2B5EF4-FFF2-40B4-BE49-F238E27FC236}">
                <a16:creationId xmlns:a16="http://schemas.microsoft.com/office/drawing/2014/main" id="{8CC75EFF-3C05-4C19-808F-36D88A65D095}"/>
              </a:ext>
            </a:extLst>
          </p:cNvPr>
          <p:cNvSpPr>
            <a:spLocks noChangeArrowheads="1"/>
          </p:cNvSpPr>
          <p:nvPr/>
        </p:nvSpPr>
        <p:spPr bwMode="auto">
          <a:xfrm>
            <a:off x="762000" y="0"/>
            <a:ext cx="830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2800" b="1">
                <a:latin typeface="Georgia" panose="02040502050405020303" pitchFamily="18" charset="0"/>
              </a:rPr>
              <a:t>Demonstrating Attainment using AQ models</a:t>
            </a:r>
          </a:p>
        </p:txBody>
      </p:sp>
      <p:sp>
        <p:nvSpPr>
          <p:cNvPr id="1101828" name="Line 34">
            <a:extLst>
              <a:ext uri="{FF2B5EF4-FFF2-40B4-BE49-F238E27FC236}">
                <a16:creationId xmlns:a16="http://schemas.microsoft.com/office/drawing/2014/main" id="{77F2247B-314E-46E3-93EF-161C7A334354}"/>
              </a:ext>
            </a:extLst>
          </p:cNvPr>
          <p:cNvSpPr>
            <a:spLocks noChangeShapeType="1"/>
          </p:cNvSpPr>
          <p:nvPr/>
        </p:nvSpPr>
        <p:spPr bwMode="auto">
          <a:xfrm>
            <a:off x="1143000" y="457200"/>
            <a:ext cx="7543800" cy="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1829" name="Slide Number Placeholder 1">
            <a:extLst>
              <a:ext uri="{FF2B5EF4-FFF2-40B4-BE49-F238E27FC236}">
                <a16:creationId xmlns:a16="http://schemas.microsoft.com/office/drawing/2014/main" id="{82F8818A-D42F-4E61-B90A-02DCD971031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FA6B056-A5D4-49B3-A9CA-3661E0727C8B}" type="slidenum">
              <a:rPr lang="en-US" altLang="en-US" sz="1200">
                <a:solidFill>
                  <a:schemeClr val="bg2"/>
                </a:solidFill>
                <a:effectLst/>
              </a:rPr>
              <a:pPr algn="ctr" eaLnBrk="0" hangingPunct="0">
                <a:spcBef>
                  <a:spcPct val="0"/>
                </a:spcBef>
                <a:buClrTx/>
                <a:buSzTx/>
                <a:buFontTx/>
                <a:buNone/>
              </a:pPr>
              <a:t>328</a:t>
            </a:fld>
            <a:endParaRPr lang="en-US" altLang="en-US" sz="1200">
              <a:solidFill>
                <a:schemeClr val="bg2"/>
              </a:solidFill>
              <a:effectLst/>
            </a:endParaRPr>
          </a:p>
        </p:txBody>
      </p:sp>
    </p:spTree>
    <p:extLst>
      <p:ext uri="{BB962C8B-B14F-4D97-AF65-F5344CB8AC3E}">
        <p14:creationId xmlns:p14="http://schemas.microsoft.com/office/powerpoint/2010/main" val="1663699270"/>
      </p:ext>
    </p:extLst>
  </p:cSld>
  <p:clrMapOvr>
    <a:masterClrMapping/>
  </p:clrMapOvr>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8" name="Rectangle 2">
            <a:extLst>
              <a:ext uri="{FF2B5EF4-FFF2-40B4-BE49-F238E27FC236}">
                <a16:creationId xmlns:a16="http://schemas.microsoft.com/office/drawing/2014/main" id="{B851854B-8869-4697-A4F2-412FF182F4E7}"/>
              </a:ext>
            </a:extLst>
          </p:cNvPr>
          <p:cNvSpPr>
            <a:spLocks noGrp="1"/>
          </p:cNvSpPr>
          <p:nvPr>
            <p:ph type="title" idx="4294967295"/>
          </p:nvPr>
        </p:nvSpPr>
        <p:spPr>
          <a:xfrm>
            <a:off x="457200" y="277813"/>
            <a:ext cx="8229600" cy="1017587"/>
          </a:xfrm>
        </p:spPr>
        <p:txBody>
          <a:bodyPr anchorCtr="0"/>
          <a:lstStyle/>
          <a:p>
            <a:pPr eaLnBrk="1" hangingPunct="1">
              <a:defRPr/>
            </a:pPr>
            <a:r>
              <a:rPr lang="en-US" altLang="en-US" sz="4000" b="1"/>
              <a:t>2002 Atlanta VOCs (tons)</a:t>
            </a:r>
          </a:p>
        </p:txBody>
      </p:sp>
      <p:pic>
        <p:nvPicPr>
          <p:cNvPr id="1105923" name="Picture 3">
            <a:extLst>
              <a:ext uri="{FF2B5EF4-FFF2-40B4-BE49-F238E27FC236}">
                <a16:creationId xmlns:a16="http://schemas.microsoft.com/office/drawing/2014/main" id="{3B9EDB1D-2656-4020-9518-703532F75E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1371600"/>
            <a:ext cx="7239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5924" name="Slide Number Placeholder 1">
            <a:extLst>
              <a:ext uri="{FF2B5EF4-FFF2-40B4-BE49-F238E27FC236}">
                <a16:creationId xmlns:a16="http://schemas.microsoft.com/office/drawing/2014/main" id="{2E3A486E-4C2C-45DD-9165-6FDD6A79D70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5A81C99-E7E7-4E04-86A0-2ABDFFBBFCFC}" type="slidenum">
              <a:rPr lang="en-US" altLang="en-US" sz="1200">
                <a:solidFill>
                  <a:schemeClr val="bg2"/>
                </a:solidFill>
                <a:effectLst/>
              </a:rPr>
              <a:pPr algn="ctr" eaLnBrk="0" hangingPunct="0">
                <a:spcBef>
                  <a:spcPct val="0"/>
                </a:spcBef>
                <a:buClrTx/>
                <a:buSzTx/>
                <a:buFontTx/>
                <a:buNone/>
              </a:pPr>
              <a:t>329</a:t>
            </a:fld>
            <a:endParaRPr lang="en-US" altLang="en-US" sz="1200">
              <a:solidFill>
                <a:schemeClr val="bg2"/>
              </a:solidFill>
              <a:effectLst/>
            </a:endParaRPr>
          </a:p>
        </p:txBody>
      </p:sp>
    </p:spTree>
    <p:extLst>
      <p:ext uri="{BB962C8B-B14F-4D97-AF65-F5344CB8AC3E}">
        <p14:creationId xmlns:p14="http://schemas.microsoft.com/office/powerpoint/2010/main" val="501804394"/>
      </p:ext>
    </p:extLst>
  </p:cSld>
  <p:clrMapOvr>
    <a:masterClrMapping/>
  </p:clrMapOvr>
  <p:transition advClick="0"/>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1426" name="Title 1">
            <a:extLst>
              <a:ext uri="{FF2B5EF4-FFF2-40B4-BE49-F238E27FC236}">
                <a16:creationId xmlns:a16="http://schemas.microsoft.com/office/drawing/2014/main" id="{70592AB1-689A-4943-9790-148B4E7699BB}"/>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What is Attainment?</a:t>
            </a:r>
          </a:p>
        </p:txBody>
      </p:sp>
      <p:sp>
        <p:nvSpPr>
          <p:cNvPr id="231427" name="Content Placeholder 2">
            <a:extLst>
              <a:ext uri="{FF2B5EF4-FFF2-40B4-BE49-F238E27FC236}">
                <a16:creationId xmlns:a16="http://schemas.microsoft.com/office/drawing/2014/main" id="{979C8890-CC74-4F7A-8A6D-F0324412AECE}"/>
              </a:ext>
            </a:extLst>
          </p:cNvPr>
          <p:cNvSpPr>
            <a:spLocks noGrp="1"/>
          </p:cNvSpPr>
          <p:nvPr>
            <p:ph idx="4294967295"/>
          </p:nvPr>
        </p:nvSpPr>
        <p:spPr>
          <a:xfrm>
            <a:off x="779463" y="1828800"/>
            <a:ext cx="7583487" cy="4471988"/>
          </a:xfrm>
        </p:spPr>
        <p:txBody>
          <a:bodyPr/>
          <a:lstStyle/>
          <a:p>
            <a:pPr eaLnBrk="1" hangingPunct="1">
              <a:defRPr/>
            </a:pPr>
            <a:r>
              <a:rPr lang="en-US" altLang="en-US" sz="3700"/>
              <a:t>U.S. is divided into Air Quality Control Regions (AQCRs)</a:t>
            </a:r>
          </a:p>
          <a:p>
            <a:pPr eaLnBrk="1" hangingPunct="1">
              <a:defRPr/>
            </a:pPr>
            <a:r>
              <a:rPr lang="en-US" altLang="en-US" sz="3700"/>
              <a:t>Ambient air quality is monitored</a:t>
            </a:r>
          </a:p>
          <a:p>
            <a:pPr eaLnBrk="1" hangingPunct="1">
              <a:defRPr/>
            </a:pPr>
            <a:r>
              <a:rPr lang="en-US" altLang="en-US" sz="3700"/>
              <a:t>If ambient air is “cleaner” than the standards, the AQCR is designated as </a:t>
            </a:r>
            <a:r>
              <a:rPr lang="en-US" altLang="en-US" sz="3700" u="sng"/>
              <a:t>attainment</a:t>
            </a:r>
          </a:p>
          <a:p>
            <a:pPr eaLnBrk="1" hangingPunct="1">
              <a:defRPr/>
            </a:pPr>
            <a:endParaRPr lang="en-US" altLang="en-US">
              <a:latin typeface="Comic Sans MS" pitchFamily="66" charset="0"/>
            </a:endParaRPr>
          </a:p>
        </p:txBody>
      </p:sp>
      <p:cxnSp>
        <p:nvCxnSpPr>
          <p:cNvPr id="4" name="Straight Connector 3">
            <a:extLst>
              <a:ext uri="{FF2B5EF4-FFF2-40B4-BE49-F238E27FC236}">
                <a16:creationId xmlns:a16="http://schemas.microsoft.com/office/drawing/2014/main" id="{53638A8E-54F1-490D-B14B-BAEEEC0CAA66}"/>
              </a:ext>
            </a:extLst>
          </p:cNvPr>
          <p:cNvCxnSpPr/>
          <p:nvPr/>
        </p:nvCxnSpPr>
        <p:spPr>
          <a:xfrm flipV="1">
            <a:off x="457200" y="1401763"/>
            <a:ext cx="8364538"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63845" name="Slide Number Placeholder 1">
            <a:extLst>
              <a:ext uri="{FF2B5EF4-FFF2-40B4-BE49-F238E27FC236}">
                <a16:creationId xmlns:a16="http://schemas.microsoft.com/office/drawing/2014/main" id="{A211669B-805E-4D24-9F94-BDEF979BBD0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2CEE457-E93C-4C18-A041-D0F3096E2D38}" type="slidenum">
              <a:rPr lang="en-US" altLang="en-US" sz="1200">
                <a:solidFill>
                  <a:srgbClr val="008AE8"/>
                </a:solidFill>
                <a:effectLst/>
              </a:rPr>
              <a:pPr algn="ctr" eaLnBrk="0" hangingPunct="0">
                <a:spcBef>
                  <a:spcPct val="0"/>
                </a:spcBef>
                <a:buClrTx/>
                <a:buSzTx/>
                <a:buFontTx/>
                <a:buNone/>
              </a:pPr>
              <a:t>33</a:t>
            </a:fld>
            <a:endParaRPr lang="en-US" altLang="en-US" sz="1200">
              <a:solidFill>
                <a:srgbClr val="008AE8"/>
              </a:solidFill>
              <a:effectLst/>
            </a:endParaRPr>
          </a:p>
        </p:txBody>
      </p:sp>
    </p:spTree>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Rectangle 2">
            <a:extLst>
              <a:ext uri="{FF2B5EF4-FFF2-40B4-BE49-F238E27FC236}">
                <a16:creationId xmlns:a16="http://schemas.microsoft.com/office/drawing/2014/main" id="{67589974-DE7F-40C8-BFF3-C96D0EA97458}"/>
              </a:ext>
            </a:extLst>
          </p:cNvPr>
          <p:cNvSpPr>
            <a:spLocks noGrp="1"/>
          </p:cNvSpPr>
          <p:nvPr>
            <p:ph type="title" idx="4294967295"/>
          </p:nvPr>
        </p:nvSpPr>
        <p:spPr/>
        <p:txBody>
          <a:bodyPr anchorCtr="0"/>
          <a:lstStyle/>
          <a:p>
            <a:pPr eaLnBrk="1" hangingPunct="1">
              <a:defRPr/>
            </a:pPr>
            <a:r>
              <a:rPr lang="en-US" altLang="en-US" sz="4000" b="1"/>
              <a:t>2002 Atlanta NOx (tons)</a:t>
            </a:r>
          </a:p>
        </p:txBody>
      </p:sp>
      <p:pic>
        <p:nvPicPr>
          <p:cNvPr id="1107971" name="Picture 3">
            <a:extLst>
              <a:ext uri="{FF2B5EF4-FFF2-40B4-BE49-F238E27FC236}">
                <a16:creationId xmlns:a16="http://schemas.microsoft.com/office/drawing/2014/main" id="{BD8DF0C1-B684-4FD5-A0DD-A136028745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1524000"/>
            <a:ext cx="7239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7972" name="Slide Number Placeholder 1">
            <a:extLst>
              <a:ext uri="{FF2B5EF4-FFF2-40B4-BE49-F238E27FC236}">
                <a16:creationId xmlns:a16="http://schemas.microsoft.com/office/drawing/2014/main" id="{EAE995FE-0C35-40E0-AA98-C67D1995D47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EF72CD9-4C3B-4882-A1EE-790274D41478}" type="slidenum">
              <a:rPr lang="en-US" altLang="en-US" sz="1200">
                <a:solidFill>
                  <a:schemeClr val="bg2"/>
                </a:solidFill>
                <a:effectLst/>
              </a:rPr>
              <a:pPr algn="ctr" eaLnBrk="0" hangingPunct="0">
                <a:spcBef>
                  <a:spcPct val="0"/>
                </a:spcBef>
                <a:buClrTx/>
                <a:buSzTx/>
                <a:buFontTx/>
                <a:buNone/>
              </a:pPr>
              <a:t>330</a:t>
            </a:fld>
            <a:endParaRPr lang="en-US" altLang="en-US" sz="1200">
              <a:solidFill>
                <a:schemeClr val="bg2"/>
              </a:solidFill>
              <a:effectLst/>
            </a:endParaRPr>
          </a:p>
        </p:txBody>
      </p:sp>
    </p:spTree>
    <p:extLst>
      <p:ext uri="{BB962C8B-B14F-4D97-AF65-F5344CB8AC3E}">
        <p14:creationId xmlns:p14="http://schemas.microsoft.com/office/powerpoint/2010/main" val="1069186963"/>
      </p:ext>
    </p:extLst>
  </p:cSld>
  <p:clrMapOvr>
    <a:masterClrMapping/>
  </p:clrMapOvr>
  <p:transition advClick="0"/>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10" name="Rectangle 2">
            <a:extLst>
              <a:ext uri="{FF2B5EF4-FFF2-40B4-BE49-F238E27FC236}">
                <a16:creationId xmlns:a16="http://schemas.microsoft.com/office/drawing/2014/main" id="{732594A4-50CC-4681-9A06-2814711F4402}"/>
              </a:ext>
            </a:extLst>
          </p:cNvPr>
          <p:cNvSpPr>
            <a:spLocks noChangeArrowheads="1"/>
          </p:cNvSpPr>
          <p:nvPr/>
        </p:nvSpPr>
        <p:spPr bwMode="auto">
          <a:xfrm>
            <a:off x="838200" y="228600"/>
            <a:ext cx="76962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r>
              <a:rPr lang="en-US" altLang="en-US" sz="4000" b="1">
                <a:latin typeface="Georgia" panose="02040502050405020303" pitchFamily="18" charset="0"/>
              </a:rPr>
              <a:t>Future Emissions in Georgia </a:t>
            </a:r>
          </a:p>
        </p:txBody>
      </p:sp>
      <p:sp>
        <p:nvSpPr>
          <p:cNvPr id="1118211" name="Rectangle 3">
            <a:extLst>
              <a:ext uri="{FF2B5EF4-FFF2-40B4-BE49-F238E27FC236}">
                <a16:creationId xmlns:a16="http://schemas.microsoft.com/office/drawing/2014/main" id="{6B91E64D-4B4A-4209-B0BB-49FB3E7BB420}"/>
              </a:ext>
            </a:extLst>
          </p:cNvPr>
          <p:cNvSpPr>
            <a:spLocks noChangeArrowheads="1"/>
          </p:cNvSpPr>
          <p:nvPr/>
        </p:nvSpPr>
        <p:spPr bwMode="auto">
          <a:xfrm>
            <a:off x="838200" y="60960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lstStyle>
            <a:lvl1pPr marL="457200" indent="-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buClr>
                <a:schemeClr val="tx1"/>
              </a:buClr>
              <a:buSzTx/>
              <a:buFontTx/>
              <a:buNone/>
            </a:pPr>
            <a:r>
              <a:rPr lang="en-US" altLang="en-US" sz="2000">
                <a:latin typeface="Georgia" panose="02040502050405020303" pitchFamily="18" charset="0"/>
                <a:cs typeface="Times New Roman" panose="02020603050405020304" pitchFamily="18" charset="0"/>
              </a:rPr>
              <a:t>Reductions in NO</a:t>
            </a:r>
            <a:r>
              <a:rPr lang="en-US" altLang="en-US" sz="2000" baseline="-25000">
                <a:latin typeface="Georgia" panose="02040502050405020303" pitchFamily="18" charset="0"/>
                <a:cs typeface="Times New Roman" panose="02020603050405020304" pitchFamily="18" charset="0"/>
              </a:rPr>
              <a:t>x</a:t>
            </a:r>
            <a:r>
              <a:rPr lang="en-US" altLang="en-US" sz="2000">
                <a:latin typeface="Georgia" panose="02040502050405020303" pitchFamily="18" charset="0"/>
                <a:cs typeface="Times New Roman" panose="02020603050405020304" pitchFamily="18" charset="0"/>
              </a:rPr>
              <a:t> and SO</a:t>
            </a:r>
            <a:r>
              <a:rPr lang="en-US" altLang="en-US" sz="2000" baseline="-25000">
                <a:latin typeface="Georgia" panose="02040502050405020303" pitchFamily="18" charset="0"/>
                <a:cs typeface="Times New Roman" panose="02020603050405020304" pitchFamily="18" charset="0"/>
              </a:rPr>
              <a:t>2</a:t>
            </a:r>
            <a:r>
              <a:rPr lang="en-US" altLang="en-US" sz="2000">
                <a:latin typeface="Georgia" panose="02040502050405020303" pitchFamily="18" charset="0"/>
                <a:cs typeface="Times New Roman" panose="02020603050405020304" pitchFamily="18" charset="0"/>
              </a:rPr>
              <a:t> </a:t>
            </a:r>
            <a:r>
              <a:rPr lang="en-US" altLang="en-US" sz="2000">
                <a:latin typeface="Georgia" panose="02040502050405020303" pitchFamily="18" charset="0"/>
                <a:cs typeface="Times New Roman" panose="02020603050405020304" pitchFamily="18" charset="0"/>
                <a:sym typeface="Symbol" panose="05050102010706020507" pitchFamily="18" charset="2"/>
              </a:rPr>
              <a:t></a:t>
            </a:r>
            <a:r>
              <a:rPr lang="en-US" altLang="en-US" sz="2000">
                <a:latin typeface="Georgia" panose="02040502050405020303" pitchFamily="18" charset="0"/>
                <a:cs typeface="Times New Roman" panose="02020603050405020304" pitchFamily="18" charset="0"/>
              </a:rPr>
              <a:t> reductions in ozone and sulfate PM</a:t>
            </a:r>
            <a:r>
              <a:rPr lang="en-US" altLang="en-US" sz="2000" baseline="-25000">
                <a:latin typeface="Georgia" panose="02040502050405020303" pitchFamily="18" charset="0"/>
                <a:cs typeface="Times New Roman" panose="02020603050405020304" pitchFamily="18" charset="0"/>
              </a:rPr>
              <a:t>2.5</a:t>
            </a:r>
            <a:endParaRPr lang="en-US" altLang="en-US" sz="2000">
              <a:latin typeface="Georgia" panose="02040502050405020303" pitchFamily="18" charset="0"/>
              <a:cs typeface="Times New Roman" panose="02020603050405020304" pitchFamily="18" charset="0"/>
            </a:endParaRPr>
          </a:p>
        </p:txBody>
      </p:sp>
      <p:pic>
        <p:nvPicPr>
          <p:cNvPr id="1118212" name="Picture 4">
            <a:extLst>
              <a:ext uri="{FF2B5EF4-FFF2-40B4-BE49-F238E27FC236}">
                <a16:creationId xmlns:a16="http://schemas.microsoft.com/office/drawing/2014/main" id="{C042C237-A52D-4F41-A1A1-3C79FD1C09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 y="965086"/>
            <a:ext cx="8229600" cy="501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8213" name="Slide Number Placeholder 1">
            <a:extLst>
              <a:ext uri="{FF2B5EF4-FFF2-40B4-BE49-F238E27FC236}">
                <a16:creationId xmlns:a16="http://schemas.microsoft.com/office/drawing/2014/main" id="{AF736367-0524-4BD6-A285-BBF1DF01EC3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28C5730-4A49-43C1-BDD2-B8C2C628978C}" type="slidenum">
              <a:rPr lang="en-US" altLang="en-US" sz="1200">
                <a:solidFill>
                  <a:schemeClr val="bg2"/>
                </a:solidFill>
                <a:effectLst/>
              </a:rPr>
              <a:pPr algn="ctr" eaLnBrk="0" hangingPunct="0">
                <a:spcBef>
                  <a:spcPct val="0"/>
                </a:spcBef>
                <a:buClrTx/>
                <a:buSzTx/>
                <a:buFontTx/>
                <a:buNone/>
              </a:pPr>
              <a:t>331</a:t>
            </a:fld>
            <a:endParaRPr lang="en-US" altLang="en-US" sz="1200">
              <a:solidFill>
                <a:schemeClr val="bg2"/>
              </a:solidFill>
              <a:effectLst/>
            </a:endParaRPr>
          </a:p>
        </p:txBody>
      </p:sp>
    </p:spTree>
    <p:extLst>
      <p:ext uri="{BB962C8B-B14F-4D97-AF65-F5344CB8AC3E}">
        <p14:creationId xmlns:p14="http://schemas.microsoft.com/office/powerpoint/2010/main" val="3190669646"/>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90" name="Rectangle 2">
            <a:extLst>
              <a:ext uri="{FF2B5EF4-FFF2-40B4-BE49-F238E27FC236}">
                <a16:creationId xmlns:a16="http://schemas.microsoft.com/office/drawing/2014/main" id="{2AD9EB95-C54C-40AF-BC16-F369A4110F9B}"/>
              </a:ext>
            </a:extLst>
          </p:cNvPr>
          <p:cNvSpPr>
            <a:spLocks noGrp="1"/>
          </p:cNvSpPr>
          <p:nvPr>
            <p:ph type="title" idx="4294967295"/>
          </p:nvPr>
        </p:nvSpPr>
        <p:spPr>
          <a:xfrm>
            <a:off x="838200" y="0"/>
            <a:ext cx="8305800" cy="1143000"/>
          </a:xfrm>
        </p:spPr>
        <p:txBody>
          <a:bodyPr anchorCtr="0"/>
          <a:lstStyle/>
          <a:p>
            <a:pPr eaLnBrk="1" hangingPunct="1">
              <a:defRPr/>
            </a:pPr>
            <a:r>
              <a:rPr lang="en-US" altLang="en-US" sz="4000" b="1"/>
              <a:t>CMAQ is a Grid-Based Model</a:t>
            </a:r>
          </a:p>
        </p:txBody>
      </p:sp>
      <p:grpSp>
        <p:nvGrpSpPr>
          <p:cNvPr id="1122307" name="Group 3">
            <a:extLst>
              <a:ext uri="{FF2B5EF4-FFF2-40B4-BE49-F238E27FC236}">
                <a16:creationId xmlns:a16="http://schemas.microsoft.com/office/drawing/2014/main" id="{C7D0B732-20A8-4E18-B635-43E8DC462052}"/>
              </a:ext>
            </a:extLst>
          </p:cNvPr>
          <p:cNvGrpSpPr>
            <a:grpSpLocks/>
          </p:cNvGrpSpPr>
          <p:nvPr/>
        </p:nvGrpSpPr>
        <p:grpSpPr bwMode="auto">
          <a:xfrm>
            <a:off x="152400" y="1143000"/>
            <a:ext cx="4572000" cy="3200400"/>
            <a:chOff x="144" y="720"/>
            <a:chExt cx="2880" cy="2016"/>
          </a:xfrm>
        </p:grpSpPr>
        <p:sp>
          <p:nvSpPr>
            <p:cNvPr id="1122336" name="AutoShape 4">
              <a:extLst>
                <a:ext uri="{FF2B5EF4-FFF2-40B4-BE49-F238E27FC236}">
                  <a16:creationId xmlns:a16="http://schemas.microsoft.com/office/drawing/2014/main" id="{A8AE518C-E2B7-4AA0-92E9-6AC06466F289}"/>
                </a:ext>
              </a:extLst>
            </p:cNvPr>
            <p:cNvSpPr>
              <a:spLocks noChangeArrowheads="1"/>
            </p:cNvSpPr>
            <p:nvPr/>
          </p:nvSpPr>
          <p:spPr bwMode="auto">
            <a:xfrm>
              <a:off x="144" y="1872"/>
              <a:ext cx="2880" cy="864"/>
            </a:xfrm>
            <a:prstGeom prst="parallelogram">
              <a:avLst>
                <a:gd name="adj" fmla="val 83333"/>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37" name="AutoShape 5">
              <a:extLst>
                <a:ext uri="{FF2B5EF4-FFF2-40B4-BE49-F238E27FC236}">
                  <a16:creationId xmlns:a16="http://schemas.microsoft.com/office/drawing/2014/main" id="{A97D74D7-5BD2-49F0-8E18-C0991D8E33A3}"/>
                </a:ext>
              </a:extLst>
            </p:cNvPr>
            <p:cNvSpPr>
              <a:spLocks noChangeArrowheads="1"/>
            </p:cNvSpPr>
            <p:nvPr/>
          </p:nvSpPr>
          <p:spPr bwMode="auto">
            <a:xfrm>
              <a:off x="144" y="1776"/>
              <a:ext cx="2880" cy="864"/>
            </a:xfrm>
            <a:prstGeom prst="parallelogram">
              <a:avLst>
                <a:gd name="adj" fmla="val 83333"/>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38" name="AutoShape 6">
              <a:extLst>
                <a:ext uri="{FF2B5EF4-FFF2-40B4-BE49-F238E27FC236}">
                  <a16:creationId xmlns:a16="http://schemas.microsoft.com/office/drawing/2014/main" id="{DFE359FB-7ED1-4E14-8CCD-24907495E6BB}"/>
                </a:ext>
              </a:extLst>
            </p:cNvPr>
            <p:cNvSpPr>
              <a:spLocks noChangeArrowheads="1"/>
            </p:cNvSpPr>
            <p:nvPr/>
          </p:nvSpPr>
          <p:spPr bwMode="auto">
            <a:xfrm>
              <a:off x="144" y="1680"/>
              <a:ext cx="2880" cy="864"/>
            </a:xfrm>
            <a:prstGeom prst="parallelogram">
              <a:avLst>
                <a:gd name="adj" fmla="val 83333"/>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39" name="AutoShape 7">
              <a:extLst>
                <a:ext uri="{FF2B5EF4-FFF2-40B4-BE49-F238E27FC236}">
                  <a16:creationId xmlns:a16="http://schemas.microsoft.com/office/drawing/2014/main" id="{BB78F700-E383-4CE7-81D0-AF4F631B26F6}"/>
                </a:ext>
              </a:extLst>
            </p:cNvPr>
            <p:cNvSpPr>
              <a:spLocks noChangeArrowheads="1"/>
            </p:cNvSpPr>
            <p:nvPr/>
          </p:nvSpPr>
          <p:spPr bwMode="auto">
            <a:xfrm>
              <a:off x="144" y="1584"/>
              <a:ext cx="2880" cy="864"/>
            </a:xfrm>
            <a:prstGeom prst="parallelogram">
              <a:avLst>
                <a:gd name="adj" fmla="val 83333"/>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40" name="AutoShape 8">
              <a:extLst>
                <a:ext uri="{FF2B5EF4-FFF2-40B4-BE49-F238E27FC236}">
                  <a16:creationId xmlns:a16="http://schemas.microsoft.com/office/drawing/2014/main" id="{FC422552-53F9-4E30-B886-5311B0E39926}"/>
                </a:ext>
              </a:extLst>
            </p:cNvPr>
            <p:cNvSpPr>
              <a:spLocks noChangeArrowheads="1"/>
            </p:cNvSpPr>
            <p:nvPr/>
          </p:nvSpPr>
          <p:spPr bwMode="auto">
            <a:xfrm>
              <a:off x="144" y="1296"/>
              <a:ext cx="2880" cy="864"/>
            </a:xfrm>
            <a:prstGeom prst="parallelogram">
              <a:avLst>
                <a:gd name="adj" fmla="val 83333"/>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41" name="AutoShape 9">
              <a:extLst>
                <a:ext uri="{FF2B5EF4-FFF2-40B4-BE49-F238E27FC236}">
                  <a16:creationId xmlns:a16="http://schemas.microsoft.com/office/drawing/2014/main" id="{8D314CEE-9B63-4D2B-83D9-1A13E0B87113}"/>
                </a:ext>
              </a:extLst>
            </p:cNvPr>
            <p:cNvSpPr>
              <a:spLocks noChangeArrowheads="1"/>
            </p:cNvSpPr>
            <p:nvPr/>
          </p:nvSpPr>
          <p:spPr bwMode="auto">
            <a:xfrm>
              <a:off x="144" y="720"/>
              <a:ext cx="2880" cy="864"/>
            </a:xfrm>
            <a:prstGeom prst="parallelogram">
              <a:avLst>
                <a:gd name="adj" fmla="val 83333"/>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42" name="Line 10">
              <a:extLst>
                <a:ext uri="{FF2B5EF4-FFF2-40B4-BE49-F238E27FC236}">
                  <a16:creationId xmlns:a16="http://schemas.microsoft.com/office/drawing/2014/main" id="{E71A19EC-2671-4D2F-BC6B-58B8D589D5E3}"/>
                </a:ext>
              </a:extLst>
            </p:cNvPr>
            <p:cNvSpPr>
              <a:spLocks noChangeShapeType="1"/>
            </p:cNvSpPr>
            <p:nvPr/>
          </p:nvSpPr>
          <p:spPr bwMode="auto">
            <a:xfrm>
              <a:off x="144"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43" name="Line 11">
              <a:extLst>
                <a:ext uri="{FF2B5EF4-FFF2-40B4-BE49-F238E27FC236}">
                  <a16:creationId xmlns:a16="http://schemas.microsoft.com/office/drawing/2014/main" id="{F86BB1E5-C00A-4794-893E-762A680E0728}"/>
                </a:ext>
              </a:extLst>
            </p:cNvPr>
            <p:cNvSpPr>
              <a:spLocks noChangeShapeType="1"/>
            </p:cNvSpPr>
            <p:nvPr/>
          </p:nvSpPr>
          <p:spPr bwMode="auto">
            <a:xfrm>
              <a:off x="864" y="720"/>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44" name="Line 12">
              <a:extLst>
                <a:ext uri="{FF2B5EF4-FFF2-40B4-BE49-F238E27FC236}">
                  <a16:creationId xmlns:a16="http://schemas.microsoft.com/office/drawing/2014/main" id="{6DA4F29F-49A5-435B-A6B3-336FF0A52F28}"/>
                </a:ext>
              </a:extLst>
            </p:cNvPr>
            <p:cNvSpPr>
              <a:spLocks noChangeShapeType="1"/>
            </p:cNvSpPr>
            <p:nvPr/>
          </p:nvSpPr>
          <p:spPr bwMode="auto">
            <a:xfrm>
              <a:off x="3024" y="720"/>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45" name="Line 13">
              <a:extLst>
                <a:ext uri="{FF2B5EF4-FFF2-40B4-BE49-F238E27FC236}">
                  <a16:creationId xmlns:a16="http://schemas.microsoft.com/office/drawing/2014/main" id="{364F5EE5-CF4B-4EC7-8579-39EFE2C78649}"/>
                </a:ext>
              </a:extLst>
            </p:cNvPr>
            <p:cNvSpPr>
              <a:spLocks noChangeShapeType="1"/>
            </p:cNvSpPr>
            <p:nvPr/>
          </p:nvSpPr>
          <p:spPr bwMode="auto">
            <a:xfrm>
              <a:off x="2304"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46" name="Line 14">
              <a:extLst>
                <a:ext uri="{FF2B5EF4-FFF2-40B4-BE49-F238E27FC236}">
                  <a16:creationId xmlns:a16="http://schemas.microsoft.com/office/drawing/2014/main" id="{0ACBAC64-15B0-41F7-8B2D-F6F2A18F22BC}"/>
                </a:ext>
              </a:extLst>
            </p:cNvPr>
            <p:cNvSpPr>
              <a:spLocks noChangeShapeType="1"/>
            </p:cNvSpPr>
            <p:nvPr/>
          </p:nvSpPr>
          <p:spPr bwMode="auto">
            <a:xfrm>
              <a:off x="288"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47" name="Line 15">
              <a:extLst>
                <a:ext uri="{FF2B5EF4-FFF2-40B4-BE49-F238E27FC236}">
                  <a16:creationId xmlns:a16="http://schemas.microsoft.com/office/drawing/2014/main" id="{C1E5CD64-F201-482F-B2E2-5F196F077512}"/>
                </a:ext>
              </a:extLst>
            </p:cNvPr>
            <p:cNvSpPr>
              <a:spLocks noChangeShapeType="1"/>
            </p:cNvSpPr>
            <p:nvPr/>
          </p:nvSpPr>
          <p:spPr bwMode="auto">
            <a:xfrm>
              <a:off x="384"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48" name="Line 16">
              <a:extLst>
                <a:ext uri="{FF2B5EF4-FFF2-40B4-BE49-F238E27FC236}">
                  <a16:creationId xmlns:a16="http://schemas.microsoft.com/office/drawing/2014/main" id="{D9C3D59E-62CE-4BBE-8335-CF6FBE24D716}"/>
                </a:ext>
              </a:extLst>
            </p:cNvPr>
            <p:cNvSpPr>
              <a:spLocks noChangeShapeType="1"/>
            </p:cNvSpPr>
            <p:nvPr/>
          </p:nvSpPr>
          <p:spPr bwMode="auto">
            <a:xfrm>
              <a:off x="480"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49" name="Line 17">
              <a:extLst>
                <a:ext uri="{FF2B5EF4-FFF2-40B4-BE49-F238E27FC236}">
                  <a16:creationId xmlns:a16="http://schemas.microsoft.com/office/drawing/2014/main" id="{228F85D8-C4D0-452A-934E-9E6426769E18}"/>
                </a:ext>
              </a:extLst>
            </p:cNvPr>
            <p:cNvSpPr>
              <a:spLocks noChangeShapeType="1"/>
            </p:cNvSpPr>
            <p:nvPr/>
          </p:nvSpPr>
          <p:spPr bwMode="auto">
            <a:xfrm>
              <a:off x="576"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50" name="Line 18">
              <a:extLst>
                <a:ext uri="{FF2B5EF4-FFF2-40B4-BE49-F238E27FC236}">
                  <a16:creationId xmlns:a16="http://schemas.microsoft.com/office/drawing/2014/main" id="{F02B8D88-AE29-4A15-8D11-BC3BA7DB7B35}"/>
                </a:ext>
              </a:extLst>
            </p:cNvPr>
            <p:cNvSpPr>
              <a:spLocks noChangeShapeType="1"/>
            </p:cNvSpPr>
            <p:nvPr/>
          </p:nvSpPr>
          <p:spPr bwMode="auto">
            <a:xfrm>
              <a:off x="672"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51" name="Line 19">
              <a:extLst>
                <a:ext uri="{FF2B5EF4-FFF2-40B4-BE49-F238E27FC236}">
                  <a16:creationId xmlns:a16="http://schemas.microsoft.com/office/drawing/2014/main" id="{80391CB0-4C01-4E6A-B5C7-200969E269A8}"/>
                </a:ext>
              </a:extLst>
            </p:cNvPr>
            <p:cNvSpPr>
              <a:spLocks noChangeShapeType="1"/>
            </p:cNvSpPr>
            <p:nvPr/>
          </p:nvSpPr>
          <p:spPr bwMode="auto">
            <a:xfrm>
              <a:off x="768"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52" name="Line 20">
              <a:extLst>
                <a:ext uri="{FF2B5EF4-FFF2-40B4-BE49-F238E27FC236}">
                  <a16:creationId xmlns:a16="http://schemas.microsoft.com/office/drawing/2014/main" id="{6976975F-FB76-4188-A3B2-EC3A08CE25A9}"/>
                </a:ext>
              </a:extLst>
            </p:cNvPr>
            <p:cNvSpPr>
              <a:spLocks noChangeShapeType="1"/>
            </p:cNvSpPr>
            <p:nvPr/>
          </p:nvSpPr>
          <p:spPr bwMode="auto">
            <a:xfrm>
              <a:off x="864"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 name="Line 21">
              <a:extLst>
                <a:ext uri="{FF2B5EF4-FFF2-40B4-BE49-F238E27FC236}">
                  <a16:creationId xmlns:a16="http://schemas.microsoft.com/office/drawing/2014/main" id="{454BD5A7-4776-4906-9976-2BE41A736532}"/>
                </a:ext>
              </a:extLst>
            </p:cNvPr>
            <p:cNvSpPr>
              <a:spLocks noChangeShapeType="1"/>
            </p:cNvSpPr>
            <p:nvPr/>
          </p:nvSpPr>
          <p:spPr bwMode="auto">
            <a:xfrm>
              <a:off x="960" y="1584"/>
              <a:ext cx="0" cy="1152"/>
            </a:xfrm>
            <a:prstGeom prst="line">
              <a:avLst/>
            </a:prstGeom>
            <a:ln>
              <a:headEnd/>
              <a:tailEnd/>
            </a:ln>
          </p:spPr>
          <p:style>
            <a:lnRef idx="1">
              <a:schemeClr val="dk1"/>
            </a:lnRef>
            <a:fillRef idx="0">
              <a:schemeClr val="dk1"/>
            </a:fillRef>
            <a:effectRef idx="0">
              <a:schemeClr val="dk1"/>
            </a:effectRef>
            <a:fontRef idx="minor">
              <a:schemeClr val="tx1"/>
            </a:fontRef>
          </p:style>
          <p:txBody>
            <a:bodyPr/>
            <a:lstStyle/>
            <a:p>
              <a:pPr>
                <a:defRPr/>
              </a:pPr>
              <a:endParaRPr lang="en-US"/>
            </a:p>
          </p:txBody>
        </p:sp>
        <p:sp>
          <p:nvSpPr>
            <p:cNvPr id="1122354" name="Line 22">
              <a:extLst>
                <a:ext uri="{FF2B5EF4-FFF2-40B4-BE49-F238E27FC236}">
                  <a16:creationId xmlns:a16="http://schemas.microsoft.com/office/drawing/2014/main" id="{E9998021-54DD-485B-9DF6-56040D36CE3B}"/>
                </a:ext>
              </a:extLst>
            </p:cNvPr>
            <p:cNvSpPr>
              <a:spLocks noChangeShapeType="1"/>
            </p:cNvSpPr>
            <p:nvPr/>
          </p:nvSpPr>
          <p:spPr bwMode="auto">
            <a:xfrm>
              <a:off x="1056"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55" name="Line 23">
              <a:extLst>
                <a:ext uri="{FF2B5EF4-FFF2-40B4-BE49-F238E27FC236}">
                  <a16:creationId xmlns:a16="http://schemas.microsoft.com/office/drawing/2014/main" id="{A20BE854-FADC-4651-8D17-87E1BD93D6EB}"/>
                </a:ext>
              </a:extLst>
            </p:cNvPr>
            <p:cNvSpPr>
              <a:spLocks noChangeShapeType="1"/>
            </p:cNvSpPr>
            <p:nvPr/>
          </p:nvSpPr>
          <p:spPr bwMode="auto">
            <a:xfrm>
              <a:off x="1152"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56" name="Line 24">
              <a:extLst>
                <a:ext uri="{FF2B5EF4-FFF2-40B4-BE49-F238E27FC236}">
                  <a16:creationId xmlns:a16="http://schemas.microsoft.com/office/drawing/2014/main" id="{D6770A77-2ADA-4B04-8269-DABAB22089C3}"/>
                </a:ext>
              </a:extLst>
            </p:cNvPr>
            <p:cNvSpPr>
              <a:spLocks noChangeShapeType="1"/>
            </p:cNvSpPr>
            <p:nvPr/>
          </p:nvSpPr>
          <p:spPr bwMode="auto">
            <a:xfrm>
              <a:off x="1248"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57" name="Line 25">
              <a:extLst>
                <a:ext uri="{FF2B5EF4-FFF2-40B4-BE49-F238E27FC236}">
                  <a16:creationId xmlns:a16="http://schemas.microsoft.com/office/drawing/2014/main" id="{A06016C8-9AEB-4A4E-85EB-77EF422FEC7E}"/>
                </a:ext>
              </a:extLst>
            </p:cNvPr>
            <p:cNvSpPr>
              <a:spLocks noChangeShapeType="1"/>
            </p:cNvSpPr>
            <p:nvPr/>
          </p:nvSpPr>
          <p:spPr bwMode="auto">
            <a:xfrm>
              <a:off x="1344"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58" name="Line 26">
              <a:extLst>
                <a:ext uri="{FF2B5EF4-FFF2-40B4-BE49-F238E27FC236}">
                  <a16:creationId xmlns:a16="http://schemas.microsoft.com/office/drawing/2014/main" id="{0DA32C90-EFB9-4351-9898-D50246C2BDFB}"/>
                </a:ext>
              </a:extLst>
            </p:cNvPr>
            <p:cNvSpPr>
              <a:spLocks noChangeShapeType="1"/>
            </p:cNvSpPr>
            <p:nvPr/>
          </p:nvSpPr>
          <p:spPr bwMode="auto">
            <a:xfrm>
              <a:off x="1440"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59" name="Line 27">
              <a:extLst>
                <a:ext uri="{FF2B5EF4-FFF2-40B4-BE49-F238E27FC236}">
                  <a16:creationId xmlns:a16="http://schemas.microsoft.com/office/drawing/2014/main" id="{F58E3236-FB45-4323-8369-CB8CDC5EC3B0}"/>
                </a:ext>
              </a:extLst>
            </p:cNvPr>
            <p:cNvSpPr>
              <a:spLocks noChangeShapeType="1"/>
            </p:cNvSpPr>
            <p:nvPr/>
          </p:nvSpPr>
          <p:spPr bwMode="auto">
            <a:xfrm>
              <a:off x="1536"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60" name="Line 28">
              <a:extLst>
                <a:ext uri="{FF2B5EF4-FFF2-40B4-BE49-F238E27FC236}">
                  <a16:creationId xmlns:a16="http://schemas.microsoft.com/office/drawing/2014/main" id="{41DED75D-FD63-45BA-BD19-DE14F54C14DA}"/>
                </a:ext>
              </a:extLst>
            </p:cNvPr>
            <p:cNvSpPr>
              <a:spLocks noChangeShapeType="1"/>
            </p:cNvSpPr>
            <p:nvPr/>
          </p:nvSpPr>
          <p:spPr bwMode="auto">
            <a:xfrm>
              <a:off x="1632"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61" name="AutoShape 29">
              <a:extLst>
                <a:ext uri="{FF2B5EF4-FFF2-40B4-BE49-F238E27FC236}">
                  <a16:creationId xmlns:a16="http://schemas.microsoft.com/office/drawing/2014/main" id="{00D682A0-3F4E-4D56-8FFF-109F5D49AEBD}"/>
                </a:ext>
              </a:extLst>
            </p:cNvPr>
            <p:cNvSpPr>
              <a:spLocks noChangeArrowheads="1"/>
            </p:cNvSpPr>
            <p:nvPr/>
          </p:nvSpPr>
          <p:spPr bwMode="auto">
            <a:xfrm>
              <a:off x="144" y="1008"/>
              <a:ext cx="2880" cy="864"/>
            </a:xfrm>
            <a:prstGeom prst="parallelogram">
              <a:avLst>
                <a:gd name="adj" fmla="val 83333"/>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62" name="AutoShape 30">
              <a:extLst>
                <a:ext uri="{FF2B5EF4-FFF2-40B4-BE49-F238E27FC236}">
                  <a16:creationId xmlns:a16="http://schemas.microsoft.com/office/drawing/2014/main" id="{3436555C-4870-4E1B-B00D-55E29F4CED19}"/>
                </a:ext>
              </a:extLst>
            </p:cNvPr>
            <p:cNvSpPr>
              <a:spLocks noChangeArrowheads="1"/>
            </p:cNvSpPr>
            <p:nvPr/>
          </p:nvSpPr>
          <p:spPr bwMode="auto">
            <a:xfrm>
              <a:off x="144" y="1440"/>
              <a:ext cx="2880" cy="864"/>
            </a:xfrm>
            <a:prstGeom prst="parallelogram">
              <a:avLst>
                <a:gd name="adj" fmla="val 83333"/>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63" name="AutoShape 31">
              <a:extLst>
                <a:ext uri="{FF2B5EF4-FFF2-40B4-BE49-F238E27FC236}">
                  <a16:creationId xmlns:a16="http://schemas.microsoft.com/office/drawing/2014/main" id="{3FFCF31A-5AC4-4ABD-A7CD-E5CD07E69DB2}"/>
                </a:ext>
              </a:extLst>
            </p:cNvPr>
            <p:cNvSpPr>
              <a:spLocks noChangeArrowheads="1"/>
            </p:cNvSpPr>
            <p:nvPr/>
          </p:nvSpPr>
          <p:spPr bwMode="auto">
            <a:xfrm>
              <a:off x="144" y="1824"/>
              <a:ext cx="2880" cy="864"/>
            </a:xfrm>
            <a:prstGeom prst="parallelogram">
              <a:avLst>
                <a:gd name="adj" fmla="val 83333"/>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64" name="Line 32">
              <a:extLst>
                <a:ext uri="{FF2B5EF4-FFF2-40B4-BE49-F238E27FC236}">
                  <a16:creationId xmlns:a16="http://schemas.microsoft.com/office/drawing/2014/main" id="{C5BCAC99-AA4B-4FFF-8A56-FC2960B4ECF9}"/>
                </a:ext>
              </a:extLst>
            </p:cNvPr>
            <p:cNvSpPr>
              <a:spLocks noChangeShapeType="1"/>
            </p:cNvSpPr>
            <p:nvPr/>
          </p:nvSpPr>
          <p:spPr bwMode="auto">
            <a:xfrm>
              <a:off x="1728"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65" name="Line 33">
              <a:extLst>
                <a:ext uri="{FF2B5EF4-FFF2-40B4-BE49-F238E27FC236}">
                  <a16:creationId xmlns:a16="http://schemas.microsoft.com/office/drawing/2014/main" id="{5BEEC0C5-7A2B-4EBC-96A0-AD3C651B4969}"/>
                </a:ext>
              </a:extLst>
            </p:cNvPr>
            <p:cNvSpPr>
              <a:spLocks noChangeShapeType="1"/>
            </p:cNvSpPr>
            <p:nvPr/>
          </p:nvSpPr>
          <p:spPr bwMode="auto">
            <a:xfrm>
              <a:off x="1824"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66" name="Line 34">
              <a:extLst>
                <a:ext uri="{FF2B5EF4-FFF2-40B4-BE49-F238E27FC236}">
                  <a16:creationId xmlns:a16="http://schemas.microsoft.com/office/drawing/2014/main" id="{C58EFC6A-3D0D-437B-9DD6-7F0041A96344}"/>
                </a:ext>
              </a:extLst>
            </p:cNvPr>
            <p:cNvSpPr>
              <a:spLocks noChangeShapeType="1"/>
            </p:cNvSpPr>
            <p:nvPr/>
          </p:nvSpPr>
          <p:spPr bwMode="auto">
            <a:xfrm>
              <a:off x="1920"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67" name="Line 35">
              <a:extLst>
                <a:ext uri="{FF2B5EF4-FFF2-40B4-BE49-F238E27FC236}">
                  <a16:creationId xmlns:a16="http://schemas.microsoft.com/office/drawing/2014/main" id="{F75C0142-EDF7-48ED-B11B-8E4BDE09E291}"/>
                </a:ext>
              </a:extLst>
            </p:cNvPr>
            <p:cNvSpPr>
              <a:spLocks noChangeShapeType="1"/>
            </p:cNvSpPr>
            <p:nvPr/>
          </p:nvSpPr>
          <p:spPr bwMode="auto">
            <a:xfrm>
              <a:off x="2016"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68" name="Line 36">
              <a:extLst>
                <a:ext uri="{FF2B5EF4-FFF2-40B4-BE49-F238E27FC236}">
                  <a16:creationId xmlns:a16="http://schemas.microsoft.com/office/drawing/2014/main" id="{4AAD6167-2DDC-425C-8103-278B0B056D17}"/>
                </a:ext>
              </a:extLst>
            </p:cNvPr>
            <p:cNvSpPr>
              <a:spLocks noChangeShapeType="1"/>
            </p:cNvSpPr>
            <p:nvPr/>
          </p:nvSpPr>
          <p:spPr bwMode="auto">
            <a:xfrm>
              <a:off x="2112"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69" name="Line 37">
              <a:extLst>
                <a:ext uri="{FF2B5EF4-FFF2-40B4-BE49-F238E27FC236}">
                  <a16:creationId xmlns:a16="http://schemas.microsoft.com/office/drawing/2014/main" id="{E1DABB7B-D871-43E1-B651-B0EC6F24053C}"/>
                </a:ext>
              </a:extLst>
            </p:cNvPr>
            <p:cNvSpPr>
              <a:spLocks noChangeShapeType="1"/>
            </p:cNvSpPr>
            <p:nvPr/>
          </p:nvSpPr>
          <p:spPr bwMode="auto">
            <a:xfrm>
              <a:off x="2208"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70" name="Line 38">
              <a:extLst>
                <a:ext uri="{FF2B5EF4-FFF2-40B4-BE49-F238E27FC236}">
                  <a16:creationId xmlns:a16="http://schemas.microsoft.com/office/drawing/2014/main" id="{8152B7B3-CD2D-4553-AA5F-BE889E885A7C}"/>
                </a:ext>
              </a:extLst>
            </p:cNvPr>
            <p:cNvSpPr>
              <a:spLocks noChangeShapeType="1"/>
            </p:cNvSpPr>
            <p:nvPr/>
          </p:nvSpPr>
          <p:spPr bwMode="auto">
            <a:xfrm>
              <a:off x="192" y="158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71" name="Line 39">
              <a:extLst>
                <a:ext uri="{FF2B5EF4-FFF2-40B4-BE49-F238E27FC236}">
                  <a16:creationId xmlns:a16="http://schemas.microsoft.com/office/drawing/2014/main" id="{4793C7FA-FA65-461D-BE0A-99035F56E65D}"/>
                </a:ext>
              </a:extLst>
            </p:cNvPr>
            <p:cNvSpPr>
              <a:spLocks noChangeShapeType="1"/>
            </p:cNvSpPr>
            <p:nvPr/>
          </p:nvSpPr>
          <p:spPr bwMode="auto">
            <a:xfrm flipV="1">
              <a:off x="192"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72" name="Line 40">
              <a:extLst>
                <a:ext uri="{FF2B5EF4-FFF2-40B4-BE49-F238E27FC236}">
                  <a16:creationId xmlns:a16="http://schemas.microsoft.com/office/drawing/2014/main" id="{D73608CB-A521-4041-A1D9-31C5ED25B09D}"/>
                </a:ext>
              </a:extLst>
            </p:cNvPr>
            <p:cNvSpPr>
              <a:spLocks noChangeShapeType="1"/>
            </p:cNvSpPr>
            <p:nvPr/>
          </p:nvSpPr>
          <p:spPr bwMode="auto">
            <a:xfrm flipV="1">
              <a:off x="288"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73" name="Line 41">
              <a:extLst>
                <a:ext uri="{FF2B5EF4-FFF2-40B4-BE49-F238E27FC236}">
                  <a16:creationId xmlns:a16="http://schemas.microsoft.com/office/drawing/2014/main" id="{7CE76084-17D5-45E7-9716-3793181FC344}"/>
                </a:ext>
              </a:extLst>
            </p:cNvPr>
            <p:cNvSpPr>
              <a:spLocks noChangeShapeType="1"/>
            </p:cNvSpPr>
            <p:nvPr/>
          </p:nvSpPr>
          <p:spPr bwMode="auto">
            <a:xfrm flipV="1">
              <a:off x="384"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74" name="Line 42">
              <a:extLst>
                <a:ext uri="{FF2B5EF4-FFF2-40B4-BE49-F238E27FC236}">
                  <a16:creationId xmlns:a16="http://schemas.microsoft.com/office/drawing/2014/main" id="{CD656BB1-2CBD-4385-9605-0B570E07C38D}"/>
                </a:ext>
              </a:extLst>
            </p:cNvPr>
            <p:cNvSpPr>
              <a:spLocks noChangeShapeType="1"/>
            </p:cNvSpPr>
            <p:nvPr/>
          </p:nvSpPr>
          <p:spPr bwMode="auto">
            <a:xfrm flipV="1">
              <a:off x="480"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75" name="Line 43">
              <a:extLst>
                <a:ext uri="{FF2B5EF4-FFF2-40B4-BE49-F238E27FC236}">
                  <a16:creationId xmlns:a16="http://schemas.microsoft.com/office/drawing/2014/main" id="{0F44C761-FDB9-44E4-AB55-84B3C0286CB2}"/>
                </a:ext>
              </a:extLst>
            </p:cNvPr>
            <p:cNvSpPr>
              <a:spLocks noChangeShapeType="1"/>
            </p:cNvSpPr>
            <p:nvPr/>
          </p:nvSpPr>
          <p:spPr bwMode="auto">
            <a:xfrm flipV="1">
              <a:off x="672"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76" name="Line 44">
              <a:extLst>
                <a:ext uri="{FF2B5EF4-FFF2-40B4-BE49-F238E27FC236}">
                  <a16:creationId xmlns:a16="http://schemas.microsoft.com/office/drawing/2014/main" id="{56349147-1227-4C36-8805-B53C31D88A44}"/>
                </a:ext>
              </a:extLst>
            </p:cNvPr>
            <p:cNvSpPr>
              <a:spLocks noChangeShapeType="1"/>
            </p:cNvSpPr>
            <p:nvPr/>
          </p:nvSpPr>
          <p:spPr bwMode="auto">
            <a:xfrm flipV="1">
              <a:off x="576"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77" name="Line 45">
              <a:extLst>
                <a:ext uri="{FF2B5EF4-FFF2-40B4-BE49-F238E27FC236}">
                  <a16:creationId xmlns:a16="http://schemas.microsoft.com/office/drawing/2014/main" id="{B30A9511-0D16-4FB9-AA27-19181D179B54}"/>
                </a:ext>
              </a:extLst>
            </p:cNvPr>
            <p:cNvSpPr>
              <a:spLocks noChangeShapeType="1"/>
            </p:cNvSpPr>
            <p:nvPr/>
          </p:nvSpPr>
          <p:spPr bwMode="auto">
            <a:xfrm flipV="1">
              <a:off x="2400" y="1488"/>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78" name="Line 46">
              <a:extLst>
                <a:ext uri="{FF2B5EF4-FFF2-40B4-BE49-F238E27FC236}">
                  <a16:creationId xmlns:a16="http://schemas.microsoft.com/office/drawing/2014/main" id="{DC50F9B5-C421-4FD0-B44D-981715DB9306}"/>
                </a:ext>
              </a:extLst>
            </p:cNvPr>
            <p:cNvSpPr>
              <a:spLocks noChangeShapeType="1"/>
            </p:cNvSpPr>
            <p:nvPr/>
          </p:nvSpPr>
          <p:spPr bwMode="auto">
            <a:xfrm flipH="1">
              <a:off x="240" y="1488"/>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79" name="Line 47">
              <a:extLst>
                <a:ext uri="{FF2B5EF4-FFF2-40B4-BE49-F238E27FC236}">
                  <a16:creationId xmlns:a16="http://schemas.microsoft.com/office/drawing/2014/main" id="{9BB7F905-E964-475B-AE5B-A9B4F4C55D30}"/>
                </a:ext>
              </a:extLst>
            </p:cNvPr>
            <p:cNvSpPr>
              <a:spLocks noChangeShapeType="1"/>
            </p:cNvSpPr>
            <p:nvPr/>
          </p:nvSpPr>
          <p:spPr bwMode="auto">
            <a:xfrm flipV="1">
              <a:off x="2496" y="1344"/>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80" name="Line 48">
              <a:extLst>
                <a:ext uri="{FF2B5EF4-FFF2-40B4-BE49-F238E27FC236}">
                  <a16:creationId xmlns:a16="http://schemas.microsoft.com/office/drawing/2014/main" id="{56B25F05-CC5C-4038-8DC6-E4A6BA1BEC58}"/>
                </a:ext>
              </a:extLst>
            </p:cNvPr>
            <p:cNvSpPr>
              <a:spLocks noChangeShapeType="1"/>
            </p:cNvSpPr>
            <p:nvPr/>
          </p:nvSpPr>
          <p:spPr bwMode="auto">
            <a:xfrm flipH="1">
              <a:off x="336" y="1344"/>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81" name="Line 49">
              <a:extLst>
                <a:ext uri="{FF2B5EF4-FFF2-40B4-BE49-F238E27FC236}">
                  <a16:creationId xmlns:a16="http://schemas.microsoft.com/office/drawing/2014/main" id="{3433244F-1364-430F-A91B-48B4598F7C57}"/>
                </a:ext>
              </a:extLst>
            </p:cNvPr>
            <p:cNvSpPr>
              <a:spLocks noChangeShapeType="1"/>
            </p:cNvSpPr>
            <p:nvPr/>
          </p:nvSpPr>
          <p:spPr bwMode="auto">
            <a:xfrm flipV="1">
              <a:off x="2592" y="1248"/>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82" name="Line 50">
              <a:extLst>
                <a:ext uri="{FF2B5EF4-FFF2-40B4-BE49-F238E27FC236}">
                  <a16:creationId xmlns:a16="http://schemas.microsoft.com/office/drawing/2014/main" id="{3CB5A7BB-13C9-4FA2-ACA0-0646DAD754F1}"/>
                </a:ext>
              </a:extLst>
            </p:cNvPr>
            <p:cNvSpPr>
              <a:spLocks noChangeShapeType="1"/>
            </p:cNvSpPr>
            <p:nvPr/>
          </p:nvSpPr>
          <p:spPr bwMode="auto">
            <a:xfrm flipH="1">
              <a:off x="432" y="1248"/>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83" name="Line 51">
              <a:extLst>
                <a:ext uri="{FF2B5EF4-FFF2-40B4-BE49-F238E27FC236}">
                  <a16:creationId xmlns:a16="http://schemas.microsoft.com/office/drawing/2014/main" id="{392061CF-9679-45D5-AE6B-CE6BF1E65B93}"/>
                </a:ext>
              </a:extLst>
            </p:cNvPr>
            <p:cNvSpPr>
              <a:spLocks noChangeShapeType="1"/>
            </p:cNvSpPr>
            <p:nvPr/>
          </p:nvSpPr>
          <p:spPr bwMode="auto">
            <a:xfrm flipV="1">
              <a:off x="2688" y="1152"/>
              <a:ext cx="0" cy="11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84" name="Line 52">
              <a:extLst>
                <a:ext uri="{FF2B5EF4-FFF2-40B4-BE49-F238E27FC236}">
                  <a16:creationId xmlns:a16="http://schemas.microsoft.com/office/drawing/2014/main" id="{D134052B-2542-4EF3-B6DA-B9DA2116A39F}"/>
                </a:ext>
              </a:extLst>
            </p:cNvPr>
            <p:cNvSpPr>
              <a:spLocks noChangeShapeType="1"/>
            </p:cNvSpPr>
            <p:nvPr/>
          </p:nvSpPr>
          <p:spPr bwMode="auto">
            <a:xfrm flipH="1">
              <a:off x="528" y="1152"/>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85" name="Line 53">
              <a:extLst>
                <a:ext uri="{FF2B5EF4-FFF2-40B4-BE49-F238E27FC236}">
                  <a16:creationId xmlns:a16="http://schemas.microsoft.com/office/drawing/2014/main" id="{7114D9FA-42A7-4B1F-8E1E-B88C61E4CCEA}"/>
                </a:ext>
              </a:extLst>
            </p:cNvPr>
            <p:cNvSpPr>
              <a:spLocks noChangeShapeType="1"/>
            </p:cNvSpPr>
            <p:nvPr/>
          </p:nvSpPr>
          <p:spPr bwMode="auto">
            <a:xfrm flipV="1">
              <a:off x="2784" y="1008"/>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86" name="Line 54">
              <a:extLst>
                <a:ext uri="{FF2B5EF4-FFF2-40B4-BE49-F238E27FC236}">
                  <a16:creationId xmlns:a16="http://schemas.microsoft.com/office/drawing/2014/main" id="{CE71B5C2-8F9F-4D51-9D27-2B8B2D937592}"/>
                </a:ext>
              </a:extLst>
            </p:cNvPr>
            <p:cNvSpPr>
              <a:spLocks noChangeShapeType="1"/>
            </p:cNvSpPr>
            <p:nvPr/>
          </p:nvSpPr>
          <p:spPr bwMode="auto">
            <a:xfrm flipH="1">
              <a:off x="624" y="1008"/>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87" name="Line 55">
              <a:extLst>
                <a:ext uri="{FF2B5EF4-FFF2-40B4-BE49-F238E27FC236}">
                  <a16:creationId xmlns:a16="http://schemas.microsoft.com/office/drawing/2014/main" id="{94B81211-77FF-4C1C-8FF4-75BBFF3CC125}"/>
                </a:ext>
              </a:extLst>
            </p:cNvPr>
            <p:cNvSpPr>
              <a:spLocks noChangeShapeType="1"/>
            </p:cNvSpPr>
            <p:nvPr/>
          </p:nvSpPr>
          <p:spPr bwMode="auto">
            <a:xfrm flipV="1">
              <a:off x="2880" y="912"/>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88" name="Line 56">
              <a:extLst>
                <a:ext uri="{FF2B5EF4-FFF2-40B4-BE49-F238E27FC236}">
                  <a16:creationId xmlns:a16="http://schemas.microsoft.com/office/drawing/2014/main" id="{E2CFAA50-63CC-463B-9318-1E28F178F144}"/>
                </a:ext>
              </a:extLst>
            </p:cNvPr>
            <p:cNvSpPr>
              <a:spLocks noChangeShapeType="1"/>
            </p:cNvSpPr>
            <p:nvPr/>
          </p:nvSpPr>
          <p:spPr bwMode="auto">
            <a:xfrm flipH="1">
              <a:off x="720" y="912"/>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89" name="Line 57">
              <a:extLst>
                <a:ext uri="{FF2B5EF4-FFF2-40B4-BE49-F238E27FC236}">
                  <a16:creationId xmlns:a16="http://schemas.microsoft.com/office/drawing/2014/main" id="{9CE3ED4A-0CAF-4AD9-A8E5-4F2925582751}"/>
                </a:ext>
              </a:extLst>
            </p:cNvPr>
            <p:cNvSpPr>
              <a:spLocks noChangeShapeType="1"/>
            </p:cNvSpPr>
            <p:nvPr/>
          </p:nvSpPr>
          <p:spPr bwMode="auto">
            <a:xfrm flipV="1">
              <a:off x="2976" y="768"/>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90" name="Line 58">
              <a:extLst>
                <a:ext uri="{FF2B5EF4-FFF2-40B4-BE49-F238E27FC236}">
                  <a16:creationId xmlns:a16="http://schemas.microsoft.com/office/drawing/2014/main" id="{5B5B4BE4-D030-4254-8385-D3C2837D18B0}"/>
                </a:ext>
              </a:extLst>
            </p:cNvPr>
            <p:cNvSpPr>
              <a:spLocks noChangeShapeType="1"/>
            </p:cNvSpPr>
            <p:nvPr/>
          </p:nvSpPr>
          <p:spPr bwMode="auto">
            <a:xfrm flipH="1">
              <a:off x="816" y="768"/>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91" name="AutoShape 59">
              <a:extLst>
                <a:ext uri="{FF2B5EF4-FFF2-40B4-BE49-F238E27FC236}">
                  <a16:creationId xmlns:a16="http://schemas.microsoft.com/office/drawing/2014/main" id="{FE0F0ABD-9DA2-4B7C-A0C0-8DA486C78A21}"/>
                </a:ext>
              </a:extLst>
            </p:cNvPr>
            <p:cNvSpPr>
              <a:spLocks noChangeArrowheads="1"/>
            </p:cNvSpPr>
            <p:nvPr/>
          </p:nvSpPr>
          <p:spPr bwMode="auto">
            <a:xfrm>
              <a:off x="144" y="1152"/>
              <a:ext cx="2880" cy="864"/>
            </a:xfrm>
            <a:prstGeom prst="parallelogram">
              <a:avLst>
                <a:gd name="adj" fmla="val 83333"/>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92" name="Line 60">
              <a:extLst>
                <a:ext uri="{FF2B5EF4-FFF2-40B4-BE49-F238E27FC236}">
                  <a16:creationId xmlns:a16="http://schemas.microsoft.com/office/drawing/2014/main" id="{330D4AF5-324E-4FBB-A533-C25374945B95}"/>
                </a:ext>
              </a:extLst>
            </p:cNvPr>
            <p:cNvSpPr>
              <a:spLocks noChangeShapeType="1"/>
            </p:cNvSpPr>
            <p:nvPr/>
          </p:nvSpPr>
          <p:spPr bwMode="auto">
            <a:xfrm flipV="1">
              <a:off x="768"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93" name="Line 61">
              <a:extLst>
                <a:ext uri="{FF2B5EF4-FFF2-40B4-BE49-F238E27FC236}">
                  <a16:creationId xmlns:a16="http://schemas.microsoft.com/office/drawing/2014/main" id="{765DD65F-814A-48F6-A6BA-8F79D5BB8F79}"/>
                </a:ext>
              </a:extLst>
            </p:cNvPr>
            <p:cNvSpPr>
              <a:spLocks noChangeShapeType="1"/>
            </p:cNvSpPr>
            <p:nvPr/>
          </p:nvSpPr>
          <p:spPr bwMode="auto">
            <a:xfrm flipV="1">
              <a:off x="864"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94" name="Line 62">
              <a:extLst>
                <a:ext uri="{FF2B5EF4-FFF2-40B4-BE49-F238E27FC236}">
                  <a16:creationId xmlns:a16="http://schemas.microsoft.com/office/drawing/2014/main" id="{5386870B-D90C-4DB1-AA23-D9827311D405}"/>
                </a:ext>
              </a:extLst>
            </p:cNvPr>
            <p:cNvSpPr>
              <a:spLocks noChangeShapeType="1"/>
            </p:cNvSpPr>
            <p:nvPr/>
          </p:nvSpPr>
          <p:spPr bwMode="auto">
            <a:xfrm flipV="1">
              <a:off x="960"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95" name="Line 63">
              <a:extLst>
                <a:ext uri="{FF2B5EF4-FFF2-40B4-BE49-F238E27FC236}">
                  <a16:creationId xmlns:a16="http://schemas.microsoft.com/office/drawing/2014/main" id="{1D09C14C-045F-4C31-A75E-630065D176D1}"/>
                </a:ext>
              </a:extLst>
            </p:cNvPr>
            <p:cNvSpPr>
              <a:spLocks noChangeShapeType="1"/>
            </p:cNvSpPr>
            <p:nvPr/>
          </p:nvSpPr>
          <p:spPr bwMode="auto">
            <a:xfrm flipV="1">
              <a:off x="1056"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96" name="Line 64">
              <a:extLst>
                <a:ext uri="{FF2B5EF4-FFF2-40B4-BE49-F238E27FC236}">
                  <a16:creationId xmlns:a16="http://schemas.microsoft.com/office/drawing/2014/main" id="{86BFC4FA-E8E3-4ABF-9696-EBCD074C55BF}"/>
                </a:ext>
              </a:extLst>
            </p:cNvPr>
            <p:cNvSpPr>
              <a:spLocks noChangeShapeType="1"/>
            </p:cNvSpPr>
            <p:nvPr/>
          </p:nvSpPr>
          <p:spPr bwMode="auto">
            <a:xfrm flipV="1">
              <a:off x="1152"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97" name="Line 65">
              <a:extLst>
                <a:ext uri="{FF2B5EF4-FFF2-40B4-BE49-F238E27FC236}">
                  <a16:creationId xmlns:a16="http://schemas.microsoft.com/office/drawing/2014/main" id="{5157A955-B22B-4801-A9EC-8F3EA13B6648}"/>
                </a:ext>
              </a:extLst>
            </p:cNvPr>
            <p:cNvSpPr>
              <a:spLocks noChangeShapeType="1"/>
            </p:cNvSpPr>
            <p:nvPr/>
          </p:nvSpPr>
          <p:spPr bwMode="auto">
            <a:xfrm flipV="1">
              <a:off x="1248"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98" name="Line 66">
              <a:extLst>
                <a:ext uri="{FF2B5EF4-FFF2-40B4-BE49-F238E27FC236}">
                  <a16:creationId xmlns:a16="http://schemas.microsoft.com/office/drawing/2014/main" id="{0E580F48-8ED1-46E6-9E50-048050B46B65}"/>
                </a:ext>
              </a:extLst>
            </p:cNvPr>
            <p:cNvSpPr>
              <a:spLocks noChangeShapeType="1"/>
            </p:cNvSpPr>
            <p:nvPr/>
          </p:nvSpPr>
          <p:spPr bwMode="auto">
            <a:xfrm flipV="1">
              <a:off x="1344"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99" name="Line 67">
              <a:extLst>
                <a:ext uri="{FF2B5EF4-FFF2-40B4-BE49-F238E27FC236}">
                  <a16:creationId xmlns:a16="http://schemas.microsoft.com/office/drawing/2014/main" id="{D429D9D7-064F-482E-ADF2-377DA6C5661D}"/>
                </a:ext>
              </a:extLst>
            </p:cNvPr>
            <p:cNvSpPr>
              <a:spLocks noChangeShapeType="1"/>
            </p:cNvSpPr>
            <p:nvPr/>
          </p:nvSpPr>
          <p:spPr bwMode="auto">
            <a:xfrm flipV="1">
              <a:off x="1440"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00" name="Line 68">
              <a:extLst>
                <a:ext uri="{FF2B5EF4-FFF2-40B4-BE49-F238E27FC236}">
                  <a16:creationId xmlns:a16="http://schemas.microsoft.com/office/drawing/2014/main" id="{3EF50FEE-7B9B-4B01-9E81-991221F6DCAA}"/>
                </a:ext>
              </a:extLst>
            </p:cNvPr>
            <p:cNvSpPr>
              <a:spLocks noChangeShapeType="1"/>
            </p:cNvSpPr>
            <p:nvPr/>
          </p:nvSpPr>
          <p:spPr bwMode="auto">
            <a:xfrm flipV="1">
              <a:off x="1536"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01" name="Line 69">
              <a:extLst>
                <a:ext uri="{FF2B5EF4-FFF2-40B4-BE49-F238E27FC236}">
                  <a16:creationId xmlns:a16="http://schemas.microsoft.com/office/drawing/2014/main" id="{9CECA8CD-B995-4F11-8141-2F1D0308E28C}"/>
                </a:ext>
              </a:extLst>
            </p:cNvPr>
            <p:cNvSpPr>
              <a:spLocks noChangeShapeType="1"/>
            </p:cNvSpPr>
            <p:nvPr/>
          </p:nvSpPr>
          <p:spPr bwMode="auto">
            <a:xfrm flipV="1">
              <a:off x="1632"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02" name="Line 70">
              <a:extLst>
                <a:ext uri="{FF2B5EF4-FFF2-40B4-BE49-F238E27FC236}">
                  <a16:creationId xmlns:a16="http://schemas.microsoft.com/office/drawing/2014/main" id="{04F6A43B-3D42-4F78-B022-DD78F1EEB161}"/>
                </a:ext>
              </a:extLst>
            </p:cNvPr>
            <p:cNvSpPr>
              <a:spLocks noChangeShapeType="1"/>
            </p:cNvSpPr>
            <p:nvPr/>
          </p:nvSpPr>
          <p:spPr bwMode="auto">
            <a:xfrm flipV="1">
              <a:off x="1728"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03" name="Line 71">
              <a:extLst>
                <a:ext uri="{FF2B5EF4-FFF2-40B4-BE49-F238E27FC236}">
                  <a16:creationId xmlns:a16="http://schemas.microsoft.com/office/drawing/2014/main" id="{41F81279-01F3-4809-B0D6-E7E6C99F75C2}"/>
                </a:ext>
              </a:extLst>
            </p:cNvPr>
            <p:cNvSpPr>
              <a:spLocks noChangeShapeType="1"/>
            </p:cNvSpPr>
            <p:nvPr/>
          </p:nvSpPr>
          <p:spPr bwMode="auto">
            <a:xfrm flipV="1">
              <a:off x="1824"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04" name="Line 72">
              <a:extLst>
                <a:ext uri="{FF2B5EF4-FFF2-40B4-BE49-F238E27FC236}">
                  <a16:creationId xmlns:a16="http://schemas.microsoft.com/office/drawing/2014/main" id="{D97E52FA-75B0-43CA-A49A-5FB14D3BC0D2}"/>
                </a:ext>
              </a:extLst>
            </p:cNvPr>
            <p:cNvSpPr>
              <a:spLocks noChangeShapeType="1"/>
            </p:cNvSpPr>
            <p:nvPr/>
          </p:nvSpPr>
          <p:spPr bwMode="auto">
            <a:xfrm flipV="1">
              <a:off x="1920"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05" name="Line 73">
              <a:extLst>
                <a:ext uri="{FF2B5EF4-FFF2-40B4-BE49-F238E27FC236}">
                  <a16:creationId xmlns:a16="http://schemas.microsoft.com/office/drawing/2014/main" id="{0B279405-40ED-42E1-8B84-936595570C84}"/>
                </a:ext>
              </a:extLst>
            </p:cNvPr>
            <p:cNvSpPr>
              <a:spLocks noChangeShapeType="1"/>
            </p:cNvSpPr>
            <p:nvPr/>
          </p:nvSpPr>
          <p:spPr bwMode="auto">
            <a:xfrm flipV="1">
              <a:off x="2016"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06" name="Line 74">
              <a:extLst>
                <a:ext uri="{FF2B5EF4-FFF2-40B4-BE49-F238E27FC236}">
                  <a16:creationId xmlns:a16="http://schemas.microsoft.com/office/drawing/2014/main" id="{8D2C4EF6-4881-4C4A-A828-22A50F25EB79}"/>
                </a:ext>
              </a:extLst>
            </p:cNvPr>
            <p:cNvSpPr>
              <a:spLocks noChangeShapeType="1"/>
            </p:cNvSpPr>
            <p:nvPr/>
          </p:nvSpPr>
          <p:spPr bwMode="auto">
            <a:xfrm flipV="1">
              <a:off x="2112"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07" name="Line 75">
              <a:extLst>
                <a:ext uri="{FF2B5EF4-FFF2-40B4-BE49-F238E27FC236}">
                  <a16:creationId xmlns:a16="http://schemas.microsoft.com/office/drawing/2014/main" id="{651CE1A4-06FC-4691-BC39-04833E4FD19C}"/>
                </a:ext>
              </a:extLst>
            </p:cNvPr>
            <p:cNvSpPr>
              <a:spLocks noChangeShapeType="1"/>
            </p:cNvSpPr>
            <p:nvPr/>
          </p:nvSpPr>
          <p:spPr bwMode="auto">
            <a:xfrm flipV="1">
              <a:off x="2208" y="720"/>
              <a:ext cx="72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08" name="Line 76">
              <a:extLst>
                <a:ext uri="{FF2B5EF4-FFF2-40B4-BE49-F238E27FC236}">
                  <a16:creationId xmlns:a16="http://schemas.microsoft.com/office/drawing/2014/main" id="{3C8FA172-CEC7-4982-9FA8-86416BB558A2}"/>
                </a:ext>
              </a:extLst>
            </p:cNvPr>
            <p:cNvSpPr>
              <a:spLocks noChangeShapeType="1"/>
            </p:cNvSpPr>
            <p:nvPr/>
          </p:nvSpPr>
          <p:spPr bwMode="auto">
            <a:xfrm flipV="1">
              <a:off x="2448" y="1392"/>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09" name="Line 77">
              <a:extLst>
                <a:ext uri="{FF2B5EF4-FFF2-40B4-BE49-F238E27FC236}">
                  <a16:creationId xmlns:a16="http://schemas.microsoft.com/office/drawing/2014/main" id="{6D6C6327-A615-4DDF-A145-F38F7E18F9D2}"/>
                </a:ext>
              </a:extLst>
            </p:cNvPr>
            <p:cNvSpPr>
              <a:spLocks noChangeShapeType="1"/>
            </p:cNvSpPr>
            <p:nvPr/>
          </p:nvSpPr>
          <p:spPr bwMode="auto">
            <a:xfrm flipH="1">
              <a:off x="288" y="1392"/>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10" name="Line 78">
              <a:extLst>
                <a:ext uri="{FF2B5EF4-FFF2-40B4-BE49-F238E27FC236}">
                  <a16:creationId xmlns:a16="http://schemas.microsoft.com/office/drawing/2014/main" id="{C4D1FBD9-01A9-4B73-9387-20DE45886A8F}"/>
                </a:ext>
              </a:extLst>
            </p:cNvPr>
            <p:cNvSpPr>
              <a:spLocks noChangeShapeType="1"/>
            </p:cNvSpPr>
            <p:nvPr/>
          </p:nvSpPr>
          <p:spPr bwMode="auto">
            <a:xfrm flipV="1">
              <a:off x="2352" y="1536"/>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11" name="Line 79">
              <a:extLst>
                <a:ext uri="{FF2B5EF4-FFF2-40B4-BE49-F238E27FC236}">
                  <a16:creationId xmlns:a16="http://schemas.microsoft.com/office/drawing/2014/main" id="{E76BE464-BD71-4B4A-8D1A-AC0981F2CA98}"/>
                </a:ext>
              </a:extLst>
            </p:cNvPr>
            <p:cNvSpPr>
              <a:spLocks noChangeShapeType="1"/>
            </p:cNvSpPr>
            <p:nvPr/>
          </p:nvSpPr>
          <p:spPr bwMode="auto">
            <a:xfrm flipH="1">
              <a:off x="192" y="1536"/>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12" name="Line 80">
              <a:extLst>
                <a:ext uri="{FF2B5EF4-FFF2-40B4-BE49-F238E27FC236}">
                  <a16:creationId xmlns:a16="http://schemas.microsoft.com/office/drawing/2014/main" id="{49C4880E-24F1-42AD-B7D1-7F1F7C166D52}"/>
                </a:ext>
              </a:extLst>
            </p:cNvPr>
            <p:cNvSpPr>
              <a:spLocks noChangeShapeType="1"/>
            </p:cNvSpPr>
            <p:nvPr/>
          </p:nvSpPr>
          <p:spPr bwMode="auto">
            <a:xfrm flipV="1">
              <a:off x="2544" y="1296"/>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13" name="Line 81">
              <a:extLst>
                <a:ext uri="{FF2B5EF4-FFF2-40B4-BE49-F238E27FC236}">
                  <a16:creationId xmlns:a16="http://schemas.microsoft.com/office/drawing/2014/main" id="{42CC1A25-5C55-41D6-95FD-030A9AE1C933}"/>
                </a:ext>
              </a:extLst>
            </p:cNvPr>
            <p:cNvSpPr>
              <a:spLocks noChangeShapeType="1"/>
            </p:cNvSpPr>
            <p:nvPr/>
          </p:nvSpPr>
          <p:spPr bwMode="auto">
            <a:xfrm flipH="1">
              <a:off x="384" y="1296"/>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14" name="Line 82">
              <a:extLst>
                <a:ext uri="{FF2B5EF4-FFF2-40B4-BE49-F238E27FC236}">
                  <a16:creationId xmlns:a16="http://schemas.microsoft.com/office/drawing/2014/main" id="{EBF2CBC7-E242-44F7-871E-EA098B9AC328}"/>
                </a:ext>
              </a:extLst>
            </p:cNvPr>
            <p:cNvSpPr>
              <a:spLocks noChangeShapeType="1"/>
            </p:cNvSpPr>
            <p:nvPr/>
          </p:nvSpPr>
          <p:spPr bwMode="auto">
            <a:xfrm flipV="1">
              <a:off x="2640" y="1200"/>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15" name="Line 83">
              <a:extLst>
                <a:ext uri="{FF2B5EF4-FFF2-40B4-BE49-F238E27FC236}">
                  <a16:creationId xmlns:a16="http://schemas.microsoft.com/office/drawing/2014/main" id="{69605A58-40C8-4EAB-A7C6-548B301485EC}"/>
                </a:ext>
              </a:extLst>
            </p:cNvPr>
            <p:cNvSpPr>
              <a:spLocks noChangeShapeType="1"/>
            </p:cNvSpPr>
            <p:nvPr/>
          </p:nvSpPr>
          <p:spPr bwMode="auto">
            <a:xfrm flipH="1">
              <a:off x="480" y="1200"/>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16" name="Line 84">
              <a:extLst>
                <a:ext uri="{FF2B5EF4-FFF2-40B4-BE49-F238E27FC236}">
                  <a16:creationId xmlns:a16="http://schemas.microsoft.com/office/drawing/2014/main" id="{EC8BFD6A-5BC8-4CA4-A8A4-55567AB30704}"/>
                </a:ext>
              </a:extLst>
            </p:cNvPr>
            <p:cNvSpPr>
              <a:spLocks noChangeShapeType="1"/>
            </p:cNvSpPr>
            <p:nvPr/>
          </p:nvSpPr>
          <p:spPr bwMode="auto">
            <a:xfrm flipV="1">
              <a:off x="2736" y="1104"/>
              <a:ext cx="0" cy="11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17" name="Line 85">
              <a:extLst>
                <a:ext uri="{FF2B5EF4-FFF2-40B4-BE49-F238E27FC236}">
                  <a16:creationId xmlns:a16="http://schemas.microsoft.com/office/drawing/2014/main" id="{A81D295B-F8C1-42C7-B4E9-ECF0B1EFD236}"/>
                </a:ext>
              </a:extLst>
            </p:cNvPr>
            <p:cNvSpPr>
              <a:spLocks noChangeShapeType="1"/>
            </p:cNvSpPr>
            <p:nvPr/>
          </p:nvSpPr>
          <p:spPr bwMode="auto">
            <a:xfrm flipH="1">
              <a:off x="528" y="1104"/>
              <a:ext cx="220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18" name="Line 86">
              <a:extLst>
                <a:ext uri="{FF2B5EF4-FFF2-40B4-BE49-F238E27FC236}">
                  <a16:creationId xmlns:a16="http://schemas.microsoft.com/office/drawing/2014/main" id="{042E3A94-DF84-4BEF-8298-78E364AD3562}"/>
                </a:ext>
              </a:extLst>
            </p:cNvPr>
            <p:cNvSpPr>
              <a:spLocks noChangeShapeType="1"/>
            </p:cNvSpPr>
            <p:nvPr/>
          </p:nvSpPr>
          <p:spPr bwMode="auto">
            <a:xfrm flipV="1">
              <a:off x="2832" y="960"/>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19" name="Line 87">
              <a:extLst>
                <a:ext uri="{FF2B5EF4-FFF2-40B4-BE49-F238E27FC236}">
                  <a16:creationId xmlns:a16="http://schemas.microsoft.com/office/drawing/2014/main" id="{6F2A9C78-6C47-488C-A95C-DE83A78DA2C9}"/>
                </a:ext>
              </a:extLst>
            </p:cNvPr>
            <p:cNvSpPr>
              <a:spLocks noChangeShapeType="1"/>
            </p:cNvSpPr>
            <p:nvPr/>
          </p:nvSpPr>
          <p:spPr bwMode="auto">
            <a:xfrm flipH="1">
              <a:off x="672" y="960"/>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20" name="Line 88">
              <a:extLst>
                <a:ext uri="{FF2B5EF4-FFF2-40B4-BE49-F238E27FC236}">
                  <a16:creationId xmlns:a16="http://schemas.microsoft.com/office/drawing/2014/main" id="{58C343C4-D1C0-4995-8D47-116038FDDB5F}"/>
                </a:ext>
              </a:extLst>
            </p:cNvPr>
            <p:cNvSpPr>
              <a:spLocks noChangeShapeType="1"/>
            </p:cNvSpPr>
            <p:nvPr/>
          </p:nvSpPr>
          <p:spPr bwMode="auto">
            <a:xfrm flipV="1">
              <a:off x="2784" y="1056"/>
              <a:ext cx="0" cy="11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21" name="Line 89">
              <a:extLst>
                <a:ext uri="{FF2B5EF4-FFF2-40B4-BE49-F238E27FC236}">
                  <a16:creationId xmlns:a16="http://schemas.microsoft.com/office/drawing/2014/main" id="{F926BF3C-788F-4032-B81B-95A022188195}"/>
                </a:ext>
              </a:extLst>
            </p:cNvPr>
            <p:cNvSpPr>
              <a:spLocks noChangeShapeType="1"/>
            </p:cNvSpPr>
            <p:nvPr/>
          </p:nvSpPr>
          <p:spPr bwMode="auto">
            <a:xfrm flipH="1">
              <a:off x="576" y="1056"/>
              <a:ext cx="220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22" name="Line 90">
              <a:extLst>
                <a:ext uri="{FF2B5EF4-FFF2-40B4-BE49-F238E27FC236}">
                  <a16:creationId xmlns:a16="http://schemas.microsoft.com/office/drawing/2014/main" id="{17F155C1-A844-4E45-9882-29865F03209F}"/>
                </a:ext>
              </a:extLst>
            </p:cNvPr>
            <p:cNvSpPr>
              <a:spLocks noChangeShapeType="1"/>
            </p:cNvSpPr>
            <p:nvPr/>
          </p:nvSpPr>
          <p:spPr bwMode="auto">
            <a:xfrm flipV="1">
              <a:off x="2928" y="864"/>
              <a:ext cx="0" cy="11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23" name="Line 91">
              <a:extLst>
                <a:ext uri="{FF2B5EF4-FFF2-40B4-BE49-F238E27FC236}">
                  <a16:creationId xmlns:a16="http://schemas.microsoft.com/office/drawing/2014/main" id="{86B98924-7D95-4E68-B48B-958ECF38566A}"/>
                </a:ext>
              </a:extLst>
            </p:cNvPr>
            <p:cNvSpPr>
              <a:spLocks noChangeShapeType="1"/>
            </p:cNvSpPr>
            <p:nvPr/>
          </p:nvSpPr>
          <p:spPr bwMode="auto">
            <a:xfrm flipH="1">
              <a:off x="768" y="864"/>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24" name="Line 92">
              <a:extLst>
                <a:ext uri="{FF2B5EF4-FFF2-40B4-BE49-F238E27FC236}">
                  <a16:creationId xmlns:a16="http://schemas.microsoft.com/office/drawing/2014/main" id="{DDFF3FE8-8582-472A-B5E6-A18F8CD390FD}"/>
                </a:ext>
              </a:extLst>
            </p:cNvPr>
            <p:cNvSpPr>
              <a:spLocks noChangeShapeType="1"/>
            </p:cNvSpPr>
            <p:nvPr/>
          </p:nvSpPr>
          <p:spPr bwMode="auto">
            <a:xfrm flipV="1">
              <a:off x="2976" y="816"/>
              <a:ext cx="0" cy="11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25" name="Line 93">
              <a:extLst>
                <a:ext uri="{FF2B5EF4-FFF2-40B4-BE49-F238E27FC236}">
                  <a16:creationId xmlns:a16="http://schemas.microsoft.com/office/drawing/2014/main" id="{E0F3E615-314C-4745-916A-15B48860C518}"/>
                </a:ext>
              </a:extLst>
            </p:cNvPr>
            <p:cNvSpPr>
              <a:spLocks noChangeShapeType="1"/>
            </p:cNvSpPr>
            <p:nvPr/>
          </p:nvSpPr>
          <p:spPr bwMode="auto">
            <a:xfrm flipH="1">
              <a:off x="768" y="816"/>
              <a:ext cx="220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26" name="Line 94">
              <a:extLst>
                <a:ext uri="{FF2B5EF4-FFF2-40B4-BE49-F238E27FC236}">
                  <a16:creationId xmlns:a16="http://schemas.microsoft.com/office/drawing/2014/main" id="{28ADAE88-B454-46AB-BB24-3D63299D1254}"/>
                </a:ext>
              </a:extLst>
            </p:cNvPr>
            <p:cNvSpPr>
              <a:spLocks noChangeShapeType="1"/>
            </p:cNvSpPr>
            <p:nvPr/>
          </p:nvSpPr>
          <p:spPr bwMode="auto">
            <a:xfrm flipH="1">
              <a:off x="240" y="1440"/>
              <a:ext cx="216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27" name="Line 95">
              <a:extLst>
                <a:ext uri="{FF2B5EF4-FFF2-40B4-BE49-F238E27FC236}">
                  <a16:creationId xmlns:a16="http://schemas.microsoft.com/office/drawing/2014/main" id="{BF85782B-1D7E-4480-9B2A-4C56FC0DCFEB}"/>
                </a:ext>
              </a:extLst>
            </p:cNvPr>
            <p:cNvSpPr>
              <a:spLocks noChangeShapeType="1"/>
            </p:cNvSpPr>
            <p:nvPr/>
          </p:nvSpPr>
          <p:spPr bwMode="auto">
            <a:xfrm flipV="1">
              <a:off x="2400" y="1488"/>
              <a:ext cx="0" cy="11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428" name="Oval 96">
              <a:extLst>
                <a:ext uri="{FF2B5EF4-FFF2-40B4-BE49-F238E27FC236}">
                  <a16:creationId xmlns:a16="http://schemas.microsoft.com/office/drawing/2014/main" id="{BF576B1E-8B50-4D6F-99B4-6315D72BA4EF}"/>
                </a:ext>
              </a:extLst>
            </p:cNvPr>
            <p:cNvSpPr>
              <a:spLocks noChangeArrowheads="1"/>
            </p:cNvSpPr>
            <p:nvPr/>
          </p:nvSpPr>
          <p:spPr bwMode="auto">
            <a:xfrm>
              <a:off x="816" y="2016"/>
              <a:ext cx="192" cy="144"/>
            </a:xfrm>
            <a:prstGeom prst="ellipse">
              <a:avLst/>
            </a:prstGeom>
            <a:noFill/>
            <a:ln w="2857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grpSp>
      <p:grpSp>
        <p:nvGrpSpPr>
          <p:cNvPr id="1122308" name="Group 97">
            <a:extLst>
              <a:ext uri="{FF2B5EF4-FFF2-40B4-BE49-F238E27FC236}">
                <a16:creationId xmlns:a16="http://schemas.microsoft.com/office/drawing/2014/main" id="{06011849-200A-48C8-B46A-B9FB87AACCED}"/>
              </a:ext>
            </a:extLst>
          </p:cNvPr>
          <p:cNvGrpSpPr>
            <a:grpSpLocks/>
          </p:cNvGrpSpPr>
          <p:nvPr/>
        </p:nvGrpSpPr>
        <p:grpSpPr bwMode="auto">
          <a:xfrm>
            <a:off x="4114800" y="2667000"/>
            <a:ext cx="5029200" cy="3581400"/>
            <a:chOff x="2496" y="1680"/>
            <a:chExt cx="3168" cy="2256"/>
          </a:xfrm>
        </p:grpSpPr>
        <p:sp>
          <p:nvSpPr>
            <p:cNvPr id="1122314" name="Rectangle 98">
              <a:extLst>
                <a:ext uri="{FF2B5EF4-FFF2-40B4-BE49-F238E27FC236}">
                  <a16:creationId xmlns:a16="http://schemas.microsoft.com/office/drawing/2014/main" id="{64F32786-AEC2-45E7-B9E4-965E5A793190}"/>
                </a:ext>
              </a:extLst>
            </p:cNvPr>
            <p:cNvSpPr>
              <a:spLocks noChangeArrowheads="1"/>
            </p:cNvSpPr>
            <p:nvPr/>
          </p:nvSpPr>
          <p:spPr bwMode="auto">
            <a:xfrm>
              <a:off x="3408" y="2352"/>
              <a:ext cx="1728" cy="1248"/>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15" name="Rectangle 99">
              <a:extLst>
                <a:ext uri="{FF2B5EF4-FFF2-40B4-BE49-F238E27FC236}">
                  <a16:creationId xmlns:a16="http://schemas.microsoft.com/office/drawing/2014/main" id="{35210E7F-059D-4719-9CEF-37781EE21CCC}"/>
                </a:ext>
              </a:extLst>
            </p:cNvPr>
            <p:cNvSpPr>
              <a:spLocks noChangeArrowheads="1"/>
            </p:cNvSpPr>
            <p:nvPr/>
          </p:nvSpPr>
          <p:spPr bwMode="auto">
            <a:xfrm>
              <a:off x="3120" y="2112"/>
              <a:ext cx="1728" cy="1248"/>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1122316" name="Line 100">
              <a:extLst>
                <a:ext uri="{FF2B5EF4-FFF2-40B4-BE49-F238E27FC236}">
                  <a16:creationId xmlns:a16="http://schemas.microsoft.com/office/drawing/2014/main" id="{6F3B3333-D8CD-47FB-822F-3621B86DE2B0}"/>
                </a:ext>
              </a:extLst>
            </p:cNvPr>
            <p:cNvSpPr>
              <a:spLocks noChangeShapeType="1"/>
            </p:cNvSpPr>
            <p:nvPr/>
          </p:nvSpPr>
          <p:spPr bwMode="auto">
            <a:xfrm>
              <a:off x="4848" y="2112"/>
              <a:ext cx="288" cy="240"/>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17" name="Line 101">
              <a:extLst>
                <a:ext uri="{FF2B5EF4-FFF2-40B4-BE49-F238E27FC236}">
                  <a16:creationId xmlns:a16="http://schemas.microsoft.com/office/drawing/2014/main" id="{85E3B589-C4BD-44DF-8D48-2751BB874609}"/>
                </a:ext>
              </a:extLst>
            </p:cNvPr>
            <p:cNvSpPr>
              <a:spLocks noChangeShapeType="1"/>
            </p:cNvSpPr>
            <p:nvPr/>
          </p:nvSpPr>
          <p:spPr bwMode="auto">
            <a:xfrm>
              <a:off x="3120" y="3360"/>
              <a:ext cx="288" cy="240"/>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18" name="Line 102">
              <a:extLst>
                <a:ext uri="{FF2B5EF4-FFF2-40B4-BE49-F238E27FC236}">
                  <a16:creationId xmlns:a16="http://schemas.microsoft.com/office/drawing/2014/main" id="{460D0770-619E-4C32-971B-306ADF972D14}"/>
                </a:ext>
              </a:extLst>
            </p:cNvPr>
            <p:cNvSpPr>
              <a:spLocks noChangeShapeType="1"/>
            </p:cNvSpPr>
            <p:nvPr/>
          </p:nvSpPr>
          <p:spPr bwMode="auto">
            <a:xfrm>
              <a:off x="3120" y="2112"/>
              <a:ext cx="288" cy="240"/>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19" name="Line 103">
              <a:extLst>
                <a:ext uri="{FF2B5EF4-FFF2-40B4-BE49-F238E27FC236}">
                  <a16:creationId xmlns:a16="http://schemas.microsoft.com/office/drawing/2014/main" id="{D90E17E9-0CD9-4A31-AA6F-0D15AF4889E2}"/>
                </a:ext>
              </a:extLst>
            </p:cNvPr>
            <p:cNvSpPr>
              <a:spLocks noChangeShapeType="1"/>
            </p:cNvSpPr>
            <p:nvPr/>
          </p:nvSpPr>
          <p:spPr bwMode="auto">
            <a:xfrm>
              <a:off x="4848" y="3360"/>
              <a:ext cx="288" cy="240"/>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20" name="Line 104">
              <a:extLst>
                <a:ext uri="{FF2B5EF4-FFF2-40B4-BE49-F238E27FC236}">
                  <a16:creationId xmlns:a16="http://schemas.microsoft.com/office/drawing/2014/main" id="{F9D53BAC-54E4-4766-A897-3840D5B1289B}"/>
                </a:ext>
              </a:extLst>
            </p:cNvPr>
            <p:cNvSpPr>
              <a:spLocks noChangeShapeType="1"/>
            </p:cNvSpPr>
            <p:nvPr/>
          </p:nvSpPr>
          <p:spPr bwMode="auto">
            <a:xfrm>
              <a:off x="2640" y="2832"/>
              <a:ext cx="672" cy="0"/>
            </a:xfrm>
            <a:prstGeom prst="line">
              <a:avLst/>
            </a:prstGeom>
            <a:noFill/>
            <a:ln w="28575">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2321" name="Line 105">
              <a:extLst>
                <a:ext uri="{FF2B5EF4-FFF2-40B4-BE49-F238E27FC236}">
                  <a16:creationId xmlns:a16="http://schemas.microsoft.com/office/drawing/2014/main" id="{8751BC53-7674-4813-AD77-B344E75FE0E8}"/>
                </a:ext>
              </a:extLst>
            </p:cNvPr>
            <p:cNvSpPr>
              <a:spLocks noChangeShapeType="1"/>
            </p:cNvSpPr>
            <p:nvPr/>
          </p:nvSpPr>
          <p:spPr bwMode="auto">
            <a:xfrm>
              <a:off x="4944" y="2832"/>
              <a:ext cx="672" cy="0"/>
            </a:xfrm>
            <a:prstGeom prst="line">
              <a:avLst/>
            </a:prstGeom>
            <a:noFill/>
            <a:ln w="28575">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2322" name="Line 106">
              <a:extLst>
                <a:ext uri="{FF2B5EF4-FFF2-40B4-BE49-F238E27FC236}">
                  <a16:creationId xmlns:a16="http://schemas.microsoft.com/office/drawing/2014/main" id="{0BE40FB1-6FCD-4561-A341-03E80551B368}"/>
                </a:ext>
              </a:extLst>
            </p:cNvPr>
            <p:cNvSpPr>
              <a:spLocks noChangeShapeType="1"/>
            </p:cNvSpPr>
            <p:nvPr/>
          </p:nvSpPr>
          <p:spPr bwMode="auto">
            <a:xfrm flipV="1">
              <a:off x="3840" y="2976"/>
              <a:ext cx="0" cy="528"/>
            </a:xfrm>
            <a:prstGeom prst="line">
              <a:avLst/>
            </a:prstGeom>
            <a:noFill/>
            <a:ln w="28575">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2323" name="Line 107">
              <a:extLst>
                <a:ext uri="{FF2B5EF4-FFF2-40B4-BE49-F238E27FC236}">
                  <a16:creationId xmlns:a16="http://schemas.microsoft.com/office/drawing/2014/main" id="{D37F15E3-3FB8-456F-B5C2-7C030AD54889}"/>
                </a:ext>
              </a:extLst>
            </p:cNvPr>
            <p:cNvSpPr>
              <a:spLocks noChangeShapeType="1"/>
            </p:cNvSpPr>
            <p:nvPr/>
          </p:nvSpPr>
          <p:spPr bwMode="auto">
            <a:xfrm flipV="1">
              <a:off x="4128" y="1728"/>
              <a:ext cx="0" cy="528"/>
            </a:xfrm>
            <a:prstGeom prst="line">
              <a:avLst/>
            </a:prstGeom>
            <a:noFill/>
            <a:ln w="28575">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2324" name="Line 108">
              <a:extLst>
                <a:ext uri="{FF2B5EF4-FFF2-40B4-BE49-F238E27FC236}">
                  <a16:creationId xmlns:a16="http://schemas.microsoft.com/office/drawing/2014/main" id="{8CAA7006-E870-4882-9FE7-02690BC81B7A}"/>
                </a:ext>
              </a:extLst>
            </p:cNvPr>
            <p:cNvSpPr>
              <a:spLocks noChangeShapeType="1"/>
            </p:cNvSpPr>
            <p:nvPr/>
          </p:nvSpPr>
          <p:spPr bwMode="auto">
            <a:xfrm>
              <a:off x="4368" y="2976"/>
              <a:ext cx="0" cy="528"/>
            </a:xfrm>
            <a:prstGeom prst="line">
              <a:avLst/>
            </a:prstGeom>
            <a:noFill/>
            <a:ln w="28575">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2325" name="Text Box 109">
              <a:extLst>
                <a:ext uri="{FF2B5EF4-FFF2-40B4-BE49-F238E27FC236}">
                  <a16:creationId xmlns:a16="http://schemas.microsoft.com/office/drawing/2014/main" id="{5A2A260C-2AA2-460B-8528-2562C9A8FFDC}"/>
                </a:ext>
              </a:extLst>
            </p:cNvPr>
            <p:cNvSpPr txBox="1">
              <a:spLocks noChangeArrowheads="1"/>
            </p:cNvSpPr>
            <p:nvPr/>
          </p:nvSpPr>
          <p:spPr bwMode="auto">
            <a:xfrm>
              <a:off x="3588" y="3050"/>
              <a:ext cx="254" cy="29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i="1">
                  <a:latin typeface="Times New Roman" panose="02020603050405020304" pitchFamily="18" charset="0"/>
                </a:rPr>
                <a:t>S</a:t>
              </a:r>
              <a:r>
                <a:rPr lang="en-US" altLang="en-US" sz="2400" i="1" baseline="-25000">
                  <a:latin typeface="Times New Roman" panose="02020603050405020304" pitchFamily="18" charset="0"/>
                </a:rPr>
                <a:t>i</a:t>
              </a:r>
            </a:p>
          </p:txBody>
        </p:sp>
        <p:sp>
          <p:nvSpPr>
            <p:cNvPr id="1122326" name="Text Box 110">
              <a:extLst>
                <a:ext uri="{FF2B5EF4-FFF2-40B4-BE49-F238E27FC236}">
                  <a16:creationId xmlns:a16="http://schemas.microsoft.com/office/drawing/2014/main" id="{8AD25344-886A-451A-AFD1-1894EBBF6713}"/>
                </a:ext>
              </a:extLst>
            </p:cNvPr>
            <p:cNvSpPr txBox="1">
              <a:spLocks noChangeArrowheads="1"/>
            </p:cNvSpPr>
            <p:nvPr/>
          </p:nvSpPr>
          <p:spPr bwMode="auto">
            <a:xfrm>
              <a:off x="4375" y="3072"/>
              <a:ext cx="254" cy="29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i="1">
                  <a:latin typeface="Times New Roman" panose="02020603050405020304" pitchFamily="18" charset="0"/>
                </a:rPr>
                <a:t>S</a:t>
              </a:r>
              <a:r>
                <a:rPr lang="en-US" altLang="en-US" sz="2400" i="1" baseline="-25000">
                  <a:latin typeface="Times New Roman" panose="02020603050405020304" pitchFamily="18" charset="0"/>
                </a:rPr>
                <a:t>i</a:t>
              </a:r>
            </a:p>
          </p:txBody>
        </p:sp>
        <p:sp>
          <p:nvSpPr>
            <p:cNvPr id="1122327" name="Text Box 111">
              <a:extLst>
                <a:ext uri="{FF2B5EF4-FFF2-40B4-BE49-F238E27FC236}">
                  <a16:creationId xmlns:a16="http://schemas.microsoft.com/office/drawing/2014/main" id="{9A75FAF1-B74E-48B7-913F-ADF9074340A1}"/>
                </a:ext>
              </a:extLst>
            </p:cNvPr>
            <p:cNvSpPr txBox="1">
              <a:spLocks noChangeArrowheads="1"/>
            </p:cNvSpPr>
            <p:nvPr/>
          </p:nvSpPr>
          <p:spPr bwMode="auto">
            <a:xfrm>
              <a:off x="3936" y="2544"/>
              <a:ext cx="432" cy="33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800" i="1">
                  <a:latin typeface="Times New Roman" panose="02020603050405020304" pitchFamily="18" charset="0"/>
                </a:rPr>
                <a:t>R</a:t>
              </a:r>
              <a:r>
                <a:rPr lang="en-US" altLang="en-US" sz="2800" i="1" baseline="-25000">
                  <a:latin typeface="Times New Roman" panose="02020603050405020304" pitchFamily="18" charset="0"/>
                </a:rPr>
                <a:t>i</a:t>
              </a:r>
            </a:p>
          </p:txBody>
        </p:sp>
        <p:sp>
          <p:nvSpPr>
            <p:cNvPr id="1122328" name="Text Box 112">
              <a:extLst>
                <a:ext uri="{FF2B5EF4-FFF2-40B4-BE49-F238E27FC236}">
                  <a16:creationId xmlns:a16="http://schemas.microsoft.com/office/drawing/2014/main" id="{6295C085-C8B0-4060-90CA-01DB9D35B51C}"/>
                </a:ext>
              </a:extLst>
            </p:cNvPr>
            <p:cNvSpPr txBox="1">
              <a:spLocks noChangeArrowheads="1"/>
            </p:cNvSpPr>
            <p:nvPr/>
          </p:nvSpPr>
          <p:spPr bwMode="auto">
            <a:xfrm>
              <a:off x="2695" y="2544"/>
              <a:ext cx="254" cy="29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i="1">
                  <a:latin typeface="Times New Roman" panose="02020603050405020304" pitchFamily="18" charset="0"/>
                </a:rPr>
                <a:t>u</a:t>
              </a:r>
              <a:r>
                <a:rPr lang="en-US" altLang="en-US" sz="2400" i="1" baseline="-25000">
                  <a:latin typeface="Times New Roman" panose="02020603050405020304" pitchFamily="18" charset="0"/>
                </a:rPr>
                <a:t>i</a:t>
              </a:r>
            </a:p>
          </p:txBody>
        </p:sp>
        <p:sp>
          <p:nvSpPr>
            <p:cNvPr id="1122329" name="Text Box 113">
              <a:extLst>
                <a:ext uri="{FF2B5EF4-FFF2-40B4-BE49-F238E27FC236}">
                  <a16:creationId xmlns:a16="http://schemas.microsoft.com/office/drawing/2014/main" id="{B52B5775-0F29-439E-B6BB-E5B306E9D7E5}"/>
                </a:ext>
              </a:extLst>
            </p:cNvPr>
            <p:cNvSpPr txBox="1">
              <a:spLocks noChangeArrowheads="1"/>
            </p:cNvSpPr>
            <p:nvPr/>
          </p:nvSpPr>
          <p:spPr bwMode="auto">
            <a:xfrm>
              <a:off x="5181" y="2544"/>
              <a:ext cx="254" cy="29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i="1">
                  <a:latin typeface="Times New Roman" panose="02020603050405020304" pitchFamily="18" charset="0"/>
                </a:rPr>
                <a:t>u</a:t>
              </a:r>
              <a:r>
                <a:rPr lang="en-US" altLang="en-US" sz="2400" i="1" baseline="-25000">
                  <a:latin typeface="Times New Roman" panose="02020603050405020304" pitchFamily="18" charset="0"/>
                </a:rPr>
                <a:t>i</a:t>
              </a:r>
            </a:p>
          </p:txBody>
        </p:sp>
        <p:sp>
          <p:nvSpPr>
            <p:cNvPr id="1122330" name="Text Box 114">
              <a:extLst>
                <a:ext uri="{FF2B5EF4-FFF2-40B4-BE49-F238E27FC236}">
                  <a16:creationId xmlns:a16="http://schemas.microsoft.com/office/drawing/2014/main" id="{B0CACAD7-7DD1-4903-900F-0AF86907AA84}"/>
                </a:ext>
              </a:extLst>
            </p:cNvPr>
            <p:cNvSpPr txBox="1">
              <a:spLocks noChangeArrowheads="1"/>
            </p:cNvSpPr>
            <p:nvPr/>
          </p:nvSpPr>
          <p:spPr bwMode="auto">
            <a:xfrm>
              <a:off x="3877" y="1824"/>
              <a:ext cx="254" cy="29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i="1">
                  <a:latin typeface="Times New Roman" panose="02020603050405020304" pitchFamily="18" charset="0"/>
                </a:rPr>
                <a:t>u</a:t>
              </a:r>
              <a:r>
                <a:rPr lang="en-US" altLang="en-US" sz="2400" i="1" baseline="-25000">
                  <a:latin typeface="Times New Roman" panose="02020603050405020304" pitchFamily="18" charset="0"/>
                </a:rPr>
                <a:t>i</a:t>
              </a:r>
            </a:p>
          </p:txBody>
        </p:sp>
        <p:sp>
          <p:nvSpPr>
            <p:cNvPr id="1122331" name="Line 115">
              <a:extLst>
                <a:ext uri="{FF2B5EF4-FFF2-40B4-BE49-F238E27FC236}">
                  <a16:creationId xmlns:a16="http://schemas.microsoft.com/office/drawing/2014/main" id="{14F38796-1A5A-47D3-885C-160A85A786E8}"/>
                </a:ext>
              </a:extLst>
            </p:cNvPr>
            <p:cNvSpPr>
              <a:spLocks noChangeShapeType="1"/>
            </p:cNvSpPr>
            <p:nvPr/>
          </p:nvSpPr>
          <p:spPr bwMode="auto">
            <a:xfrm>
              <a:off x="4224" y="1728"/>
              <a:ext cx="0" cy="528"/>
            </a:xfrm>
            <a:prstGeom prst="line">
              <a:avLst/>
            </a:prstGeom>
            <a:noFill/>
            <a:ln w="28575">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2332" name="Text Box 116">
              <a:extLst>
                <a:ext uri="{FF2B5EF4-FFF2-40B4-BE49-F238E27FC236}">
                  <a16:creationId xmlns:a16="http://schemas.microsoft.com/office/drawing/2014/main" id="{0FDE736F-311E-4489-B9D4-53EB74B8065A}"/>
                </a:ext>
              </a:extLst>
            </p:cNvPr>
            <p:cNvSpPr txBox="1">
              <a:spLocks noChangeArrowheads="1"/>
            </p:cNvSpPr>
            <p:nvPr/>
          </p:nvSpPr>
          <p:spPr bwMode="auto">
            <a:xfrm>
              <a:off x="2669" y="2832"/>
              <a:ext cx="286" cy="29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i="1">
                  <a:latin typeface="Times New Roman" panose="02020603050405020304" pitchFamily="18" charset="0"/>
                </a:rPr>
                <a:t>K</a:t>
              </a:r>
              <a:r>
                <a:rPr lang="en-US" altLang="en-US" sz="2400" i="1" baseline="-25000">
                  <a:latin typeface="Times New Roman" panose="02020603050405020304" pitchFamily="18" charset="0"/>
                </a:rPr>
                <a:t>i</a:t>
              </a:r>
            </a:p>
          </p:txBody>
        </p:sp>
        <p:sp>
          <p:nvSpPr>
            <p:cNvPr id="1122333" name="Text Box 117">
              <a:extLst>
                <a:ext uri="{FF2B5EF4-FFF2-40B4-BE49-F238E27FC236}">
                  <a16:creationId xmlns:a16="http://schemas.microsoft.com/office/drawing/2014/main" id="{7F4A4D2A-BCBD-4317-B533-7E699A9D43A9}"/>
                </a:ext>
              </a:extLst>
            </p:cNvPr>
            <p:cNvSpPr txBox="1">
              <a:spLocks noChangeArrowheads="1"/>
            </p:cNvSpPr>
            <p:nvPr/>
          </p:nvSpPr>
          <p:spPr bwMode="auto">
            <a:xfrm>
              <a:off x="5141" y="2832"/>
              <a:ext cx="286" cy="29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i="1">
                  <a:latin typeface="Times New Roman" panose="02020603050405020304" pitchFamily="18" charset="0"/>
                </a:rPr>
                <a:t>K</a:t>
              </a:r>
              <a:r>
                <a:rPr lang="en-US" altLang="en-US" sz="2400" i="1" baseline="-25000">
                  <a:latin typeface="Times New Roman" panose="02020603050405020304" pitchFamily="18" charset="0"/>
                </a:rPr>
                <a:t>i</a:t>
              </a:r>
            </a:p>
          </p:txBody>
        </p:sp>
        <p:sp>
          <p:nvSpPr>
            <p:cNvPr id="1122334" name="Text Box 118">
              <a:extLst>
                <a:ext uri="{FF2B5EF4-FFF2-40B4-BE49-F238E27FC236}">
                  <a16:creationId xmlns:a16="http://schemas.microsoft.com/office/drawing/2014/main" id="{32329D5C-E5B2-448C-855A-9690B7B23BDE}"/>
                </a:ext>
              </a:extLst>
            </p:cNvPr>
            <p:cNvSpPr txBox="1">
              <a:spLocks noChangeArrowheads="1"/>
            </p:cNvSpPr>
            <p:nvPr/>
          </p:nvSpPr>
          <p:spPr bwMode="auto">
            <a:xfrm>
              <a:off x="4229" y="1824"/>
              <a:ext cx="286" cy="29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2400" i="1">
                  <a:latin typeface="Times New Roman" panose="02020603050405020304" pitchFamily="18" charset="0"/>
                </a:rPr>
                <a:t>K</a:t>
              </a:r>
              <a:r>
                <a:rPr lang="en-US" altLang="en-US" sz="2400" i="1" baseline="-25000">
                  <a:latin typeface="Times New Roman" panose="02020603050405020304" pitchFamily="18" charset="0"/>
                </a:rPr>
                <a:t>i</a:t>
              </a:r>
            </a:p>
          </p:txBody>
        </p:sp>
        <p:sp>
          <p:nvSpPr>
            <p:cNvPr id="1122335" name="Oval 119">
              <a:extLst>
                <a:ext uri="{FF2B5EF4-FFF2-40B4-BE49-F238E27FC236}">
                  <a16:creationId xmlns:a16="http://schemas.microsoft.com/office/drawing/2014/main" id="{FA6F2829-802A-4DEB-BA80-A0887D583DE3}"/>
                </a:ext>
              </a:extLst>
            </p:cNvPr>
            <p:cNvSpPr>
              <a:spLocks noChangeArrowheads="1"/>
            </p:cNvSpPr>
            <p:nvPr/>
          </p:nvSpPr>
          <p:spPr bwMode="auto">
            <a:xfrm>
              <a:off x="2496" y="1680"/>
              <a:ext cx="3168" cy="2256"/>
            </a:xfrm>
            <a:prstGeom prst="ellipse">
              <a:avLst/>
            </a:prstGeom>
            <a:noFill/>
            <a:ln w="2857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grpSp>
      <p:sp>
        <p:nvSpPr>
          <p:cNvPr id="1122309" name="Line 120">
            <a:extLst>
              <a:ext uri="{FF2B5EF4-FFF2-40B4-BE49-F238E27FC236}">
                <a16:creationId xmlns:a16="http://schemas.microsoft.com/office/drawing/2014/main" id="{3C083409-0AC2-4573-8B72-D9E8F24E5369}"/>
              </a:ext>
            </a:extLst>
          </p:cNvPr>
          <p:cNvSpPr>
            <a:spLocks noChangeShapeType="1"/>
          </p:cNvSpPr>
          <p:nvPr/>
        </p:nvSpPr>
        <p:spPr bwMode="auto">
          <a:xfrm>
            <a:off x="1295400" y="3429000"/>
            <a:ext cx="3276600" cy="2057400"/>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310" name="Line 121">
            <a:extLst>
              <a:ext uri="{FF2B5EF4-FFF2-40B4-BE49-F238E27FC236}">
                <a16:creationId xmlns:a16="http://schemas.microsoft.com/office/drawing/2014/main" id="{2973C469-EE37-41BF-A478-4F6CA09904BF}"/>
              </a:ext>
            </a:extLst>
          </p:cNvPr>
          <p:cNvSpPr>
            <a:spLocks noChangeShapeType="1"/>
          </p:cNvSpPr>
          <p:nvPr/>
        </p:nvSpPr>
        <p:spPr bwMode="auto">
          <a:xfrm flipV="1">
            <a:off x="1371600" y="2667000"/>
            <a:ext cx="4876800" cy="533400"/>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122311" name="Picture 122">
            <a:extLst>
              <a:ext uri="{FF2B5EF4-FFF2-40B4-BE49-F238E27FC236}">
                <a16:creationId xmlns:a16="http://schemas.microsoft.com/office/drawing/2014/main" id="{4352F5DD-DCEE-4D60-9C79-AC6EF7AB6E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0600" y="1404938"/>
            <a:ext cx="4267200" cy="8048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122312" name="Text Box 123">
            <a:extLst>
              <a:ext uri="{FF2B5EF4-FFF2-40B4-BE49-F238E27FC236}">
                <a16:creationId xmlns:a16="http://schemas.microsoft.com/office/drawing/2014/main" id="{22887327-52B1-4121-A1AB-811746888982}"/>
              </a:ext>
            </a:extLst>
          </p:cNvPr>
          <p:cNvSpPr txBox="1">
            <a:spLocks noChangeArrowheads="1"/>
          </p:cNvSpPr>
          <p:nvPr/>
        </p:nvSpPr>
        <p:spPr bwMode="auto">
          <a:xfrm>
            <a:off x="304800" y="5053013"/>
            <a:ext cx="3429000" cy="11287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buClrTx/>
              <a:buSzTx/>
              <a:buFontTx/>
              <a:buNone/>
            </a:pPr>
            <a:r>
              <a:rPr lang="en-US" altLang="en-US" sz="1600" b="1"/>
              <a:t>Model Outputs: Hourly pollutant concentrations for every grid cell in the domain</a:t>
            </a:r>
          </a:p>
          <a:p>
            <a:pPr eaLnBrk="1" hangingPunct="1">
              <a:buClrTx/>
              <a:buSzTx/>
              <a:buFontTx/>
              <a:buChar char="–"/>
            </a:pPr>
            <a:r>
              <a:rPr lang="en-US" altLang="en-US" sz="1600" b="1"/>
              <a:t> Gases (ppm) and PM (</a:t>
            </a:r>
            <a:r>
              <a:rPr lang="en-US" altLang="en-US" sz="1600" b="1">
                <a:latin typeface="Symbol" panose="05050102010706020507" pitchFamily="18" charset="2"/>
              </a:rPr>
              <a:t>m</a:t>
            </a:r>
            <a:r>
              <a:rPr lang="en-US" altLang="en-US" sz="1600" b="1"/>
              <a:t>g/m</a:t>
            </a:r>
            <a:r>
              <a:rPr lang="en-US" altLang="en-US" sz="1600" b="1" baseline="30000"/>
              <a:t>3</a:t>
            </a:r>
            <a:r>
              <a:rPr lang="en-US" altLang="en-US" sz="1600" b="1"/>
              <a:t>)</a:t>
            </a:r>
          </a:p>
        </p:txBody>
      </p:sp>
      <p:sp>
        <p:nvSpPr>
          <p:cNvPr id="1122313" name="Slide Number Placeholder 2">
            <a:extLst>
              <a:ext uri="{FF2B5EF4-FFF2-40B4-BE49-F238E27FC236}">
                <a16:creationId xmlns:a16="http://schemas.microsoft.com/office/drawing/2014/main" id="{61B14EEF-6B93-4582-B5AE-128FA7BAA28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B26826E-CAE6-4791-8ACC-8ED64578DF21}" type="slidenum">
              <a:rPr lang="en-US" altLang="en-US" sz="1200">
                <a:solidFill>
                  <a:schemeClr val="bg2"/>
                </a:solidFill>
                <a:effectLst/>
              </a:rPr>
              <a:pPr algn="ctr" eaLnBrk="0" hangingPunct="0">
                <a:spcBef>
                  <a:spcPct val="0"/>
                </a:spcBef>
                <a:buClrTx/>
                <a:buSzTx/>
                <a:buFontTx/>
                <a:buNone/>
              </a:pPr>
              <a:t>332</a:t>
            </a:fld>
            <a:endParaRPr lang="en-US" altLang="en-US" sz="1200">
              <a:solidFill>
                <a:schemeClr val="bg2"/>
              </a:solidFill>
              <a:effectLst/>
            </a:endParaRPr>
          </a:p>
        </p:txBody>
      </p:sp>
    </p:spTree>
    <p:extLst>
      <p:ext uri="{BB962C8B-B14F-4D97-AF65-F5344CB8AC3E}">
        <p14:creationId xmlns:p14="http://schemas.microsoft.com/office/powerpoint/2010/main" val="2146676403"/>
      </p:ext>
    </p:extLst>
  </p:cSld>
  <p:clrMapOvr>
    <a:masterClrMapping/>
  </p:clrMapOvr>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4354" name="Rectangle 2">
            <a:extLst>
              <a:ext uri="{FF2B5EF4-FFF2-40B4-BE49-F238E27FC236}">
                <a16:creationId xmlns:a16="http://schemas.microsoft.com/office/drawing/2014/main" id="{CAF75FB6-B736-42A6-A5A4-5FBDBF4964EE}"/>
              </a:ext>
            </a:extLst>
          </p:cNvPr>
          <p:cNvSpPr>
            <a:spLocks noChangeArrowheads="1"/>
          </p:cNvSpPr>
          <p:nvPr/>
        </p:nvSpPr>
        <p:spPr bwMode="auto">
          <a:xfrm>
            <a:off x="1295400" y="1447800"/>
            <a:ext cx="41148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1800" b="1">
                <a:latin typeface="Georgia" panose="02040502050405020303" pitchFamily="18" charset="0"/>
              </a:rPr>
              <a:t>Max 8-hour O3 on June 12</a:t>
            </a:r>
            <a:br>
              <a:rPr lang="en-US" altLang="en-US" sz="1800" b="1">
                <a:latin typeface="Georgia" panose="02040502050405020303" pitchFamily="18" charset="0"/>
              </a:rPr>
            </a:br>
            <a:r>
              <a:rPr lang="en-US" altLang="en-US" sz="1800" b="1">
                <a:solidFill>
                  <a:srgbClr val="FF0000"/>
                </a:solidFill>
                <a:latin typeface="Georgia" panose="02040502050405020303" pitchFamily="18" charset="0"/>
              </a:rPr>
              <a:t>2002 Emissions</a:t>
            </a:r>
            <a:r>
              <a:rPr lang="en-US" altLang="en-US" sz="1800" b="1">
                <a:latin typeface="Georgia" panose="02040502050405020303" pitchFamily="18" charset="0"/>
              </a:rPr>
              <a:t> </a:t>
            </a:r>
          </a:p>
        </p:txBody>
      </p:sp>
      <p:pic>
        <p:nvPicPr>
          <p:cNvPr id="1124355" name="Picture 3">
            <a:extLst>
              <a:ext uri="{FF2B5EF4-FFF2-40B4-BE49-F238E27FC236}">
                <a16:creationId xmlns:a16="http://schemas.microsoft.com/office/drawing/2014/main" id="{BB0BE0CD-9ED8-4CD1-832F-5AE856C4EC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67200" y="2209800"/>
            <a:ext cx="4876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4356" name="Rectangle 4">
            <a:extLst>
              <a:ext uri="{FF2B5EF4-FFF2-40B4-BE49-F238E27FC236}">
                <a16:creationId xmlns:a16="http://schemas.microsoft.com/office/drawing/2014/main" id="{F9B29B54-EF4D-4327-978F-2ECE8F7FD2FA}"/>
              </a:ext>
            </a:extLst>
          </p:cNvPr>
          <p:cNvSpPr>
            <a:spLocks noChangeArrowheads="1"/>
          </p:cNvSpPr>
          <p:nvPr/>
        </p:nvSpPr>
        <p:spPr bwMode="auto">
          <a:xfrm>
            <a:off x="838200" y="152400"/>
            <a:ext cx="8077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4000" b="1">
                <a:latin typeface="Georgia" panose="02040502050405020303" pitchFamily="18" charset="0"/>
              </a:rPr>
              <a:t>Air Quality Modeling (CMAQ)</a:t>
            </a:r>
          </a:p>
        </p:txBody>
      </p:sp>
      <p:sp>
        <p:nvSpPr>
          <p:cNvPr id="1124357" name="Rectangle 5">
            <a:extLst>
              <a:ext uri="{FF2B5EF4-FFF2-40B4-BE49-F238E27FC236}">
                <a16:creationId xmlns:a16="http://schemas.microsoft.com/office/drawing/2014/main" id="{B3EA214B-2CF1-429A-8645-9553FC3BB1EA}"/>
              </a:ext>
            </a:extLst>
          </p:cNvPr>
          <p:cNvSpPr>
            <a:spLocks noChangeArrowheads="1"/>
          </p:cNvSpPr>
          <p:nvPr/>
        </p:nvSpPr>
        <p:spPr bwMode="auto">
          <a:xfrm>
            <a:off x="4953000" y="1447800"/>
            <a:ext cx="41148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1800" b="1">
                <a:latin typeface="Georgia" panose="02040502050405020303" pitchFamily="18" charset="0"/>
              </a:rPr>
              <a:t>Max 8-hour O3 on June 12</a:t>
            </a:r>
            <a:br>
              <a:rPr lang="en-US" altLang="en-US" sz="1800" b="1">
                <a:latin typeface="Georgia" panose="02040502050405020303" pitchFamily="18" charset="0"/>
              </a:rPr>
            </a:br>
            <a:r>
              <a:rPr lang="en-US" altLang="en-US" sz="1800" b="1">
                <a:solidFill>
                  <a:srgbClr val="FF0000"/>
                </a:solidFill>
                <a:latin typeface="Georgia" panose="02040502050405020303" pitchFamily="18" charset="0"/>
              </a:rPr>
              <a:t>2009 Emissions</a:t>
            </a:r>
            <a:r>
              <a:rPr lang="en-US" altLang="en-US" sz="1800" b="1">
                <a:latin typeface="Georgia" panose="02040502050405020303" pitchFamily="18" charset="0"/>
              </a:rPr>
              <a:t> </a:t>
            </a:r>
          </a:p>
        </p:txBody>
      </p:sp>
      <p:pic>
        <p:nvPicPr>
          <p:cNvPr id="1124358" name="Picture 6">
            <a:extLst>
              <a:ext uri="{FF2B5EF4-FFF2-40B4-BE49-F238E27FC236}">
                <a16:creationId xmlns:a16="http://schemas.microsoft.com/office/drawing/2014/main" id="{B0D53B86-4178-4A96-BA0C-0F0B8DD26C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2209800"/>
            <a:ext cx="4876800" cy="3770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4359" name="Slide Number Placeholder 1">
            <a:extLst>
              <a:ext uri="{FF2B5EF4-FFF2-40B4-BE49-F238E27FC236}">
                <a16:creationId xmlns:a16="http://schemas.microsoft.com/office/drawing/2014/main" id="{8DF98760-BF51-4642-A1EF-6E53A6544D3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10E2BC6-2F37-4667-A179-E2DDA5DC57F6}" type="slidenum">
              <a:rPr lang="en-US" altLang="en-US" sz="1200">
                <a:solidFill>
                  <a:schemeClr val="bg2"/>
                </a:solidFill>
                <a:effectLst/>
              </a:rPr>
              <a:pPr algn="ctr" eaLnBrk="0" hangingPunct="0">
                <a:spcBef>
                  <a:spcPct val="0"/>
                </a:spcBef>
                <a:buClrTx/>
                <a:buSzTx/>
                <a:buFontTx/>
                <a:buNone/>
              </a:pPr>
              <a:t>333</a:t>
            </a:fld>
            <a:endParaRPr lang="en-US" altLang="en-US" sz="1200">
              <a:solidFill>
                <a:schemeClr val="bg2"/>
              </a:solidFill>
              <a:effectLst/>
            </a:endParaRPr>
          </a:p>
        </p:txBody>
      </p:sp>
    </p:spTree>
    <p:extLst>
      <p:ext uri="{BB962C8B-B14F-4D97-AF65-F5344CB8AC3E}">
        <p14:creationId xmlns:p14="http://schemas.microsoft.com/office/powerpoint/2010/main" val="954298370"/>
      </p:ext>
    </p:extLst>
  </p:cSld>
  <p:clrMapOvr>
    <a:masterClrMapping/>
  </p:clrMapOvr>
  <p:transition advClick="0"/>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8738" name="Rectangle 2">
            <a:extLst>
              <a:ext uri="{FF2B5EF4-FFF2-40B4-BE49-F238E27FC236}">
                <a16:creationId xmlns:a16="http://schemas.microsoft.com/office/drawing/2014/main" id="{60F708B9-B230-4FB6-8C01-4DD6AF33F86A}"/>
              </a:ext>
            </a:extLst>
          </p:cNvPr>
          <p:cNvSpPr>
            <a:spLocks noGrp="1"/>
          </p:cNvSpPr>
          <p:nvPr>
            <p:ph type="ctrTitle" idx="4294967295"/>
          </p:nvPr>
        </p:nvSpPr>
        <p:spPr>
          <a:xfrm>
            <a:off x="685800" y="2286000"/>
            <a:ext cx="7772400" cy="1143000"/>
          </a:xfrm>
        </p:spPr>
        <p:txBody>
          <a:bodyPr anchorCtr="0"/>
          <a:lstStyle/>
          <a:p>
            <a:pPr eaLnBrk="1" hangingPunct="1">
              <a:defRPr/>
            </a:pPr>
            <a:r>
              <a:rPr lang="en-US" altLang="en-US" sz="7200"/>
              <a:t>Projected Ozone Attainment Status for 2009</a:t>
            </a:r>
          </a:p>
        </p:txBody>
      </p:sp>
      <p:sp>
        <p:nvSpPr>
          <p:cNvPr id="1126403" name="Slide Number Placeholder 1">
            <a:extLst>
              <a:ext uri="{FF2B5EF4-FFF2-40B4-BE49-F238E27FC236}">
                <a16:creationId xmlns:a16="http://schemas.microsoft.com/office/drawing/2014/main" id="{420DF95C-6960-4B0A-BF37-60212447933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189850D-6578-4578-92EC-0E8D7EB96017}" type="slidenum">
              <a:rPr lang="en-US" altLang="en-US" sz="1200">
                <a:solidFill>
                  <a:schemeClr val="bg2"/>
                </a:solidFill>
                <a:effectLst/>
              </a:rPr>
              <a:pPr algn="ctr" eaLnBrk="0" hangingPunct="0">
                <a:spcBef>
                  <a:spcPct val="0"/>
                </a:spcBef>
                <a:buClrTx/>
                <a:buSzTx/>
                <a:buFontTx/>
                <a:buNone/>
              </a:pPr>
              <a:t>334</a:t>
            </a:fld>
            <a:endParaRPr lang="en-US" altLang="en-US" sz="1200">
              <a:solidFill>
                <a:schemeClr val="bg2"/>
              </a:solidFill>
              <a:effectLst/>
            </a:endParaRPr>
          </a:p>
        </p:txBody>
      </p:sp>
    </p:spTree>
    <p:extLst>
      <p:ext uri="{BB962C8B-B14F-4D97-AF65-F5344CB8AC3E}">
        <p14:creationId xmlns:p14="http://schemas.microsoft.com/office/powerpoint/2010/main" val="2023007394"/>
      </p:ext>
    </p:extLst>
  </p:cSld>
  <p:clrMapOvr>
    <a:masterClrMapping/>
  </p:clrMapOvr>
  <p:transition advClick="0"/>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8450" name="Picture 2" descr="VISTAS_Ozone_00-04_DVB_max_per_county_no_Rich">
            <a:extLst>
              <a:ext uri="{FF2B5EF4-FFF2-40B4-BE49-F238E27FC236}">
                <a16:creationId xmlns:a16="http://schemas.microsoft.com/office/drawing/2014/main" id="{B5A020A0-E3E8-4975-9EE5-B8FC7760CAD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88757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699" name="Text Box 3">
            <a:extLst>
              <a:ext uri="{FF2B5EF4-FFF2-40B4-BE49-F238E27FC236}">
                <a16:creationId xmlns:a16="http://schemas.microsoft.com/office/drawing/2014/main" id="{E9C90CEC-C6F9-4E4B-8152-46865F40B0F4}"/>
              </a:ext>
            </a:extLst>
          </p:cNvPr>
          <p:cNvSpPr txBox="1">
            <a:spLocks noChangeArrowheads="1"/>
          </p:cNvSpPr>
          <p:nvPr/>
        </p:nvSpPr>
        <p:spPr bwMode="auto">
          <a:xfrm>
            <a:off x="5943600" y="3352800"/>
            <a:ext cx="1752600" cy="519113"/>
          </a:xfrm>
          <a:prstGeom prst="rect">
            <a:avLst/>
          </a:prstGeom>
          <a:solidFill>
            <a:schemeClr val="bg1"/>
          </a:solidFill>
          <a:ln w="9525">
            <a:noFill/>
            <a:miter lim="800000"/>
            <a:headEnd/>
            <a:tailEnd/>
          </a:ln>
          <a:effectLst/>
        </p:spPr>
        <p:txBody>
          <a:bodyPr>
            <a:spAutoFit/>
          </a:bodyPr>
          <a:lstStyle/>
          <a:p>
            <a:pPr algn="ctr" eaLnBrk="1" hangingPunct="1">
              <a:spcBef>
                <a:spcPct val="50000"/>
              </a:spcBef>
              <a:defRPr/>
            </a:pPr>
            <a:r>
              <a:rPr lang="en-US" sz="2800">
                <a:solidFill>
                  <a:srgbClr val="FF0000"/>
                </a:solidFill>
                <a:effectLst>
                  <a:outerShdw blurRad="38100" dist="38100" dir="2700000" algn="tl">
                    <a:srgbClr val="FFFFFF"/>
                  </a:outerShdw>
                </a:effectLst>
                <a:latin typeface="Arial" charset="0"/>
                <a:ea typeface="+mn-ea"/>
              </a:rPr>
              <a:t>2002</a:t>
            </a:r>
          </a:p>
        </p:txBody>
      </p:sp>
      <p:sp>
        <p:nvSpPr>
          <p:cNvPr id="1128452" name="Slide Number Placeholder 1">
            <a:extLst>
              <a:ext uri="{FF2B5EF4-FFF2-40B4-BE49-F238E27FC236}">
                <a16:creationId xmlns:a16="http://schemas.microsoft.com/office/drawing/2014/main" id="{8137CAA8-6950-4A8D-A500-61871F2DBF2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E218DC0-8D25-4AFD-90D6-332F5F248D32}" type="slidenum">
              <a:rPr lang="en-US" altLang="en-US" sz="1200">
                <a:solidFill>
                  <a:schemeClr val="bg2"/>
                </a:solidFill>
                <a:effectLst/>
              </a:rPr>
              <a:pPr algn="ctr" eaLnBrk="0" hangingPunct="0">
                <a:spcBef>
                  <a:spcPct val="0"/>
                </a:spcBef>
                <a:buClrTx/>
                <a:buSzTx/>
                <a:buFontTx/>
                <a:buNone/>
              </a:pPr>
              <a:t>335</a:t>
            </a:fld>
            <a:endParaRPr lang="en-US" altLang="en-US" sz="1200">
              <a:solidFill>
                <a:schemeClr val="bg2"/>
              </a:solidFill>
              <a:effectLst/>
            </a:endParaRPr>
          </a:p>
        </p:txBody>
      </p:sp>
    </p:spTree>
    <p:extLst>
      <p:ext uri="{BB962C8B-B14F-4D97-AF65-F5344CB8AC3E}">
        <p14:creationId xmlns:p14="http://schemas.microsoft.com/office/powerpoint/2010/main" val="3745854755"/>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0498" name="Picture 2" descr="VISTAS_Ozone_2009_DVF_max_per_county_no_Rich">
            <a:extLst>
              <a:ext uri="{FF2B5EF4-FFF2-40B4-BE49-F238E27FC236}">
                <a16:creationId xmlns:a16="http://schemas.microsoft.com/office/drawing/2014/main" id="{09A52667-44F8-4E17-A88D-16308E6F85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8288" y="0"/>
            <a:ext cx="88757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723" name="Text Box 3">
            <a:extLst>
              <a:ext uri="{FF2B5EF4-FFF2-40B4-BE49-F238E27FC236}">
                <a16:creationId xmlns:a16="http://schemas.microsoft.com/office/drawing/2014/main" id="{BC0D0B1F-E9A4-450A-95B7-B9B8CC7B2A08}"/>
              </a:ext>
            </a:extLst>
          </p:cNvPr>
          <p:cNvSpPr txBox="1">
            <a:spLocks noChangeArrowheads="1"/>
          </p:cNvSpPr>
          <p:nvPr/>
        </p:nvSpPr>
        <p:spPr bwMode="auto">
          <a:xfrm>
            <a:off x="5943600" y="3352800"/>
            <a:ext cx="1752600" cy="519113"/>
          </a:xfrm>
          <a:prstGeom prst="rect">
            <a:avLst/>
          </a:prstGeom>
          <a:solidFill>
            <a:schemeClr val="bg1"/>
          </a:solidFill>
          <a:ln w="9525">
            <a:noFill/>
            <a:miter lim="800000"/>
            <a:headEnd/>
            <a:tailEnd/>
          </a:ln>
          <a:effectLst/>
        </p:spPr>
        <p:txBody>
          <a:bodyPr>
            <a:spAutoFit/>
          </a:bodyPr>
          <a:lstStyle/>
          <a:p>
            <a:pPr algn="ctr" eaLnBrk="1" hangingPunct="1">
              <a:spcBef>
                <a:spcPct val="50000"/>
              </a:spcBef>
              <a:defRPr/>
            </a:pPr>
            <a:r>
              <a:rPr lang="en-US" sz="2800">
                <a:solidFill>
                  <a:srgbClr val="FF0000"/>
                </a:solidFill>
                <a:effectLst>
                  <a:outerShdw blurRad="38100" dist="38100" dir="2700000" algn="tl">
                    <a:srgbClr val="FFFFFF"/>
                  </a:outerShdw>
                </a:effectLst>
                <a:latin typeface="Arial" charset="0"/>
                <a:ea typeface="+mn-ea"/>
              </a:rPr>
              <a:t>2009</a:t>
            </a:r>
          </a:p>
        </p:txBody>
      </p:sp>
      <p:sp>
        <p:nvSpPr>
          <p:cNvPr id="1130500" name="Slide Number Placeholder 1">
            <a:extLst>
              <a:ext uri="{FF2B5EF4-FFF2-40B4-BE49-F238E27FC236}">
                <a16:creationId xmlns:a16="http://schemas.microsoft.com/office/drawing/2014/main" id="{597BE233-C900-46AB-AEF0-7DADC83745C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4FD7AAE-10AE-45A1-B6D5-E2CCC47BB58A}" type="slidenum">
              <a:rPr lang="en-US" altLang="en-US" sz="1200">
                <a:solidFill>
                  <a:schemeClr val="bg2"/>
                </a:solidFill>
                <a:effectLst/>
              </a:rPr>
              <a:pPr algn="ctr" eaLnBrk="0" hangingPunct="0">
                <a:spcBef>
                  <a:spcPct val="0"/>
                </a:spcBef>
                <a:buClrTx/>
                <a:buSzTx/>
                <a:buFontTx/>
                <a:buNone/>
              </a:pPr>
              <a:t>336</a:t>
            </a:fld>
            <a:endParaRPr lang="en-US" altLang="en-US" sz="1200">
              <a:solidFill>
                <a:schemeClr val="bg2"/>
              </a:solidFill>
              <a:effectLst/>
            </a:endParaRPr>
          </a:p>
        </p:txBody>
      </p:sp>
    </p:spTree>
    <p:extLst>
      <p:ext uri="{BB962C8B-B14F-4D97-AF65-F5344CB8AC3E}">
        <p14:creationId xmlns:p14="http://schemas.microsoft.com/office/powerpoint/2010/main" val="2818465886"/>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10" name="Rectangle 2">
            <a:extLst>
              <a:ext uri="{FF2B5EF4-FFF2-40B4-BE49-F238E27FC236}">
                <a16:creationId xmlns:a16="http://schemas.microsoft.com/office/drawing/2014/main" id="{E1D9A087-4459-4033-90F9-D5D565E0027D}"/>
              </a:ext>
            </a:extLst>
          </p:cNvPr>
          <p:cNvSpPr>
            <a:spLocks noGrp="1"/>
          </p:cNvSpPr>
          <p:nvPr>
            <p:ph type="title" idx="4294967295"/>
          </p:nvPr>
        </p:nvSpPr>
        <p:spPr>
          <a:xfrm>
            <a:off x="1066800" y="76200"/>
            <a:ext cx="7772400" cy="838200"/>
          </a:xfrm>
        </p:spPr>
        <p:txBody>
          <a:bodyPr anchorCtr="0"/>
          <a:lstStyle/>
          <a:p>
            <a:pPr eaLnBrk="1" hangingPunct="1">
              <a:defRPr/>
            </a:pPr>
            <a:r>
              <a:rPr lang="en-US" altLang="en-US"/>
              <a:t>Future Ozone Concentrations</a:t>
            </a:r>
          </a:p>
        </p:txBody>
      </p:sp>
      <p:sp>
        <p:nvSpPr>
          <p:cNvPr id="1132547" name="Text Box 3">
            <a:extLst>
              <a:ext uri="{FF2B5EF4-FFF2-40B4-BE49-F238E27FC236}">
                <a16:creationId xmlns:a16="http://schemas.microsoft.com/office/drawing/2014/main" id="{31579536-4DDD-4B52-BC58-AE327C42C6DB}"/>
              </a:ext>
            </a:extLst>
          </p:cNvPr>
          <p:cNvSpPr txBox="1">
            <a:spLocks noChangeArrowheads="1"/>
          </p:cNvSpPr>
          <p:nvPr/>
        </p:nvSpPr>
        <p:spPr bwMode="auto">
          <a:xfrm>
            <a:off x="2743200" y="762000"/>
            <a:ext cx="4191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buClrTx/>
              <a:buSzTx/>
              <a:buFontTx/>
              <a:buNone/>
            </a:pPr>
            <a:r>
              <a:rPr lang="en-US" altLang="en-US" sz="2000" b="1"/>
              <a:t>(BaseG2 emissions)</a:t>
            </a:r>
            <a:endParaRPr lang="en-US" altLang="en-US" sz="2000" b="1" baseline="-25000"/>
          </a:p>
        </p:txBody>
      </p:sp>
      <p:pic>
        <p:nvPicPr>
          <p:cNvPr id="1132548" name="Picture 4">
            <a:extLst>
              <a:ext uri="{FF2B5EF4-FFF2-40B4-BE49-F238E27FC236}">
                <a16:creationId xmlns:a16="http://schemas.microsoft.com/office/drawing/2014/main" id="{98C0D224-9855-4355-8821-EE7D7F31D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219200"/>
            <a:ext cx="8763000" cy="505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2549" name="Slide Number Placeholder 1">
            <a:extLst>
              <a:ext uri="{FF2B5EF4-FFF2-40B4-BE49-F238E27FC236}">
                <a16:creationId xmlns:a16="http://schemas.microsoft.com/office/drawing/2014/main" id="{4339D582-25C8-4C0B-A1F9-C3FC1C00839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D1DCAA9-2805-43C2-977D-BA876D23A749}" type="slidenum">
              <a:rPr lang="en-US" altLang="en-US" sz="1200">
                <a:solidFill>
                  <a:schemeClr val="bg2"/>
                </a:solidFill>
                <a:effectLst/>
              </a:rPr>
              <a:pPr algn="ctr" eaLnBrk="0" hangingPunct="0">
                <a:spcBef>
                  <a:spcPct val="0"/>
                </a:spcBef>
                <a:buClrTx/>
                <a:buSzTx/>
                <a:buFontTx/>
                <a:buNone/>
              </a:pPr>
              <a:t>337</a:t>
            </a:fld>
            <a:endParaRPr lang="en-US" altLang="en-US" sz="1200">
              <a:solidFill>
                <a:schemeClr val="bg2"/>
              </a:solidFill>
              <a:effectLst/>
            </a:endParaRPr>
          </a:p>
        </p:txBody>
      </p:sp>
    </p:spTree>
    <p:extLst>
      <p:ext uri="{BB962C8B-B14F-4D97-AF65-F5344CB8AC3E}">
        <p14:creationId xmlns:p14="http://schemas.microsoft.com/office/powerpoint/2010/main" val="87829281"/>
      </p:ext>
    </p:extLst>
  </p:cSld>
  <p:clrMapOvr>
    <a:masterClrMapping/>
  </p:clrMapOvr>
  <p:transition advClick="0"/>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33BF8A-BB71-496B-9354-C47EDDD198D4}"/>
              </a:ext>
            </a:extLst>
          </p:cNvPr>
          <p:cNvSpPr>
            <a:spLocks noGrp="1"/>
          </p:cNvSpPr>
          <p:nvPr>
            <p:ph type="title"/>
          </p:nvPr>
        </p:nvSpPr>
        <p:spPr/>
        <p:txBody>
          <a:bodyPr/>
          <a:lstStyle/>
          <a:p>
            <a:r>
              <a:rPr lang="en-US"/>
              <a:t>Discussion</a:t>
            </a:r>
          </a:p>
        </p:txBody>
      </p:sp>
      <p:sp>
        <p:nvSpPr>
          <p:cNvPr id="3" name="Content Placeholder 2">
            <a:extLst>
              <a:ext uri="{FF2B5EF4-FFF2-40B4-BE49-F238E27FC236}">
                <a16:creationId xmlns:a16="http://schemas.microsoft.com/office/drawing/2014/main" id="{ED5443C0-32F9-4D43-9A25-6AE41660CCCC}"/>
              </a:ext>
            </a:extLst>
          </p:cNvPr>
          <p:cNvSpPr>
            <a:spLocks noGrp="1"/>
          </p:cNvSpPr>
          <p:nvPr>
            <p:ph idx="1"/>
          </p:nvPr>
        </p:nvSpPr>
        <p:spPr/>
        <p:txBody>
          <a:bodyPr/>
          <a:lstStyle/>
          <a:p>
            <a:r>
              <a:rPr lang="en-US"/>
              <a:t>How were permit terms and conditions helpful to development of the State’s SIP?</a:t>
            </a:r>
          </a:p>
        </p:txBody>
      </p:sp>
      <p:sp>
        <p:nvSpPr>
          <p:cNvPr id="4" name="Slide Number Placeholder 3">
            <a:extLst>
              <a:ext uri="{FF2B5EF4-FFF2-40B4-BE49-F238E27FC236}">
                <a16:creationId xmlns:a16="http://schemas.microsoft.com/office/drawing/2014/main" id="{87701194-1A5D-468D-BFCC-69C518E7652E}"/>
              </a:ext>
            </a:extLst>
          </p:cNvPr>
          <p:cNvSpPr>
            <a:spLocks noGrp="1"/>
          </p:cNvSpPr>
          <p:nvPr>
            <p:ph type="sldNum" sz="quarter" idx="12"/>
          </p:nvPr>
        </p:nvSpPr>
        <p:spPr/>
        <p:txBody>
          <a:bodyPr/>
          <a:lstStyle/>
          <a:p>
            <a:fld id="{1F333893-AED4-4285-99FE-66EF6CDDAB4C}" type="slidenum">
              <a:rPr lang="en-US" altLang="en-US"/>
              <a:pPr/>
              <a:t>338</a:t>
            </a:fld>
            <a:endParaRPr lang="en-US"/>
          </a:p>
        </p:txBody>
      </p:sp>
    </p:spTree>
    <p:extLst>
      <p:ext uri="{BB962C8B-B14F-4D97-AF65-F5344CB8AC3E}">
        <p14:creationId xmlns:p14="http://schemas.microsoft.com/office/powerpoint/2010/main" val="3640110096"/>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22013-E08A-4DFB-B599-9970FABC5C09}"/>
              </a:ext>
            </a:extLst>
          </p:cNvPr>
          <p:cNvSpPr>
            <a:spLocks noGrp="1"/>
          </p:cNvSpPr>
          <p:nvPr>
            <p:ph type="title"/>
          </p:nvPr>
        </p:nvSpPr>
        <p:spPr/>
        <p:txBody>
          <a:bodyPr/>
          <a:lstStyle/>
          <a:p>
            <a:r>
              <a:rPr lang="en-US"/>
              <a:t>QUESTIONS</a:t>
            </a:r>
          </a:p>
        </p:txBody>
      </p:sp>
      <p:pic>
        <p:nvPicPr>
          <p:cNvPr id="6" name="Content Placeholder 5">
            <a:extLst>
              <a:ext uri="{FF2B5EF4-FFF2-40B4-BE49-F238E27FC236}">
                <a16:creationId xmlns:a16="http://schemas.microsoft.com/office/drawing/2014/main" id="{15C3BEE9-AC3B-4105-BAFB-2B47081FF7CB}"/>
              </a:ext>
            </a:extLst>
          </p:cNvPr>
          <p:cNvPicPr>
            <a:picLocks noGrp="1" noChangeAspect="1"/>
          </p:cNvPicPr>
          <p:nvPr>
            <p:ph idx="1"/>
          </p:nvPr>
        </p:nvPicPr>
        <p:blipFill>
          <a:blip r:embed="rId2">
            <a:extLst>
              <a:ext uri="{837473B0-CC2E-450A-ABE3-18F120FF3D39}">
                <a1611:picAttrSrcUrl xmlns:a1611="http://schemas.microsoft.com/office/drawing/2016/11/main" r:id="rId3"/>
              </a:ext>
            </a:extLst>
          </a:blip>
          <a:stretch>
            <a:fillRect/>
          </a:stretch>
        </p:blipFill>
        <p:spPr>
          <a:xfrm>
            <a:off x="1066800" y="1568450"/>
            <a:ext cx="6802549" cy="4525963"/>
          </a:xfrm>
        </p:spPr>
      </p:pic>
      <p:sp>
        <p:nvSpPr>
          <p:cNvPr id="4" name="Slide Number Placeholder 3">
            <a:extLst>
              <a:ext uri="{FF2B5EF4-FFF2-40B4-BE49-F238E27FC236}">
                <a16:creationId xmlns:a16="http://schemas.microsoft.com/office/drawing/2014/main" id="{D32687CD-CA2C-4138-8DB2-21CD679EFF3E}"/>
              </a:ext>
            </a:extLst>
          </p:cNvPr>
          <p:cNvSpPr>
            <a:spLocks noGrp="1"/>
          </p:cNvSpPr>
          <p:nvPr>
            <p:ph type="sldNum" sz="quarter" idx="12"/>
          </p:nvPr>
        </p:nvSpPr>
        <p:spPr/>
        <p:txBody>
          <a:bodyPr/>
          <a:lstStyle/>
          <a:p>
            <a:fld id="{1F333893-AED4-4285-99FE-66EF6CDDAB4C}" type="slidenum">
              <a:rPr lang="en-US" altLang="en-US" smtClean="0"/>
              <a:pPr/>
              <a:t>339</a:t>
            </a:fld>
            <a:endParaRPr lang="en-US" altLang="en-US"/>
          </a:p>
        </p:txBody>
      </p:sp>
    </p:spTree>
    <p:extLst>
      <p:ext uri="{BB962C8B-B14F-4D97-AF65-F5344CB8AC3E}">
        <p14:creationId xmlns:p14="http://schemas.microsoft.com/office/powerpoint/2010/main" val="301996436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2450" name="Title 1">
            <a:extLst>
              <a:ext uri="{FF2B5EF4-FFF2-40B4-BE49-F238E27FC236}">
                <a16:creationId xmlns:a16="http://schemas.microsoft.com/office/drawing/2014/main" id="{29B6F847-09FF-4685-9D91-8B235998B0D8}"/>
              </a:ext>
            </a:extLst>
          </p:cNvPr>
          <p:cNvSpPr>
            <a:spLocks noGrp="1"/>
          </p:cNvSpPr>
          <p:nvPr>
            <p:ph type="title" idx="4294967295"/>
          </p:nvPr>
        </p:nvSpPr>
        <p:spPr>
          <a:xfrm>
            <a:off x="762000" y="228600"/>
            <a:ext cx="7583488" cy="990600"/>
          </a:xfrm>
        </p:spPr>
        <p:txBody>
          <a:bodyPr anchor="b" anchorCtr="0"/>
          <a:lstStyle/>
          <a:p>
            <a:pPr eaLnBrk="1" hangingPunct="1">
              <a:defRPr/>
            </a:pPr>
            <a:r>
              <a:rPr lang="en-US" altLang="en-US" sz="4000" b="1"/>
              <a:t>What is Non-attainment? </a:t>
            </a:r>
          </a:p>
        </p:txBody>
      </p:sp>
      <p:sp>
        <p:nvSpPr>
          <p:cNvPr id="232451" name="Content Placeholder 2">
            <a:extLst>
              <a:ext uri="{FF2B5EF4-FFF2-40B4-BE49-F238E27FC236}">
                <a16:creationId xmlns:a16="http://schemas.microsoft.com/office/drawing/2014/main" id="{12C553C3-7FAF-471C-AE42-F0F1A2111BF6}"/>
              </a:ext>
            </a:extLst>
          </p:cNvPr>
          <p:cNvSpPr>
            <a:spLocks noGrp="1"/>
          </p:cNvSpPr>
          <p:nvPr>
            <p:ph idx="4294967295"/>
          </p:nvPr>
        </p:nvSpPr>
        <p:spPr>
          <a:xfrm>
            <a:off x="762000" y="1828800"/>
            <a:ext cx="7583488" cy="4589463"/>
          </a:xfrm>
        </p:spPr>
        <p:txBody>
          <a:bodyPr/>
          <a:lstStyle/>
          <a:p>
            <a:pPr eaLnBrk="1" hangingPunct="1">
              <a:defRPr/>
            </a:pPr>
            <a:r>
              <a:rPr lang="en-US" altLang="en-US" sz="3700"/>
              <a:t>If ambient air quality is “dirtier” than the standards, the area is designated as </a:t>
            </a:r>
            <a:r>
              <a:rPr lang="en-US" altLang="en-US" sz="3700" u="sng"/>
              <a:t>non-attainment</a:t>
            </a:r>
          </a:p>
          <a:p>
            <a:pPr eaLnBrk="1" hangingPunct="1">
              <a:defRPr/>
            </a:pPr>
            <a:r>
              <a:rPr lang="en-US" altLang="en-US" sz="3700"/>
              <a:t>Degrees of non-attainment</a:t>
            </a:r>
          </a:p>
          <a:p>
            <a:pPr eaLnBrk="1" hangingPunct="1">
              <a:defRPr/>
            </a:pPr>
            <a:r>
              <a:rPr lang="en-US" altLang="en-US" sz="3700"/>
              <a:t>Designation is pollutant-specific</a:t>
            </a:r>
          </a:p>
          <a:p>
            <a:pPr eaLnBrk="1" hangingPunct="1">
              <a:defRPr/>
            </a:pPr>
            <a:endParaRPr lang="en-US" altLang="en-US">
              <a:latin typeface="Comic Sans MS" pitchFamily="66" charset="0"/>
            </a:endParaRPr>
          </a:p>
        </p:txBody>
      </p:sp>
      <p:cxnSp>
        <p:nvCxnSpPr>
          <p:cNvPr id="4" name="Straight Connector 3">
            <a:extLst>
              <a:ext uri="{FF2B5EF4-FFF2-40B4-BE49-F238E27FC236}">
                <a16:creationId xmlns:a16="http://schemas.microsoft.com/office/drawing/2014/main" id="{BDFA7D40-513A-4B3B-8C13-49694DC23002}"/>
              </a:ext>
            </a:extLst>
          </p:cNvPr>
          <p:cNvCxnSpPr/>
          <p:nvPr/>
        </p:nvCxnSpPr>
        <p:spPr>
          <a:xfrm flipV="1">
            <a:off x="457200" y="1384300"/>
            <a:ext cx="8364538"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65893" name="Slide Number Placeholder 1">
            <a:extLst>
              <a:ext uri="{FF2B5EF4-FFF2-40B4-BE49-F238E27FC236}">
                <a16:creationId xmlns:a16="http://schemas.microsoft.com/office/drawing/2014/main" id="{F5D8314F-14E1-4878-8C69-E41F6528A61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24D3426-D462-418D-8E04-18FE052F3D66}" type="slidenum">
              <a:rPr lang="en-US" altLang="en-US" sz="1200">
                <a:solidFill>
                  <a:srgbClr val="008AE8"/>
                </a:solidFill>
                <a:effectLst/>
              </a:rPr>
              <a:pPr algn="ctr" eaLnBrk="0" hangingPunct="0">
                <a:spcBef>
                  <a:spcPct val="0"/>
                </a:spcBef>
                <a:buClrTx/>
                <a:buSzTx/>
                <a:buFontTx/>
                <a:buNone/>
              </a:pPr>
              <a:t>34</a:t>
            </a:fld>
            <a:endParaRPr lang="en-US" altLang="en-US" sz="1200">
              <a:solidFill>
                <a:srgbClr val="008AE8"/>
              </a:solidFill>
              <a:effectLst/>
            </a:endParaRPr>
          </a:p>
        </p:txBody>
      </p:sp>
    </p:spTree>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6" name="Rectangle 2">
            <a:extLst>
              <a:ext uri="{FF2B5EF4-FFF2-40B4-BE49-F238E27FC236}">
                <a16:creationId xmlns:a16="http://schemas.microsoft.com/office/drawing/2014/main" id="{88916A9A-A611-4613-9A0A-E75DDC46B068}"/>
              </a:ext>
            </a:extLst>
          </p:cNvPr>
          <p:cNvSpPr>
            <a:spLocks noGrp="1"/>
          </p:cNvSpPr>
          <p:nvPr>
            <p:ph type="title" idx="4294967295"/>
          </p:nvPr>
        </p:nvSpPr>
        <p:spPr/>
        <p:txBody>
          <a:bodyPr anchorCtr="0"/>
          <a:lstStyle/>
          <a:p>
            <a:pPr eaLnBrk="1" hangingPunct="1">
              <a:defRPr/>
            </a:pPr>
            <a:r>
              <a:rPr lang="en-US" altLang="en-US" sz="4000" b="1"/>
              <a:t>Lesson Objectives</a:t>
            </a:r>
          </a:p>
        </p:txBody>
      </p:sp>
      <p:sp>
        <p:nvSpPr>
          <p:cNvPr id="595971" name="Rectangle 3">
            <a:extLst>
              <a:ext uri="{FF2B5EF4-FFF2-40B4-BE49-F238E27FC236}">
                <a16:creationId xmlns:a16="http://schemas.microsoft.com/office/drawing/2014/main" id="{F724E005-40A9-463A-80BF-8E30DEC574CB}"/>
              </a:ext>
            </a:extLst>
          </p:cNvPr>
          <p:cNvSpPr>
            <a:spLocks noGrp="1"/>
          </p:cNvSpPr>
          <p:nvPr>
            <p:ph type="body" idx="4294967295"/>
          </p:nvPr>
        </p:nvSpPr>
        <p:spPr>
          <a:xfrm>
            <a:off x="301626" y="1649412"/>
            <a:ext cx="8077200" cy="3989388"/>
          </a:xfrm>
        </p:spPr>
        <p:txBody>
          <a:bodyPr/>
          <a:lstStyle/>
          <a:p>
            <a:pPr eaLnBrk="1" hangingPunct="1">
              <a:defRPr/>
            </a:pPr>
            <a:r>
              <a:rPr lang="en-US" altLang="en-US" sz="3600"/>
              <a:t>Provide an overview of Modeling &amp; Inventories</a:t>
            </a:r>
          </a:p>
          <a:p>
            <a:pPr marL="914400" lvl="1" indent="-457200" eaLnBrk="1" hangingPunct="1">
              <a:buFont typeface="Arial" pitchFamily="34" charset="0"/>
              <a:buChar char="•"/>
              <a:defRPr/>
            </a:pPr>
            <a:r>
              <a:rPr lang="en-US" altLang="en-US" sz="2400"/>
              <a:t>Uses and Reasons</a:t>
            </a:r>
          </a:p>
          <a:p>
            <a:pPr marL="914400" lvl="1" indent="-457200" eaLnBrk="1" hangingPunct="1">
              <a:buFont typeface="Arial" pitchFamily="34" charset="0"/>
              <a:buChar char="•"/>
              <a:defRPr/>
            </a:pPr>
            <a:r>
              <a:rPr lang="en-US" altLang="en-US" sz="2400"/>
              <a:t>Benefits</a:t>
            </a:r>
          </a:p>
          <a:p>
            <a:pPr marL="914400" lvl="1" indent="-457200" eaLnBrk="1" hangingPunct="1">
              <a:buFont typeface="Arial" pitchFamily="34" charset="0"/>
              <a:buChar char="•"/>
              <a:defRPr/>
            </a:pPr>
            <a:r>
              <a:rPr lang="en-US" altLang="en-US" sz="2400"/>
              <a:t>Limitations</a:t>
            </a:r>
          </a:p>
          <a:p>
            <a:pPr marL="914400" lvl="1" indent="-457200" eaLnBrk="1" hangingPunct="1">
              <a:buFont typeface="Arial" pitchFamily="34" charset="0"/>
              <a:buChar char="•"/>
              <a:defRPr/>
            </a:pPr>
            <a:r>
              <a:rPr lang="en-US" altLang="en-US" sz="2400"/>
              <a:t>Factors Affecting Models</a:t>
            </a:r>
          </a:p>
          <a:p>
            <a:pPr marL="914400" lvl="1" indent="-457200" eaLnBrk="1" hangingPunct="1">
              <a:buFont typeface="Arial" pitchFamily="34" charset="0"/>
              <a:buChar char="•"/>
              <a:defRPr/>
            </a:pPr>
            <a:r>
              <a:rPr lang="en-US" altLang="en-US" sz="2400"/>
              <a:t>Types of Models</a:t>
            </a:r>
          </a:p>
          <a:p>
            <a:pPr marL="914400" lvl="1" indent="-457200" eaLnBrk="1" hangingPunct="1">
              <a:defRPr/>
            </a:pPr>
            <a:endParaRPr lang="en-US" altLang="en-US"/>
          </a:p>
        </p:txBody>
      </p:sp>
      <p:pic>
        <p:nvPicPr>
          <p:cNvPr id="1028100" name="Picture 2">
            <a:extLst>
              <a:ext uri="{FF2B5EF4-FFF2-40B4-BE49-F238E27FC236}">
                <a16:creationId xmlns:a16="http://schemas.microsoft.com/office/drawing/2014/main" id="{0359AC63-C88C-49E3-83A4-F7EA7810C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8101" name="Slide Number Placeholder 1">
            <a:extLst>
              <a:ext uri="{FF2B5EF4-FFF2-40B4-BE49-F238E27FC236}">
                <a16:creationId xmlns:a16="http://schemas.microsoft.com/office/drawing/2014/main" id="{BF198A39-D374-46D7-8545-B7A4DDEAD1F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BC934A5-BD60-4666-89F6-8C8144675C0B}" type="slidenum">
              <a:rPr lang="en-US" altLang="en-US" sz="1200">
                <a:solidFill>
                  <a:schemeClr val="bg2"/>
                </a:solidFill>
                <a:effectLst/>
              </a:rPr>
              <a:pPr algn="ctr" eaLnBrk="0" hangingPunct="0">
                <a:spcBef>
                  <a:spcPct val="0"/>
                </a:spcBef>
                <a:buClrTx/>
                <a:buSzTx/>
                <a:buFontTx/>
                <a:buNone/>
              </a:pPr>
              <a:t>340</a:t>
            </a:fld>
            <a:endParaRPr lang="en-US" altLang="en-US" sz="1200">
              <a:solidFill>
                <a:schemeClr val="bg2"/>
              </a:solidFill>
              <a:effectLst/>
            </a:endParaRPr>
          </a:p>
        </p:txBody>
      </p:sp>
    </p:spTree>
    <p:extLst>
      <p:ext uri="{BB962C8B-B14F-4D97-AF65-F5344CB8AC3E}">
        <p14:creationId xmlns:p14="http://schemas.microsoft.com/office/powerpoint/2010/main" val="3981770033"/>
      </p:ext>
    </p:extLst>
  </p:cSld>
  <p:clrMapOvr>
    <a:masterClrMapping/>
  </p:clrMapOvr>
  <p:transition/>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Rectangle 2">
            <a:extLst>
              <a:ext uri="{FF2B5EF4-FFF2-40B4-BE49-F238E27FC236}">
                <a16:creationId xmlns:a16="http://schemas.microsoft.com/office/drawing/2014/main" id="{07D1B36C-C272-48D1-B434-C075DBF20EAE}"/>
              </a:ext>
            </a:extLst>
          </p:cNvPr>
          <p:cNvSpPr>
            <a:spLocks noGrp="1"/>
          </p:cNvSpPr>
          <p:nvPr>
            <p:ph type="title" idx="4294967295"/>
          </p:nvPr>
        </p:nvSpPr>
        <p:spPr/>
        <p:txBody>
          <a:bodyPr anchorCtr="0"/>
          <a:lstStyle/>
          <a:p>
            <a:pPr eaLnBrk="1" hangingPunct="1">
              <a:defRPr/>
            </a:pPr>
            <a:r>
              <a:rPr lang="en-US" altLang="en-US" sz="4000" b="1"/>
              <a:t>Overview</a:t>
            </a:r>
          </a:p>
        </p:txBody>
      </p:sp>
      <p:sp>
        <p:nvSpPr>
          <p:cNvPr id="580611" name="Rectangle 3">
            <a:extLst>
              <a:ext uri="{FF2B5EF4-FFF2-40B4-BE49-F238E27FC236}">
                <a16:creationId xmlns:a16="http://schemas.microsoft.com/office/drawing/2014/main" id="{DABE133E-3FD1-4390-987B-F531AA69E72D}"/>
              </a:ext>
            </a:extLst>
          </p:cNvPr>
          <p:cNvSpPr>
            <a:spLocks noGrp="1"/>
          </p:cNvSpPr>
          <p:nvPr>
            <p:ph type="body" idx="4294967295"/>
          </p:nvPr>
        </p:nvSpPr>
        <p:spPr>
          <a:xfrm>
            <a:off x="723900" y="1594449"/>
            <a:ext cx="7848600" cy="5044363"/>
          </a:xfrm>
        </p:spPr>
        <p:txBody>
          <a:bodyPr>
            <a:normAutofit lnSpcReduction="10000"/>
          </a:bodyPr>
          <a:lstStyle/>
          <a:p>
            <a:pPr eaLnBrk="1" hangingPunct="1">
              <a:defRPr/>
            </a:pPr>
            <a:r>
              <a:rPr lang="en-US" altLang="en-US"/>
              <a:t>Models use mathematical and numerical techniques to :</a:t>
            </a:r>
          </a:p>
          <a:p>
            <a:pPr lvl="1" eaLnBrk="1" hangingPunct="1">
              <a:defRPr/>
            </a:pPr>
            <a:r>
              <a:rPr lang="en-US" altLang="en-US"/>
              <a:t>Simulate physical and chemical processes that affect air pollutants</a:t>
            </a:r>
          </a:p>
          <a:p>
            <a:pPr lvl="1" eaLnBrk="1" hangingPunct="1">
              <a:defRPr/>
            </a:pPr>
            <a:r>
              <a:rPr lang="en-US" altLang="en-US"/>
              <a:t>Predict concentrations of pollutants of interest</a:t>
            </a:r>
          </a:p>
          <a:p>
            <a:pPr eaLnBrk="1" hangingPunct="1">
              <a:defRPr/>
            </a:pPr>
            <a:r>
              <a:rPr lang="en-US" altLang="en-US"/>
              <a:t>Based on input related to</a:t>
            </a:r>
          </a:p>
          <a:p>
            <a:pPr lvl="1" eaLnBrk="1" hangingPunct="1">
              <a:defRPr/>
            </a:pPr>
            <a:r>
              <a:rPr lang="en-US" altLang="en-US"/>
              <a:t>Meteorological data</a:t>
            </a:r>
          </a:p>
          <a:p>
            <a:pPr lvl="1" eaLnBrk="1" hangingPunct="1">
              <a:defRPr/>
            </a:pPr>
            <a:r>
              <a:rPr lang="en-US" altLang="en-US"/>
              <a:t>Source information</a:t>
            </a:r>
          </a:p>
          <a:p>
            <a:pPr lvl="1" eaLnBrk="1" hangingPunct="1">
              <a:defRPr/>
            </a:pPr>
            <a:r>
              <a:rPr lang="en-US" altLang="en-US"/>
              <a:t>Type of pollutant</a:t>
            </a:r>
          </a:p>
        </p:txBody>
      </p:sp>
      <p:pic>
        <p:nvPicPr>
          <p:cNvPr id="1030148" name="Picture 2">
            <a:extLst>
              <a:ext uri="{FF2B5EF4-FFF2-40B4-BE49-F238E27FC236}">
                <a16:creationId xmlns:a16="http://schemas.microsoft.com/office/drawing/2014/main" id="{93E505C2-0C27-4159-BF87-870CFC9BEA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830" y="1392837"/>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0149" name="Slide Number Placeholder 1">
            <a:extLst>
              <a:ext uri="{FF2B5EF4-FFF2-40B4-BE49-F238E27FC236}">
                <a16:creationId xmlns:a16="http://schemas.microsoft.com/office/drawing/2014/main" id="{A5E3AE84-CF4A-46EF-8034-76C93D5A99B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51C89E1-C33D-4061-A345-35A0C1151A57}" type="slidenum">
              <a:rPr lang="en-US" altLang="en-US" sz="1200">
                <a:solidFill>
                  <a:schemeClr val="bg2"/>
                </a:solidFill>
                <a:effectLst/>
              </a:rPr>
              <a:pPr algn="ctr" eaLnBrk="0" hangingPunct="0">
                <a:spcBef>
                  <a:spcPct val="0"/>
                </a:spcBef>
                <a:buClrTx/>
                <a:buSzTx/>
                <a:buFontTx/>
                <a:buNone/>
              </a:pPr>
              <a:t>341</a:t>
            </a:fld>
            <a:endParaRPr lang="en-US" altLang="en-US" sz="1200">
              <a:solidFill>
                <a:schemeClr val="bg2"/>
              </a:solidFill>
              <a:effectLst/>
            </a:endParaRPr>
          </a:p>
        </p:txBody>
      </p:sp>
    </p:spTree>
    <p:extLst>
      <p:ext uri="{BB962C8B-B14F-4D97-AF65-F5344CB8AC3E}">
        <p14:creationId xmlns:p14="http://schemas.microsoft.com/office/powerpoint/2010/main" val="4162685427"/>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4" name="Rectangle 2">
            <a:extLst>
              <a:ext uri="{FF2B5EF4-FFF2-40B4-BE49-F238E27FC236}">
                <a16:creationId xmlns:a16="http://schemas.microsoft.com/office/drawing/2014/main" id="{498CB322-CD58-4AFA-B0CC-22736ADE5654}"/>
              </a:ext>
            </a:extLst>
          </p:cNvPr>
          <p:cNvSpPr>
            <a:spLocks noGrp="1"/>
          </p:cNvSpPr>
          <p:nvPr>
            <p:ph type="body" idx="4294967295"/>
          </p:nvPr>
        </p:nvSpPr>
        <p:spPr>
          <a:xfrm>
            <a:off x="779463" y="1417607"/>
            <a:ext cx="7583487" cy="4372184"/>
          </a:xfrm>
        </p:spPr>
        <p:txBody>
          <a:bodyPr/>
          <a:lstStyle/>
          <a:p>
            <a:pPr marL="609600" indent="-609600" eaLnBrk="1" hangingPunct="1">
              <a:lnSpc>
                <a:spcPct val="90000"/>
              </a:lnSpc>
              <a:defRPr/>
            </a:pPr>
            <a:r>
              <a:rPr lang="en-US" altLang="en-US" sz="2400"/>
              <a:t>Used by agencies tasked with controlling air quality</a:t>
            </a:r>
          </a:p>
          <a:p>
            <a:pPr marL="609600" indent="-609600" eaLnBrk="1" hangingPunct="1">
              <a:lnSpc>
                <a:spcPct val="90000"/>
              </a:lnSpc>
              <a:defRPr/>
            </a:pPr>
            <a:r>
              <a:rPr lang="en-US" altLang="en-US" sz="2400"/>
              <a:t>Identify source contributions to air pollution problems</a:t>
            </a:r>
          </a:p>
          <a:p>
            <a:pPr marL="609600" indent="-609600" eaLnBrk="1" hangingPunct="1">
              <a:lnSpc>
                <a:spcPct val="90000"/>
              </a:lnSpc>
              <a:defRPr/>
            </a:pPr>
            <a:r>
              <a:rPr lang="en-US" altLang="en-US" sz="2400"/>
              <a:t>Verify that emissions from a new or modified source will not cause or contribute to a violation of air quality standards or PSD increment and/or adversely affect human health and the environment</a:t>
            </a:r>
          </a:p>
          <a:p>
            <a:pPr marL="609600" indent="-609600" eaLnBrk="1" hangingPunct="1">
              <a:lnSpc>
                <a:spcPct val="90000"/>
              </a:lnSpc>
              <a:defRPr/>
            </a:pPr>
            <a:r>
              <a:rPr lang="en-US" altLang="en-US" sz="2400"/>
              <a:t>Assist in the design of control strategies</a:t>
            </a:r>
          </a:p>
          <a:p>
            <a:pPr marL="609600" indent="-609600">
              <a:lnSpc>
                <a:spcPct val="90000"/>
              </a:lnSpc>
              <a:defRPr/>
            </a:pPr>
            <a:r>
              <a:rPr lang="en-US" altLang="en-US" sz="2400"/>
              <a:t>Determine emission limits from stacks that are greater than GEP</a:t>
            </a:r>
          </a:p>
          <a:p>
            <a:pPr marL="990600" lvl="1" indent="-533400" eaLnBrk="1" hangingPunct="1">
              <a:lnSpc>
                <a:spcPct val="90000"/>
              </a:lnSpc>
              <a:buFont typeface="Wingdings" panose="05000000000000000000" pitchFamily="2" charset="2"/>
              <a:buChar char="l"/>
              <a:defRPr/>
            </a:pPr>
            <a:endParaRPr lang="en-US" altLang="en-US" sz="2000"/>
          </a:p>
          <a:p>
            <a:pPr marL="609600" indent="-609600" eaLnBrk="1" hangingPunct="1">
              <a:lnSpc>
                <a:spcPct val="90000"/>
              </a:lnSpc>
              <a:buNone/>
              <a:defRPr/>
            </a:pPr>
            <a:endParaRPr lang="en-US" altLang="en-US" sz="2400"/>
          </a:p>
        </p:txBody>
      </p:sp>
      <p:sp>
        <p:nvSpPr>
          <p:cNvPr id="581635" name="Rectangle 3">
            <a:extLst>
              <a:ext uri="{FF2B5EF4-FFF2-40B4-BE49-F238E27FC236}">
                <a16:creationId xmlns:a16="http://schemas.microsoft.com/office/drawing/2014/main" id="{399C98EE-1BC1-4DDA-B870-64135026C739}"/>
              </a:ext>
            </a:extLst>
          </p:cNvPr>
          <p:cNvSpPr>
            <a:spLocks noGrp="1"/>
          </p:cNvSpPr>
          <p:nvPr>
            <p:ph type="title" idx="4294967295"/>
          </p:nvPr>
        </p:nvSpPr>
        <p:spPr>
          <a:xfrm>
            <a:off x="457200" y="277814"/>
            <a:ext cx="8229600" cy="958640"/>
          </a:xfrm>
        </p:spPr>
        <p:txBody>
          <a:bodyPr anchorCtr="0"/>
          <a:lstStyle/>
          <a:p>
            <a:pPr eaLnBrk="1" hangingPunct="1">
              <a:defRPr/>
            </a:pPr>
            <a:r>
              <a:rPr lang="en-US" altLang="en-US" sz="4000" b="1"/>
              <a:t>Uses and Reasons</a:t>
            </a:r>
          </a:p>
        </p:txBody>
      </p:sp>
      <p:pic>
        <p:nvPicPr>
          <p:cNvPr id="1032196" name="Picture 2">
            <a:extLst>
              <a:ext uri="{FF2B5EF4-FFF2-40B4-BE49-F238E27FC236}">
                <a16:creationId xmlns:a16="http://schemas.microsoft.com/office/drawing/2014/main" id="{07456CA0-6DCB-4BCD-A733-68AAAD001E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6777" y="1236453"/>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2197" name="Slide Number Placeholder 1">
            <a:extLst>
              <a:ext uri="{FF2B5EF4-FFF2-40B4-BE49-F238E27FC236}">
                <a16:creationId xmlns:a16="http://schemas.microsoft.com/office/drawing/2014/main" id="{04745157-9FAE-4AD6-B11B-9C9E47F9BC3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A619E08-43D5-4841-8562-31946A300F63}" type="slidenum">
              <a:rPr lang="en-US" altLang="en-US" sz="1200">
                <a:solidFill>
                  <a:schemeClr val="bg2"/>
                </a:solidFill>
                <a:effectLst/>
              </a:rPr>
              <a:pPr algn="ctr" eaLnBrk="0" hangingPunct="0">
                <a:spcBef>
                  <a:spcPct val="0"/>
                </a:spcBef>
                <a:buClrTx/>
                <a:buSzTx/>
                <a:buFontTx/>
                <a:buNone/>
              </a:pPr>
              <a:t>342</a:t>
            </a:fld>
            <a:endParaRPr lang="en-US" altLang="en-US" sz="1200">
              <a:solidFill>
                <a:schemeClr val="bg2"/>
              </a:solidFill>
              <a:effectLst/>
            </a:endParaRPr>
          </a:p>
        </p:txBody>
      </p:sp>
    </p:spTree>
    <p:extLst>
      <p:ext uri="{BB962C8B-B14F-4D97-AF65-F5344CB8AC3E}">
        <p14:creationId xmlns:p14="http://schemas.microsoft.com/office/powerpoint/2010/main" val="2115117079"/>
      </p:ext>
    </p:extLst>
  </p:cSld>
  <p:clrMapOvr>
    <a:masterClrMapping/>
  </p:clrMapOvr>
  <p:transition/>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2">
            <a:extLst>
              <a:ext uri="{FF2B5EF4-FFF2-40B4-BE49-F238E27FC236}">
                <a16:creationId xmlns:a16="http://schemas.microsoft.com/office/drawing/2014/main" id="{50D55624-42A0-4BB0-A058-935B15BEFD03}"/>
              </a:ext>
            </a:extLst>
          </p:cNvPr>
          <p:cNvSpPr>
            <a:spLocks noGrp="1"/>
          </p:cNvSpPr>
          <p:nvPr>
            <p:ph type="title" idx="4294967295"/>
          </p:nvPr>
        </p:nvSpPr>
        <p:spPr>
          <a:xfrm>
            <a:off x="457200" y="178579"/>
            <a:ext cx="8229600" cy="1139825"/>
          </a:xfrm>
        </p:spPr>
        <p:txBody>
          <a:bodyPr anchorCtr="0"/>
          <a:lstStyle/>
          <a:p>
            <a:pPr eaLnBrk="1" hangingPunct="1">
              <a:defRPr/>
            </a:pPr>
            <a:r>
              <a:rPr lang="en-US" altLang="en-US" sz="4000" b="1"/>
              <a:t>Benefits</a:t>
            </a:r>
          </a:p>
        </p:txBody>
      </p:sp>
      <p:sp>
        <p:nvSpPr>
          <p:cNvPr id="582659" name="Rectangle 3">
            <a:extLst>
              <a:ext uri="{FF2B5EF4-FFF2-40B4-BE49-F238E27FC236}">
                <a16:creationId xmlns:a16="http://schemas.microsoft.com/office/drawing/2014/main" id="{758ED502-E42A-40D2-9C0F-0B1E8C3DB7B0}"/>
              </a:ext>
            </a:extLst>
          </p:cNvPr>
          <p:cNvSpPr>
            <a:spLocks noGrp="1"/>
          </p:cNvSpPr>
          <p:nvPr>
            <p:ph type="body" idx="4294967295"/>
          </p:nvPr>
        </p:nvSpPr>
        <p:spPr>
          <a:xfrm>
            <a:off x="685800" y="1466850"/>
            <a:ext cx="8229600" cy="5353050"/>
          </a:xfrm>
        </p:spPr>
        <p:txBody>
          <a:bodyPr/>
          <a:lstStyle/>
          <a:p>
            <a:pPr eaLnBrk="1" hangingPunct="1">
              <a:lnSpc>
                <a:spcPct val="90000"/>
              </a:lnSpc>
              <a:defRPr/>
            </a:pPr>
            <a:r>
              <a:rPr lang="en-US" altLang="en-US" sz="2800"/>
              <a:t>Predict future concentrations from multiple sources</a:t>
            </a:r>
          </a:p>
          <a:p>
            <a:pPr eaLnBrk="1" hangingPunct="1">
              <a:lnSpc>
                <a:spcPct val="90000"/>
              </a:lnSpc>
              <a:defRPr/>
            </a:pPr>
            <a:r>
              <a:rPr lang="en-US" altLang="en-US" sz="2800"/>
              <a:t>Capture peak concentrations (design values)</a:t>
            </a:r>
          </a:p>
          <a:p>
            <a:pPr eaLnBrk="1" hangingPunct="1">
              <a:lnSpc>
                <a:spcPct val="90000"/>
              </a:lnSpc>
              <a:defRPr/>
            </a:pPr>
            <a:r>
              <a:rPr lang="en-US" altLang="en-US" sz="2800"/>
              <a:t>Determine contribution from proposed or existing sources</a:t>
            </a:r>
          </a:p>
          <a:p>
            <a:pPr eaLnBrk="1" hangingPunct="1">
              <a:lnSpc>
                <a:spcPct val="90000"/>
              </a:lnSpc>
              <a:defRPr/>
            </a:pPr>
            <a:r>
              <a:rPr lang="en-US" altLang="en-US" sz="2800"/>
              <a:t>Only modeling can determine the emission limit for a proposed source</a:t>
            </a:r>
          </a:p>
          <a:p>
            <a:pPr eaLnBrk="1" hangingPunct="1">
              <a:lnSpc>
                <a:spcPct val="90000"/>
              </a:lnSpc>
              <a:defRPr/>
            </a:pPr>
            <a:r>
              <a:rPr lang="en-US" altLang="en-US" sz="2800"/>
              <a:t>Faster turn-around than monitoring </a:t>
            </a:r>
          </a:p>
          <a:p>
            <a:pPr eaLnBrk="1" hangingPunct="1">
              <a:lnSpc>
                <a:spcPct val="90000"/>
              </a:lnSpc>
              <a:defRPr/>
            </a:pPr>
            <a:r>
              <a:rPr lang="en-US" altLang="en-US" sz="2800"/>
              <a:t>Monitoring tools may be unavailable</a:t>
            </a:r>
          </a:p>
          <a:p>
            <a:pPr lvl="1" eaLnBrk="1" hangingPunct="1">
              <a:lnSpc>
                <a:spcPct val="90000"/>
              </a:lnSpc>
              <a:defRPr/>
            </a:pPr>
            <a:r>
              <a:rPr lang="en-US" altLang="en-US" sz="2400"/>
              <a:t>methodology </a:t>
            </a:r>
          </a:p>
          <a:p>
            <a:pPr lvl="1" eaLnBrk="1" hangingPunct="1">
              <a:lnSpc>
                <a:spcPct val="90000"/>
              </a:lnSpc>
              <a:defRPr/>
            </a:pPr>
            <a:r>
              <a:rPr lang="en-US" altLang="en-US" sz="2400"/>
              <a:t>instruments </a:t>
            </a:r>
          </a:p>
        </p:txBody>
      </p:sp>
      <p:pic>
        <p:nvPicPr>
          <p:cNvPr id="1034244" name="Picture 2">
            <a:extLst>
              <a:ext uri="{FF2B5EF4-FFF2-40B4-BE49-F238E27FC236}">
                <a16:creationId xmlns:a16="http://schemas.microsoft.com/office/drawing/2014/main" id="{29874FF9-28F1-4F51-A223-E2FE3C300E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32739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245" name="Slide Number Placeholder 1">
            <a:extLst>
              <a:ext uri="{FF2B5EF4-FFF2-40B4-BE49-F238E27FC236}">
                <a16:creationId xmlns:a16="http://schemas.microsoft.com/office/drawing/2014/main" id="{27B8F0E6-8B90-45EB-AA88-C7993DB4441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639685A-5757-47B8-96D7-BBC5760E0115}" type="slidenum">
              <a:rPr lang="en-US" altLang="en-US" sz="1200">
                <a:solidFill>
                  <a:schemeClr val="bg2"/>
                </a:solidFill>
                <a:effectLst/>
              </a:rPr>
              <a:pPr algn="ctr" eaLnBrk="0" hangingPunct="0">
                <a:spcBef>
                  <a:spcPct val="0"/>
                </a:spcBef>
                <a:buClrTx/>
                <a:buSzTx/>
                <a:buFontTx/>
                <a:buNone/>
              </a:pPr>
              <a:t>343</a:t>
            </a:fld>
            <a:endParaRPr lang="en-US" altLang="en-US" sz="1200">
              <a:solidFill>
                <a:schemeClr val="bg2"/>
              </a:solidFill>
              <a:effectLst/>
            </a:endParaRPr>
          </a:p>
        </p:txBody>
      </p:sp>
    </p:spTree>
    <p:extLst>
      <p:ext uri="{BB962C8B-B14F-4D97-AF65-F5344CB8AC3E}">
        <p14:creationId xmlns:p14="http://schemas.microsoft.com/office/powerpoint/2010/main" val="4268041219"/>
      </p:ext>
    </p:extLst>
  </p:cSld>
  <p:clrMapOvr>
    <a:masterClrMapping/>
  </p:clrMapOvr>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2" name="Rectangle 2">
            <a:extLst>
              <a:ext uri="{FF2B5EF4-FFF2-40B4-BE49-F238E27FC236}">
                <a16:creationId xmlns:a16="http://schemas.microsoft.com/office/drawing/2014/main" id="{858374D1-B1DB-4484-B52F-D37C20944EDB}"/>
              </a:ext>
            </a:extLst>
          </p:cNvPr>
          <p:cNvSpPr>
            <a:spLocks noGrp="1"/>
          </p:cNvSpPr>
          <p:nvPr>
            <p:ph type="title" idx="4294967295"/>
          </p:nvPr>
        </p:nvSpPr>
        <p:spPr>
          <a:xfrm>
            <a:off x="779463" y="390525"/>
            <a:ext cx="7583487" cy="1044575"/>
          </a:xfrm>
        </p:spPr>
        <p:txBody>
          <a:bodyPr anchorCtr="0"/>
          <a:lstStyle/>
          <a:p>
            <a:pPr eaLnBrk="1" hangingPunct="1">
              <a:defRPr/>
            </a:pPr>
            <a:r>
              <a:rPr lang="en-US" altLang="en-US" sz="4000" b="1"/>
              <a:t>Most Common Types of Models</a:t>
            </a:r>
          </a:p>
        </p:txBody>
      </p:sp>
      <p:sp>
        <p:nvSpPr>
          <p:cNvPr id="583683" name="Rectangle 3">
            <a:extLst>
              <a:ext uri="{FF2B5EF4-FFF2-40B4-BE49-F238E27FC236}">
                <a16:creationId xmlns:a16="http://schemas.microsoft.com/office/drawing/2014/main" id="{F71FF4EF-BB9C-48AC-B471-B6F4213AFA94}"/>
              </a:ext>
            </a:extLst>
          </p:cNvPr>
          <p:cNvSpPr>
            <a:spLocks noGrp="1"/>
          </p:cNvSpPr>
          <p:nvPr>
            <p:ph type="body" idx="4294967295"/>
          </p:nvPr>
        </p:nvSpPr>
        <p:spPr>
          <a:xfrm>
            <a:off x="766325" y="1600200"/>
            <a:ext cx="7442200" cy="4867275"/>
          </a:xfrm>
        </p:spPr>
        <p:txBody>
          <a:bodyPr/>
          <a:lstStyle/>
          <a:p>
            <a:pPr algn="l" rtl="0" fontAlgn="base">
              <a:buFont typeface="Arial" panose="020B0604020202020204" pitchFamily="34" charset="0"/>
              <a:buChar char="•"/>
            </a:pPr>
            <a:r>
              <a:rPr lang="en-US" sz="2000" b="1" i="0" u="none" strike="noStrike">
                <a:solidFill>
                  <a:srgbClr val="FFFFFF"/>
                </a:solidFill>
                <a:effectLst/>
                <a:latin typeface="Arial" panose="020B0604020202020204" pitchFamily="34" charset="0"/>
              </a:rPr>
              <a:t>Screen</a:t>
            </a:r>
            <a:r>
              <a:rPr lang="en-US" sz="2000" b="1" i="0">
                <a:solidFill>
                  <a:srgbClr val="FFFFFF"/>
                </a:solidFill>
                <a:effectLst/>
                <a:latin typeface="Arial" panose="020B0604020202020204" pitchFamily="34" charset="0"/>
              </a:rPr>
              <a:t>​ing</a:t>
            </a:r>
          </a:p>
          <a:p>
            <a:pPr algn="l" rtl="0" fontAlgn="base">
              <a:buFont typeface="Arial" panose="020B0604020202020204" pitchFamily="34" charset="0"/>
              <a:buChar char="•"/>
            </a:pPr>
            <a:r>
              <a:rPr lang="en-US" sz="2000" b="1" i="0" u="none" strike="noStrike">
                <a:effectLst/>
                <a:latin typeface="Arial" panose="020B0604020202020204" pitchFamily="34" charset="0"/>
              </a:rPr>
              <a:t>Dispersion</a:t>
            </a:r>
            <a:r>
              <a:rPr lang="en-US" sz="2000" b="0" i="0" u="none" strike="noStrike">
                <a:effectLst/>
                <a:latin typeface="Arial" panose="020B0604020202020204" pitchFamily="34" charset="0"/>
              </a:rPr>
              <a:t> </a:t>
            </a:r>
            <a:r>
              <a:rPr lang="en-US" sz="2000" b="0" i="0">
                <a:effectLst/>
                <a:latin typeface="Arial" panose="020B0604020202020204" pitchFamily="34" charset="0"/>
              </a:rPr>
              <a:t>​</a:t>
            </a:r>
          </a:p>
          <a:p>
            <a:pPr lvl="1">
              <a:buFont typeface="Arial" panose="020B0604020202020204" pitchFamily="34" charset="0"/>
              <a:buChar char="•"/>
            </a:pPr>
            <a:r>
              <a:rPr lang="en-US" sz="1800" b="0" i="0" u="none" strike="noStrike">
                <a:effectLst/>
                <a:latin typeface="Arial" panose="020B0604020202020204" pitchFamily="34" charset="0"/>
              </a:rPr>
              <a:t>Near Field - Gaussian</a:t>
            </a:r>
            <a:r>
              <a:rPr lang="en-US" sz="1800" b="0" i="0">
                <a:effectLst/>
                <a:latin typeface="Arial" panose="020B0604020202020204" pitchFamily="34" charset="0"/>
              </a:rPr>
              <a:t>​, steady state</a:t>
            </a:r>
          </a:p>
          <a:p>
            <a:pPr lvl="1">
              <a:buFont typeface="Arial" panose="020B0604020202020204" pitchFamily="34" charset="0"/>
              <a:buChar char="•"/>
            </a:pPr>
            <a:r>
              <a:rPr lang="en-US" sz="1800" b="0" i="0" u="none" strike="noStrike">
                <a:effectLst/>
                <a:latin typeface="Arial" panose="020B0604020202020204" pitchFamily="34" charset="0"/>
              </a:rPr>
              <a:t>High resolution</a:t>
            </a:r>
            <a:r>
              <a:rPr lang="en-US" sz="1800" b="0" i="0">
                <a:effectLst/>
                <a:latin typeface="Arial" panose="020B0604020202020204" pitchFamily="34" charset="0"/>
              </a:rPr>
              <a:t>​</a:t>
            </a:r>
          </a:p>
          <a:p>
            <a:pPr lvl="1">
              <a:buFont typeface="Arial" panose="020B0604020202020204" pitchFamily="34" charset="0"/>
              <a:buChar char="•"/>
            </a:pPr>
            <a:r>
              <a:rPr lang="en-US" sz="1800">
                <a:effectLst/>
                <a:latin typeface="Arial" panose="020B0604020202020204" pitchFamily="34" charset="0"/>
              </a:rPr>
              <a:t>Single or multiple sources</a:t>
            </a:r>
            <a:endParaRPr lang="en-US" sz="1800" b="0" i="0">
              <a:effectLst/>
              <a:latin typeface="Arial" panose="020B0604020202020204" pitchFamily="34" charset="0"/>
            </a:endParaRPr>
          </a:p>
          <a:p>
            <a:pPr algn="l" rtl="0" fontAlgn="base">
              <a:buFont typeface="Arial" panose="020B0604020202020204" pitchFamily="34" charset="0"/>
              <a:buChar char="•"/>
            </a:pPr>
            <a:r>
              <a:rPr lang="en-US" sz="2000" b="1" i="0" u="none" strike="noStrike">
                <a:effectLst/>
                <a:latin typeface="Arial" panose="020B0604020202020204" pitchFamily="34" charset="0"/>
              </a:rPr>
              <a:t>Photochemical </a:t>
            </a:r>
            <a:r>
              <a:rPr lang="en-US" sz="2000" b="1" i="0">
                <a:effectLst/>
                <a:latin typeface="Arial" panose="020B0604020202020204" pitchFamily="34" charset="0"/>
              </a:rPr>
              <a:t>​</a:t>
            </a:r>
          </a:p>
          <a:p>
            <a:pPr lvl="1">
              <a:buFont typeface="Arial" panose="020B0604020202020204" pitchFamily="34" charset="0"/>
              <a:buChar char="•"/>
            </a:pPr>
            <a:r>
              <a:rPr lang="en-US" sz="1800">
                <a:effectLst/>
                <a:latin typeface="Arial"/>
              </a:rPr>
              <a:t>Long Range Grid </a:t>
            </a:r>
            <a:r>
              <a:rPr lang="en-US" sz="1800" b="0" i="0" u="none" strike="noStrike">
                <a:effectLst/>
                <a:latin typeface="Arial"/>
              </a:rPr>
              <a:t>Models</a:t>
            </a:r>
            <a:r>
              <a:rPr lang="en-US" sz="1800" b="0" i="0">
                <a:effectLst/>
                <a:latin typeface="Arial"/>
              </a:rPr>
              <a:t>​</a:t>
            </a:r>
          </a:p>
          <a:p>
            <a:pPr lvl="1">
              <a:buFont typeface="Arial" panose="020B0604020202020204" pitchFamily="34" charset="0"/>
              <a:buChar char="•"/>
            </a:pPr>
            <a:r>
              <a:rPr lang="en-US" sz="1800" b="0" i="0" u="none" strike="noStrike">
                <a:effectLst/>
                <a:latin typeface="Arial" panose="020B0604020202020204" pitchFamily="34" charset="0"/>
              </a:rPr>
              <a:t>Primarily for O</a:t>
            </a:r>
            <a:r>
              <a:rPr lang="en-US" sz="1800" b="0" i="0">
                <a:effectLst/>
                <a:latin typeface="Arial" panose="020B0604020202020204" pitchFamily="34" charset="0"/>
              </a:rPr>
              <a:t>​</a:t>
            </a:r>
            <a:r>
              <a:rPr lang="en-US" sz="1800" b="0" i="0" baseline="-25000">
                <a:effectLst/>
                <a:latin typeface="Arial" panose="020B0604020202020204" pitchFamily="34" charset="0"/>
              </a:rPr>
              <a:t>3 </a:t>
            </a:r>
            <a:r>
              <a:rPr lang="en-US" sz="1800" b="0" i="0">
                <a:effectLst/>
                <a:latin typeface="Arial" panose="020B0604020202020204" pitchFamily="34" charset="0"/>
              </a:rPr>
              <a:t> Secondary PM</a:t>
            </a:r>
            <a:r>
              <a:rPr lang="en-US" sz="1800" b="0" i="0" baseline="-25000">
                <a:effectLst/>
                <a:latin typeface="Arial" panose="020B0604020202020204" pitchFamily="34" charset="0"/>
              </a:rPr>
              <a:t>2.5</a:t>
            </a:r>
          </a:p>
          <a:p>
            <a:pPr>
              <a:buFont typeface="Arial" panose="020B0604020202020204" pitchFamily="34" charset="0"/>
              <a:buChar char="•"/>
            </a:pPr>
            <a:r>
              <a:rPr lang="en-US" sz="2000" b="1" i="0" u="none" strike="noStrike">
                <a:effectLst/>
                <a:latin typeface="Arial" panose="020B0604020202020204" pitchFamily="34" charset="0"/>
              </a:rPr>
              <a:t>Puff</a:t>
            </a:r>
          </a:p>
          <a:p>
            <a:pPr lvl="1">
              <a:buFont typeface="Arial" panose="020B0604020202020204" pitchFamily="34" charset="0"/>
              <a:buChar char="•"/>
            </a:pPr>
            <a:r>
              <a:rPr lang="en-US" sz="1800">
                <a:effectLst/>
                <a:latin typeface="Arial" panose="020B0604020202020204" pitchFamily="34" charset="0"/>
              </a:rPr>
              <a:t>Long-Range Transport </a:t>
            </a:r>
          </a:p>
          <a:p>
            <a:pPr lvl="1">
              <a:buFont typeface="Arial" panose="020B0604020202020204" pitchFamily="34" charset="0"/>
              <a:buChar char="•"/>
            </a:pPr>
            <a:r>
              <a:rPr lang="en-US" sz="1800" b="0" i="0">
                <a:effectLst/>
                <a:latin typeface="Arial" panose="020B0604020202020204" pitchFamily="34" charset="0"/>
              </a:rPr>
              <a:t>Time dependent​</a:t>
            </a:r>
          </a:p>
          <a:p>
            <a:pPr lvl="1">
              <a:buFont typeface="Arial" panose="020B0604020202020204" pitchFamily="34" charset="0"/>
              <a:buChar char="•"/>
            </a:pPr>
            <a:r>
              <a:rPr lang="en-US" sz="1800" b="0" i="0">
                <a:effectLst/>
                <a:latin typeface="Arial" panose="020B0604020202020204" pitchFamily="34" charset="0"/>
              </a:rPr>
              <a:t>E.g. used to predict the impact from a new source on a Class I area that is &gt; 50 km away</a:t>
            </a:r>
          </a:p>
        </p:txBody>
      </p:sp>
      <p:pic>
        <p:nvPicPr>
          <p:cNvPr id="1036292" name="Picture 2">
            <a:extLst>
              <a:ext uri="{FF2B5EF4-FFF2-40B4-BE49-F238E27FC236}">
                <a16:creationId xmlns:a16="http://schemas.microsoft.com/office/drawing/2014/main" id="{F70538CF-1523-486F-BA8A-6B9BBD16DC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6293" name="Slide Number Placeholder 1">
            <a:extLst>
              <a:ext uri="{FF2B5EF4-FFF2-40B4-BE49-F238E27FC236}">
                <a16:creationId xmlns:a16="http://schemas.microsoft.com/office/drawing/2014/main" id="{9B854F38-F196-4CBA-A489-7B6A64D8D3F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6F950DD-8A69-405C-8D48-8E78489E3B27}" type="slidenum">
              <a:rPr lang="en-US" altLang="en-US" sz="1200">
                <a:solidFill>
                  <a:schemeClr val="bg2"/>
                </a:solidFill>
                <a:effectLst/>
              </a:rPr>
              <a:pPr algn="ctr" eaLnBrk="0" hangingPunct="0">
                <a:spcBef>
                  <a:spcPct val="0"/>
                </a:spcBef>
                <a:buClrTx/>
                <a:buSzTx/>
                <a:buFontTx/>
                <a:buNone/>
              </a:pPr>
              <a:t>344</a:t>
            </a:fld>
            <a:endParaRPr lang="en-US" altLang="en-US" sz="1200">
              <a:solidFill>
                <a:schemeClr val="bg2"/>
              </a:solidFill>
              <a:effectLst/>
            </a:endParaRPr>
          </a:p>
        </p:txBody>
      </p:sp>
    </p:spTree>
    <p:extLst>
      <p:ext uri="{BB962C8B-B14F-4D97-AF65-F5344CB8AC3E}">
        <p14:creationId xmlns:p14="http://schemas.microsoft.com/office/powerpoint/2010/main" val="64868380"/>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6" name="Rectangle 2">
            <a:extLst>
              <a:ext uri="{FF2B5EF4-FFF2-40B4-BE49-F238E27FC236}">
                <a16:creationId xmlns:a16="http://schemas.microsoft.com/office/drawing/2014/main" id="{6ACF2455-2CE9-41AF-87C8-CC33177F5DFB}"/>
              </a:ext>
            </a:extLst>
          </p:cNvPr>
          <p:cNvSpPr>
            <a:spLocks noGrp="1"/>
          </p:cNvSpPr>
          <p:nvPr>
            <p:ph type="title" idx="4294967295"/>
          </p:nvPr>
        </p:nvSpPr>
        <p:spPr/>
        <p:txBody>
          <a:bodyPr anchorCtr="0"/>
          <a:lstStyle/>
          <a:p>
            <a:pPr eaLnBrk="1" hangingPunct="1">
              <a:defRPr/>
            </a:pPr>
            <a:r>
              <a:rPr lang="en-US" altLang="en-US" sz="4000" b="1"/>
              <a:t>Screening Models</a:t>
            </a:r>
          </a:p>
        </p:txBody>
      </p:sp>
      <p:sp>
        <p:nvSpPr>
          <p:cNvPr id="584707" name="Rectangle 3">
            <a:extLst>
              <a:ext uri="{FF2B5EF4-FFF2-40B4-BE49-F238E27FC236}">
                <a16:creationId xmlns:a16="http://schemas.microsoft.com/office/drawing/2014/main" id="{FBFB96A2-2136-40E0-A669-B88EE0EE113C}"/>
              </a:ext>
            </a:extLst>
          </p:cNvPr>
          <p:cNvSpPr>
            <a:spLocks noGrp="1"/>
          </p:cNvSpPr>
          <p:nvPr>
            <p:ph type="body" idx="4294967295"/>
          </p:nvPr>
        </p:nvSpPr>
        <p:spPr>
          <a:xfrm>
            <a:off x="457200" y="1905000"/>
            <a:ext cx="8229600" cy="4525963"/>
          </a:xfrm>
        </p:spPr>
        <p:txBody>
          <a:bodyPr/>
          <a:lstStyle/>
          <a:p>
            <a:pPr eaLnBrk="1" hangingPunct="1">
              <a:lnSpc>
                <a:spcPct val="80000"/>
              </a:lnSpc>
              <a:defRPr/>
            </a:pPr>
            <a:r>
              <a:rPr lang="en-US" altLang="en-US" sz="2800"/>
              <a:t>Usually applied to determine the need for more refined models</a:t>
            </a:r>
          </a:p>
          <a:p>
            <a:pPr marL="0" indent="0" eaLnBrk="1" hangingPunct="1">
              <a:lnSpc>
                <a:spcPct val="80000"/>
              </a:lnSpc>
              <a:buNone/>
              <a:defRPr/>
            </a:pPr>
            <a:endParaRPr lang="en-US" altLang="en-US" sz="2800"/>
          </a:p>
          <a:p>
            <a:pPr eaLnBrk="1" hangingPunct="1">
              <a:lnSpc>
                <a:spcPct val="80000"/>
              </a:lnSpc>
              <a:defRPr/>
            </a:pPr>
            <a:r>
              <a:rPr lang="en-US" altLang="en-US" sz="2800"/>
              <a:t>Common Screening models</a:t>
            </a:r>
          </a:p>
          <a:p>
            <a:pPr lvl="1" eaLnBrk="1" hangingPunct="1">
              <a:lnSpc>
                <a:spcPct val="80000"/>
              </a:lnSpc>
              <a:defRPr/>
            </a:pPr>
            <a:r>
              <a:rPr lang="en-US" altLang="en-US" sz="2400"/>
              <a:t>AERSCREEN – for flat and complex terrain</a:t>
            </a:r>
          </a:p>
          <a:p>
            <a:pPr lvl="1" eaLnBrk="1" hangingPunct="1">
              <a:lnSpc>
                <a:spcPct val="80000"/>
              </a:lnSpc>
              <a:defRPr/>
            </a:pPr>
            <a:r>
              <a:rPr lang="en-US" altLang="en-US" sz="2400"/>
              <a:t>CTS SCREEN – a more refined complex terrain</a:t>
            </a:r>
          </a:p>
          <a:p>
            <a:pPr lvl="1" eaLnBrk="1" hangingPunct="1">
              <a:lnSpc>
                <a:spcPct val="80000"/>
              </a:lnSpc>
              <a:defRPr/>
            </a:pPr>
            <a:r>
              <a:rPr lang="en-US" altLang="en-US" sz="2400"/>
              <a:t>VISCREEN – for visibility source impacts </a:t>
            </a:r>
          </a:p>
        </p:txBody>
      </p:sp>
      <p:pic>
        <p:nvPicPr>
          <p:cNvPr id="1038340" name="Picture 2">
            <a:extLst>
              <a:ext uri="{FF2B5EF4-FFF2-40B4-BE49-F238E27FC236}">
                <a16:creationId xmlns:a16="http://schemas.microsoft.com/office/drawing/2014/main" id="{61A82F30-0D8F-4206-9DB8-66342A1E3B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9588"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8341" name="Slide Number Placeholder 1">
            <a:extLst>
              <a:ext uri="{FF2B5EF4-FFF2-40B4-BE49-F238E27FC236}">
                <a16:creationId xmlns:a16="http://schemas.microsoft.com/office/drawing/2014/main" id="{798FA2C6-18A0-4535-A60D-B76015061E6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C0912E7-CA72-4580-8669-13C4CF4339D4}" type="slidenum">
              <a:rPr lang="en-US" altLang="en-US" sz="1200">
                <a:solidFill>
                  <a:schemeClr val="bg2"/>
                </a:solidFill>
                <a:effectLst/>
              </a:rPr>
              <a:pPr algn="ctr" eaLnBrk="0" hangingPunct="0">
                <a:spcBef>
                  <a:spcPct val="0"/>
                </a:spcBef>
                <a:buClrTx/>
                <a:buSzTx/>
                <a:buFontTx/>
                <a:buNone/>
              </a:pPr>
              <a:t>345</a:t>
            </a:fld>
            <a:endParaRPr lang="en-US" altLang="en-US" sz="1200">
              <a:solidFill>
                <a:schemeClr val="bg2"/>
              </a:solidFill>
              <a:effectLst/>
            </a:endParaRPr>
          </a:p>
        </p:txBody>
      </p:sp>
    </p:spTree>
    <p:extLst>
      <p:ext uri="{BB962C8B-B14F-4D97-AF65-F5344CB8AC3E}">
        <p14:creationId xmlns:p14="http://schemas.microsoft.com/office/powerpoint/2010/main" val="4090302130"/>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Rectangle 2">
            <a:extLst>
              <a:ext uri="{FF2B5EF4-FFF2-40B4-BE49-F238E27FC236}">
                <a16:creationId xmlns:a16="http://schemas.microsoft.com/office/drawing/2014/main" id="{06011F37-8130-4498-908E-AB8946FD3A90}"/>
              </a:ext>
            </a:extLst>
          </p:cNvPr>
          <p:cNvSpPr>
            <a:spLocks noGrp="1"/>
          </p:cNvSpPr>
          <p:nvPr>
            <p:ph type="body" idx="4294967295"/>
          </p:nvPr>
        </p:nvSpPr>
        <p:spPr>
          <a:xfrm>
            <a:off x="490268" y="1141860"/>
            <a:ext cx="8610600" cy="4648200"/>
          </a:xfrm>
        </p:spPr>
        <p:txBody>
          <a:bodyPr lIns="90488" tIns="44450" rIns="90488" bIns="44450"/>
          <a:lstStyle/>
          <a:p>
            <a:pPr eaLnBrk="1" hangingPunct="1">
              <a:defRPr/>
            </a:pPr>
            <a:r>
              <a:rPr lang="en-US" altLang="en-US" sz="2800"/>
              <a:t>Inputs			</a:t>
            </a:r>
            <a:endParaRPr lang="en-US" altLang="en-US" sz="2800">
              <a:solidFill>
                <a:srgbClr val="CC0000"/>
              </a:solidFill>
            </a:endParaRPr>
          </a:p>
          <a:p>
            <a:pPr lvl="1" eaLnBrk="1" hangingPunct="1">
              <a:defRPr/>
            </a:pPr>
            <a:r>
              <a:rPr lang="en-US" altLang="en-US" sz="2400"/>
              <a:t>Emission rate</a:t>
            </a:r>
          </a:p>
          <a:p>
            <a:pPr lvl="1" eaLnBrk="1" hangingPunct="1">
              <a:defRPr/>
            </a:pPr>
            <a:r>
              <a:rPr lang="en-US" altLang="en-US" sz="2400"/>
              <a:t>Source type (i.e., point</a:t>
            </a:r>
            <a:r>
              <a:rPr lang="en-US" altLang="en-US" sz="2400">
                <a:solidFill>
                  <a:srgbClr val="FFFF00"/>
                </a:solidFill>
              </a:rPr>
              <a:t>, </a:t>
            </a:r>
            <a:r>
              <a:rPr lang="en-US" altLang="en-US" sz="2400"/>
              <a:t>area, volume)</a:t>
            </a:r>
          </a:p>
          <a:p>
            <a:pPr lvl="1" eaLnBrk="1" hangingPunct="1">
              <a:defRPr/>
            </a:pPr>
            <a:r>
              <a:rPr lang="en-US" altLang="en-US" sz="2400"/>
              <a:t>H</a:t>
            </a:r>
            <a:r>
              <a:rPr lang="en-US" altLang="en-US" sz="2400" baseline="-25000"/>
              <a:t>s</a:t>
            </a:r>
            <a:r>
              <a:rPr lang="en-US" altLang="en-US" sz="2400"/>
              <a:t>, D</a:t>
            </a:r>
            <a:r>
              <a:rPr lang="en-US" altLang="en-US" sz="2400" baseline="-25000"/>
              <a:t>s</a:t>
            </a:r>
            <a:r>
              <a:rPr lang="en-US" altLang="en-US" sz="2400"/>
              <a:t>, V</a:t>
            </a:r>
            <a:r>
              <a:rPr lang="en-US" altLang="en-US" sz="2400" baseline="-25000"/>
              <a:t>s</a:t>
            </a:r>
            <a:r>
              <a:rPr lang="en-US" altLang="en-US" sz="2400"/>
              <a:t>, &amp; T</a:t>
            </a:r>
            <a:r>
              <a:rPr lang="en-US" altLang="en-US" sz="2400" baseline="-25000"/>
              <a:t>s</a:t>
            </a:r>
            <a:endParaRPr lang="en-US" altLang="en-US" sz="2400"/>
          </a:p>
          <a:p>
            <a:pPr lvl="1" eaLnBrk="1" hangingPunct="1">
              <a:defRPr/>
            </a:pPr>
            <a:r>
              <a:rPr lang="en-US" altLang="en-US" sz="2400"/>
              <a:t>Distance out to which receptors are placed</a:t>
            </a:r>
          </a:p>
          <a:p>
            <a:pPr lvl="1" eaLnBrk="1" hangingPunct="1">
              <a:defRPr/>
            </a:pPr>
            <a:r>
              <a:rPr lang="en-US" altLang="en-US" sz="2400"/>
              <a:t>Urban or Rural</a:t>
            </a:r>
          </a:p>
          <a:p>
            <a:pPr lvl="1" eaLnBrk="1" hangingPunct="1">
              <a:defRPr/>
            </a:pPr>
            <a:r>
              <a:rPr lang="en-US" altLang="en-US" sz="2400"/>
              <a:t>Building dimensions – if downwash is being considered</a:t>
            </a:r>
          </a:p>
          <a:p>
            <a:pPr eaLnBrk="1" hangingPunct="1">
              <a:defRPr/>
            </a:pPr>
            <a:r>
              <a:rPr lang="en-US" altLang="en-US" sz="2800"/>
              <a:t>Limitations</a:t>
            </a:r>
          </a:p>
          <a:p>
            <a:pPr lvl="1" eaLnBrk="1" hangingPunct="1">
              <a:defRPr/>
            </a:pPr>
            <a:r>
              <a:rPr lang="en-US" altLang="en-US" sz="2400"/>
              <a:t>Can model a single source only</a:t>
            </a:r>
          </a:p>
          <a:p>
            <a:pPr lvl="1" eaLnBrk="1" hangingPunct="1">
              <a:defRPr/>
            </a:pPr>
            <a:r>
              <a:rPr lang="en-US" altLang="en-US" sz="2400"/>
              <a:t>Does not predict best case estimates of concentration.  It uses conservative assumptions so it overpredicts </a:t>
            </a:r>
          </a:p>
        </p:txBody>
      </p:sp>
      <p:sp>
        <p:nvSpPr>
          <p:cNvPr id="585731" name="Rectangle 3">
            <a:extLst>
              <a:ext uri="{FF2B5EF4-FFF2-40B4-BE49-F238E27FC236}">
                <a16:creationId xmlns:a16="http://schemas.microsoft.com/office/drawing/2014/main" id="{C45CDB6A-4A48-4241-9D28-11DDE7A85C4D}"/>
              </a:ext>
            </a:extLst>
          </p:cNvPr>
          <p:cNvSpPr>
            <a:spLocks noGrp="1"/>
          </p:cNvSpPr>
          <p:nvPr>
            <p:ph type="title" idx="4294967295"/>
          </p:nvPr>
        </p:nvSpPr>
        <p:spPr>
          <a:xfrm>
            <a:off x="356558" y="-25879"/>
            <a:ext cx="8229600" cy="1143000"/>
          </a:xfrm>
        </p:spPr>
        <p:txBody>
          <a:bodyPr anchorCtr="0"/>
          <a:lstStyle/>
          <a:p>
            <a:pPr eaLnBrk="1" hangingPunct="1">
              <a:defRPr/>
            </a:pPr>
            <a:r>
              <a:rPr lang="en-US" altLang="en-US" sz="4000" b="1"/>
              <a:t>AERSCREEN</a:t>
            </a:r>
          </a:p>
        </p:txBody>
      </p:sp>
      <p:pic>
        <p:nvPicPr>
          <p:cNvPr id="1040388" name="Picture 2">
            <a:extLst>
              <a:ext uri="{FF2B5EF4-FFF2-40B4-BE49-F238E27FC236}">
                <a16:creationId xmlns:a16="http://schemas.microsoft.com/office/drawing/2014/main" id="{594DD87D-FA82-4813-9DEB-4EFED28754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0268" y="1121434"/>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0389" name="Slide Number Placeholder 1">
            <a:extLst>
              <a:ext uri="{FF2B5EF4-FFF2-40B4-BE49-F238E27FC236}">
                <a16:creationId xmlns:a16="http://schemas.microsoft.com/office/drawing/2014/main" id="{251CFA92-39AC-4B5F-B3EC-F47B316E0D7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FACE5CC-C7AE-43E0-8138-21E356BA4E2F}" type="slidenum">
              <a:rPr lang="en-US" altLang="en-US" sz="1200">
                <a:solidFill>
                  <a:schemeClr val="bg2"/>
                </a:solidFill>
                <a:effectLst/>
              </a:rPr>
              <a:pPr algn="ctr" eaLnBrk="0" hangingPunct="0">
                <a:spcBef>
                  <a:spcPct val="0"/>
                </a:spcBef>
                <a:buClrTx/>
                <a:buSzTx/>
                <a:buFontTx/>
                <a:buNone/>
              </a:pPr>
              <a:t>346</a:t>
            </a:fld>
            <a:endParaRPr lang="en-US" altLang="en-US" sz="1200">
              <a:solidFill>
                <a:schemeClr val="bg2"/>
              </a:solidFill>
              <a:effectLst/>
            </a:endParaRPr>
          </a:p>
        </p:txBody>
      </p:sp>
    </p:spTree>
    <p:extLst>
      <p:ext uri="{BB962C8B-B14F-4D97-AF65-F5344CB8AC3E}">
        <p14:creationId xmlns:p14="http://schemas.microsoft.com/office/powerpoint/2010/main" val="459111925"/>
      </p:ext>
    </p:extLst>
  </p:cSld>
  <p:clrMapOvr>
    <a:masterClrMapping/>
  </p:clrMapOvr>
  <p:transition/>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8" name="Rectangle 2">
            <a:extLst>
              <a:ext uri="{FF2B5EF4-FFF2-40B4-BE49-F238E27FC236}">
                <a16:creationId xmlns:a16="http://schemas.microsoft.com/office/drawing/2014/main" id="{380B1534-3BFD-44EE-A4CF-AAC3495CA3D5}"/>
              </a:ext>
            </a:extLst>
          </p:cNvPr>
          <p:cNvSpPr>
            <a:spLocks noGrp="1"/>
          </p:cNvSpPr>
          <p:nvPr>
            <p:ph type="body" idx="4294967295"/>
          </p:nvPr>
        </p:nvSpPr>
        <p:spPr>
          <a:xfrm>
            <a:off x="685800" y="1687512"/>
            <a:ext cx="8001000" cy="4560888"/>
          </a:xfrm>
        </p:spPr>
        <p:txBody>
          <a:bodyPr lIns="90488" tIns="44450" rIns="90488" bIns="44450"/>
          <a:lstStyle/>
          <a:p>
            <a:pPr eaLnBrk="1" hangingPunct="1">
              <a:defRPr/>
            </a:pPr>
            <a:r>
              <a:rPr lang="en-US" altLang="en-US"/>
              <a:t>Cannot handle multiple sources</a:t>
            </a:r>
            <a:br>
              <a:rPr lang="en-US" altLang="en-US"/>
            </a:br>
            <a:endParaRPr lang="en-US" altLang="en-US" sz="1800"/>
          </a:p>
          <a:p>
            <a:pPr eaLnBrk="1" hangingPunct="1">
              <a:defRPr/>
            </a:pPr>
            <a:r>
              <a:rPr lang="en-US" altLang="en-US"/>
              <a:t>Only predicts hourly concentrations – 3hr., 24hr. &amp; annual are scaled based on research studies</a:t>
            </a:r>
            <a:br>
              <a:rPr lang="en-US" altLang="en-US">
                <a:solidFill>
                  <a:srgbClr val="FFFF00"/>
                </a:solidFill>
              </a:rPr>
            </a:br>
            <a:endParaRPr lang="en-US" altLang="en-US" sz="1600">
              <a:solidFill>
                <a:srgbClr val="FFFF00"/>
              </a:solidFill>
            </a:endParaRPr>
          </a:p>
          <a:p>
            <a:pPr eaLnBrk="1" hangingPunct="1">
              <a:defRPr/>
            </a:pPr>
            <a:r>
              <a:rPr lang="en-US" altLang="en-US"/>
              <a:t>Does not use actual meteorology representative of the site</a:t>
            </a:r>
            <a:br>
              <a:rPr lang="en-US" altLang="en-US"/>
            </a:br>
            <a:endParaRPr lang="en-US" altLang="en-US" sz="1800"/>
          </a:p>
          <a:p>
            <a:pPr eaLnBrk="1" hangingPunct="1">
              <a:defRPr/>
            </a:pPr>
            <a:r>
              <a:rPr lang="en-US" altLang="en-US"/>
              <a:t>Impacts are generally overestimated</a:t>
            </a:r>
          </a:p>
        </p:txBody>
      </p:sp>
      <p:sp>
        <p:nvSpPr>
          <p:cNvPr id="587779" name="Rectangle 3">
            <a:extLst>
              <a:ext uri="{FF2B5EF4-FFF2-40B4-BE49-F238E27FC236}">
                <a16:creationId xmlns:a16="http://schemas.microsoft.com/office/drawing/2014/main" id="{CFC47D24-2700-4D38-95BF-639576662499}"/>
              </a:ext>
            </a:extLst>
          </p:cNvPr>
          <p:cNvSpPr>
            <a:spLocks noGrp="1"/>
          </p:cNvSpPr>
          <p:nvPr>
            <p:ph type="title" idx="4294967295"/>
          </p:nvPr>
        </p:nvSpPr>
        <p:spPr/>
        <p:txBody>
          <a:bodyPr anchorCtr="0"/>
          <a:lstStyle/>
          <a:p>
            <a:pPr eaLnBrk="1" hangingPunct="1">
              <a:defRPr/>
            </a:pPr>
            <a:r>
              <a:rPr lang="en-US" altLang="en-US" sz="4000" b="1"/>
              <a:t>SCREEN Model Limitations</a:t>
            </a:r>
          </a:p>
        </p:txBody>
      </p:sp>
      <p:pic>
        <p:nvPicPr>
          <p:cNvPr id="1044484" name="Picture 2">
            <a:extLst>
              <a:ext uri="{FF2B5EF4-FFF2-40B4-BE49-F238E27FC236}">
                <a16:creationId xmlns:a16="http://schemas.microsoft.com/office/drawing/2014/main" id="{30B8FEEF-C18F-4638-82C0-355EBC909E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54305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485" name="Slide Number Placeholder 1">
            <a:extLst>
              <a:ext uri="{FF2B5EF4-FFF2-40B4-BE49-F238E27FC236}">
                <a16:creationId xmlns:a16="http://schemas.microsoft.com/office/drawing/2014/main" id="{85512309-86BE-4AD7-932A-12C5B49AF59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60B74EB-75BA-4B1F-862C-06E05B6F8606}" type="slidenum">
              <a:rPr lang="en-US" altLang="en-US" sz="1200">
                <a:solidFill>
                  <a:schemeClr val="bg2"/>
                </a:solidFill>
                <a:effectLst/>
              </a:rPr>
              <a:pPr algn="ctr" eaLnBrk="0" hangingPunct="0">
                <a:spcBef>
                  <a:spcPct val="0"/>
                </a:spcBef>
                <a:buClrTx/>
                <a:buSzTx/>
                <a:buFontTx/>
                <a:buNone/>
              </a:pPr>
              <a:t>347</a:t>
            </a:fld>
            <a:endParaRPr lang="en-US" altLang="en-US" sz="1200">
              <a:solidFill>
                <a:schemeClr val="bg2"/>
              </a:solidFill>
              <a:effectLst/>
            </a:endParaRPr>
          </a:p>
        </p:txBody>
      </p:sp>
    </p:spTree>
    <p:extLst>
      <p:ext uri="{BB962C8B-B14F-4D97-AF65-F5344CB8AC3E}">
        <p14:creationId xmlns:p14="http://schemas.microsoft.com/office/powerpoint/2010/main" val="971338551"/>
      </p:ext>
    </p:extLst>
  </p:cSld>
  <p:clrMapOvr>
    <a:masterClrMapping/>
  </p:clrMapOvr>
  <p:transition/>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54" name="Rectangle 2">
            <a:extLst>
              <a:ext uri="{FF2B5EF4-FFF2-40B4-BE49-F238E27FC236}">
                <a16:creationId xmlns:a16="http://schemas.microsoft.com/office/drawing/2014/main" id="{428A992C-3018-4923-A1BC-B87F90F05980}"/>
              </a:ext>
            </a:extLst>
          </p:cNvPr>
          <p:cNvSpPr>
            <a:spLocks noGrp="1"/>
          </p:cNvSpPr>
          <p:nvPr>
            <p:ph type="title" idx="4294967295"/>
          </p:nvPr>
        </p:nvSpPr>
        <p:spPr/>
        <p:txBody>
          <a:bodyPr anchorCtr="0"/>
          <a:lstStyle/>
          <a:p>
            <a:pPr eaLnBrk="1" hangingPunct="1">
              <a:defRPr/>
            </a:pPr>
            <a:r>
              <a:rPr lang="en-US" altLang="en-US" sz="4000" b="1"/>
              <a:t>SCREEN Model Attributes</a:t>
            </a:r>
          </a:p>
        </p:txBody>
      </p:sp>
      <p:sp>
        <p:nvSpPr>
          <p:cNvPr id="586755" name="Rectangle 3">
            <a:extLst>
              <a:ext uri="{FF2B5EF4-FFF2-40B4-BE49-F238E27FC236}">
                <a16:creationId xmlns:a16="http://schemas.microsoft.com/office/drawing/2014/main" id="{A9264B58-BA62-43ED-A2B6-BEF3A8FCEA35}"/>
              </a:ext>
            </a:extLst>
          </p:cNvPr>
          <p:cNvSpPr>
            <a:spLocks noGrp="1"/>
          </p:cNvSpPr>
          <p:nvPr>
            <p:ph type="body" idx="4294967295"/>
          </p:nvPr>
        </p:nvSpPr>
        <p:spPr>
          <a:xfrm>
            <a:off x="914400" y="1905000"/>
            <a:ext cx="8229600" cy="4530725"/>
          </a:xfrm>
        </p:spPr>
        <p:txBody>
          <a:bodyPr/>
          <a:lstStyle/>
          <a:p>
            <a:pPr eaLnBrk="1" hangingPunct="1">
              <a:defRPr/>
            </a:pPr>
            <a:r>
              <a:rPr lang="en-US" altLang="en-US"/>
              <a:t>Easy to use</a:t>
            </a:r>
          </a:p>
          <a:p>
            <a:pPr eaLnBrk="1" hangingPunct="1">
              <a:defRPr/>
            </a:pPr>
            <a:r>
              <a:rPr lang="en-US" altLang="en-US"/>
              <a:t>Conservative downwind concentration</a:t>
            </a:r>
          </a:p>
          <a:p>
            <a:pPr eaLnBrk="1" hangingPunct="1">
              <a:defRPr/>
            </a:pPr>
            <a:r>
              <a:rPr lang="en-US" altLang="en-US"/>
              <a:t>Minimal input requirements</a:t>
            </a:r>
          </a:p>
          <a:p>
            <a:pPr eaLnBrk="1" hangingPunct="1">
              <a:defRPr/>
            </a:pPr>
            <a:r>
              <a:rPr lang="en-US" altLang="en-US"/>
              <a:t>Can simulate point, area, and volume type sources</a:t>
            </a:r>
          </a:p>
          <a:p>
            <a:pPr>
              <a:defRPr/>
            </a:pPr>
            <a:r>
              <a:rPr lang="en-US" altLang="en-US"/>
              <a:t>AERSCREEN can simulate both inversion break-up as well as coastal fumigation.</a:t>
            </a:r>
          </a:p>
        </p:txBody>
      </p:sp>
      <p:pic>
        <p:nvPicPr>
          <p:cNvPr id="1042436" name="Picture 2">
            <a:extLst>
              <a:ext uri="{FF2B5EF4-FFF2-40B4-BE49-F238E27FC236}">
                <a16:creationId xmlns:a16="http://schemas.microsoft.com/office/drawing/2014/main" id="{1EB125E0-6EA6-4022-9461-320C8CD686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2437" name="Slide Number Placeholder 1">
            <a:extLst>
              <a:ext uri="{FF2B5EF4-FFF2-40B4-BE49-F238E27FC236}">
                <a16:creationId xmlns:a16="http://schemas.microsoft.com/office/drawing/2014/main" id="{CE36A7AE-BECE-416A-A543-80D935F0152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D059EFE-8640-4F6F-8B18-7749DD0AC09C}" type="slidenum">
              <a:rPr lang="en-US" altLang="en-US" sz="1200">
                <a:solidFill>
                  <a:schemeClr val="bg2"/>
                </a:solidFill>
                <a:effectLst/>
              </a:rPr>
              <a:pPr algn="ctr" eaLnBrk="0" hangingPunct="0">
                <a:spcBef>
                  <a:spcPct val="0"/>
                </a:spcBef>
                <a:buClrTx/>
                <a:buSzTx/>
                <a:buFontTx/>
                <a:buNone/>
              </a:pPr>
              <a:t>348</a:t>
            </a:fld>
            <a:endParaRPr lang="en-US" altLang="en-US" sz="1200">
              <a:solidFill>
                <a:schemeClr val="bg2"/>
              </a:solidFill>
              <a:effectLst/>
            </a:endParaRPr>
          </a:p>
        </p:txBody>
      </p:sp>
    </p:spTree>
    <p:extLst>
      <p:ext uri="{BB962C8B-B14F-4D97-AF65-F5344CB8AC3E}">
        <p14:creationId xmlns:p14="http://schemas.microsoft.com/office/powerpoint/2010/main" val="351483431"/>
      </p:ext>
    </p:extLst>
  </p:cSld>
  <p:clrMapOvr>
    <a:masterClrMapping/>
  </p:clrMapOvr>
  <p:transition/>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2" name="Rectangle 2">
            <a:extLst>
              <a:ext uri="{FF2B5EF4-FFF2-40B4-BE49-F238E27FC236}">
                <a16:creationId xmlns:a16="http://schemas.microsoft.com/office/drawing/2014/main" id="{0892CA5B-53EF-451A-A146-2ABFFA25CC88}"/>
              </a:ext>
            </a:extLst>
          </p:cNvPr>
          <p:cNvSpPr>
            <a:spLocks noGrp="1"/>
          </p:cNvSpPr>
          <p:nvPr>
            <p:ph type="title" idx="4294967295"/>
          </p:nvPr>
        </p:nvSpPr>
        <p:spPr/>
        <p:txBody>
          <a:bodyPr anchorCtr="0"/>
          <a:lstStyle/>
          <a:p>
            <a:pPr eaLnBrk="1" hangingPunct="1">
              <a:defRPr/>
            </a:pPr>
            <a:r>
              <a:rPr lang="en-US" altLang="en-US" sz="4000" b="1"/>
              <a:t>Dispersion Models</a:t>
            </a:r>
          </a:p>
        </p:txBody>
      </p:sp>
      <p:sp>
        <p:nvSpPr>
          <p:cNvPr id="588803" name="Rectangle 3">
            <a:extLst>
              <a:ext uri="{FF2B5EF4-FFF2-40B4-BE49-F238E27FC236}">
                <a16:creationId xmlns:a16="http://schemas.microsoft.com/office/drawing/2014/main" id="{30F3E2BA-434D-4298-8D87-0E278784E6C7}"/>
              </a:ext>
            </a:extLst>
          </p:cNvPr>
          <p:cNvSpPr>
            <a:spLocks noGrp="1"/>
          </p:cNvSpPr>
          <p:nvPr>
            <p:ph type="body" idx="4294967295"/>
          </p:nvPr>
        </p:nvSpPr>
        <p:spPr>
          <a:xfrm>
            <a:off x="457200" y="1981200"/>
            <a:ext cx="8229600" cy="4525963"/>
          </a:xfrm>
        </p:spPr>
        <p:txBody>
          <a:bodyPr/>
          <a:lstStyle/>
          <a:p>
            <a:pPr eaLnBrk="1" hangingPunct="1">
              <a:defRPr/>
            </a:pPr>
            <a:r>
              <a:rPr lang="en-US" altLang="en-US"/>
              <a:t>Typically used in the permitting process</a:t>
            </a:r>
          </a:p>
          <a:p>
            <a:pPr lvl="1" eaLnBrk="1" hangingPunct="1">
              <a:defRPr/>
            </a:pPr>
            <a:r>
              <a:rPr lang="en-US" altLang="en-US"/>
              <a:t>Predicts ground-level concentrations at specified receptor locations no &gt; than 50 km from the source</a:t>
            </a:r>
          </a:p>
          <a:p>
            <a:pPr eaLnBrk="1" hangingPunct="1">
              <a:defRPr/>
            </a:pPr>
            <a:r>
              <a:rPr lang="en-US" altLang="en-US"/>
              <a:t>Commonly used for “inert” pollutants, although AERSCREEN can consider NO</a:t>
            </a:r>
            <a:r>
              <a:rPr lang="en-US" altLang="en-US" baseline="-25000"/>
              <a:t>x</a:t>
            </a:r>
            <a:r>
              <a:rPr lang="en-US" altLang="en-US"/>
              <a:t> chemistry </a:t>
            </a:r>
          </a:p>
        </p:txBody>
      </p:sp>
      <p:pic>
        <p:nvPicPr>
          <p:cNvPr id="1046532" name="Picture 2">
            <a:extLst>
              <a:ext uri="{FF2B5EF4-FFF2-40B4-BE49-F238E27FC236}">
                <a16:creationId xmlns:a16="http://schemas.microsoft.com/office/drawing/2014/main" id="{51602FE5-EBE0-4DF4-BDB0-E72A8123C5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6533" name="Slide Number Placeholder 1">
            <a:extLst>
              <a:ext uri="{FF2B5EF4-FFF2-40B4-BE49-F238E27FC236}">
                <a16:creationId xmlns:a16="http://schemas.microsoft.com/office/drawing/2014/main" id="{B5DA3563-4899-40F5-A36B-877B5A77A8B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3281842-12CB-4467-AE69-D735D476138A}" type="slidenum">
              <a:rPr lang="en-US" altLang="en-US" sz="1200">
                <a:solidFill>
                  <a:schemeClr val="bg2"/>
                </a:solidFill>
                <a:effectLst/>
              </a:rPr>
              <a:pPr algn="ctr" eaLnBrk="0" hangingPunct="0">
                <a:spcBef>
                  <a:spcPct val="0"/>
                </a:spcBef>
                <a:buClrTx/>
                <a:buSzTx/>
                <a:buFontTx/>
                <a:buNone/>
              </a:pPr>
              <a:t>349</a:t>
            </a:fld>
            <a:endParaRPr lang="en-US" altLang="en-US" sz="1200">
              <a:solidFill>
                <a:schemeClr val="bg2"/>
              </a:solidFill>
              <a:effectLst/>
            </a:endParaRPr>
          </a:p>
        </p:txBody>
      </p:sp>
    </p:spTree>
    <p:extLst>
      <p:ext uri="{BB962C8B-B14F-4D97-AF65-F5344CB8AC3E}">
        <p14:creationId xmlns:p14="http://schemas.microsoft.com/office/powerpoint/2010/main" val="53303209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3474" name="Title 1">
            <a:extLst>
              <a:ext uri="{FF2B5EF4-FFF2-40B4-BE49-F238E27FC236}">
                <a16:creationId xmlns:a16="http://schemas.microsoft.com/office/drawing/2014/main" id="{D8BB1088-A1C8-4922-BFBB-BC84F9579777}"/>
              </a:ext>
            </a:extLst>
          </p:cNvPr>
          <p:cNvSpPr>
            <a:spLocks noGrp="1"/>
          </p:cNvSpPr>
          <p:nvPr>
            <p:ph type="title" idx="4294967295"/>
          </p:nvPr>
        </p:nvSpPr>
        <p:spPr>
          <a:xfrm>
            <a:off x="838200" y="762001"/>
            <a:ext cx="7583488" cy="685800"/>
          </a:xfrm>
        </p:spPr>
        <p:txBody>
          <a:bodyPr anchor="b" anchorCtr="0"/>
          <a:lstStyle/>
          <a:p>
            <a:pPr eaLnBrk="1" hangingPunct="1">
              <a:defRPr/>
            </a:pPr>
            <a:r>
              <a:rPr lang="en-US" altLang="en-US" sz="4000" b="1" dirty="0"/>
              <a:t>Insufficient Monitoring Data?</a:t>
            </a:r>
          </a:p>
        </p:txBody>
      </p:sp>
      <p:sp>
        <p:nvSpPr>
          <p:cNvPr id="233475" name="Content Placeholder 2">
            <a:extLst>
              <a:ext uri="{FF2B5EF4-FFF2-40B4-BE49-F238E27FC236}">
                <a16:creationId xmlns:a16="http://schemas.microsoft.com/office/drawing/2014/main" id="{41F2EAD1-78B3-48D4-9671-2C13682831BF}"/>
              </a:ext>
            </a:extLst>
          </p:cNvPr>
          <p:cNvSpPr>
            <a:spLocks noGrp="1"/>
          </p:cNvSpPr>
          <p:nvPr>
            <p:ph idx="4294967295"/>
          </p:nvPr>
        </p:nvSpPr>
        <p:spPr>
          <a:xfrm>
            <a:off x="762000" y="2514600"/>
            <a:ext cx="7583488" cy="3819525"/>
          </a:xfrm>
        </p:spPr>
        <p:txBody>
          <a:bodyPr/>
          <a:lstStyle/>
          <a:p>
            <a:pPr eaLnBrk="1" hangingPunct="1">
              <a:defRPr/>
            </a:pPr>
            <a:r>
              <a:rPr lang="en-US" altLang="en-US" sz="3700"/>
              <a:t>Area is called “unclassified”</a:t>
            </a:r>
          </a:p>
          <a:p>
            <a:pPr eaLnBrk="1" hangingPunct="1">
              <a:defRPr/>
            </a:pPr>
            <a:r>
              <a:rPr lang="en-US" altLang="en-US" sz="3700"/>
              <a:t>Treated as attainment</a:t>
            </a:r>
          </a:p>
        </p:txBody>
      </p:sp>
      <p:cxnSp>
        <p:nvCxnSpPr>
          <p:cNvPr id="4" name="Straight Connector 3">
            <a:extLst>
              <a:ext uri="{FF2B5EF4-FFF2-40B4-BE49-F238E27FC236}">
                <a16:creationId xmlns:a16="http://schemas.microsoft.com/office/drawing/2014/main" id="{2AC6A715-43F5-4784-A6AA-A5E1C43EF654}"/>
              </a:ext>
            </a:extLst>
          </p:cNvPr>
          <p:cNvCxnSpPr/>
          <p:nvPr/>
        </p:nvCxnSpPr>
        <p:spPr>
          <a:xfrm flipV="1">
            <a:off x="457200" y="1905000"/>
            <a:ext cx="8364538"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67941" name="Slide Number Placeholder 1">
            <a:extLst>
              <a:ext uri="{FF2B5EF4-FFF2-40B4-BE49-F238E27FC236}">
                <a16:creationId xmlns:a16="http://schemas.microsoft.com/office/drawing/2014/main" id="{DD037E66-C68F-43E4-8785-14DEBB555E5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3340D32-3EC7-452D-BFB2-C1658E35CFFF}" type="slidenum">
              <a:rPr lang="en-US" altLang="en-US" sz="1200">
                <a:solidFill>
                  <a:srgbClr val="008AE8"/>
                </a:solidFill>
                <a:effectLst/>
              </a:rPr>
              <a:pPr algn="ctr" eaLnBrk="0" hangingPunct="0">
                <a:spcBef>
                  <a:spcPct val="0"/>
                </a:spcBef>
                <a:buClrTx/>
                <a:buSzTx/>
                <a:buFontTx/>
                <a:buNone/>
              </a:pPr>
              <a:t>35</a:t>
            </a:fld>
            <a:endParaRPr lang="en-US" altLang="en-US" sz="1200">
              <a:solidFill>
                <a:srgbClr val="008AE8"/>
              </a:solidFill>
              <a:effectLst/>
            </a:endParaRPr>
          </a:p>
        </p:txBody>
      </p:sp>
    </p:spTree>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Rectangle 2">
            <a:extLst>
              <a:ext uri="{FF2B5EF4-FFF2-40B4-BE49-F238E27FC236}">
                <a16:creationId xmlns:a16="http://schemas.microsoft.com/office/drawing/2014/main" id="{E7A3AE06-6347-4B39-AF73-49F3CBC497F1}"/>
              </a:ext>
            </a:extLst>
          </p:cNvPr>
          <p:cNvSpPr>
            <a:spLocks noGrp="1"/>
          </p:cNvSpPr>
          <p:nvPr>
            <p:ph type="title" idx="4294967295"/>
          </p:nvPr>
        </p:nvSpPr>
        <p:spPr/>
        <p:txBody>
          <a:bodyPr anchorCtr="0"/>
          <a:lstStyle/>
          <a:p>
            <a:pPr eaLnBrk="1" hangingPunct="1">
              <a:defRPr/>
            </a:pPr>
            <a:r>
              <a:rPr lang="en-US" altLang="en-US" sz="4000" b="1"/>
              <a:t>Modeling Assumptions</a:t>
            </a:r>
          </a:p>
        </p:txBody>
      </p:sp>
      <p:sp>
        <p:nvSpPr>
          <p:cNvPr id="589827" name="Rectangle 3">
            <a:extLst>
              <a:ext uri="{FF2B5EF4-FFF2-40B4-BE49-F238E27FC236}">
                <a16:creationId xmlns:a16="http://schemas.microsoft.com/office/drawing/2014/main" id="{D2A6A060-0A46-4DD9-89ED-172902369992}"/>
              </a:ext>
            </a:extLst>
          </p:cNvPr>
          <p:cNvSpPr>
            <a:spLocks noGrp="1"/>
          </p:cNvSpPr>
          <p:nvPr>
            <p:ph type="body" idx="4294967295"/>
          </p:nvPr>
        </p:nvSpPr>
        <p:spPr>
          <a:xfrm>
            <a:off x="457200" y="1905000"/>
            <a:ext cx="8229600" cy="4525963"/>
          </a:xfrm>
        </p:spPr>
        <p:txBody>
          <a:bodyPr/>
          <a:lstStyle/>
          <a:p>
            <a:pPr marL="609600" indent="-609600" eaLnBrk="1" hangingPunct="1">
              <a:lnSpc>
                <a:spcPct val="80000"/>
              </a:lnSpc>
              <a:buFontTx/>
              <a:buAutoNum type="arabicPeriod"/>
              <a:defRPr/>
            </a:pPr>
            <a:r>
              <a:rPr lang="en-US" altLang="en-US" sz="2800"/>
              <a:t>Concentrations at the receptor are directly proportional to emissions</a:t>
            </a:r>
          </a:p>
          <a:p>
            <a:pPr marL="609600" indent="-609600" eaLnBrk="1" hangingPunct="1">
              <a:lnSpc>
                <a:spcPct val="80000"/>
              </a:lnSpc>
              <a:buFontTx/>
              <a:buAutoNum type="arabicPeriod"/>
              <a:defRPr/>
            </a:pPr>
            <a:r>
              <a:rPr lang="en-US" altLang="en-US" sz="2800"/>
              <a:t>Dispersion models are steady-state</a:t>
            </a:r>
          </a:p>
          <a:p>
            <a:pPr marL="609600" indent="-609600" eaLnBrk="1" hangingPunct="1">
              <a:lnSpc>
                <a:spcPct val="80000"/>
              </a:lnSpc>
              <a:buFontTx/>
              <a:buAutoNum type="arabicPeriod"/>
              <a:defRPr/>
            </a:pPr>
            <a:r>
              <a:rPr lang="en-US" altLang="en-US" sz="2800"/>
              <a:t>Dispersion models assume Gaussian and bi-Gaussian distributions of concentration.</a:t>
            </a:r>
          </a:p>
          <a:p>
            <a:pPr marL="609600" indent="-609600" eaLnBrk="1" hangingPunct="1">
              <a:lnSpc>
                <a:spcPct val="80000"/>
              </a:lnSpc>
              <a:buFontTx/>
              <a:buAutoNum type="arabicPeriod"/>
              <a:defRPr/>
            </a:pPr>
            <a:r>
              <a:rPr lang="en-US" altLang="en-US" sz="2800"/>
              <a:t>Grid model resolution is only as fine as the size of the grid cell, which is on the order of Kms.  </a:t>
            </a:r>
          </a:p>
          <a:p>
            <a:pPr marL="609600" indent="-609600" eaLnBrk="1" hangingPunct="1">
              <a:lnSpc>
                <a:spcPct val="80000"/>
              </a:lnSpc>
              <a:buFontTx/>
              <a:buAutoNum type="arabicPeriod"/>
              <a:defRPr/>
            </a:pPr>
            <a:r>
              <a:rPr lang="en-US" altLang="en-US" sz="2800"/>
              <a:t>The greater the down wind distance the greater the dispersion, but not necessarily the lower the concentration</a:t>
            </a:r>
          </a:p>
          <a:p>
            <a:pPr marL="609600" indent="-609600" eaLnBrk="1" hangingPunct="1">
              <a:lnSpc>
                <a:spcPct val="80000"/>
              </a:lnSpc>
              <a:defRPr/>
            </a:pPr>
            <a:endParaRPr lang="en-US" altLang="en-US" sz="2800"/>
          </a:p>
        </p:txBody>
      </p:sp>
      <p:pic>
        <p:nvPicPr>
          <p:cNvPr id="1048580" name="Picture 2">
            <a:extLst>
              <a:ext uri="{FF2B5EF4-FFF2-40B4-BE49-F238E27FC236}">
                <a16:creationId xmlns:a16="http://schemas.microsoft.com/office/drawing/2014/main" id="{7CEDDFBB-2789-4412-96F5-E79150D577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8475"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8581" name="Slide Number Placeholder 1">
            <a:extLst>
              <a:ext uri="{FF2B5EF4-FFF2-40B4-BE49-F238E27FC236}">
                <a16:creationId xmlns:a16="http://schemas.microsoft.com/office/drawing/2014/main" id="{AEF9D561-ACEA-467B-9505-2021588954D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3AA70B8-A99C-4A7D-9B3B-DD6BCE191241}" type="slidenum">
              <a:rPr lang="en-US" altLang="en-US" sz="1200">
                <a:solidFill>
                  <a:schemeClr val="bg2"/>
                </a:solidFill>
                <a:effectLst/>
              </a:rPr>
              <a:pPr algn="ctr" eaLnBrk="0" hangingPunct="0">
                <a:spcBef>
                  <a:spcPct val="0"/>
                </a:spcBef>
                <a:buClrTx/>
                <a:buSzTx/>
                <a:buFontTx/>
                <a:buNone/>
              </a:pPr>
              <a:t>350</a:t>
            </a:fld>
            <a:endParaRPr lang="en-US" altLang="en-US" sz="1200">
              <a:solidFill>
                <a:schemeClr val="bg2"/>
              </a:solidFill>
              <a:effectLst/>
            </a:endParaRPr>
          </a:p>
        </p:txBody>
      </p:sp>
    </p:spTree>
    <p:extLst>
      <p:ext uri="{BB962C8B-B14F-4D97-AF65-F5344CB8AC3E}">
        <p14:creationId xmlns:p14="http://schemas.microsoft.com/office/powerpoint/2010/main" val="3237010286"/>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50626" name="Object 2">
            <a:extLst>
              <a:ext uri="{FF2B5EF4-FFF2-40B4-BE49-F238E27FC236}">
                <a16:creationId xmlns:a16="http://schemas.microsoft.com/office/drawing/2014/main" id="{68174A83-A2BA-4709-8E42-2044FCE00E49}"/>
              </a:ext>
            </a:extLst>
          </p:cNvPr>
          <p:cNvGraphicFramePr>
            <a:graphicFrameLocks noGrp="1" noChangeAspect="1"/>
          </p:cNvGraphicFramePr>
          <p:nvPr>
            <p:ph type="chart" idx="4294967295"/>
          </p:nvPr>
        </p:nvGraphicFramePr>
        <p:xfrm>
          <a:off x="374650" y="1295400"/>
          <a:ext cx="8532813" cy="4254500"/>
        </p:xfrm>
        <a:graphic>
          <a:graphicData uri="http://schemas.openxmlformats.org/presentationml/2006/ole">
            <mc:AlternateContent xmlns:mc="http://schemas.openxmlformats.org/markup-compatibility/2006">
              <mc:Choice xmlns:v="urn:schemas-microsoft-com:vml" Requires="v">
                <p:oleObj name="Chart" r:id="rId3" imgW="7772349" imgH="4114867" progId="MSGraph.Chart.8">
                  <p:embed followColorScheme="full"/>
                </p:oleObj>
              </mc:Choice>
              <mc:Fallback>
                <p:oleObj name="Chart" r:id="rId3" imgW="7772349" imgH="4114867" progId="MSGraph.Chart.8">
                  <p:embed followColorScheme="full"/>
                  <p:pic>
                    <p:nvPicPr>
                      <p:cNvPr id="1050626" name="Object 2">
                        <a:extLst>
                          <a:ext uri="{FF2B5EF4-FFF2-40B4-BE49-F238E27FC236}">
                            <a16:creationId xmlns:a16="http://schemas.microsoft.com/office/drawing/2014/main" id="{68174A83-A2BA-4709-8E42-2044FCE00E49}"/>
                          </a:ext>
                        </a:extLst>
                      </p:cNvPr>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4650" y="1295400"/>
                        <a:ext cx="8532813" cy="425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50628" name="Rectangle 4">
            <a:extLst>
              <a:ext uri="{FF2B5EF4-FFF2-40B4-BE49-F238E27FC236}">
                <a16:creationId xmlns:a16="http://schemas.microsoft.com/office/drawing/2014/main" id="{7EDCDD8C-B7FF-4172-8553-C8D14F5D8D7C}"/>
              </a:ext>
            </a:extLst>
          </p:cNvPr>
          <p:cNvSpPr>
            <a:spLocks noChangeArrowheads="1"/>
          </p:cNvSpPr>
          <p:nvPr/>
        </p:nvSpPr>
        <p:spPr bwMode="auto">
          <a:xfrm>
            <a:off x="508000" y="5334000"/>
            <a:ext cx="8161338"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lstStyle>
            <a:lvl1pPr marL="342900" indent="-3429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buClrTx/>
              <a:buSzTx/>
              <a:buFont typeface="Arial" panose="020B0604020202020204" pitchFamily="34" charset="0"/>
              <a:buNone/>
            </a:pPr>
            <a:r>
              <a:rPr lang="en-US" altLang="en-US" sz="4000">
                <a:latin typeface="Georgia" panose="02040502050405020303" pitchFamily="18" charset="0"/>
              </a:rPr>
              <a:t>H</a:t>
            </a:r>
            <a:r>
              <a:rPr lang="en-US" altLang="en-US" sz="4000" baseline="-25000">
                <a:latin typeface="Georgia" panose="02040502050405020303" pitchFamily="18" charset="0"/>
              </a:rPr>
              <a:t>e</a:t>
            </a:r>
            <a:r>
              <a:rPr lang="en-US" altLang="en-US" sz="4000">
                <a:latin typeface="Georgia" panose="02040502050405020303" pitchFamily="18" charset="0"/>
              </a:rPr>
              <a:t> = H</a:t>
            </a:r>
            <a:r>
              <a:rPr lang="en-US" altLang="en-US" sz="4000" baseline="-25000">
                <a:latin typeface="Georgia" panose="02040502050405020303" pitchFamily="18" charset="0"/>
              </a:rPr>
              <a:t>s</a:t>
            </a:r>
            <a:r>
              <a:rPr lang="en-US" altLang="en-US" sz="4000">
                <a:latin typeface="Georgia" panose="02040502050405020303" pitchFamily="18" charset="0"/>
              </a:rPr>
              <a:t> + </a:t>
            </a:r>
            <a:r>
              <a:rPr lang="en-US" altLang="en-US" sz="4000">
                <a:latin typeface="Georgia" panose="02040502050405020303" pitchFamily="18" charset="0"/>
                <a:sym typeface="Symbol" panose="05050102010706020507" pitchFamily="18" charset="2"/>
              </a:rPr>
              <a:t></a:t>
            </a:r>
            <a:r>
              <a:rPr lang="en-US" altLang="en-US" sz="4000">
                <a:latin typeface="Georgia" panose="02040502050405020303" pitchFamily="18" charset="0"/>
              </a:rPr>
              <a:t>h </a:t>
            </a:r>
            <a:endParaRPr lang="en-US" altLang="en-US" sz="2400">
              <a:latin typeface="Georgia" panose="02040502050405020303" pitchFamily="18" charset="0"/>
            </a:endParaRPr>
          </a:p>
          <a:p>
            <a:pPr algn="ctr">
              <a:buClrTx/>
              <a:buSzTx/>
              <a:buFont typeface="Arial" panose="020B0604020202020204" pitchFamily="34" charset="0"/>
              <a:buNone/>
            </a:pPr>
            <a:r>
              <a:rPr lang="en-US" altLang="en-US" sz="2400">
                <a:latin typeface="Georgia" panose="02040502050405020303" pitchFamily="18" charset="0"/>
              </a:rPr>
              <a:t>Effective Stack Height = Physical Stack Height + Plume Rise</a:t>
            </a:r>
          </a:p>
        </p:txBody>
      </p:sp>
      <p:sp>
        <p:nvSpPr>
          <p:cNvPr id="1050629" name="Slide Number Placeholder 2">
            <a:extLst>
              <a:ext uri="{FF2B5EF4-FFF2-40B4-BE49-F238E27FC236}">
                <a16:creationId xmlns:a16="http://schemas.microsoft.com/office/drawing/2014/main" id="{ABEF7BBC-9CE7-4AC2-9E9F-A6F3FAC187B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4679431-6C06-40A0-A552-AC8B5E51F2E5}" type="slidenum">
              <a:rPr lang="en-US" altLang="en-US" sz="1200">
                <a:solidFill>
                  <a:schemeClr val="bg2"/>
                </a:solidFill>
                <a:effectLst/>
              </a:rPr>
              <a:pPr algn="ctr" eaLnBrk="0" hangingPunct="0">
                <a:spcBef>
                  <a:spcPct val="0"/>
                </a:spcBef>
                <a:buClrTx/>
                <a:buSzTx/>
                <a:buFontTx/>
                <a:buNone/>
              </a:pPr>
              <a:t>351</a:t>
            </a:fld>
            <a:endParaRPr lang="en-US" altLang="en-US" sz="1200">
              <a:solidFill>
                <a:schemeClr val="bg2"/>
              </a:solidFill>
              <a:effectLst/>
            </a:endParaRPr>
          </a:p>
        </p:txBody>
      </p:sp>
      <p:sp>
        <p:nvSpPr>
          <p:cNvPr id="7" name="TextBox 6">
            <a:extLst>
              <a:ext uri="{FF2B5EF4-FFF2-40B4-BE49-F238E27FC236}">
                <a16:creationId xmlns:a16="http://schemas.microsoft.com/office/drawing/2014/main" id="{12D42DA2-AA97-441B-94A1-DEF06A7CDDC2}"/>
              </a:ext>
            </a:extLst>
          </p:cNvPr>
          <p:cNvSpPr txBox="1"/>
          <p:nvPr/>
        </p:nvSpPr>
        <p:spPr>
          <a:xfrm>
            <a:off x="1371600" y="268654"/>
            <a:ext cx="6019800" cy="1323439"/>
          </a:xfrm>
          <a:prstGeom prst="rect">
            <a:avLst/>
          </a:prstGeom>
          <a:noFill/>
        </p:spPr>
        <p:txBody>
          <a:bodyPr wrap="square">
            <a:spAutoFit/>
          </a:bodyPr>
          <a:lstStyle/>
          <a:p>
            <a:pPr algn="ctr">
              <a:defRPr/>
            </a:pPr>
            <a:r>
              <a:rPr lang="en-US" sz="4000" b="1">
                <a:solidFill>
                  <a:schemeClr val="tx2"/>
                </a:solidFill>
                <a:effectLst>
                  <a:outerShdw blurRad="38100" dist="38100" dir="2700000" algn="tl">
                    <a:srgbClr val="000000"/>
                  </a:outerShdw>
                </a:effectLst>
                <a:latin typeface="+mj-lt"/>
                <a:ea typeface="+mn-ea"/>
              </a:rPr>
              <a:t>Sensitivity of GLC </a:t>
            </a:r>
          </a:p>
          <a:p>
            <a:pPr algn="ctr">
              <a:defRPr/>
            </a:pPr>
            <a:r>
              <a:rPr lang="en-US" sz="4000" b="1">
                <a:solidFill>
                  <a:schemeClr val="tx2"/>
                </a:solidFill>
                <a:effectLst>
                  <a:outerShdw blurRad="38100" dist="38100" dir="2700000" algn="tl">
                    <a:srgbClr val="000000"/>
                  </a:outerShdw>
                </a:effectLst>
                <a:latin typeface="+mj-lt"/>
                <a:ea typeface="+mn-ea"/>
              </a:rPr>
              <a:t>to Release Height</a:t>
            </a:r>
          </a:p>
        </p:txBody>
      </p:sp>
    </p:spTree>
    <p:extLst>
      <p:ext uri="{BB962C8B-B14F-4D97-AF65-F5344CB8AC3E}">
        <p14:creationId xmlns:p14="http://schemas.microsoft.com/office/powerpoint/2010/main" val="3333083522"/>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4" name="Rectangle 2">
            <a:extLst>
              <a:ext uri="{FF2B5EF4-FFF2-40B4-BE49-F238E27FC236}">
                <a16:creationId xmlns:a16="http://schemas.microsoft.com/office/drawing/2014/main" id="{3A455803-5BFA-4C21-893E-803BE1EF5421}"/>
              </a:ext>
            </a:extLst>
          </p:cNvPr>
          <p:cNvSpPr>
            <a:spLocks noGrp="1"/>
          </p:cNvSpPr>
          <p:nvPr>
            <p:ph type="title" idx="4294967295"/>
          </p:nvPr>
        </p:nvSpPr>
        <p:spPr/>
        <p:txBody>
          <a:bodyPr anchorCtr="0"/>
          <a:lstStyle/>
          <a:p>
            <a:pPr eaLnBrk="1" hangingPunct="1">
              <a:defRPr/>
            </a:pPr>
            <a:r>
              <a:rPr lang="en-US" altLang="en-US" sz="4000" b="1"/>
              <a:t>Atmospheric Influences</a:t>
            </a:r>
          </a:p>
        </p:txBody>
      </p:sp>
      <p:sp>
        <p:nvSpPr>
          <p:cNvPr id="591875" name="Rectangle 3">
            <a:extLst>
              <a:ext uri="{FF2B5EF4-FFF2-40B4-BE49-F238E27FC236}">
                <a16:creationId xmlns:a16="http://schemas.microsoft.com/office/drawing/2014/main" id="{7A3CE038-BCD3-4E4D-A071-61FA2C3F1D86}"/>
              </a:ext>
            </a:extLst>
          </p:cNvPr>
          <p:cNvSpPr>
            <a:spLocks noGrp="1"/>
          </p:cNvSpPr>
          <p:nvPr>
            <p:ph type="body" idx="4294967295"/>
          </p:nvPr>
        </p:nvSpPr>
        <p:spPr>
          <a:xfrm>
            <a:off x="533400" y="1981200"/>
            <a:ext cx="8229600" cy="4525963"/>
          </a:xfrm>
        </p:spPr>
        <p:txBody>
          <a:bodyPr/>
          <a:lstStyle/>
          <a:p>
            <a:pPr eaLnBrk="1" hangingPunct="1">
              <a:defRPr/>
            </a:pPr>
            <a:r>
              <a:rPr lang="en-US" altLang="en-US"/>
              <a:t>Dilution</a:t>
            </a:r>
          </a:p>
          <a:p>
            <a:pPr eaLnBrk="1" hangingPunct="1">
              <a:defRPr/>
            </a:pPr>
            <a:r>
              <a:rPr lang="en-US" altLang="en-US"/>
              <a:t>Dispersion</a:t>
            </a:r>
          </a:p>
          <a:p>
            <a:pPr eaLnBrk="1" hangingPunct="1">
              <a:defRPr/>
            </a:pPr>
            <a:r>
              <a:rPr lang="en-US" altLang="en-US"/>
              <a:t>Transport</a:t>
            </a:r>
          </a:p>
          <a:p>
            <a:pPr eaLnBrk="1" hangingPunct="1">
              <a:defRPr/>
            </a:pPr>
            <a:r>
              <a:rPr lang="en-US" altLang="en-US"/>
              <a:t>Chemistry</a:t>
            </a:r>
          </a:p>
          <a:p>
            <a:pPr eaLnBrk="1" hangingPunct="1">
              <a:defRPr/>
            </a:pPr>
            <a:r>
              <a:rPr lang="en-US" altLang="en-US"/>
              <a:t>Removal</a:t>
            </a:r>
          </a:p>
          <a:p>
            <a:pPr lvl="1" eaLnBrk="1" hangingPunct="1">
              <a:defRPr/>
            </a:pPr>
            <a:r>
              <a:rPr lang="en-US" altLang="en-US"/>
              <a:t>Settling</a:t>
            </a:r>
          </a:p>
          <a:p>
            <a:pPr lvl="1" eaLnBrk="1" hangingPunct="1">
              <a:defRPr/>
            </a:pPr>
            <a:r>
              <a:rPr lang="en-US" altLang="en-US"/>
              <a:t>Deposition</a:t>
            </a:r>
          </a:p>
          <a:p>
            <a:pPr lvl="1" eaLnBrk="1" hangingPunct="1">
              <a:defRPr/>
            </a:pPr>
            <a:r>
              <a:rPr lang="en-US" altLang="en-US"/>
              <a:t>Transformation</a:t>
            </a:r>
          </a:p>
          <a:p>
            <a:pPr lvl="1" eaLnBrk="1" hangingPunct="1">
              <a:defRPr/>
            </a:pPr>
            <a:endParaRPr lang="en-US" altLang="en-US"/>
          </a:p>
        </p:txBody>
      </p:sp>
      <p:pic>
        <p:nvPicPr>
          <p:cNvPr id="1052676" name="Picture 2">
            <a:extLst>
              <a:ext uri="{FF2B5EF4-FFF2-40B4-BE49-F238E27FC236}">
                <a16:creationId xmlns:a16="http://schemas.microsoft.com/office/drawing/2014/main" id="{6F4EC2D5-06F1-4D7F-8681-95E8DBAC80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2677" name="Slide Number Placeholder 1">
            <a:extLst>
              <a:ext uri="{FF2B5EF4-FFF2-40B4-BE49-F238E27FC236}">
                <a16:creationId xmlns:a16="http://schemas.microsoft.com/office/drawing/2014/main" id="{0E7F7C99-5886-4B03-8585-C36ABCAFEA6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65499B6-F83B-4E90-8ECD-87EE417933F2}" type="slidenum">
              <a:rPr lang="en-US" altLang="en-US" sz="1200">
                <a:solidFill>
                  <a:schemeClr val="bg2"/>
                </a:solidFill>
                <a:effectLst/>
              </a:rPr>
              <a:pPr algn="ctr" eaLnBrk="0" hangingPunct="0">
                <a:spcBef>
                  <a:spcPct val="0"/>
                </a:spcBef>
                <a:buClrTx/>
                <a:buSzTx/>
                <a:buFontTx/>
                <a:buNone/>
              </a:pPr>
              <a:t>352</a:t>
            </a:fld>
            <a:endParaRPr lang="en-US" altLang="en-US" sz="1200">
              <a:solidFill>
                <a:schemeClr val="bg2"/>
              </a:solidFill>
              <a:effectLst/>
            </a:endParaRPr>
          </a:p>
        </p:txBody>
      </p:sp>
    </p:spTree>
    <p:extLst>
      <p:ext uri="{BB962C8B-B14F-4D97-AF65-F5344CB8AC3E}">
        <p14:creationId xmlns:p14="http://schemas.microsoft.com/office/powerpoint/2010/main" val="1182632619"/>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2">
            <a:extLst>
              <a:ext uri="{FF2B5EF4-FFF2-40B4-BE49-F238E27FC236}">
                <a16:creationId xmlns:a16="http://schemas.microsoft.com/office/drawing/2014/main" id="{2EF1E99C-0257-44BA-863E-AB7753A94AA6}"/>
              </a:ext>
            </a:extLst>
          </p:cNvPr>
          <p:cNvSpPr>
            <a:spLocks noGrp="1"/>
          </p:cNvSpPr>
          <p:nvPr>
            <p:ph type="title" idx="4294967295"/>
          </p:nvPr>
        </p:nvSpPr>
        <p:spPr/>
        <p:txBody>
          <a:bodyPr anchorCtr="0"/>
          <a:lstStyle/>
          <a:p>
            <a:pPr eaLnBrk="1" hangingPunct="1">
              <a:defRPr/>
            </a:pPr>
            <a:r>
              <a:rPr lang="en-US" altLang="en-US" sz="4000" b="1"/>
              <a:t>Dispersion - A Function of</a:t>
            </a:r>
          </a:p>
        </p:txBody>
      </p:sp>
      <p:sp>
        <p:nvSpPr>
          <p:cNvPr id="592899" name="Rectangle 3">
            <a:extLst>
              <a:ext uri="{FF2B5EF4-FFF2-40B4-BE49-F238E27FC236}">
                <a16:creationId xmlns:a16="http://schemas.microsoft.com/office/drawing/2014/main" id="{37DD0906-8C2F-42F8-A7A6-8072157E0A4D}"/>
              </a:ext>
            </a:extLst>
          </p:cNvPr>
          <p:cNvSpPr>
            <a:spLocks noGrp="1"/>
          </p:cNvSpPr>
          <p:nvPr>
            <p:ph type="body" idx="4294967295"/>
          </p:nvPr>
        </p:nvSpPr>
        <p:spPr>
          <a:xfrm>
            <a:off x="557842" y="1295400"/>
            <a:ext cx="8229600" cy="5562600"/>
          </a:xfrm>
        </p:spPr>
        <p:txBody>
          <a:bodyPr/>
          <a:lstStyle/>
          <a:p>
            <a:pPr eaLnBrk="1" hangingPunct="1">
              <a:defRPr/>
            </a:pPr>
            <a:r>
              <a:rPr lang="en-US" altLang="en-US" sz="3600"/>
              <a:t>STACK CHACTERISTICS</a:t>
            </a:r>
          </a:p>
          <a:p>
            <a:pPr lvl="1" eaLnBrk="1" hangingPunct="1">
              <a:defRPr/>
            </a:pPr>
            <a:r>
              <a:rPr lang="en-US" altLang="en-US" sz="3200"/>
              <a:t>Stack height &amp; diameter</a:t>
            </a:r>
          </a:p>
          <a:p>
            <a:pPr lvl="1" eaLnBrk="1" hangingPunct="1">
              <a:defRPr/>
            </a:pPr>
            <a:r>
              <a:rPr lang="en-US" altLang="en-US" sz="3200"/>
              <a:t>Exit gas temperature and velocity</a:t>
            </a:r>
          </a:p>
          <a:p>
            <a:pPr lvl="1" eaLnBrk="1" hangingPunct="1">
              <a:defRPr/>
            </a:pPr>
            <a:r>
              <a:rPr lang="en-US" altLang="en-US" sz="3200"/>
              <a:t>Emission rate</a:t>
            </a:r>
          </a:p>
          <a:p>
            <a:pPr eaLnBrk="1" hangingPunct="1">
              <a:defRPr/>
            </a:pPr>
            <a:r>
              <a:rPr lang="en-US" altLang="en-US" sz="3600"/>
              <a:t>METEROLOGY</a:t>
            </a:r>
          </a:p>
          <a:p>
            <a:pPr lvl="1" eaLnBrk="1" hangingPunct="1">
              <a:defRPr/>
            </a:pPr>
            <a:r>
              <a:rPr lang="en-US" altLang="en-US" sz="3200"/>
              <a:t>Atmospheric turbulence</a:t>
            </a:r>
          </a:p>
          <a:p>
            <a:pPr lvl="1" eaLnBrk="1" hangingPunct="1">
              <a:defRPr/>
            </a:pPr>
            <a:r>
              <a:rPr lang="en-US" altLang="en-US" sz="3200"/>
              <a:t>Stability &amp; Mixing height</a:t>
            </a:r>
          </a:p>
          <a:p>
            <a:pPr lvl="1" eaLnBrk="1" hangingPunct="1">
              <a:defRPr/>
            </a:pPr>
            <a:r>
              <a:rPr lang="en-US" altLang="en-US" sz="3200"/>
              <a:t>Wind direction &amp; speed</a:t>
            </a:r>
          </a:p>
          <a:p>
            <a:pPr lvl="1" eaLnBrk="1" hangingPunct="1">
              <a:defRPr/>
            </a:pPr>
            <a:r>
              <a:rPr lang="en-US" altLang="en-US" sz="3200"/>
              <a:t>Distance down wind to point on ground</a:t>
            </a:r>
          </a:p>
        </p:txBody>
      </p:sp>
      <p:pic>
        <p:nvPicPr>
          <p:cNvPr id="1054724" name="Picture 2">
            <a:extLst>
              <a:ext uri="{FF2B5EF4-FFF2-40B4-BE49-F238E27FC236}">
                <a16:creationId xmlns:a16="http://schemas.microsoft.com/office/drawing/2014/main" id="{381A5E96-E384-416E-93AE-8EF426F19A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5300" y="1295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725" name="Slide Number Placeholder 1">
            <a:extLst>
              <a:ext uri="{FF2B5EF4-FFF2-40B4-BE49-F238E27FC236}">
                <a16:creationId xmlns:a16="http://schemas.microsoft.com/office/drawing/2014/main" id="{359F01BC-D05A-4ED6-868F-0FC6F9CFD36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173AD85-72DA-44FD-9E3E-D23A582ECC76}" type="slidenum">
              <a:rPr lang="en-US" altLang="en-US" sz="1200">
                <a:solidFill>
                  <a:schemeClr val="bg2"/>
                </a:solidFill>
                <a:effectLst/>
              </a:rPr>
              <a:pPr algn="ctr" eaLnBrk="0" hangingPunct="0">
                <a:spcBef>
                  <a:spcPct val="0"/>
                </a:spcBef>
                <a:buClrTx/>
                <a:buSzTx/>
                <a:buFontTx/>
                <a:buNone/>
              </a:pPr>
              <a:t>353</a:t>
            </a:fld>
            <a:endParaRPr lang="en-US" altLang="en-US" sz="1200">
              <a:solidFill>
                <a:schemeClr val="bg2"/>
              </a:solidFill>
              <a:effectLst/>
            </a:endParaRPr>
          </a:p>
        </p:txBody>
      </p:sp>
    </p:spTree>
    <p:extLst>
      <p:ext uri="{BB962C8B-B14F-4D97-AF65-F5344CB8AC3E}">
        <p14:creationId xmlns:p14="http://schemas.microsoft.com/office/powerpoint/2010/main" val="2205906486"/>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2">
            <a:extLst>
              <a:ext uri="{FF2B5EF4-FFF2-40B4-BE49-F238E27FC236}">
                <a16:creationId xmlns:a16="http://schemas.microsoft.com/office/drawing/2014/main" id="{7E11A979-B314-4698-A580-E7155B7DEC1A}"/>
              </a:ext>
            </a:extLst>
          </p:cNvPr>
          <p:cNvSpPr>
            <a:spLocks noGrp="1"/>
          </p:cNvSpPr>
          <p:nvPr>
            <p:ph type="title" idx="4294967295"/>
          </p:nvPr>
        </p:nvSpPr>
        <p:spPr/>
        <p:txBody>
          <a:bodyPr anchorCtr="0"/>
          <a:lstStyle/>
          <a:p>
            <a:pPr eaLnBrk="1" hangingPunct="1">
              <a:defRPr/>
            </a:pPr>
            <a:r>
              <a:rPr lang="en-US" altLang="en-US" sz="4000" b="1"/>
              <a:t>The Results</a:t>
            </a:r>
          </a:p>
        </p:txBody>
      </p:sp>
      <p:sp>
        <p:nvSpPr>
          <p:cNvPr id="610307" name="Rectangle 3">
            <a:extLst>
              <a:ext uri="{FF2B5EF4-FFF2-40B4-BE49-F238E27FC236}">
                <a16:creationId xmlns:a16="http://schemas.microsoft.com/office/drawing/2014/main" id="{727F77AC-45B3-441D-920E-FDD2138A0500}"/>
              </a:ext>
            </a:extLst>
          </p:cNvPr>
          <p:cNvSpPr>
            <a:spLocks noGrp="1"/>
          </p:cNvSpPr>
          <p:nvPr>
            <p:ph type="body" idx="4294967295"/>
          </p:nvPr>
        </p:nvSpPr>
        <p:spPr>
          <a:xfrm>
            <a:off x="457200" y="1371600"/>
            <a:ext cx="7848600" cy="4724400"/>
          </a:xfrm>
        </p:spPr>
        <p:txBody>
          <a:bodyPr/>
          <a:lstStyle/>
          <a:p>
            <a:pPr eaLnBrk="1" hangingPunct="1">
              <a:defRPr/>
            </a:pPr>
            <a:r>
              <a:rPr lang="en-US" altLang="en-US"/>
              <a:t>Ground level concentrations at all selected receptors  </a:t>
            </a:r>
            <a:endParaRPr lang="en-US" altLang="en-US" sz="100"/>
          </a:p>
          <a:p>
            <a:pPr lvl="1" eaLnBrk="1" hangingPunct="1">
              <a:defRPr/>
            </a:pPr>
            <a:r>
              <a:rPr lang="en-US" altLang="en-US"/>
              <a:t>Results can be the incremental impact from one or more sources.  E.g. when estimating impact on PSD increment.</a:t>
            </a:r>
          </a:p>
          <a:p>
            <a:pPr lvl="1" eaLnBrk="1" hangingPunct="1">
              <a:defRPr/>
            </a:pPr>
            <a:r>
              <a:rPr lang="en-US" altLang="en-US"/>
              <a:t>By modeling all appropriate sources and adding background to account for distance sources</a:t>
            </a:r>
            <a:r>
              <a:rPr lang="en-US" altLang="en-US" u="sng"/>
              <a:t>,</a:t>
            </a:r>
            <a:r>
              <a:rPr lang="en-US" altLang="en-US"/>
              <a:t> total concentrations can be estimated</a:t>
            </a:r>
          </a:p>
        </p:txBody>
      </p:sp>
      <p:pic>
        <p:nvPicPr>
          <p:cNvPr id="1056772" name="Picture 2">
            <a:extLst>
              <a:ext uri="{FF2B5EF4-FFF2-40B4-BE49-F238E27FC236}">
                <a16:creationId xmlns:a16="http://schemas.microsoft.com/office/drawing/2014/main" id="{1A04473B-A6DE-416B-8CC6-E2AA5B432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371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6773" name="Slide Number Placeholder 1">
            <a:extLst>
              <a:ext uri="{FF2B5EF4-FFF2-40B4-BE49-F238E27FC236}">
                <a16:creationId xmlns:a16="http://schemas.microsoft.com/office/drawing/2014/main" id="{BF401D83-431E-482E-B141-E675CAE5CAD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A26BD9F-AB4E-405C-9193-2AECCBA8E3D3}" type="slidenum">
              <a:rPr lang="en-US" altLang="en-US" sz="1200">
                <a:solidFill>
                  <a:schemeClr val="bg2"/>
                </a:solidFill>
                <a:effectLst/>
              </a:rPr>
              <a:pPr algn="ctr" eaLnBrk="0" hangingPunct="0">
                <a:spcBef>
                  <a:spcPct val="0"/>
                </a:spcBef>
                <a:buClrTx/>
                <a:buSzTx/>
                <a:buFontTx/>
                <a:buNone/>
              </a:pPr>
              <a:t>354</a:t>
            </a:fld>
            <a:endParaRPr lang="en-US" altLang="en-US" sz="1200">
              <a:solidFill>
                <a:schemeClr val="bg2"/>
              </a:solidFill>
              <a:effectLst/>
            </a:endParaRPr>
          </a:p>
        </p:txBody>
      </p:sp>
    </p:spTree>
    <p:extLst>
      <p:ext uri="{BB962C8B-B14F-4D97-AF65-F5344CB8AC3E}">
        <p14:creationId xmlns:p14="http://schemas.microsoft.com/office/powerpoint/2010/main" val="1163386304"/>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7" name="Rectangle 3">
            <a:extLst>
              <a:ext uri="{FF2B5EF4-FFF2-40B4-BE49-F238E27FC236}">
                <a16:creationId xmlns:a16="http://schemas.microsoft.com/office/drawing/2014/main" id="{822D33CE-CE76-4ABC-B7B2-D7716955541C}"/>
              </a:ext>
            </a:extLst>
          </p:cNvPr>
          <p:cNvSpPr>
            <a:spLocks noGrp="1"/>
          </p:cNvSpPr>
          <p:nvPr>
            <p:ph type="body" idx="4294967295"/>
          </p:nvPr>
        </p:nvSpPr>
        <p:spPr>
          <a:xfrm>
            <a:off x="379242" y="1447800"/>
            <a:ext cx="8229600" cy="5105400"/>
          </a:xfrm>
        </p:spPr>
        <p:txBody>
          <a:bodyPr/>
          <a:lstStyle/>
          <a:p>
            <a:pPr eaLnBrk="1" hangingPunct="1">
              <a:defRPr/>
            </a:pPr>
            <a:r>
              <a:rPr lang="en-US" altLang="en-US"/>
              <a:t>U.S. EPA and American Meteorological Society (AMS) initiated a formal working group – AMS/EPA Regulatory Improvement Committee (AERIC)</a:t>
            </a:r>
          </a:p>
          <a:p>
            <a:pPr eaLnBrk="1" hangingPunct="1">
              <a:defRPr/>
            </a:pPr>
            <a:r>
              <a:rPr lang="en-US" altLang="en-US"/>
              <a:t>AERMOD has replaced ISCST3 and Complex I as the approved Regulatory Guideline Model for both flat and complex terrain</a:t>
            </a:r>
          </a:p>
          <a:p>
            <a:pPr lvl="1" eaLnBrk="1" hangingPunct="1">
              <a:defRPr/>
            </a:pPr>
            <a:r>
              <a:rPr lang="en-US" altLang="en-US"/>
              <a:t>(</a:t>
            </a:r>
            <a:r>
              <a:rPr lang="en-US" altLang="en-US" i="1"/>
              <a:t>Guideline on Air Quality Models</a:t>
            </a:r>
            <a:r>
              <a:rPr lang="en-US" altLang="en-US"/>
              <a:t>, 40 CFR 51 Appendix W)</a:t>
            </a:r>
          </a:p>
          <a:p>
            <a:pPr eaLnBrk="1" hangingPunct="1">
              <a:defRPr/>
            </a:pPr>
            <a:endParaRPr lang="en-US" altLang="en-US"/>
          </a:p>
        </p:txBody>
      </p:sp>
      <p:sp>
        <p:nvSpPr>
          <p:cNvPr id="1058820" name="Slide Number Placeholder 1">
            <a:extLst>
              <a:ext uri="{FF2B5EF4-FFF2-40B4-BE49-F238E27FC236}">
                <a16:creationId xmlns:a16="http://schemas.microsoft.com/office/drawing/2014/main" id="{A7515596-5A2F-4B5F-A37B-9EC0F0AAF6C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8EE558D-B39A-4F49-B7E5-AEDC7DBA3AB6}" type="slidenum">
              <a:rPr lang="en-US" altLang="en-US" sz="1200">
                <a:solidFill>
                  <a:schemeClr val="bg2"/>
                </a:solidFill>
                <a:effectLst/>
              </a:rPr>
              <a:pPr algn="ctr" eaLnBrk="0" hangingPunct="0">
                <a:spcBef>
                  <a:spcPct val="0"/>
                </a:spcBef>
                <a:buClrTx/>
                <a:buSzTx/>
                <a:buFontTx/>
                <a:buNone/>
              </a:pPr>
              <a:t>355</a:t>
            </a:fld>
            <a:endParaRPr lang="en-US" altLang="en-US" sz="1200">
              <a:solidFill>
                <a:schemeClr val="bg2"/>
              </a:solidFill>
              <a:effectLst/>
            </a:endParaRPr>
          </a:p>
        </p:txBody>
      </p:sp>
      <p:sp>
        <p:nvSpPr>
          <p:cNvPr id="2" name="TextBox 1">
            <a:extLst>
              <a:ext uri="{FF2B5EF4-FFF2-40B4-BE49-F238E27FC236}">
                <a16:creationId xmlns:a16="http://schemas.microsoft.com/office/drawing/2014/main" id="{EB38A87D-3487-40BA-A4AE-1E7100721C60}"/>
              </a:ext>
            </a:extLst>
          </p:cNvPr>
          <p:cNvSpPr txBox="1"/>
          <p:nvPr/>
        </p:nvSpPr>
        <p:spPr>
          <a:xfrm>
            <a:off x="2971800" y="609600"/>
            <a:ext cx="3505200" cy="707886"/>
          </a:xfrm>
          <a:prstGeom prst="rect">
            <a:avLst/>
          </a:prstGeom>
          <a:noFill/>
        </p:spPr>
        <p:txBody>
          <a:bodyPr wrap="square" rtlCol="0">
            <a:spAutoFit/>
          </a:bodyPr>
          <a:lstStyle/>
          <a:p>
            <a:pPr algn="ctr"/>
            <a:r>
              <a:rPr lang="en-US" sz="4000">
                <a:solidFill>
                  <a:schemeClr val="tx2"/>
                </a:solidFill>
                <a:effectLst>
                  <a:outerShdw blurRad="38100" dist="38100" dir="2700000" algn="tl">
                    <a:srgbClr val="000000">
                      <a:alpha val="43137"/>
                    </a:srgbClr>
                  </a:outerShdw>
                </a:effectLst>
                <a:latin typeface="+mj-lt"/>
              </a:rPr>
              <a:t>AERMOD</a:t>
            </a:r>
          </a:p>
        </p:txBody>
      </p:sp>
    </p:spTree>
    <p:extLst>
      <p:ext uri="{BB962C8B-B14F-4D97-AF65-F5344CB8AC3E}">
        <p14:creationId xmlns:p14="http://schemas.microsoft.com/office/powerpoint/2010/main" val="297308016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70" name="Rectangle 2">
            <a:extLst>
              <a:ext uri="{FF2B5EF4-FFF2-40B4-BE49-F238E27FC236}">
                <a16:creationId xmlns:a16="http://schemas.microsoft.com/office/drawing/2014/main" id="{5539DB21-8266-434D-A28F-A42838278677}"/>
              </a:ext>
            </a:extLst>
          </p:cNvPr>
          <p:cNvSpPr>
            <a:spLocks noGrp="1"/>
          </p:cNvSpPr>
          <p:nvPr>
            <p:ph type="title" idx="4294967295"/>
          </p:nvPr>
        </p:nvSpPr>
        <p:spPr/>
        <p:txBody>
          <a:bodyPr anchorCtr="0"/>
          <a:lstStyle/>
          <a:p>
            <a:pPr eaLnBrk="1" hangingPunct="1">
              <a:defRPr/>
            </a:pPr>
            <a:r>
              <a:rPr lang="en-US" altLang="en-US"/>
              <a:t>AERMOD</a:t>
            </a:r>
          </a:p>
        </p:txBody>
      </p:sp>
      <p:sp>
        <p:nvSpPr>
          <p:cNvPr id="595971" name="Rectangle 3">
            <a:extLst>
              <a:ext uri="{FF2B5EF4-FFF2-40B4-BE49-F238E27FC236}">
                <a16:creationId xmlns:a16="http://schemas.microsoft.com/office/drawing/2014/main" id="{93462BE5-EFF6-4FFB-A657-17D19507DC9C}"/>
              </a:ext>
            </a:extLst>
          </p:cNvPr>
          <p:cNvSpPr>
            <a:spLocks noGrp="1"/>
          </p:cNvSpPr>
          <p:nvPr>
            <p:ph type="body" idx="4294967295"/>
          </p:nvPr>
        </p:nvSpPr>
        <p:spPr/>
        <p:txBody>
          <a:bodyPr/>
          <a:lstStyle/>
          <a:p>
            <a:pPr eaLnBrk="1" hangingPunct="1">
              <a:defRPr/>
            </a:pPr>
            <a:r>
              <a:rPr lang="en-US" altLang="en-US">
                <a:solidFill>
                  <a:schemeClr val="tx2"/>
                </a:solidFill>
              </a:rPr>
              <a:t>AERMOD</a:t>
            </a:r>
            <a:r>
              <a:rPr lang="en-US" altLang="en-US"/>
              <a:t> stands for </a:t>
            </a:r>
            <a:r>
              <a:rPr lang="en-US" altLang="en-US" u="sng">
                <a:solidFill>
                  <a:schemeClr val="tx2"/>
                </a:solidFill>
              </a:rPr>
              <a:t>A</a:t>
            </a:r>
            <a:r>
              <a:rPr lang="en-US" altLang="en-US"/>
              <a:t>merican Meteorological Society/ </a:t>
            </a:r>
            <a:r>
              <a:rPr lang="en-US" altLang="en-US" u="sng">
                <a:solidFill>
                  <a:schemeClr val="tx2"/>
                </a:solidFill>
              </a:rPr>
              <a:t>E</a:t>
            </a:r>
            <a:r>
              <a:rPr lang="en-US" altLang="en-US"/>
              <a:t>nvironmental Protection Agency </a:t>
            </a:r>
            <a:r>
              <a:rPr lang="en-US" altLang="en-US" u="sng">
                <a:solidFill>
                  <a:schemeClr val="tx2"/>
                </a:solidFill>
              </a:rPr>
              <a:t>R</a:t>
            </a:r>
            <a:r>
              <a:rPr lang="en-US" altLang="en-US"/>
              <a:t>egulatory </a:t>
            </a:r>
            <a:r>
              <a:rPr lang="en-US" altLang="en-US" u="sng">
                <a:solidFill>
                  <a:schemeClr val="tx2"/>
                </a:solidFill>
              </a:rPr>
              <a:t>Mod</a:t>
            </a:r>
            <a:r>
              <a:rPr lang="en-US" altLang="en-US"/>
              <a:t>el</a:t>
            </a:r>
          </a:p>
          <a:p>
            <a:pPr eaLnBrk="1" hangingPunct="1">
              <a:defRPr/>
            </a:pPr>
            <a:r>
              <a:rPr lang="en-US" altLang="en-US"/>
              <a:t>Formally Proposed as replacement for ISCST3 in 2000</a:t>
            </a:r>
          </a:p>
          <a:p>
            <a:pPr eaLnBrk="1" hangingPunct="1">
              <a:defRPr/>
            </a:pPr>
            <a:r>
              <a:rPr lang="en-US" altLang="en-US"/>
              <a:t>Adopted as Preferred Model November 9, 2005</a:t>
            </a:r>
          </a:p>
          <a:p>
            <a:pPr eaLnBrk="1" hangingPunct="1">
              <a:defRPr/>
            </a:pPr>
            <a:endParaRPr lang="en-US" altLang="en-US"/>
          </a:p>
        </p:txBody>
      </p:sp>
      <p:sp>
        <p:nvSpPr>
          <p:cNvPr id="1060869" name="Slide Number Placeholder 1">
            <a:extLst>
              <a:ext uri="{FF2B5EF4-FFF2-40B4-BE49-F238E27FC236}">
                <a16:creationId xmlns:a16="http://schemas.microsoft.com/office/drawing/2014/main" id="{6159C687-58F2-4582-ADA0-7F402F7B6E6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C298B29-413A-4D2A-A7A5-B7F96B94DAE4}" type="slidenum">
              <a:rPr lang="en-US" altLang="en-US" sz="1200">
                <a:solidFill>
                  <a:schemeClr val="bg2"/>
                </a:solidFill>
                <a:effectLst/>
              </a:rPr>
              <a:pPr algn="ctr" eaLnBrk="0" hangingPunct="0">
                <a:spcBef>
                  <a:spcPct val="0"/>
                </a:spcBef>
                <a:buClrTx/>
                <a:buSzTx/>
                <a:buFontTx/>
                <a:buNone/>
              </a:pPr>
              <a:t>356</a:t>
            </a:fld>
            <a:endParaRPr lang="en-US" altLang="en-US" sz="1200">
              <a:solidFill>
                <a:schemeClr val="bg2"/>
              </a:solidFill>
              <a:effectLst/>
            </a:endParaRPr>
          </a:p>
        </p:txBody>
      </p:sp>
    </p:spTree>
    <p:extLst>
      <p:ext uri="{BB962C8B-B14F-4D97-AF65-F5344CB8AC3E}">
        <p14:creationId xmlns:p14="http://schemas.microsoft.com/office/powerpoint/2010/main" val="2860191949"/>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2BE939E-E376-4A5A-B261-5CF5B371DABB}"/>
              </a:ext>
            </a:extLst>
          </p:cNvPr>
          <p:cNvSpPr>
            <a:spLocks noGrp="1"/>
          </p:cNvSpPr>
          <p:nvPr>
            <p:ph type="title"/>
          </p:nvPr>
        </p:nvSpPr>
        <p:spPr/>
        <p:txBody>
          <a:bodyPr/>
          <a:lstStyle/>
          <a:p>
            <a:r>
              <a:rPr lang="en-US"/>
              <a:t>AERMOD GOALS</a:t>
            </a:r>
          </a:p>
        </p:txBody>
      </p:sp>
      <p:sp>
        <p:nvSpPr>
          <p:cNvPr id="596995" name="Rectangle 3">
            <a:extLst>
              <a:ext uri="{FF2B5EF4-FFF2-40B4-BE49-F238E27FC236}">
                <a16:creationId xmlns:a16="http://schemas.microsoft.com/office/drawing/2014/main" id="{4D0DBD3F-9E05-4889-8EBD-C6A1D0169C08}"/>
              </a:ext>
            </a:extLst>
          </p:cNvPr>
          <p:cNvSpPr>
            <a:spLocks noGrp="1"/>
          </p:cNvSpPr>
          <p:nvPr>
            <p:ph idx="1"/>
          </p:nvPr>
        </p:nvSpPr>
        <p:spPr/>
        <p:txBody>
          <a:bodyPr/>
          <a:lstStyle/>
          <a:p>
            <a:pPr marL="609600" indent="-609600" eaLnBrk="1" hangingPunct="1">
              <a:defRPr/>
            </a:pPr>
            <a:r>
              <a:rPr lang="en-US" altLang="en-US"/>
              <a:t>Replace ISCST3 by:</a:t>
            </a:r>
          </a:p>
          <a:p>
            <a:pPr lvl="1" eaLnBrk="1" hangingPunct="1">
              <a:defRPr/>
            </a:pPr>
            <a:r>
              <a:rPr lang="en-US" altLang="en-US"/>
              <a:t>Updating ISCST3’s algorithms based on the significant degree of research performed in the 1980’s</a:t>
            </a:r>
          </a:p>
          <a:p>
            <a:pPr lvl="1" eaLnBrk="1" hangingPunct="1">
              <a:defRPr/>
            </a:pPr>
            <a:r>
              <a:rPr lang="en-US" altLang="en-US"/>
              <a:t>Improve handling of source and atmospheric processes</a:t>
            </a:r>
          </a:p>
          <a:p>
            <a:pPr lvl="1" eaLnBrk="1" hangingPunct="1">
              <a:defRPr/>
            </a:pPr>
            <a:r>
              <a:rPr lang="en-US" altLang="en-US"/>
              <a:t>Produce a concentration that applies in both flat and complex terrain.</a:t>
            </a:r>
          </a:p>
        </p:txBody>
      </p:sp>
      <p:sp>
        <p:nvSpPr>
          <p:cNvPr id="1062916" name="Slide Number Placeholder 1">
            <a:extLst>
              <a:ext uri="{FF2B5EF4-FFF2-40B4-BE49-F238E27FC236}">
                <a16:creationId xmlns:a16="http://schemas.microsoft.com/office/drawing/2014/main" id="{F0E806A0-A6C1-4A94-A197-F497B996DA47}"/>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686A55F-6BE4-4F05-93E3-E426FAA57A0A}" type="slidenum">
              <a:rPr lang="en-US" altLang="en-US" sz="1200">
                <a:solidFill>
                  <a:schemeClr val="bg2"/>
                </a:solidFill>
                <a:effectLst/>
              </a:rPr>
              <a:pPr algn="ctr" eaLnBrk="0" hangingPunct="0">
                <a:spcBef>
                  <a:spcPct val="0"/>
                </a:spcBef>
                <a:buClrTx/>
                <a:buSzTx/>
                <a:buFontTx/>
                <a:buNone/>
              </a:pPr>
              <a:t>357</a:t>
            </a:fld>
            <a:endParaRPr lang="en-US" altLang="en-US" sz="1200">
              <a:solidFill>
                <a:schemeClr val="bg2"/>
              </a:solidFill>
              <a:effectLst/>
            </a:endParaRPr>
          </a:p>
        </p:txBody>
      </p:sp>
    </p:spTree>
    <p:extLst>
      <p:ext uri="{BB962C8B-B14F-4D97-AF65-F5344CB8AC3E}">
        <p14:creationId xmlns:p14="http://schemas.microsoft.com/office/powerpoint/2010/main" val="3962252493"/>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9" name="Rectangle 3">
            <a:extLst>
              <a:ext uri="{FF2B5EF4-FFF2-40B4-BE49-F238E27FC236}">
                <a16:creationId xmlns:a16="http://schemas.microsoft.com/office/drawing/2014/main" id="{5513AF2B-E166-4193-A943-58F0E5F18196}"/>
              </a:ext>
            </a:extLst>
          </p:cNvPr>
          <p:cNvSpPr>
            <a:spLocks noGrp="1"/>
          </p:cNvSpPr>
          <p:nvPr>
            <p:ph idx="1"/>
          </p:nvPr>
        </p:nvSpPr>
        <p:spPr/>
        <p:txBody>
          <a:bodyPr/>
          <a:lstStyle/>
          <a:p>
            <a:pPr marL="609600" indent="-609600" eaLnBrk="1" hangingPunct="1">
              <a:defRPr/>
            </a:pPr>
            <a:r>
              <a:rPr lang="en-US" altLang="en-US"/>
              <a:t>Replace ISC3 by:</a:t>
            </a:r>
          </a:p>
          <a:p>
            <a:pPr lvl="1" eaLnBrk="1" hangingPunct="1">
              <a:defRPr/>
            </a:pPr>
            <a:r>
              <a:rPr lang="en-US" altLang="en-US"/>
              <a:t>Capturing our present understanding of atmospheric processes </a:t>
            </a:r>
          </a:p>
          <a:p>
            <a:pPr lvl="1" eaLnBrk="1" hangingPunct="1">
              <a:defRPr/>
            </a:pPr>
            <a:r>
              <a:rPr lang="en-US" altLang="en-US"/>
              <a:t>Providing reasonable concentration estimates under a wide variety of conditions </a:t>
            </a:r>
          </a:p>
          <a:p>
            <a:pPr lvl="1" eaLnBrk="1" hangingPunct="1">
              <a:defRPr/>
            </a:pPr>
            <a:r>
              <a:rPr lang="en-US" altLang="en-US"/>
              <a:t>Accommodating modifications easily as technology advances</a:t>
            </a:r>
          </a:p>
        </p:txBody>
      </p:sp>
      <p:sp>
        <p:nvSpPr>
          <p:cNvPr id="1064964" name="Slide Number Placeholder 1">
            <a:extLst>
              <a:ext uri="{FF2B5EF4-FFF2-40B4-BE49-F238E27FC236}">
                <a16:creationId xmlns:a16="http://schemas.microsoft.com/office/drawing/2014/main" id="{5FF191DA-5B0B-4E8E-B4E5-AB29E804F98E}"/>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FB90B36-43D7-4206-8228-AD7E541A53F1}" type="slidenum">
              <a:rPr lang="en-US" altLang="en-US" sz="1200">
                <a:solidFill>
                  <a:schemeClr val="bg2"/>
                </a:solidFill>
                <a:effectLst/>
              </a:rPr>
              <a:pPr algn="ctr" eaLnBrk="0" hangingPunct="0">
                <a:spcBef>
                  <a:spcPct val="0"/>
                </a:spcBef>
                <a:buClrTx/>
                <a:buSzTx/>
                <a:buFontTx/>
                <a:buNone/>
              </a:pPr>
              <a:t>358</a:t>
            </a:fld>
            <a:endParaRPr lang="en-US" altLang="en-US" sz="1200">
              <a:solidFill>
                <a:schemeClr val="bg2"/>
              </a:solidFill>
              <a:effectLst/>
            </a:endParaRPr>
          </a:p>
        </p:txBody>
      </p:sp>
      <p:sp>
        <p:nvSpPr>
          <p:cNvPr id="3" name="Title 2">
            <a:extLst>
              <a:ext uri="{FF2B5EF4-FFF2-40B4-BE49-F238E27FC236}">
                <a16:creationId xmlns:a16="http://schemas.microsoft.com/office/drawing/2014/main" id="{5122AECE-093D-454F-80BB-145B34FA7D58}"/>
              </a:ext>
            </a:extLst>
          </p:cNvPr>
          <p:cNvSpPr>
            <a:spLocks noGrp="1"/>
          </p:cNvSpPr>
          <p:nvPr>
            <p:ph type="title"/>
          </p:nvPr>
        </p:nvSpPr>
        <p:spPr/>
        <p:txBody>
          <a:bodyPr/>
          <a:lstStyle/>
          <a:p>
            <a:r>
              <a:rPr lang="en-US"/>
              <a:t>AERMOD GOALS (Cont’d)</a:t>
            </a:r>
          </a:p>
        </p:txBody>
      </p:sp>
    </p:spTree>
    <p:extLst>
      <p:ext uri="{BB962C8B-B14F-4D97-AF65-F5344CB8AC3E}">
        <p14:creationId xmlns:p14="http://schemas.microsoft.com/office/powerpoint/2010/main" val="538605336"/>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2">
            <a:extLst>
              <a:ext uri="{FF2B5EF4-FFF2-40B4-BE49-F238E27FC236}">
                <a16:creationId xmlns:a16="http://schemas.microsoft.com/office/drawing/2014/main" id="{B49BDFE9-2375-487F-882E-A366B47F46D0}"/>
              </a:ext>
            </a:extLst>
          </p:cNvPr>
          <p:cNvSpPr>
            <a:spLocks noGrp="1"/>
          </p:cNvSpPr>
          <p:nvPr>
            <p:ph type="title" idx="4294967295"/>
          </p:nvPr>
        </p:nvSpPr>
        <p:spPr/>
        <p:txBody>
          <a:bodyPr anchorCtr="0"/>
          <a:lstStyle/>
          <a:p>
            <a:pPr eaLnBrk="1" hangingPunct="1">
              <a:defRPr/>
            </a:pPr>
            <a:r>
              <a:rPr lang="en-US" altLang="en-US"/>
              <a:t>AERMOD</a:t>
            </a:r>
          </a:p>
        </p:txBody>
      </p:sp>
      <p:sp>
        <p:nvSpPr>
          <p:cNvPr id="599043" name="Rectangle 3">
            <a:extLst>
              <a:ext uri="{FF2B5EF4-FFF2-40B4-BE49-F238E27FC236}">
                <a16:creationId xmlns:a16="http://schemas.microsoft.com/office/drawing/2014/main" id="{58D3093A-3DA9-40E7-99F1-51A49507BAB2}"/>
              </a:ext>
            </a:extLst>
          </p:cNvPr>
          <p:cNvSpPr>
            <a:spLocks noGrp="1"/>
          </p:cNvSpPr>
          <p:nvPr>
            <p:ph type="body" idx="4294967295"/>
          </p:nvPr>
        </p:nvSpPr>
        <p:spPr>
          <a:xfrm>
            <a:off x="779463" y="1676400"/>
            <a:ext cx="7583487" cy="4495800"/>
          </a:xfrm>
        </p:spPr>
        <p:txBody>
          <a:bodyPr/>
          <a:lstStyle/>
          <a:p>
            <a:pPr eaLnBrk="1" hangingPunct="1">
              <a:lnSpc>
                <a:spcPct val="90000"/>
              </a:lnSpc>
              <a:defRPr/>
            </a:pPr>
            <a:r>
              <a:rPr lang="en-US" altLang="en-US" sz="2800"/>
              <a:t>3 COMPONENTS</a:t>
            </a:r>
          </a:p>
          <a:p>
            <a:pPr eaLnBrk="1" hangingPunct="1">
              <a:lnSpc>
                <a:spcPct val="90000"/>
              </a:lnSpc>
              <a:defRPr/>
            </a:pPr>
            <a:endParaRPr lang="en-US" altLang="en-US" sz="600"/>
          </a:p>
          <a:p>
            <a:pPr lvl="1" eaLnBrk="1" hangingPunct="1">
              <a:lnSpc>
                <a:spcPct val="90000"/>
              </a:lnSpc>
              <a:defRPr/>
            </a:pPr>
            <a:r>
              <a:rPr lang="en-US" altLang="en-US" sz="2000" b="1"/>
              <a:t>AERMET</a:t>
            </a:r>
            <a:r>
              <a:rPr lang="en-US" altLang="en-US" sz="2000"/>
              <a:t> – THE METEOROLOGICAL PREPROCESOR</a:t>
            </a:r>
          </a:p>
          <a:p>
            <a:pPr lvl="1" eaLnBrk="1" hangingPunct="1">
              <a:lnSpc>
                <a:spcPct val="90000"/>
              </a:lnSpc>
              <a:defRPr/>
            </a:pPr>
            <a:endParaRPr lang="en-US" altLang="en-US" sz="2000"/>
          </a:p>
          <a:p>
            <a:pPr lvl="1" eaLnBrk="1" hangingPunct="1">
              <a:lnSpc>
                <a:spcPct val="90000"/>
              </a:lnSpc>
              <a:defRPr/>
            </a:pPr>
            <a:r>
              <a:rPr lang="en-US" altLang="en-US" sz="2000" b="1"/>
              <a:t>AERMAP</a:t>
            </a:r>
            <a:r>
              <a:rPr lang="en-US" altLang="en-US" sz="2000"/>
              <a:t> – THE TERRAIN DATA PREPROCESSOR</a:t>
            </a:r>
          </a:p>
          <a:p>
            <a:pPr lvl="1" eaLnBrk="1" hangingPunct="1">
              <a:lnSpc>
                <a:spcPct val="90000"/>
              </a:lnSpc>
              <a:defRPr/>
            </a:pPr>
            <a:endParaRPr lang="en-US" altLang="en-US" sz="2000"/>
          </a:p>
          <a:p>
            <a:pPr lvl="1" eaLnBrk="1" hangingPunct="1">
              <a:lnSpc>
                <a:spcPct val="90000"/>
              </a:lnSpc>
              <a:defRPr/>
            </a:pPr>
            <a:r>
              <a:rPr lang="en-US" altLang="en-US" sz="2000" b="1"/>
              <a:t>AERMOD</a:t>
            </a:r>
            <a:r>
              <a:rPr lang="en-US" altLang="en-US" sz="2000"/>
              <a:t> – THE DISPERSION MODEL</a:t>
            </a:r>
          </a:p>
          <a:p>
            <a:pPr lvl="1" eaLnBrk="1" hangingPunct="1">
              <a:lnSpc>
                <a:spcPct val="90000"/>
              </a:lnSpc>
              <a:buFont typeface="Wingdings" panose="05000000000000000000" pitchFamily="2" charset="2"/>
              <a:buNone/>
              <a:defRPr/>
            </a:pPr>
            <a:endParaRPr lang="en-US" altLang="en-US" sz="1000"/>
          </a:p>
          <a:p>
            <a:pPr eaLnBrk="1" hangingPunct="1">
              <a:lnSpc>
                <a:spcPct val="90000"/>
              </a:lnSpc>
              <a:defRPr/>
            </a:pPr>
            <a:r>
              <a:rPr lang="en-US" altLang="en-US"/>
              <a:t>2 SUPPORT TOOLS</a:t>
            </a:r>
          </a:p>
          <a:p>
            <a:pPr eaLnBrk="1" hangingPunct="1">
              <a:lnSpc>
                <a:spcPct val="90000"/>
              </a:lnSpc>
              <a:defRPr/>
            </a:pPr>
            <a:endParaRPr lang="en-US" altLang="en-US" sz="500"/>
          </a:p>
          <a:p>
            <a:pPr lvl="1" eaLnBrk="1" hangingPunct="1">
              <a:lnSpc>
                <a:spcPct val="90000"/>
              </a:lnSpc>
              <a:defRPr/>
            </a:pPr>
            <a:r>
              <a:rPr lang="en-US" altLang="en-US" sz="2000" b="1"/>
              <a:t>AERSURFACE</a:t>
            </a:r>
            <a:r>
              <a:rPr lang="en-US" altLang="en-US" sz="2000"/>
              <a:t> –  PROCESSES SURFACE CHARACTERISTICS DATA for input to AERMET</a:t>
            </a:r>
          </a:p>
          <a:p>
            <a:pPr lvl="1" eaLnBrk="1" hangingPunct="1">
              <a:lnSpc>
                <a:spcPct val="90000"/>
              </a:lnSpc>
              <a:defRPr/>
            </a:pPr>
            <a:r>
              <a:rPr lang="en-US" altLang="en-US" sz="2000" b="1"/>
              <a:t>AERMINUTE – </a:t>
            </a:r>
            <a:r>
              <a:rPr lang="en-US" altLang="en-US" sz="2000"/>
              <a:t>Processes 1 min. data for input to AERMET</a:t>
            </a:r>
            <a:endParaRPr lang="en-US" altLang="en-US" sz="2000" b="1"/>
          </a:p>
          <a:p>
            <a:pPr lvl="1" eaLnBrk="1" hangingPunct="1">
              <a:lnSpc>
                <a:spcPct val="90000"/>
              </a:lnSpc>
              <a:defRPr/>
            </a:pPr>
            <a:r>
              <a:rPr lang="en-US" altLang="en-US" sz="2000" b="1"/>
              <a:t>AERSCREEN</a:t>
            </a:r>
            <a:r>
              <a:rPr lang="en-US" altLang="en-US" sz="2000"/>
              <a:t> – PROVIDES A SCREENING TOOL</a:t>
            </a:r>
          </a:p>
          <a:p>
            <a:pPr lvl="1" eaLnBrk="1" hangingPunct="1">
              <a:lnSpc>
                <a:spcPct val="90000"/>
              </a:lnSpc>
              <a:defRPr/>
            </a:pPr>
            <a:endParaRPr lang="en-US" altLang="en-US" sz="1800"/>
          </a:p>
        </p:txBody>
      </p:sp>
      <p:sp>
        <p:nvSpPr>
          <p:cNvPr id="1067013" name="Slide Number Placeholder 1">
            <a:extLst>
              <a:ext uri="{FF2B5EF4-FFF2-40B4-BE49-F238E27FC236}">
                <a16:creationId xmlns:a16="http://schemas.microsoft.com/office/drawing/2014/main" id="{D15FB15E-C951-4078-8A82-A37C3F5AA11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A0583FC-D0FF-4CEC-B587-0F34A4FD957B}" type="slidenum">
              <a:rPr lang="en-US" altLang="en-US" sz="1200">
                <a:solidFill>
                  <a:schemeClr val="bg2"/>
                </a:solidFill>
                <a:effectLst/>
              </a:rPr>
              <a:pPr algn="ctr" eaLnBrk="0" hangingPunct="0">
                <a:spcBef>
                  <a:spcPct val="0"/>
                </a:spcBef>
                <a:buClrTx/>
                <a:buSzTx/>
                <a:buFontTx/>
                <a:buNone/>
              </a:pPr>
              <a:t>359</a:t>
            </a:fld>
            <a:endParaRPr lang="en-US" altLang="en-US" sz="1200">
              <a:solidFill>
                <a:schemeClr val="bg2"/>
              </a:solidFill>
              <a:effectLst/>
            </a:endParaRPr>
          </a:p>
        </p:txBody>
      </p:sp>
    </p:spTree>
    <p:extLst>
      <p:ext uri="{BB962C8B-B14F-4D97-AF65-F5344CB8AC3E}">
        <p14:creationId xmlns:p14="http://schemas.microsoft.com/office/powerpoint/2010/main" val="75717579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86" name="Picture 1">
            <a:extLst>
              <a:ext uri="{FF2B5EF4-FFF2-40B4-BE49-F238E27FC236}">
                <a16:creationId xmlns:a16="http://schemas.microsoft.com/office/drawing/2014/main" id="{29D769EC-5B77-4271-82A0-EC22E28FE8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76200"/>
            <a:ext cx="8634413" cy="6681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a:extLst>
              <a:ext uri="{FF2B5EF4-FFF2-40B4-BE49-F238E27FC236}">
                <a16:creationId xmlns:a16="http://schemas.microsoft.com/office/drawing/2014/main" id="{B8EB4829-59EE-4B29-937A-55067B62B430}"/>
              </a:ext>
            </a:extLst>
          </p:cNvPr>
          <p:cNvSpPr>
            <a:spLocks noGrp="1"/>
          </p:cNvSpPr>
          <p:nvPr>
            <p:ph type="sldNum" sz="quarter" idx="12"/>
          </p:nvPr>
        </p:nvSpPr>
        <p:spPr/>
        <p:txBody>
          <a:bodyPr/>
          <a:lstStyle/>
          <a:p>
            <a:fld id="{DFC8FB2E-A4FD-43D7-B5DF-57D50CBB48DF}" type="slidenum">
              <a:rPr lang="en-US" altLang="en-US"/>
              <a:pPr/>
              <a:t>36</a:t>
            </a:fld>
            <a:endParaRPr lang="en-US"/>
          </a:p>
        </p:txBody>
      </p:sp>
    </p:spTree>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BD1F56-0F2B-4D62-A08F-F52824315077}"/>
              </a:ext>
            </a:extLst>
          </p:cNvPr>
          <p:cNvSpPr>
            <a:spLocks noGrp="1"/>
          </p:cNvSpPr>
          <p:nvPr>
            <p:ph type="title"/>
          </p:nvPr>
        </p:nvSpPr>
        <p:spPr/>
        <p:txBody>
          <a:bodyPr/>
          <a:lstStyle/>
          <a:p>
            <a:r>
              <a:rPr lang="en-US"/>
              <a:t>AERMOD (Cont’d)</a:t>
            </a:r>
          </a:p>
        </p:txBody>
      </p:sp>
      <p:sp>
        <p:nvSpPr>
          <p:cNvPr id="600067" name="Rectangle 3">
            <a:extLst>
              <a:ext uri="{FF2B5EF4-FFF2-40B4-BE49-F238E27FC236}">
                <a16:creationId xmlns:a16="http://schemas.microsoft.com/office/drawing/2014/main" id="{928689AC-AA96-4D55-B3B8-4E7133308AF0}"/>
              </a:ext>
            </a:extLst>
          </p:cNvPr>
          <p:cNvSpPr>
            <a:spLocks noGrp="1"/>
          </p:cNvSpPr>
          <p:nvPr>
            <p:ph idx="1"/>
          </p:nvPr>
        </p:nvSpPr>
        <p:spPr/>
        <p:txBody>
          <a:bodyPr/>
          <a:lstStyle/>
          <a:p>
            <a:pPr eaLnBrk="1" hangingPunct="1">
              <a:lnSpc>
                <a:spcPct val="80000"/>
              </a:lnSpc>
              <a:defRPr/>
            </a:pPr>
            <a:r>
              <a:rPr lang="en-US" altLang="en-US"/>
              <a:t>Requires extensive data input</a:t>
            </a:r>
          </a:p>
          <a:p>
            <a:pPr lvl="1" eaLnBrk="1" hangingPunct="1">
              <a:lnSpc>
                <a:spcPct val="80000"/>
              </a:lnSpc>
              <a:defRPr/>
            </a:pPr>
            <a:r>
              <a:rPr lang="en-US" altLang="en-US"/>
              <a:t>Meteorological</a:t>
            </a:r>
          </a:p>
          <a:p>
            <a:pPr lvl="1" eaLnBrk="1" hangingPunct="1">
              <a:lnSpc>
                <a:spcPct val="80000"/>
              </a:lnSpc>
              <a:defRPr/>
            </a:pPr>
            <a:r>
              <a:rPr lang="en-US" altLang="en-US"/>
              <a:t>Terrain</a:t>
            </a:r>
          </a:p>
          <a:p>
            <a:pPr eaLnBrk="1" hangingPunct="1">
              <a:lnSpc>
                <a:spcPct val="80000"/>
              </a:lnSpc>
              <a:defRPr/>
            </a:pPr>
            <a:r>
              <a:rPr lang="en-US" altLang="en-US"/>
              <a:t>Steady state plume model, with concentration assumed to be</a:t>
            </a:r>
          </a:p>
          <a:p>
            <a:pPr lvl="1" eaLnBrk="1" hangingPunct="1">
              <a:lnSpc>
                <a:spcPct val="80000"/>
              </a:lnSpc>
              <a:defRPr/>
            </a:pPr>
            <a:r>
              <a:rPr lang="en-US" altLang="en-US"/>
              <a:t>Bi-Gaussian in the Vertically</a:t>
            </a:r>
          </a:p>
          <a:p>
            <a:pPr lvl="1" eaLnBrk="1" hangingPunct="1">
              <a:lnSpc>
                <a:spcPct val="80000"/>
              </a:lnSpc>
              <a:defRPr/>
            </a:pPr>
            <a:r>
              <a:rPr lang="en-US" altLang="en-US"/>
              <a:t>Gaussian in the Horizontal</a:t>
            </a:r>
          </a:p>
          <a:p>
            <a:pPr eaLnBrk="1" hangingPunct="1">
              <a:lnSpc>
                <a:spcPct val="80000"/>
              </a:lnSpc>
              <a:defRPr/>
            </a:pPr>
            <a:r>
              <a:rPr lang="en-US" altLang="en-US"/>
              <a:t>Applicable to </a:t>
            </a:r>
          </a:p>
          <a:p>
            <a:pPr lvl="1" eaLnBrk="1" hangingPunct="1">
              <a:lnSpc>
                <a:spcPct val="80000"/>
              </a:lnSpc>
              <a:defRPr/>
            </a:pPr>
            <a:r>
              <a:rPr lang="en-US" altLang="en-US"/>
              <a:t>Rural &amp; urban areas</a:t>
            </a:r>
          </a:p>
          <a:p>
            <a:pPr lvl="1" eaLnBrk="1" hangingPunct="1">
              <a:lnSpc>
                <a:spcPct val="80000"/>
              </a:lnSpc>
              <a:defRPr/>
            </a:pPr>
            <a:r>
              <a:rPr lang="en-US" altLang="en-US"/>
              <a:t>Flat &amp; complex terrain</a:t>
            </a:r>
          </a:p>
          <a:p>
            <a:pPr lvl="1" eaLnBrk="1" hangingPunct="1">
              <a:lnSpc>
                <a:spcPct val="80000"/>
              </a:lnSpc>
              <a:defRPr/>
            </a:pPr>
            <a:r>
              <a:rPr lang="en-US" altLang="en-US"/>
              <a:t>Point, area, line &amp; volume sources</a:t>
            </a:r>
          </a:p>
        </p:txBody>
      </p:sp>
      <p:sp>
        <p:nvSpPr>
          <p:cNvPr id="1069060" name="Slide Number Placeholder 1">
            <a:extLst>
              <a:ext uri="{FF2B5EF4-FFF2-40B4-BE49-F238E27FC236}">
                <a16:creationId xmlns:a16="http://schemas.microsoft.com/office/drawing/2014/main" id="{02718CAE-5178-4691-9798-B55FD1EBDC85}"/>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B43A527-03AA-4960-A0F3-46F0596BFFBA}" type="slidenum">
              <a:rPr lang="en-US" altLang="en-US" sz="1200">
                <a:solidFill>
                  <a:schemeClr val="bg2"/>
                </a:solidFill>
                <a:effectLst/>
              </a:rPr>
              <a:pPr algn="ctr" eaLnBrk="0" hangingPunct="0">
                <a:spcBef>
                  <a:spcPct val="0"/>
                </a:spcBef>
                <a:buClrTx/>
                <a:buSzTx/>
                <a:buFontTx/>
                <a:buNone/>
              </a:pPr>
              <a:t>360</a:t>
            </a:fld>
            <a:endParaRPr lang="en-US" altLang="en-US" sz="1200">
              <a:solidFill>
                <a:schemeClr val="bg2"/>
              </a:solidFill>
              <a:effectLst/>
            </a:endParaRPr>
          </a:p>
        </p:txBody>
      </p:sp>
    </p:spTree>
    <p:extLst>
      <p:ext uri="{BB962C8B-B14F-4D97-AF65-F5344CB8AC3E}">
        <p14:creationId xmlns:p14="http://schemas.microsoft.com/office/powerpoint/2010/main" val="960053760"/>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1" name="Rectangle 3">
            <a:extLst>
              <a:ext uri="{FF2B5EF4-FFF2-40B4-BE49-F238E27FC236}">
                <a16:creationId xmlns:a16="http://schemas.microsoft.com/office/drawing/2014/main" id="{07EB95BA-F5FC-4F60-B1EC-7C0D9BF7E148}"/>
              </a:ext>
            </a:extLst>
          </p:cNvPr>
          <p:cNvSpPr>
            <a:spLocks noGrp="1"/>
          </p:cNvSpPr>
          <p:nvPr>
            <p:ph idx="1"/>
          </p:nvPr>
        </p:nvSpPr>
        <p:spPr/>
        <p:txBody>
          <a:bodyPr/>
          <a:lstStyle/>
          <a:p>
            <a:pPr eaLnBrk="1" hangingPunct="1">
              <a:defRPr/>
            </a:pPr>
            <a:r>
              <a:rPr lang="en-US" altLang="en-US" sz="2400"/>
              <a:t>Removes need to distinguish between simple, intermediate, and complex terrain</a:t>
            </a:r>
          </a:p>
          <a:p>
            <a:pPr eaLnBrk="1" hangingPunct="1">
              <a:defRPr/>
            </a:pPr>
            <a:r>
              <a:rPr lang="en-US" altLang="en-US" sz="2400" b="1"/>
              <a:t>Important because?</a:t>
            </a:r>
          </a:p>
          <a:p>
            <a:pPr eaLnBrk="1" hangingPunct="1">
              <a:defRPr/>
            </a:pPr>
            <a:r>
              <a:rPr lang="en-US" altLang="en-US" sz="2400"/>
              <a:t>Includes two preprocessors and the dispersion model</a:t>
            </a:r>
          </a:p>
          <a:p>
            <a:pPr lvl="1" eaLnBrk="1" hangingPunct="1">
              <a:defRPr/>
            </a:pPr>
            <a:r>
              <a:rPr lang="en-US" altLang="en-US" sz="2400"/>
              <a:t>AERMET is the preprocessor which provides meteorological info to AERMOD</a:t>
            </a:r>
          </a:p>
          <a:p>
            <a:pPr lvl="1" eaLnBrk="1" hangingPunct="1">
              <a:defRPr/>
            </a:pPr>
            <a:r>
              <a:rPr lang="en-US" altLang="en-US" sz="2400"/>
              <a:t>AERMAP is the preprocessor which provides terrain and spatial info to AERMOD</a:t>
            </a:r>
          </a:p>
          <a:p>
            <a:pPr eaLnBrk="1" hangingPunct="1">
              <a:defRPr/>
            </a:pPr>
            <a:r>
              <a:rPr lang="en-US" altLang="en-US" sz="2400"/>
              <a:t>Calculates concentrations, deposition and depletion </a:t>
            </a:r>
          </a:p>
        </p:txBody>
      </p:sp>
      <p:sp>
        <p:nvSpPr>
          <p:cNvPr id="1071108" name="Slide Number Placeholder 1">
            <a:extLst>
              <a:ext uri="{FF2B5EF4-FFF2-40B4-BE49-F238E27FC236}">
                <a16:creationId xmlns:a16="http://schemas.microsoft.com/office/drawing/2014/main" id="{0813A065-4A0E-403F-98EF-535F931B5F31}"/>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27190C4-ECDB-46EB-8448-12E1EC2573D5}" type="slidenum">
              <a:rPr lang="en-US" altLang="en-US" sz="1200">
                <a:solidFill>
                  <a:schemeClr val="bg2"/>
                </a:solidFill>
                <a:effectLst/>
              </a:rPr>
              <a:pPr algn="ctr" eaLnBrk="0" hangingPunct="0">
                <a:spcBef>
                  <a:spcPct val="0"/>
                </a:spcBef>
                <a:buClrTx/>
                <a:buSzTx/>
                <a:buFontTx/>
                <a:buNone/>
              </a:pPr>
              <a:t>361</a:t>
            </a:fld>
            <a:endParaRPr lang="en-US" altLang="en-US" sz="1200">
              <a:solidFill>
                <a:schemeClr val="bg2"/>
              </a:solidFill>
              <a:effectLst/>
            </a:endParaRPr>
          </a:p>
        </p:txBody>
      </p:sp>
      <p:sp>
        <p:nvSpPr>
          <p:cNvPr id="6" name="Title 1">
            <a:extLst>
              <a:ext uri="{FF2B5EF4-FFF2-40B4-BE49-F238E27FC236}">
                <a16:creationId xmlns:a16="http://schemas.microsoft.com/office/drawing/2014/main" id="{5EF81943-EAC7-4067-B8C0-D835BBFA37F4}"/>
              </a:ext>
            </a:extLst>
          </p:cNvPr>
          <p:cNvSpPr>
            <a:spLocks noGrp="1"/>
          </p:cNvSpPr>
          <p:nvPr>
            <p:ph type="title"/>
          </p:nvPr>
        </p:nvSpPr>
        <p:spPr>
          <a:xfrm>
            <a:off x="457200" y="277813"/>
            <a:ext cx="8229600" cy="1139825"/>
          </a:xfrm>
        </p:spPr>
        <p:txBody>
          <a:bodyPr/>
          <a:lstStyle/>
          <a:p>
            <a:r>
              <a:rPr lang="en-US"/>
              <a:t>AERMOD (Cont’d)</a:t>
            </a:r>
          </a:p>
        </p:txBody>
      </p:sp>
    </p:spTree>
    <p:extLst>
      <p:ext uri="{BB962C8B-B14F-4D97-AF65-F5344CB8AC3E}">
        <p14:creationId xmlns:p14="http://schemas.microsoft.com/office/powerpoint/2010/main" val="1602539222"/>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5" name="Rectangle 3">
            <a:extLst>
              <a:ext uri="{FF2B5EF4-FFF2-40B4-BE49-F238E27FC236}">
                <a16:creationId xmlns:a16="http://schemas.microsoft.com/office/drawing/2014/main" id="{90C1E340-B2DE-430D-BE98-016B21461603}"/>
              </a:ext>
            </a:extLst>
          </p:cNvPr>
          <p:cNvSpPr>
            <a:spLocks noGrp="1"/>
          </p:cNvSpPr>
          <p:nvPr>
            <p:ph idx="1"/>
          </p:nvPr>
        </p:nvSpPr>
        <p:spPr>
          <a:xfrm>
            <a:off x="381000" y="1371600"/>
            <a:ext cx="8229600" cy="4525963"/>
          </a:xfrm>
        </p:spPr>
        <p:txBody>
          <a:bodyPr/>
          <a:lstStyle/>
          <a:p>
            <a:pPr eaLnBrk="1" hangingPunct="1">
              <a:defRPr/>
            </a:pPr>
            <a:r>
              <a:rPr lang="en-US" altLang="en-US" sz="2400"/>
              <a:t>Requires local information</a:t>
            </a:r>
          </a:p>
          <a:p>
            <a:pPr lvl="1" eaLnBrk="1" hangingPunct="1">
              <a:defRPr/>
            </a:pPr>
            <a:r>
              <a:rPr lang="en-US" altLang="en-US" sz="2000"/>
              <a:t>Wind speed, direction</a:t>
            </a:r>
          </a:p>
          <a:p>
            <a:pPr lvl="1" eaLnBrk="1" hangingPunct="1">
              <a:defRPr/>
            </a:pPr>
            <a:r>
              <a:rPr lang="en-US" altLang="en-US" sz="2000"/>
              <a:t>Surface Characteristics – Land use, impervious surface and tree Canopy</a:t>
            </a:r>
          </a:p>
          <a:p>
            <a:pPr lvl="1" eaLnBrk="1" hangingPunct="1">
              <a:defRPr/>
            </a:pPr>
            <a:r>
              <a:rPr lang="en-US" altLang="en-US" sz="2000"/>
              <a:t>Mixing height</a:t>
            </a:r>
          </a:p>
          <a:p>
            <a:pPr lvl="1" eaLnBrk="1" hangingPunct="1">
              <a:defRPr/>
            </a:pPr>
            <a:r>
              <a:rPr lang="en-US" altLang="en-US" sz="2000"/>
              <a:t>Topographical data</a:t>
            </a:r>
          </a:p>
          <a:p>
            <a:pPr lvl="1" eaLnBrk="1" hangingPunct="1">
              <a:defRPr/>
            </a:pPr>
            <a:r>
              <a:rPr lang="en-US" altLang="en-US" sz="2000"/>
              <a:t>Population – urban mode</a:t>
            </a:r>
          </a:p>
          <a:p>
            <a:pPr eaLnBrk="1" hangingPunct="1">
              <a:defRPr/>
            </a:pPr>
            <a:r>
              <a:rPr lang="en-US" altLang="en-US" sz="2400"/>
              <a:t>Requires detailed source information</a:t>
            </a:r>
          </a:p>
          <a:p>
            <a:pPr lvl="1" eaLnBrk="1" hangingPunct="1">
              <a:defRPr/>
            </a:pPr>
            <a:r>
              <a:rPr lang="en-US" altLang="en-US" sz="2000"/>
              <a:t>Emissions</a:t>
            </a:r>
          </a:p>
          <a:p>
            <a:pPr lvl="1" eaLnBrk="1" hangingPunct="1">
              <a:defRPr/>
            </a:pPr>
            <a:r>
              <a:rPr lang="en-US" altLang="en-US" sz="2000"/>
              <a:t>Stack parameters</a:t>
            </a:r>
          </a:p>
          <a:p>
            <a:pPr lvl="1" eaLnBrk="1" hangingPunct="1">
              <a:defRPr/>
            </a:pPr>
            <a:r>
              <a:rPr lang="en-US" altLang="en-US" sz="2000"/>
              <a:t>Operation conditions</a:t>
            </a:r>
          </a:p>
          <a:p>
            <a:pPr lvl="1" eaLnBrk="1" hangingPunct="1">
              <a:defRPr/>
            </a:pPr>
            <a:r>
              <a:rPr lang="en-US" altLang="en-US" sz="2000"/>
              <a:t>Building dimensions – downwash</a:t>
            </a:r>
          </a:p>
          <a:p>
            <a:pPr eaLnBrk="1" hangingPunct="1">
              <a:defRPr/>
            </a:pPr>
            <a:r>
              <a:rPr lang="en-US" altLang="en-US" sz="2400"/>
              <a:t>Tends to overestimate impacts for some situations but in general its predictions are unbiased</a:t>
            </a:r>
          </a:p>
        </p:txBody>
      </p:sp>
      <p:sp>
        <p:nvSpPr>
          <p:cNvPr id="1073157" name="Slide Number Placeholder 1">
            <a:extLst>
              <a:ext uri="{FF2B5EF4-FFF2-40B4-BE49-F238E27FC236}">
                <a16:creationId xmlns:a16="http://schemas.microsoft.com/office/drawing/2014/main" id="{F3257DD5-5C48-4D83-80B6-CBEBB29CB808}"/>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B471C24-7E55-4765-853A-ED2822091FE5}" type="slidenum">
              <a:rPr lang="en-US" altLang="en-US" sz="1200">
                <a:solidFill>
                  <a:schemeClr val="bg2"/>
                </a:solidFill>
                <a:effectLst/>
              </a:rPr>
              <a:pPr algn="ctr" eaLnBrk="0" hangingPunct="0">
                <a:spcBef>
                  <a:spcPct val="0"/>
                </a:spcBef>
                <a:buClrTx/>
                <a:buSzTx/>
                <a:buFontTx/>
                <a:buNone/>
              </a:pPr>
              <a:t>362</a:t>
            </a:fld>
            <a:endParaRPr lang="en-US" altLang="en-US" sz="1200">
              <a:solidFill>
                <a:schemeClr val="bg2"/>
              </a:solidFill>
              <a:effectLst/>
            </a:endParaRPr>
          </a:p>
        </p:txBody>
      </p:sp>
      <p:sp>
        <p:nvSpPr>
          <p:cNvPr id="7" name="Title 1">
            <a:extLst>
              <a:ext uri="{FF2B5EF4-FFF2-40B4-BE49-F238E27FC236}">
                <a16:creationId xmlns:a16="http://schemas.microsoft.com/office/drawing/2014/main" id="{B3472D43-13EA-4140-B5B9-D42419362BE0}"/>
              </a:ext>
            </a:extLst>
          </p:cNvPr>
          <p:cNvSpPr>
            <a:spLocks noGrp="1"/>
          </p:cNvSpPr>
          <p:nvPr>
            <p:ph type="title"/>
          </p:nvPr>
        </p:nvSpPr>
        <p:spPr>
          <a:xfrm>
            <a:off x="457200" y="277813"/>
            <a:ext cx="8229600" cy="1139825"/>
          </a:xfrm>
        </p:spPr>
        <p:txBody>
          <a:bodyPr/>
          <a:lstStyle/>
          <a:p>
            <a:r>
              <a:rPr lang="en-US"/>
              <a:t>AERMOD (Cont’d)</a:t>
            </a:r>
          </a:p>
        </p:txBody>
      </p:sp>
    </p:spTree>
    <p:extLst>
      <p:ext uri="{BB962C8B-B14F-4D97-AF65-F5344CB8AC3E}">
        <p14:creationId xmlns:p14="http://schemas.microsoft.com/office/powerpoint/2010/main" val="2440868754"/>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8" name="Rectangle 2">
            <a:extLst>
              <a:ext uri="{FF2B5EF4-FFF2-40B4-BE49-F238E27FC236}">
                <a16:creationId xmlns:a16="http://schemas.microsoft.com/office/drawing/2014/main" id="{FF4AAC29-EA22-499B-AEDD-FD58AFF3C811}"/>
              </a:ext>
            </a:extLst>
          </p:cNvPr>
          <p:cNvSpPr>
            <a:spLocks noGrp="1"/>
          </p:cNvSpPr>
          <p:nvPr>
            <p:ph type="title" idx="4294967295"/>
          </p:nvPr>
        </p:nvSpPr>
        <p:spPr/>
        <p:txBody>
          <a:bodyPr anchorCtr="0"/>
          <a:lstStyle/>
          <a:p>
            <a:pPr eaLnBrk="1" hangingPunct="1">
              <a:defRPr/>
            </a:pPr>
            <a:r>
              <a:rPr lang="en-US" altLang="en-US" sz="4000" b="1"/>
              <a:t>Photochemical Models</a:t>
            </a:r>
          </a:p>
        </p:txBody>
      </p:sp>
      <p:sp>
        <p:nvSpPr>
          <p:cNvPr id="603139" name="Rectangle 3">
            <a:extLst>
              <a:ext uri="{FF2B5EF4-FFF2-40B4-BE49-F238E27FC236}">
                <a16:creationId xmlns:a16="http://schemas.microsoft.com/office/drawing/2014/main" id="{ACA8E0F5-B287-43FE-86EC-75AEDF8120F7}"/>
              </a:ext>
            </a:extLst>
          </p:cNvPr>
          <p:cNvSpPr>
            <a:spLocks noGrp="1"/>
          </p:cNvSpPr>
          <p:nvPr>
            <p:ph type="body" idx="4294967295"/>
          </p:nvPr>
        </p:nvSpPr>
        <p:spPr>
          <a:xfrm>
            <a:off x="556267" y="1677971"/>
            <a:ext cx="8229600" cy="4144963"/>
          </a:xfrm>
        </p:spPr>
        <p:txBody>
          <a:bodyPr/>
          <a:lstStyle/>
          <a:p>
            <a:pPr eaLnBrk="1" hangingPunct="1">
              <a:defRPr/>
            </a:pPr>
            <a:r>
              <a:rPr lang="en-US" altLang="en-US" sz="2400"/>
              <a:t>Used Primarily for O</a:t>
            </a:r>
            <a:r>
              <a:rPr lang="en-US" altLang="en-US" sz="2400" baseline="-25000"/>
              <a:t>3</a:t>
            </a:r>
            <a:r>
              <a:rPr lang="en-US" altLang="en-US" sz="2400"/>
              <a:t> attainment demonstrations, and the long-range transported PM</a:t>
            </a:r>
            <a:r>
              <a:rPr lang="en-US" altLang="en-US" sz="2400" baseline="-25000"/>
              <a:t>2.5</a:t>
            </a:r>
            <a:r>
              <a:rPr lang="en-US" altLang="en-US" sz="2400"/>
              <a:t> aerosols component of the total PM</a:t>
            </a:r>
            <a:r>
              <a:rPr lang="en-US" altLang="en-US" sz="2400" baseline="-25000"/>
              <a:t>2.5</a:t>
            </a:r>
            <a:r>
              <a:rPr lang="en-US" altLang="en-US" sz="2400"/>
              <a:t> concentration</a:t>
            </a:r>
          </a:p>
          <a:p>
            <a:pPr eaLnBrk="1" hangingPunct="1">
              <a:defRPr/>
            </a:pPr>
            <a:r>
              <a:rPr lang="en-US" altLang="en-US" sz="2800"/>
              <a:t>Simulates impacts from all sources, anthropogenic and biogenic</a:t>
            </a:r>
          </a:p>
          <a:p>
            <a:pPr eaLnBrk="1" hangingPunct="1">
              <a:defRPr/>
            </a:pPr>
            <a:r>
              <a:rPr lang="en-US" altLang="en-US" sz="2800"/>
              <a:t>Predict deposition of pollutants over wide areas</a:t>
            </a:r>
          </a:p>
          <a:p>
            <a:pPr lvl="1" eaLnBrk="1" hangingPunct="1">
              <a:defRPr/>
            </a:pPr>
            <a:r>
              <a:rPr lang="en-US" altLang="en-US" sz="2400"/>
              <a:t>Generally not useful for NSR/PSD permit modeling – lack of needed spatial resolution</a:t>
            </a:r>
          </a:p>
          <a:p>
            <a:pPr eaLnBrk="1" hangingPunct="1">
              <a:defRPr/>
            </a:pPr>
            <a:r>
              <a:rPr lang="en-US" altLang="en-US" sz="2800"/>
              <a:t>Requires considerable computational resources </a:t>
            </a:r>
          </a:p>
          <a:p>
            <a:pPr lvl="1" eaLnBrk="1" hangingPunct="1">
              <a:defRPr/>
            </a:pPr>
            <a:endParaRPr lang="en-US" altLang="en-US" sz="2400"/>
          </a:p>
        </p:txBody>
      </p:sp>
      <p:pic>
        <p:nvPicPr>
          <p:cNvPr id="1075204" name="Picture 2">
            <a:extLst>
              <a:ext uri="{FF2B5EF4-FFF2-40B4-BE49-F238E27FC236}">
                <a16:creationId xmlns:a16="http://schemas.microsoft.com/office/drawing/2014/main" id="{A84204F4-FB1E-4274-AE16-14DBAE1250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463"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05" name="Slide Number Placeholder 1">
            <a:extLst>
              <a:ext uri="{FF2B5EF4-FFF2-40B4-BE49-F238E27FC236}">
                <a16:creationId xmlns:a16="http://schemas.microsoft.com/office/drawing/2014/main" id="{624753DB-4557-4C97-925E-3607B9F6512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C3CDB0F-4DEF-45FC-97F6-8014CF947E08}" type="slidenum">
              <a:rPr lang="en-US" altLang="en-US" sz="1200">
                <a:solidFill>
                  <a:schemeClr val="bg2"/>
                </a:solidFill>
                <a:effectLst/>
              </a:rPr>
              <a:pPr algn="ctr" eaLnBrk="0" hangingPunct="0">
                <a:spcBef>
                  <a:spcPct val="0"/>
                </a:spcBef>
                <a:buClrTx/>
                <a:buSzTx/>
                <a:buFontTx/>
                <a:buNone/>
              </a:pPr>
              <a:t>363</a:t>
            </a:fld>
            <a:endParaRPr lang="en-US" altLang="en-US" sz="1200">
              <a:solidFill>
                <a:schemeClr val="bg2"/>
              </a:solidFill>
              <a:effectLst/>
            </a:endParaRPr>
          </a:p>
        </p:txBody>
      </p:sp>
    </p:spTree>
    <p:extLst>
      <p:ext uri="{BB962C8B-B14F-4D97-AF65-F5344CB8AC3E}">
        <p14:creationId xmlns:p14="http://schemas.microsoft.com/office/powerpoint/2010/main" val="1355825055"/>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2" name="Rectangle 2">
            <a:extLst>
              <a:ext uri="{FF2B5EF4-FFF2-40B4-BE49-F238E27FC236}">
                <a16:creationId xmlns:a16="http://schemas.microsoft.com/office/drawing/2014/main" id="{9438178A-C33F-4183-987F-595F23DD5D98}"/>
              </a:ext>
            </a:extLst>
          </p:cNvPr>
          <p:cNvSpPr>
            <a:spLocks noGrp="1"/>
          </p:cNvSpPr>
          <p:nvPr>
            <p:ph type="title" idx="4294967295"/>
          </p:nvPr>
        </p:nvSpPr>
        <p:spPr/>
        <p:txBody>
          <a:bodyPr anchorCtr="0"/>
          <a:lstStyle/>
          <a:p>
            <a:pPr eaLnBrk="1" hangingPunct="1">
              <a:defRPr/>
            </a:pPr>
            <a:r>
              <a:rPr lang="en-US" altLang="en-US" sz="4000" b="1"/>
              <a:t>Common Photochemical Models</a:t>
            </a:r>
          </a:p>
        </p:txBody>
      </p:sp>
      <p:sp>
        <p:nvSpPr>
          <p:cNvPr id="604163" name="Rectangle 3">
            <a:extLst>
              <a:ext uri="{FF2B5EF4-FFF2-40B4-BE49-F238E27FC236}">
                <a16:creationId xmlns:a16="http://schemas.microsoft.com/office/drawing/2014/main" id="{FA160E0D-417E-4C4F-B313-8F1B694D8469}"/>
              </a:ext>
            </a:extLst>
          </p:cNvPr>
          <p:cNvSpPr>
            <a:spLocks noGrp="1"/>
          </p:cNvSpPr>
          <p:nvPr>
            <p:ph type="body" idx="4294967295"/>
          </p:nvPr>
        </p:nvSpPr>
        <p:spPr>
          <a:xfrm>
            <a:off x="457200" y="1828800"/>
            <a:ext cx="8516938" cy="4530725"/>
          </a:xfrm>
        </p:spPr>
        <p:txBody>
          <a:bodyPr/>
          <a:lstStyle/>
          <a:p>
            <a:pPr eaLnBrk="1" hangingPunct="1">
              <a:defRPr/>
            </a:pPr>
            <a:r>
              <a:rPr lang="en-US" altLang="en-US" dirty="0"/>
              <a:t>Community Multi-scale Air Quality (CMAQ)</a:t>
            </a:r>
          </a:p>
          <a:p>
            <a:pPr eaLnBrk="1" hangingPunct="1">
              <a:defRPr/>
            </a:pPr>
            <a:r>
              <a:rPr lang="en-US" altLang="en-US" dirty="0"/>
              <a:t>Comprehensive Air Quality Model with extensions(</a:t>
            </a:r>
            <a:r>
              <a:rPr lang="en-US" altLang="en-US" dirty="0" err="1"/>
              <a:t>CAMx</a:t>
            </a:r>
            <a:r>
              <a:rPr lang="en-US" altLang="en-US" dirty="0"/>
              <a:t>)</a:t>
            </a:r>
          </a:p>
          <a:p>
            <a:pPr eaLnBrk="1" hangingPunct="1">
              <a:defRPr/>
            </a:pPr>
            <a:r>
              <a:rPr lang="en-US" altLang="en-US" dirty="0"/>
              <a:t>Regional Modeling System for Aerosols and Deposition (REMSAD)</a:t>
            </a:r>
          </a:p>
          <a:p>
            <a:pPr eaLnBrk="1" hangingPunct="1">
              <a:defRPr/>
            </a:pPr>
            <a:r>
              <a:rPr lang="en-US" altLang="en-US" dirty="0"/>
              <a:t>Urban Airshed Model Variable Grid (UAM V)</a:t>
            </a:r>
          </a:p>
        </p:txBody>
      </p:sp>
      <p:pic>
        <p:nvPicPr>
          <p:cNvPr id="1077252" name="Picture 2">
            <a:extLst>
              <a:ext uri="{FF2B5EF4-FFF2-40B4-BE49-F238E27FC236}">
                <a16:creationId xmlns:a16="http://schemas.microsoft.com/office/drawing/2014/main" id="{0D4FD14A-F916-4721-B041-2221D14B6C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8475"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7253" name="Slide Number Placeholder 1">
            <a:extLst>
              <a:ext uri="{FF2B5EF4-FFF2-40B4-BE49-F238E27FC236}">
                <a16:creationId xmlns:a16="http://schemas.microsoft.com/office/drawing/2014/main" id="{6AAAD327-6C4E-445E-A69D-ADD9CCC02D5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ABDBDAE-43B3-4E92-9CA8-D755DC5F84CC}" type="slidenum">
              <a:rPr lang="en-US" altLang="en-US" sz="1200">
                <a:solidFill>
                  <a:schemeClr val="bg2"/>
                </a:solidFill>
                <a:effectLst/>
              </a:rPr>
              <a:pPr algn="ctr" eaLnBrk="0" hangingPunct="0">
                <a:spcBef>
                  <a:spcPct val="0"/>
                </a:spcBef>
                <a:buClrTx/>
                <a:buSzTx/>
                <a:buFontTx/>
                <a:buNone/>
              </a:pPr>
              <a:t>364</a:t>
            </a:fld>
            <a:endParaRPr lang="en-US" altLang="en-US" sz="1200">
              <a:solidFill>
                <a:schemeClr val="bg2"/>
              </a:solidFill>
              <a:effectLst/>
            </a:endParaRPr>
          </a:p>
        </p:txBody>
      </p:sp>
    </p:spTree>
    <p:extLst>
      <p:ext uri="{BB962C8B-B14F-4D97-AF65-F5344CB8AC3E}">
        <p14:creationId xmlns:p14="http://schemas.microsoft.com/office/powerpoint/2010/main" val="2318735102"/>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6" name="Rectangle 2">
            <a:extLst>
              <a:ext uri="{FF2B5EF4-FFF2-40B4-BE49-F238E27FC236}">
                <a16:creationId xmlns:a16="http://schemas.microsoft.com/office/drawing/2014/main" id="{50654AA8-508E-45C3-A011-C3E6B210002B}"/>
              </a:ext>
            </a:extLst>
          </p:cNvPr>
          <p:cNvSpPr>
            <a:spLocks noGrp="1"/>
          </p:cNvSpPr>
          <p:nvPr>
            <p:ph type="title" idx="4294967295"/>
          </p:nvPr>
        </p:nvSpPr>
        <p:spPr>
          <a:xfrm>
            <a:off x="414068" y="304800"/>
            <a:ext cx="8229600" cy="1139825"/>
          </a:xfrm>
        </p:spPr>
        <p:txBody>
          <a:bodyPr anchorCtr="0"/>
          <a:lstStyle/>
          <a:p>
            <a:pPr eaLnBrk="1" hangingPunct="1">
              <a:defRPr/>
            </a:pPr>
            <a:r>
              <a:rPr lang="en-US" altLang="en-US" sz="4000" b="1"/>
              <a:t>Mobile Source Models</a:t>
            </a:r>
          </a:p>
        </p:txBody>
      </p:sp>
      <p:sp>
        <p:nvSpPr>
          <p:cNvPr id="605187" name="Rectangle 3">
            <a:extLst>
              <a:ext uri="{FF2B5EF4-FFF2-40B4-BE49-F238E27FC236}">
                <a16:creationId xmlns:a16="http://schemas.microsoft.com/office/drawing/2014/main" id="{5EDE2368-8D42-477B-BD29-D41CE691B457}"/>
              </a:ext>
            </a:extLst>
          </p:cNvPr>
          <p:cNvSpPr>
            <a:spLocks noGrp="1"/>
          </p:cNvSpPr>
          <p:nvPr>
            <p:ph type="body" idx="4294967295"/>
          </p:nvPr>
        </p:nvSpPr>
        <p:spPr>
          <a:xfrm>
            <a:off x="498475" y="1524000"/>
            <a:ext cx="8229600" cy="5179084"/>
          </a:xfrm>
        </p:spPr>
        <p:txBody>
          <a:bodyPr/>
          <a:lstStyle/>
          <a:p>
            <a:pPr eaLnBrk="1" hangingPunct="1">
              <a:defRPr/>
            </a:pPr>
            <a:r>
              <a:rPr lang="en-US" altLang="en-US" sz="2800"/>
              <a:t>Mobile sources contribute significantly to:</a:t>
            </a:r>
          </a:p>
          <a:p>
            <a:pPr lvl="1" eaLnBrk="1" hangingPunct="1">
              <a:defRPr/>
            </a:pPr>
            <a:r>
              <a:rPr lang="en-US" altLang="en-US" sz="2400"/>
              <a:t>Criteria pollutant concentrations</a:t>
            </a:r>
          </a:p>
          <a:p>
            <a:pPr lvl="1" eaLnBrk="1" hangingPunct="1">
              <a:defRPr/>
            </a:pPr>
            <a:r>
              <a:rPr lang="en-US" altLang="en-US" sz="2400"/>
              <a:t>Air toxics effects</a:t>
            </a:r>
          </a:p>
          <a:p>
            <a:pPr lvl="1" eaLnBrk="1" hangingPunct="1">
              <a:defRPr/>
            </a:pPr>
            <a:r>
              <a:rPr lang="en-US" altLang="en-US" sz="2400"/>
              <a:t>Greenhouse gases emissions</a:t>
            </a:r>
          </a:p>
          <a:p>
            <a:pPr eaLnBrk="1" hangingPunct="1">
              <a:defRPr/>
            </a:pPr>
            <a:r>
              <a:rPr lang="en-US" altLang="en-US" sz="2800"/>
              <a:t>EPA uses mobile models to estimate emissions from on-road vehicles, nonroad sources, and fuels, not ambient concentrations</a:t>
            </a:r>
          </a:p>
          <a:p>
            <a:pPr eaLnBrk="1" hangingPunct="1">
              <a:defRPr/>
            </a:pPr>
            <a:r>
              <a:rPr lang="en-US" altLang="en-US" sz="2800"/>
              <a:t>Results of the mobile models are used for input to air quality simulation models</a:t>
            </a:r>
          </a:p>
        </p:txBody>
      </p:sp>
      <p:pic>
        <p:nvPicPr>
          <p:cNvPr id="1079300" name="Picture 2">
            <a:extLst>
              <a:ext uri="{FF2B5EF4-FFF2-40B4-BE49-F238E27FC236}">
                <a16:creationId xmlns:a16="http://schemas.microsoft.com/office/drawing/2014/main" id="{E51262A9-1999-4E06-85DC-84F43A66E6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0268" y="1414792"/>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9301" name="Slide Number Placeholder 1">
            <a:extLst>
              <a:ext uri="{FF2B5EF4-FFF2-40B4-BE49-F238E27FC236}">
                <a16:creationId xmlns:a16="http://schemas.microsoft.com/office/drawing/2014/main" id="{AE93DA2F-54CC-41E1-8332-8E7CCE7DB84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27491E5-E90F-48BF-AC5D-3014C995C4D1}" type="slidenum">
              <a:rPr lang="en-US" altLang="en-US" sz="1200">
                <a:solidFill>
                  <a:schemeClr val="bg2"/>
                </a:solidFill>
                <a:effectLst/>
              </a:rPr>
              <a:pPr algn="ctr" eaLnBrk="0" hangingPunct="0">
                <a:spcBef>
                  <a:spcPct val="0"/>
                </a:spcBef>
                <a:buClrTx/>
                <a:buSzTx/>
                <a:buFontTx/>
                <a:buNone/>
              </a:pPr>
              <a:t>365</a:t>
            </a:fld>
            <a:endParaRPr lang="en-US" altLang="en-US" sz="1200">
              <a:solidFill>
                <a:schemeClr val="bg2"/>
              </a:solidFill>
              <a:effectLst/>
            </a:endParaRPr>
          </a:p>
        </p:txBody>
      </p:sp>
    </p:spTree>
    <p:extLst>
      <p:ext uri="{BB962C8B-B14F-4D97-AF65-F5344CB8AC3E}">
        <p14:creationId xmlns:p14="http://schemas.microsoft.com/office/powerpoint/2010/main" val="1514431858"/>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10" name="Rectangle 2">
            <a:extLst>
              <a:ext uri="{FF2B5EF4-FFF2-40B4-BE49-F238E27FC236}">
                <a16:creationId xmlns:a16="http://schemas.microsoft.com/office/drawing/2014/main" id="{B807B603-AEB1-4BC1-9FFC-E6CA1C2F7D9B}"/>
              </a:ext>
            </a:extLst>
          </p:cNvPr>
          <p:cNvSpPr>
            <a:spLocks noGrp="1"/>
          </p:cNvSpPr>
          <p:nvPr>
            <p:ph type="title" idx="4294967295"/>
          </p:nvPr>
        </p:nvSpPr>
        <p:spPr/>
        <p:txBody>
          <a:bodyPr anchorCtr="0"/>
          <a:lstStyle/>
          <a:p>
            <a:pPr eaLnBrk="1" hangingPunct="1">
              <a:defRPr/>
            </a:pPr>
            <a:r>
              <a:rPr lang="en-US" altLang="en-US" sz="4000" b="1"/>
              <a:t>Mobile Source Models (Cont’d)</a:t>
            </a:r>
          </a:p>
        </p:txBody>
      </p:sp>
      <p:sp>
        <p:nvSpPr>
          <p:cNvPr id="606211" name="Rectangle 3">
            <a:extLst>
              <a:ext uri="{FF2B5EF4-FFF2-40B4-BE49-F238E27FC236}">
                <a16:creationId xmlns:a16="http://schemas.microsoft.com/office/drawing/2014/main" id="{0CA5FE6D-04A9-4727-A1BB-24F93CD6753C}"/>
              </a:ext>
            </a:extLst>
          </p:cNvPr>
          <p:cNvSpPr>
            <a:spLocks noGrp="1"/>
          </p:cNvSpPr>
          <p:nvPr>
            <p:ph type="body" idx="4294967295"/>
          </p:nvPr>
        </p:nvSpPr>
        <p:spPr>
          <a:xfrm>
            <a:off x="457200" y="2133600"/>
            <a:ext cx="8229600" cy="4525963"/>
          </a:xfrm>
        </p:spPr>
        <p:txBody>
          <a:bodyPr/>
          <a:lstStyle/>
          <a:p>
            <a:pPr eaLnBrk="1" hangingPunct="1">
              <a:defRPr/>
            </a:pPr>
            <a:r>
              <a:rPr lang="en-US" altLang="en-US" sz="3600"/>
              <a:t>These models calculate amount of</a:t>
            </a:r>
          </a:p>
          <a:p>
            <a:pPr lvl="1" eaLnBrk="1" hangingPunct="1">
              <a:defRPr/>
            </a:pPr>
            <a:r>
              <a:rPr lang="en-US" altLang="en-US" sz="3200"/>
              <a:t>Carbon Monoxide</a:t>
            </a:r>
          </a:p>
          <a:p>
            <a:pPr lvl="1" eaLnBrk="1" hangingPunct="1">
              <a:defRPr/>
            </a:pPr>
            <a:r>
              <a:rPr lang="en-US" altLang="en-US" sz="3200"/>
              <a:t>Hydrocarbons</a:t>
            </a:r>
          </a:p>
          <a:p>
            <a:pPr lvl="1" eaLnBrk="1" hangingPunct="1">
              <a:defRPr/>
            </a:pPr>
            <a:r>
              <a:rPr lang="en-US" altLang="en-US" sz="3200"/>
              <a:t>Nitrogen Oxides</a:t>
            </a:r>
          </a:p>
          <a:p>
            <a:pPr lvl="1" eaLnBrk="1" hangingPunct="1">
              <a:defRPr/>
            </a:pPr>
            <a:r>
              <a:rPr lang="en-US" altLang="en-US" sz="3200"/>
              <a:t>Particulate Matter</a:t>
            </a:r>
          </a:p>
          <a:p>
            <a:pPr lvl="1" eaLnBrk="1" hangingPunct="1">
              <a:defRPr/>
            </a:pPr>
            <a:r>
              <a:rPr lang="en-US" altLang="en-US" sz="3200"/>
              <a:t>Sulfur Dioxide</a:t>
            </a:r>
          </a:p>
          <a:p>
            <a:pPr lvl="1">
              <a:defRPr/>
            </a:pPr>
            <a:r>
              <a:rPr lang="en-US" altLang="en-US" sz="3200"/>
              <a:t>Air Toxics</a:t>
            </a:r>
          </a:p>
          <a:p>
            <a:pPr marL="457200" lvl="1" indent="0">
              <a:buNone/>
              <a:defRPr/>
            </a:pPr>
            <a:endParaRPr lang="en-US" altLang="en-US" sz="3200"/>
          </a:p>
          <a:p>
            <a:pPr lvl="1" eaLnBrk="1" hangingPunct="1">
              <a:buNone/>
              <a:defRPr/>
            </a:pPr>
            <a:endParaRPr lang="en-US" altLang="en-US"/>
          </a:p>
        </p:txBody>
      </p:sp>
      <p:pic>
        <p:nvPicPr>
          <p:cNvPr id="1081348" name="Picture 2">
            <a:extLst>
              <a:ext uri="{FF2B5EF4-FFF2-40B4-BE49-F238E27FC236}">
                <a16:creationId xmlns:a16="http://schemas.microsoft.com/office/drawing/2014/main" id="{659B7A9B-50BA-4DF9-8880-2B2E911E7D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1349" name="Slide Number Placeholder 1">
            <a:extLst>
              <a:ext uri="{FF2B5EF4-FFF2-40B4-BE49-F238E27FC236}">
                <a16:creationId xmlns:a16="http://schemas.microsoft.com/office/drawing/2014/main" id="{8D66B636-34D8-4CA6-AF20-05ABB0A2D20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E2AB7D6-E02D-4C69-BB19-05968432ADDB}" type="slidenum">
              <a:rPr lang="en-US" altLang="en-US" sz="1200">
                <a:solidFill>
                  <a:schemeClr val="bg2"/>
                </a:solidFill>
                <a:effectLst/>
              </a:rPr>
              <a:pPr algn="ctr" eaLnBrk="0" hangingPunct="0">
                <a:spcBef>
                  <a:spcPct val="0"/>
                </a:spcBef>
                <a:buClrTx/>
                <a:buSzTx/>
                <a:buFontTx/>
                <a:buNone/>
              </a:pPr>
              <a:t>366</a:t>
            </a:fld>
            <a:endParaRPr lang="en-US" altLang="en-US" sz="1200">
              <a:solidFill>
                <a:schemeClr val="bg2"/>
              </a:solidFill>
              <a:effectLst/>
            </a:endParaRPr>
          </a:p>
        </p:txBody>
      </p:sp>
    </p:spTree>
    <p:extLst>
      <p:ext uri="{BB962C8B-B14F-4D97-AF65-F5344CB8AC3E}">
        <p14:creationId xmlns:p14="http://schemas.microsoft.com/office/powerpoint/2010/main" val="4044775995"/>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4" name="Rectangle 2">
            <a:extLst>
              <a:ext uri="{FF2B5EF4-FFF2-40B4-BE49-F238E27FC236}">
                <a16:creationId xmlns:a16="http://schemas.microsoft.com/office/drawing/2014/main" id="{6CE01DBF-BA5B-4C9F-8A7D-C456E2A8987B}"/>
              </a:ext>
            </a:extLst>
          </p:cNvPr>
          <p:cNvSpPr>
            <a:spLocks noGrp="1"/>
          </p:cNvSpPr>
          <p:nvPr>
            <p:ph type="title" idx="4294967295"/>
          </p:nvPr>
        </p:nvSpPr>
        <p:spPr>
          <a:xfrm>
            <a:off x="0" y="304800"/>
            <a:ext cx="8229600" cy="1139825"/>
          </a:xfrm>
        </p:spPr>
        <p:txBody>
          <a:bodyPr anchorCtr="0"/>
          <a:lstStyle/>
          <a:p>
            <a:pPr eaLnBrk="1" hangingPunct="1">
              <a:defRPr/>
            </a:pPr>
            <a:r>
              <a:rPr lang="en-US" altLang="en-US" sz="4000" b="1" dirty="0"/>
              <a:t>Mobile Source Models (Cont’d)</a:t>
            </a:r>
          </a:p>
        </p:txBody>
      </p:sp>
      <p:sp>
        <p:nvSpPr>
          <p:cNvPr id="607235" name="Rectangle 3">
            <a:extLst>
              <a:ext uri="{FF2B5EF4-FFF2-40B4-BE49-F238E27FC236}">
                <a16:creationId xmlns:a16="http://schemas.microsoft.com/office/drawing/2014/main" id="{415C593C-B6C8-44BA-893E-7E0F410EC17B}"/>
              </a:ext>
            </a:extLst>
          </p:cNvPr>
          <p:cNvSpPr>
            <a:spLocks noGrp="1"/>
          </p:cNvSpPr>
          <p:nvPr>
            <p:ph type="body" idx="4294967295"/>
          </p:nvPr>
        </p:nvSpPr>
        <p:spPr>
          <a:xfrm>
            <a:off x="704850" y="1857375"/>
            <a:ext cx="8194675" cy="4491038"/>
          </a:xfrm>
        </p:spPr>
        <p:txBody>
          <a:bodyPr/>
          <a:lstStyle/>
          <a:p>
            <a:pPr eaLnBrk="1" hangingPunct="1">
              <a:defRPr/>
            </a:pPr>
            <a:r>
              <a:rPr lang="en-US" dirty="0"/>
              <a:t>EPA’s MOtor Vehicle Emission Simulator (MOVES) </a:t>
            </a:r>
          </a:p>
          <a:p>
            <a:pPr lvl="1" eaLnBrk="1" hangingPunct="1">
              <a:defRPr/>
            </a:pPr>
            <a:r>
              <a:rPr lang="en-US" dirty="0"/>
              <a:t>Emission modeling system that estimates emissions for mobile sources at the national, county, and project level for criteria air pollutants, greenhouse gases, and air toxics.</a:t>
            </a:r>
            <a:endParaRPr lang="en-US" altLang="en-US" dirty="0"/>
          </a:p>
          <a:p>
            <a:pPr eaLnBrk="1" hangingPunct="1">
              <a:defRPr/>
            </a:pPr>
            <a:r>
              <a:rPr lang="en-US" altLang="en-US" dirty="0"/>
              <a:t>Predicts on-road and non-road source emissions </a:t>
            </a:r>
          </a:p>
          <a:p>
            <a:pPr eaLnBrk="1" hangingPunct="1">
              <a:defRPr/>
            </a:pPr>
            <a:r>
              <a:rPr lang="en-US" altLang="en-US" dirty="0">
                <a:hlinkClick r:id="rId3"/>
              </a:rPr>
              <a:t>https://www.epa.gov/moves</a:t>
            </a:r>
            <a:endParaRPr lang="en-US" altLang="en-US" dirty="0"/>
          </a:p>
        </p:txBody>
      </p:sp>
      <p:pic>
        <p:nvPicPr>
          <p:cNvPr id="1083396" name="Picture 2">
            <a:extLst>
              <a:ext uri="{FF2B5EF4-FFF2-40B4-BE49-F238E27FC236}">
                <a16:creationId xmlns:a16="http://schemas.microsoft.com/office/drawing/2014/main" id="{288D93EE-1D8A-46AF-BD6F-74B50819571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9288" y="1676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3397" name="Slide Number Placeholder 1">
            <a:extLst>
              <a:ext uri="{FF2B5EF4-FFF2-40B4-BE49-F238E27FC236}">
                <a16:creationId xmlns:a16="http://schemas.microsoft.com/office/drawing/2014/main" id="{C85CF966-8844-4555-8685-BDAC62305B3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5D5F154-7CB6-4AF8-BDE1-345DB3DBD89F}" type="slidenum">
              <a:rPr lang="en-US" altLang="en-US" sz="1200">
                <a:solidFill>
                  <a:schemeClr val="bg2"/>
                </a:solidFill>
                <a:effectLst/>
              </a:rPr>
              <a:pPr algn="ctr" eaLnBrk="0" hangingPunct="0">
                <a:spcBef>
                  <a:spcPct val="0"/>
                </a:spcBef>
                <a:buClrTx/>
                <a:buSzTx/>
                <a:buFontTx/>
                <a:buNone/>
              </a:pPr>
              <a:t>367</a:t>
            </a:fld>
            <a:endParaRPr lang="en-US" altLang="en-US" sz="1200">
              <a:solidFill>
                <a:schemeClr val="bg2"/>
              </a:solidFill>
              <a:effectLst/>
            </a:endParaRPr>
          </a:p>
        </p:txBody>
      </p:sp>
    </p:spTree>
    <p:extLst>
      <p:ext uri="{BB962C8B-B14F-4D97-AF65-F5344CB8AC3E}">
        <p14:creationId xmlns:p14="http://schemas.microsoft.com/office/powerpoint/2010/main" val="128021810"/>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8" name="Rectangle 2">
            <a:extLst>
              <a:ext uri="{FF2B5EF4-FFF2-40B4-BE49-F238E27FC236}">
                <a16:creationId xmlns:a16="http://schemas.microsoft.com/office/drawing/2014/main" id="{63A886F8-65DA-41F7-8571-D7C81565EC4F}"/>
              </a:ext>
            </a:extLst>
          </p:cNvPr>
          <p:cNvSpPr>
            <a:spLocks noGrp="1"/>
          </p:cNvSpPr>
          <p:nvPr>
            <p:ph type="title" idx="4294967295"/>
          </p:nvPr>
        </p:nvSpPr>
        <p:spPr>
          <a:xfrm>
            <a:off x="381000" y="228600"/>
            <a:ext cx="8229600" cy="1139825"/>
          </a:xfrm>
        </p:spPr>
        <p:txBody>
          <a:bodyPr anchorCtr="0"/>
          <a:lstStyle/>
          <a:p>
            <a:pPr eaLnBrk="1" hangingPunct="1">
              <a:defRPr/>
            </a:pPr>
            <a:r>
              <a:rPr lang="en-US" altLang="en-US" sz="4000" b="1"/>
              <a:t>Mobile Source Models (Cont’d)</a:t>
            </a:r>
          </a:p>
        </p:txBody>
      </p:sp>
      <p:sp>
        <p:nvSpPr>
          <p:cNvPr id="608259" name="Rectangle 3">
            <a:extLst>
              <a:ext uri="{FF2B5EF4-FFF2-40B4-BE49-F238E27FC236}">
                <a16:creationId xmlns:a16="http://schemas.microsoft.com/office/drawing/2014/main" id="{25299850-18F9-4446-9D78-BCDAB1A00632}"/>
              </a:ext>
            </a:extLst>
          </p:cNvPr>
          <p:cNvSpPr>
            <a:spLocks noGrp="1"/>
          </p:cNvSpPr>
          <p:nvPr>
            <p:ph type="body" idx="4294967295"/>
          </p:nvPr>
        </p:nvSpPr>
        <p:spPr>
          <a:xfrm>
            <a:off x="457200" y="1981200"/>
            <a:ext cx="8229600" cy="4530725"/>
          </a:xfrm>
        </p:spPr>
        <p:txBody>
          <a:bodyPr/>
          <a:lstStyle/>
          <a:p>
            <a:pPr eaLnBrk="1" hangingPunct="1">
              <a:defRPr/>
            </a:pPr>
            <a:r>
              <a:rPr lang="en-US" altLang="en-US"/>
              <a:t>Predict and assess, in conjunction with an air dispersion model, the effectiveness of mobile source and fuel control strategies</a:t>
            </a:r>
          </a:p>
          <a:p>
            <a:pPr lvl="1" eaLnBrk="1" hangingPunct="1">
              <a:defRPr/>
            </a:pPr>
            <a:r>
              <a:rPr lang="en-US" altLang="en-US"/>
              <a:t>Sulfur reduction in diesel fuels for PM 2.5</a:t>
            </a:r>
          </a:p>
          <a:p>
            <a:pPr lvl="1" eaLnBrk="1" hangingPunct="1">
              <a:defRPr/>
            </a:pPr>
            <a:r>
              <a:rPr lang="en-US" altLang="en-US"/>
              <a:t>Catalytic converter effectiveness</a:t>
            </a:r>
          </a:p>
          <a:p>
            <a:pPr lvl="1" eaLnBrk="1" hangingPunct="1">
              <a:defRPr/>
            </a:pPr>
            <a:r>
              <a:rPr lang="en-US" altLang="en-US"/>
              <a:t>Particulate traps for reduction of PM 2.5</a:t>
            </a:r>
          </a:p>
          <a:p>
            <a:pPr lvl="1" eaLnBrk="1" hangingPunct="1">
              <a:defRPr/>
            </a:pPr>
            <a:r>
              <a:rPr lang="en-US" altLang="en-US"/>
              <a:t>Future attainment strategies </a:t>
            </a:r>
          </a:p>
        </p:txBody>
      </p:sp>
      <p:pic>
        <p:nvPicPr>
          <p:cNvPr id="1085444" name="Picture 2">
            <a:extLst>
              <a:ext uri="{FF2B5EF4-FFF2-40B4-BE49-F238E27FC236}">
                <a16:creationId xmlns:a16="http://schemas.microsoft.com/office/drawing/2014/main" id="{03C0FCD7-4136-4708-B10A-FB7AB1D038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45" name="Slide Number Placeholder 1">
            <a:extLst>
              <a:ext uri="{FF2B5EF4-FFF2-40B4-BE49-F238E27FC236}">
                <a16:creationId xmlns:a16="http://schemas.microsoft.com/office/drawing/2014/main" id="{0FB471A8-87B8-48DB-B6E2-AB5DA8D48C7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7762DA5-3974-48A3-AD78-50EA9B0E7CBF}" type="slidenum">
              <a:rPr lang="en-US" altLang="en-US" sz="1200">
                <a:solidFill>
                  <a:schemeClr val="bg2"/>
                </a:solidFill>
                <a:effectLst/>
              </a:rPr>
              <a:pPr algn="ctr" eaLnBrk="0" hangingPunct="0">
                <a:spcBef>
                  <a:spcPct val="0"/>
                </a:spcBef>
                <a:buClrTx/>
                <a:buSzTx/>
                <a:buFontTx/>
                <a:buNone/>
              </a:pPr>
              <a:t>368</a:t>
            </a:fld>
            <a:endParaRPr lang="en-US" altLang="en-US" sz="1200">
              <a:solidFill>
                <a:schemeClr val="bg2"/>
              </a:solidFill>
              <a:effectLst/>
            </a:endParaRPr>
          </a:p>
        </p:txBody>
      </p:sp>
    </p:spTree>
    <p:extLst>
      <p:ext uri="{BB962C8B-B14F-4D97-AF65-F5344CB8AC3E}">
        <p14:creationId xmlns:p14="http://schemas.microsoft.com/office/powerpoint/2010/main" val="894848734"/>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2">
            <a:extLst>
              <a:ext uri="{FF2B5EF4-FFF2-40B4-BE49-F238E27FC236}">
                <a16:creationId xmlns:a16="http://schemas.microsoft.com/office/drawing/2014/main" id="{0A826BA2-D26F-4868-8239-75AE4B91A761}"/>
              </a:ext>
            </a:extLst>
          </p:cNvPr>
          <p:cNvSpPr>
            <a:spLocks noGrp="1"/>
          </p:cNvSpPr>
          <p:nvPr>
            <p:ph type="title" idx="4294967295"/>
          </p:nvPr>
        </p:nvSpPr>
        <p:spPr>
          <a:xfrm>
            <a:off x="228600" y="277813"/>
            <a:ext cx="8915400" cy="1139825"/>
          </a:xfrm>
        </p:spPr>
        <p:txBody>
          <a:bodyPr anchorCtr="0"/>
          <a:lstStyle/>
          <a:p>
            <a:pPr eaLnBrk="1" hangingPunct="1">
              <a:defRPr/>
            </a:pPr>
            <a:r>
              <a:rPr lang="en-US" altLang="en-US" sz="4000" b="1"/>
              <a:t>A WORD ABOUT MONITORING</a:t>
            </a:r>
          </a:p>
        </p:txBody>
      </p:sp>
      <p:sp>
        <p:nvSpPr>
          <p:cNvPr id="609283" name="Rectangle 3">
            <a:extLst>
              <a:ext uri="{FF2B5EF4-FFF2-40B4-BE49-F238E27FC236}">
                <a16:creationId xmlns:a16="http://schemas.microsoft.com/office/drawing/2014/main" id="{1FA6BEAE-B894-4A94-9972-F853F6D5450F}"/>
              </a:ext>
            </a:extLst>
          </p:cNvPr>
          <p:cNvSpPr>
            <a:spLocks noGrp="1"/>
          </p:cNvSpPr>
          <p:nvPr>
            <p:ph type="body" idx="4294967295"/>
          </p:nvPr>
        </p:nvSpPr>
        <p:spPr>
          <a:xfrm>
            <a:off x="838200" y="1295401"/>
            <a:ext cx="8229600" cy="5301620"/>
          </a:xfrm>
        </p:spPr>
        <p:txBody>
          <a:bodyPr/>
          <a:lstStyle/>
          <a:p>
            <a:pPr eaLnBrk="1" hangingPunct="1">
              <a:defRPr/>
            </a:pPr>
            <a:r>
              <a:rPr lang="en-US" altLang="en-US"/>
              <a:t>Useful tool</a:t>
            </a:r>
          </a:p>
          <a:p>
            <a:pPr eaLnBrk="1" hangingPunct="1">
              <a:defRPr/>
            </a:pPr>
            <a:r>
              <a:rPr lang="en-US" altLang="en-US" b="1"/>
              <a:t>Advantages:  </a:t>
            </a:r>
          </a:p>
          <a:p>
            <a:pPr lvl="1" eaLnBrk="1" hangingPunct="1">
              <a:defRPr/>
            </a:pPr>
            <a:r>
              <a:rPr lang="en-US" altLang="en-US"/>
              <a:t>Accurate data </a:t>
            </a:r>
          </a:p>
          <a:p>
            <a:pPr lvl="1" eaLnBrk="1" hangingPunct="1">
              <a:defRPr/>
            </a:pPr>
            <a:r>
              <a:rPr lang="en-US" altLang="en-US"/>
              <a:t>Needed to develop background levels</a:t>
            </a:r>
          </a:p>
          <a:p>
            <a:pPr eaLnBrk="1" hangingPunct="1">
              <a:defRPr/>
            </a:pPr>
            <a:r>
              <a:rPr lang="en-US" altLang="en-US" b="1"/>
              <a:t>Disadvantages:</a:t>
            </a:r>
            <a:r>
              <a:rPr lang="en-US" altLang="en-US"/>
              <a:t>  </a:t>
            </a:r>
          </a:p>
          <a:p>
            <a:pPr lvl="1" eaLnBrk="1" hangingPunct="1">
              <a:defRPr/>
            </a:pPr>
            <a:r>
              <a:rPr lang="en-US" altLang="en-US"/>
              <a:t>Limited locations</a:t>
            </a:r>
          </a:p>
          <a:p>
            <a:pPr lvl="1" eaLnBrk="1" hangingPunct="1">
              <a:defRPr/>
            </a:pPr>
            <a:r>
              <a:rPr lang="en-US" altLang="en-US"/>
              <a:t>Ability to capture maximum concentrations are highly uncertain</a:t>
            </a:r>
          </a:p>
          <a:p>
            <a:pPr lvl="1" eaLnBrk="1" hangingPunct="1">
              <a:defRPr/>
            </a:pPr>
            <a:r>
              <a:rPr lang="en-US" altLang="en-US"/>
              <a:t>Time consuming &amp; Expensive</a:t>
            </a:r>
          </a:p>
        </p:txBody>
      </p:sp>
      <p:pic>
        <p:nvPicPr>
          <p:cNvPr id="1087492" name="Picture 2">
            <a:extLst>
              <a:ext uri="{FF2B5EF4-FFF2-40B4-BE49-F238E27FC236}">
                <a16:creationId xmlns:a16="http://schemas.microsoft.com/office/drawing/2014/main" id="{224E7B6A-86BE-4F0D-A9DA-FC325E0CE3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5300" y="1219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7493" name="Slide Number Placeholder 1">
            <a:extLst>
              <a:ext uri="{FF2B5EF4-FFF2-40B4-BE49-F238E27FC236}">
                <a16:creationId xmlns:a16="http://schemas.microsoft.com/office/drawing/2014/main" id="{5DEFE38C-D560-4D30-BE32-632192BDD93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39F2E99-31E4-45B8-96D2-A4BDCB6E7CB1}" type="slidenum">
              <a:rPr lang="en-US" altLang="en-US" sz="1200">
                <a:solidFill>
                  <a:schemeClr val="bg2"/>
                </a:solidFill>
                <a:effectLst/>
              </a:rPr>
              <a:pPr algn="ctr" eaLnBrk="0" hangingPunct="0">
                <a:spcBef>
                  <a:spcPct val="0"/>
                </a:spcBef>
                <a:buClrTx/>
                <a:buSzTx/>
                <a:buFontTx/>
                <a:buNone/>
              </a:pPr>
              <a:t>369</a:t>
            </a:fld>
            <a:endParaRPr lang="en-US" altLang="en-US" sz="1200">
              <a:solidFill>
                <a:schemeClr val="bg2"/>
              </a:solidFill>
              <a:effectLst/>
            </a:endParaRPr>
          </a:p>
        </p:txBody>
      </p:sp>
    </p:spTree>
    <p:extLst>
      <p:ext uri="{BB962C8B-B14F-4D97-AF65-F5344CB8AC3E}">
        <p14:creationId xmlns:p14="http://schemas.microsoft.com/office/powerpoint/2010/main" val="149209119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34" name="Picture 1">
            <a:extLst>
              <a:ext uri="{FF2B5EF4-FFF2-40B4-BE49-F238E27FC236}">
                <a16:creationId xmlns:a16="http://schemas.microsoft.com/office/drawing/2014/main" id="{F033CB7A-85E7-459B-A15E-9248552094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63" y="228600"/>
            <a:ext cx="9039225" cy="647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a:extLst>
              <a:ext uri="{FF2B5EF4-FFF2-40B4-BE49-F238E27FC236}">
                <a16:creationId xmlns:a16="http://schemas.microsoft.com/office/drawing/2014/main" id="{F9BC945F-112D-4642-A15F-38412CC73A43}"/>
              </a:ext>
            </a:extLst>
          </p:cNvPr>
          <p:cNvSpPr>
            <a:spLocks noGrp="1"/>
          </p:cNvSpPr>
          <p:nvPr>
            <p:ph type="sldNum" sz="quarter" idx="12"/>
          </p:nvPr>
        </p:nvSpPr>
        <p:spPr/>
        <p:txBody>
          <a:bodyPr/>
          <a:lstStyle/>
          <a:p>
            <a:fld id="{DFC8FB2E-A4FD-43D7-B5DF-57D50CBB48DF}" type="slidenum">
              <a:rPr lang="en-US" altLang="en-US"/>
              <a:pPr/>
              <a:t>37</a:t>
            </a:fld>
            <a:endParaRPr lang="en-US"/>
          </a:p>
        </p:txBody>
      </p:sp>
    </p:spTree>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6" name="Rectangle 2">
            <a:extLst>
              <a:ext uri="{FF2B5EF4-FFF2-40B4-BE49-F238E27FC236}">
                <a16:creationId xmlns:a16="http://schemas.microsoft.com/office/drawing/2014/main" id="{8AF4BABE-C5E5-4CB6-92FA-D0E9F06EA9F9}"/>
              </a:ext>
            </a:extLst>
          </p:cNvPr>
          <p:cNvSpPr>
            <a:spLocks noGrp="1"/>
          </p:cNvSpPr>
          <p:nvPr>
            <p:ph type="title" idx="4294967295"/>
          </p:nvPr>
        </p:nvSpPr>
        <p:spPr/>
        <p:txBody>
          <a:bodyPr anchorCtr="0"/>
          <a:lstStyle/>
          <a:p>
            <a:pPr eaLnBrk="1" hangingPunct="1">
              <a:defRPr/>
            </a:pPr>
            <a:r>
              <a:rPr lang="en-US" altLang="en-US" sz="4000" b="1"/>
              <a:t>EMISSIONS AS RELATED </a:t>
            </a:r>
            <a:br>
              <a:rPr lang="en-US" altLang="en-US" sz="4000" b="1"/>
            </a:br>
            <a:r>
              <a:rPr lang="en-US" altLang="en-US" sz="4000" b="1"/>
              <a:t>TO INVENTORIES</a:t>
            </a:r>
          </a:p>
        </p:txBody>
      </p:sp>
      <p:sp>
        <p:nvSpPr>
          <p:cNvPr id="610307" name="Rectangle 3">
            <a:extLst>
              <a:ext uri="{FF2B5EF4-FFF2-40B4-BE49-F238E27FC236}">
                <a16:creationId xmlns:a16="http://schemas.microsoft.com/office/drawing/2014/main" id="{7D0EBB9A-EA93-45F0-8E49-0CA477C3B0D1}"/>
              </a:ext>
            </a:extLst>
          </p:cNvPr>
          <p:cNvSpPr>
            <a:spLocks noGrp="1"/>
          </p:cNvSpPr>
          <p:nvPr>
            <p:ph type="body" idx="4294967295"/>
          </p:nvPr>
        </p:nvSpPr>
        <p:spPr>
          <a:xfrm>
            <a:off x="457200" y="2295525"/>
            <a:ext cx="8229600" cy="4525963"/>
          </a:xfrm>
        </p:spPr>
        <p:txBody>
          <a:bodyPr/>
          <a:lstStyle/>
          <a:p>
            <a:pPr eaLnBrk="1" hangingPunct="1">
              <a:defRPr/>
            </a:pPr>
            <a:r>
              <a:rPr lang="en-US" altLang="en-US"/>
              <a:t>Emissions:  Gases and particles which are put into the air or emitted by various sources</a:t>
            </a:r>
          </a:p>
        </p:txBody>
      </p:sp>
      <p:pic>
        <p:nvPicPr>
          <p:cNvPr id="1089540" name="Picture 2">
            <a:extLst>
              <a:ext uri="{FF2B5EF4-FFF2-40B4-BE49-F238E27FC236}">
                <a16:creationId xmlns:a16="http://schemas.microsoft.com/office/drawing/2014/main" id="{25721D10-ED6A-4BB7-9795-78F84ACDEE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752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9541" name="Slide Number Placeholder 1">
            <a:extLst>
              <a:ext uri="{FF2B5EF4-FFF2-40B4-BE49-F238E27FC236}">
                <a16:creationId xmlns:a16="http://schemas.microsoft.com/office/drawing/2014/main" id="{A855E029-74A7-4391-AB3D-24604AB3510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809103A-7023-40A2-BC8D-7D00AF3F77FB}" type="slidenum">
              <a:rPr lang="en-US" altLang="en-US" sz="1200">
                <a:solidFill>
                  <a:schemeClr val="bg2"/>
                </a:solidFill>
                <a:effectLst/>
              </a:rPr>
              <a:pPr algn="ctr" eaLnBrk="0" hangingPunct="0">
                <a:spcBef>
                  <a:spcPct val="0"/>
                </a:spcBef>
                <a:buClrTx/>
                <a:buSzTx/>
                <a:buFontTx/>
                <a:buNone/>
              </a:pPr>
              <a:t>370</a:t>
            </a:fld>
            <a:endParaRPr lang="en-US" altLang="en-US" sz="1200">
              <a:solidFill>
                <a:schemeClr val="bg2"/>
              </a:solidFill>
              <a:effectLst/>
            </a:endParaRPr>
          </a:p>
        </p:txBody>
      </p:sp>
    </p:spTree>
    <p:extLst>
      <p:ext uri="{BB962C8B-B14F-4D97-AF65-F5344CB8AC3E}">
        <p14:creationId xmlns:p14="http://schemas.microsoft.com/office/powerpoint/2010/main" val="3535255084"/>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Rectangle 2">
            <a:extLst>
              <a:ext uri="{FF2B5EF4-FFF2-40B4-BE49-F238E27FC236}">
                <a16:creationId xmlns:a16="http://schemas.microsoft.com/office/drawing/2014/main" id="{AA754F6D-78B9-42A7-B68A-516F91E6AAE9}"/>
              </a:ext>
            </a:extLst>
          </p:cNvPr>
          <p:cNvSpPr>
            <a:spLocks noGrp="1"/>
          </p:cNvSpPr>
          <p:nvPr>
            <p:ph type="title" idx="4294967295"/>
          </p:nvPr>
        </p:nvSpPr>
        <p:spPr/>
        <p:txBody>
          <a:bodyPr anchorCtr="0"/>
          <a:lstStyle/>
          <a:p>
            <a:pPr eaLnBrk="1" hangingPunct="1">
              <a:defRPr/>
            </a:pPr>
            <a:r>
              <a:rPr lang="en-US" altLang="en-US" sz="4000" b="1"/>
              <a:t>EMISSION DATA REQUIREMENTS</a:t>
            </a:r>
          </a:p>
        </p:txBody>
      </p:sp>
      <p:sp>
        <p:nvSpPr>
          <p:cNvPr id="611331" name="Rectangle 3">
            <a:extLst>
              <a:ext uri="{FF2B5EF4-FFF2-40B4-BE49-F238E27FC236}">
                <a16:creationId xmlns:a16="http://schemas.microsoft.com/office/drawing/2014/main" id="{67DAFF59-9C39-4361-ACB6-3533586EC40C}"/>
              </a:ext>
            </a:extLst>
          </p:cNvPr>
          <p:cNvSpPr>
            <a:spLocks noGrp="1"/>
          </p:cNvSpPr>
          <p:nvPr>
            <p:ph type="body" idx="4294967295"/>
          </p:nvPr>
        </p:nvSpPr>
        <p:spPr>
          <a:xfrm>
            <a:off x="457200" y="2332038"/>
            <a:ext cx="8229600" cy="4525962"/>
          </a:xfrm>
        </p:spPr>
        <p:txBody>
          <a:bodyPr/>
          <a:lstStyle/>
          <a:p>
            <a:pPr eaLnBrk="1" hangingPunct="1">
              <a:defRPr/>
            </a:pPr>
            <a:r>
              <a:rPr lang="en-US" altLang="en-US"/>
              <a:t>EPA’s Emissions Measurement Center develops standards and evaluates testing methods</a:t>
            </a:r>
          </a:p>
          <a:p>
            <a:pPr eaLnBrk="1" hangingPunct="1">
              <a:defRPr/>
            </a:pPr>
            <a:r>
              <a:rPr lang="en-US" altLang="en-US"/>
              <a:t>Example: Emission factors</a:t>
            </a:r>
          </a:p>
          <a:p>
            <a:pPr eaLnBrk="1" hangingPunct="1">
              <a:defRPr/>
            </a:pPr>
            <a:r>
              <a:rPr lang="en-US" altLang="en-US"/>
              <a:t>This results in consistent emissions data for various uses</a:t>
            </a:r>
          </a:p>
          <a:p>
            <a:pPr eaLnBrk="1" hangingPunct="1">
              <a:buFont typeface="Wingdings" panose="05000000000000000000" pitchFamily="2" charset="2"/>
              <a:buNone/>
              <a:defRPr/>
            </a:pPr>
            <a:r>
              <a:rPr lang="en-US" altLang="en-US"/>
              <a:t> </a:t>
            </a:r>
          </a:p>
        </p:txBody>
      </p:sp>
      <p:pic>
        <p:nvPicPr>
          <p:cNvPr id="1091588" name="Picture 2">
            <a:extLst>
              <a:ext uri="{FF2B5EF4-FFF2-40B4-BE49-F238E27FC236}">
                <a16:creationId xmlns:a16="http://schemas.microsoft.com/office/drawing/2014/main" id="{C5E553A2-1407-462D-AB59-F1A52532B5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752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1589" name="Slide Number Placeholder 1">
            <a:extLst>
              <a:ext uri="{FF2B5EF4-FFF2-40B4-BE49-F238E27FC236}">
                <a16:creationId xmlns:a16="http://schemas.microsoft.com/office/drawing/2014/main" id="{89E71F42-CBC8-4079-9BFE-2111DC177FD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03450B3-EDDD-4A08-B183-979CE33DE094}" type="slidenum">
              <a:rPr lang="en-US" altLang="en-US" sz="1200">
                <a:solidFill>
                  <a:schemeClr val="bg2"/>
                </a:solidFill>
                <a:effectLst/>
              </a:rPr>
              <a:pPr algn="ctr" eaLnBrk="0" hangingPunct="0">
                <a:spcBef>
                  <a:spcPct val="0"/>
                </a:spcBef>
                <a:buClrTx/>
                <a:buSzTx/>
                <a:buFontTx/>
                <a:buNone/>
              </a:pPr>
              <a:t>371</a:t>
            </a:fld>
            <a:endParaRPr lang="en-US" altLang="en-US" sz="1200">
              <a:solidFill>
                <a:schemeClr val="bg2"/>
              </a:solidFill>
              <a:effectLst/>
            </a:endParaRPr>
          </a:p>
        </p:txBody>
      </p:sp>
    </p:spTree>
    <p:extLst>
      <p:ext uri="{BB962C8B-B14F-4D97-AF65-F5344CB8AC3E}">
        <p14:creationId xmlns:p14="http://schemas.microsoft.com/office/powerpoint/2010/main" val="3470236186"/>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2">
            <a:extLst>
              <a:ext uri="{FF2B5EF4-FFF2-40B4-BE49-F238E27FC236}">
                <a16:creationId xmlns:a16="http://schemas.microsoft.com/office/drawing/2014/main" id="{0F9D37FE-F5AE-4B85-BC52-4B450E2A89E4}"/>
              </a:ext>
            </a:extLst>
          </p:cNvPr>
          <p:cNvSpPr>
            <a:spLocks noGrp="1"/>
          </p:cNvSpPr>
          <p:nvPr>
            <p:ph type="title" idx="4294967295"/>
          </p:nvPr>
        </p:nvSpPr>
        <p:spPr/>
        <p:txBody>
          <a:bodyPr anchorCtr="0"/>
          <a:lstStyle/>
          <a:p>
            <a:pPr eaLnBrk="1" hangingPunct="1">
              <a:defRPr/>
            </a:pPr>
            <a:r>
              <a:rPr lang="en-US" altLang="en-US" sz="4000" b="1"/>
              <a:t>EMISSION INVENTORIES</a:t>
            </a:r>
          </a:p>
        </p:txBody>
      </p:sp>
      <p:sp>
        <p:nvSpPr>
          <p:cNvPr id="612355" name="Rectangle 3">
            <a:extLst>
              <a:ext uri="{FF2B5EF4-FFF2-40B4-BE49-F238E27FC236}">
                <a16:creationId xmlns:a16="http://schemas.microsoft.com/office/drawing/2014/main" id="{F574AE87-CFBF-4818-AD11-5001954DAF31}"/>
              </a:ext>
            </a:extLst>
          </p:cNvPr>
          <p:cNvSpPr>
            <a:spLocks noGrp="1"/>
          </p:cNvSpPr>
          <p:nvPr>
            <p:ph type="body" idx="4294967295"/>
          </p:nvPr>
        </p:nvSpPr>
        <p:spPr>
          <a:xfrm>
            <a:off x="457200" y="2332038"/>
            <a:ext cx="8229600" cy="4525962"/>
          </a:xfrm>
        </p:spPr>
        <p:txBody>
          <a:bodyPr/>
          <a:lstStyle/>
          <a:p>
            <a:pPr eaLnBrk="1" hangingPunct="1">
              <a:defRPr/>
            </a:pPr>
            <a:r>
              <a:rPr lang="en-US" altLang="en-US"/>
              <a:t>Quantity of pollutants are measured over time using standardized methods</a:t>
            </a:r>
          </a:p>
          <a:p>
            <a:pPr eaLnBrk="1" hangingPunct="1">
              <a:defRPr/>
            </a:pPr>
            <a:r>
              <a:rPr lang="en-US" altLang="en-US"/>
              <a:t>Once measurements are made the data is stored for various uses</a:t>
            </a:r>
          </a:p>
          <a:p>
            <a:pPr eaLnBrk="1" hangingPunct="1">
              <a:defRPr/>
            </a:pPr>
            <a:r>
              <a:rPr lang="en-US" altLang="en-US"/>
              <a:t>Rule development</a:t>
            </a:r>
          </a:p>
          <a:p>
            <a:pPr eaLnBrk="1" hangingPunct="1">
              <a:defRPr/>
            </a:pPr>
            <a:r>
              <a:rPr lang="en-US" altLang="en-US"/>
              <a:t>Modeling use </a:t>
            </a:r>
          </a:p>
        </p:txBody>
      </p:sp>
      <p:pic>
        <p:nvPicPr>
          <p:cNvPr id="1093636" name="Picture 2">
            <a:extLst>
              <a:ext uri="{FF2B5EF4-FFF2-40B4-BE49-F238E27FC236}">
                <a16:creationId xmlns:a16="http://schemas.microsoft.com/office/drawing/2014/main" id="{D16FFF77-AC4B-4B36-AF77-76FDF3BAF4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638"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3637" name="Slide Number Placeholder 1">
            <a:extLst>
              <a:ext uri="{FF2B5EF4-FFF2-40B4-BE49-F238E27FC236}">
                <a16:creationId xmlns:a16="http://schemas.microsoft.com/office/drawing/2014/main" id="{4FA89508-5282-4D5B-8E9C-E57D8F8AE11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3D14844-DE2F-4E56-8671-D369C90ED580}" type="slidenum">
              <a:rPr lang="en-US" altLang="en-US" sz="1200">
                <a:solidFill>
                  <a:schemeClr val="bg2"/>
                </a:solidFill>
                <a:effectLst/>
              </a:rPr>
              <a:pPr algn="ctr" eaLnBrk="0" hangingPunct="0">
                <a:spcBef>
                  <a:spcPct val="0"/>
                </a:spcBef>
                <a:buClrTx/>
                <a:buSzTx/>
                <a:buFontTx/>
                <a:buNone/>
              </a:pPr>
              <a:t>372</a:t>
            </a:fld>
            <a:endParaRPr lang="en-US" altLang="en-US" sz="1200">
              <a:solidFill>
                <a:schemeClr val="bg2"/>
              </a:solidFill>
              <a:effectLst/>
            </a:endParaRPr>
          </a:p>
        </p:txBody>
      </p:sp>
    </p:spTree>
    <p:extLst>
      <p:ext uri="{BB962C8B-B14F-4D97-AF65-F5344CB8AC3E}">
        <p14:creationId xmlns:p14="http://schemas.microsoft.com/office/powerpoint/2010/main" val="3162368643"/>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8" name="Rectangle 2">
            <a:extLst>
              <a:ext uri="{FF2B5EF4-FFF2-40B4-BE49-F238E27FC236}">
                <a16:creationId xmlns:a16="http://schemas.microsoft.com/office/drawing/2014/main" id="{53A06E5E-FA6A-422B-BFFA-053C318734E0}"/>
              </a:ext>
            </a:extLst>
          </p:cNvPr>
          <p:cNvSpPr>
            <a:spLocks noGrp="1"/>
          </p:cNvSpPr>
          <p:nvPr>
            <p:ph type="title" idx="4294967295"/>
          </p:nvPr>
        </p:nvSpPr>
        <p:spPr>
          <a:xfrm>
            <a:off x="457200" y="228600"/>
            <a:ext cx="8229600" cy="1143000"/>
          </a:xfrm>
        </p:spPr>
        <p:txBody>
          <a:bodyPr anchorCtr="0"/>
          <a:lstStyle/>
          <a:p>
            <a:pPr eaLnBrk="1" hangingPunct="1">
              <a:defRPr/>
            </a:pPr>
            <a:r>
              <a:rPr lang="en-US" altLang="en-US" sz="4000" b="1"/>
              <a:t>CHIEF</a:t>
            </a:r>
          </a:p>
        </p:txBody>
      </p:sp>
      <p:sp>
        <p:nvSpPr>
          <p:cNvPr id="613379" name="Rectangle 3">
            <a:extLst>
              <a:ext uri="{FF2B5EF4-FFF2-40B4-BE49-F238E27FC236}">
                <a16:creationId xmlns:a16="http://schemas.microsoft.com/office/drawing/2014/main" id="{9B356F83-A88B-4A03-A457-D172D246C568}"/>
              </a:ext>
            </a:extLst>
          </p:cNvPr>
          <p:cNvSpPr>
            <a:spLocks noGrp="1"/>
          </p:cNvSpPr>
          <p:nvPr>
            <p:ph type="body" idx="4294967295"/>
          </p:nvPr>
        </p:nvSpPr>
        <p:spPr>
          <a:xfrm>
            <a:off x="457200" y="2332038"/>
            <a:ext cx="8229600" cy="4525962"/>
          </a:xfrm>
        </p:spPr>
        <p:txBody>
          <a:bodyPr/>
          <a:lstStyle/>
          <a:p>
            <a:pPr eaLnBrk="1" hangingPunct="1">
              <a:defRPr/>
            </a:pPr>
            <a:r>
              <a:rPr lang="en-US" altLang="en-US"/>
              <a:t>Clearinghouse for Inventories and Emission Factors</a:t>
            </a:r>
          </a:p>
          <a:p>
            <a:pPr eaLnBrk="1" hangingPunct="1">
              <a:defRPr/>
            </a:pPr>
            <a:r>
              <a:rPr lang="en-US" altLang="en-US"/>
              <a:t>Centralized resource for emissions data</a:t>
            </a:r>
          </a:p>
          <a:p>
            <a:pPr>
              <a:defRPr/>
            </a:pPr>
            <a:r>
              <a:rPr lang="en-US">
                <a:ea typeface="+mn-lt"/>
                <a:cs typeface="+mn-lt"/>
              </a:rPr>
              <a:t>https://www.epa.gov/chief</a:t>
            </a:r>
            <a:endParaRPr lang="en-US" altLang="en-US"/>
          </a:p>
        </p:txBody>
      </p:sp>
      <p:pic>
        <p:nvPicPr>
          <p:cNvPr id="1095684" name="Picture 2">
            <a:extLst>
              <a:ext uri="{FF2B5EF4-FFF2-40B4-BE49-F238E27FC236}">
                <a16:creationId xmlns:a16="http://schemas.microsoft.com/office/drawing/2014/main" id="{E46BC808-236C-49EF-B1E0-082AB4C0D4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775"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685" name="Slide Number Placeholder 1">
            <a:extLst>
              <a:ext uri="{FF2B5EF4-FFF2-40B4-BE49-F238E27FC236}">
                <a16:creationId xmlns:a16="http://schemas.microsoft.com/office/drawing/2014/main" id="{C2CE1B7F-DD7E-4764-A79A-A39D0D31196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F765CCF-ACC6-44E7-996B-5057BCE6D41C}" type="slidenum">
              <a:rPr lang="en-US" altLang="en-US" sz="1200">
                <a:solidFill>
                  <a:schemeClr val="bg2"/>
                </a:solidFill>
                <a:effectLst/>
              </a:rPr>
              <a:pPr algn="ctr" eaLnBrk="0" hangingPunct="0">
                <a:spcBef>
                  <a:spcPct val="0"/>
                </a:spcBef>
                <a:buClrTx/>
                <a:buSzTx/>
                <a:buFontTx/>
                <a:buNone/>
              </a:pPr>
              <a:t>373</a:t>
            </a:fld>
            <a:endParaRPr lang="en-US" altLang="en-US" sz="1200">
              <a:solidFill>
                <a:schemeClr val="bg2"/>
              </a:solidFill>
              <a:effectLst/>
            </a:endParaRPr>
          </a:p>
        </p:txBody>
      </p:sp>
    </p:spTree>
    <p:extLst>
      <p:ext uri="{BB962C8B-B14F-4D97-AF65-F5344CB8AC3E}">
        <p14:creationId xmlns:p14="http://schemas.microsoft.com/office/powerpoint/2010/main" val="1457283568"/>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E7ABA5C-CAAC-4E3C-ACED-357B20AF519A}"/>
              </a:ext>
            </a:extLst>
          </p:cNvPr>
          <p:cNvSpPr>
            <a:spLocks noGrp="1"/>
          </p:cNvSpPr>
          <p:nvPr>
            <p:ph type="title"/>
          </p:nvPr>
        </p:nvSpPr>
        <p:spPr>
          <a:xfrm>
            <a:off x="533400" y="838200"/>
            <a:ext cx="8229600" cy="1139825"/>
          </a:xfrm>
        </p:spPr>
        <p:txBody>
          <a:bodyPr/>
          <a:lstStyle/>
          <a:p>
            <a:r>
              <a:rPr lang="en-US" sz="6600"/>
              <a:t>Questions?</a:t>
            </a:r>
          </a:p>
        </p:txBody>
      </p:sp>
      <p:sp>
        <p:nvSpPr>
          <p:cNvPr id="1140739" name="Slide Number Placeholder 1">
            <a:extLst>
              <a:ext uri="{FF2B5EF4-FFF2-40B4-BE49-F238E27FC236}">
                <a16:creationId xmlns:a16="http://schemas.microsoft.com/office/drawing/2014/main" id="{6A1600EA-DF38-4C6A-8DA5-E7B34CD2B441}"/>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995A872-FC1D-49D8-AE4D-408FD8909240}" type="slidenum">
              <a:rPr lang="en-US" altLang="en-US" sz="1200">
                <a:solidFill>
                  <a:schemeClr val="bg2"/>
                </a:solidFill>
                <a:effectLst/>
              </a:rPr>
              <a:pPr algn="ctr" eaLnBrk="0" hangingPunct="0">
                <a:spcBef>
                  <a:spcPct val="0"/>
                </a:spcBef>
                <a:buClrTx/>
                <a:buSzTx/>
                <a:buFontTx/>
                <a:buNone/>
              </a:pPr>
              <a:t>374</a:t>
            </a:fld>
            <a:endParaRPr lang="en-US" altLang="en-US" sz="1200">
              <a:solidFill>
                <a:schemeClr val="bg2"/>
              </a:solidFill>
              <a:effectLst/>
            </a:endParaRPr>
          </a:p>
        </p:txBody>
      </p:sp>
      <p:pic>
        <p:nvPicPr>
          <p:cNvPr id="1140740" name="Picture 1">
            <a:extLst>
              <a:ext uri="{FF2B5EF4-FFF2-40B4-BE49-F238E27FC236}">
                <a16:creationId xmlns:a16="http://schemas.microsoft.com/office/drawing/2014/main" id="{5E83E6EB-B534-44E4-89EE-70A63D7645A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836089" y="2514600"/>
            <a:ext cx="3624222"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7760947"/>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57762" name="Footer Placeholder 1">
            <a:extLst>
              <a:ext uri="{FF2B5EF4-FFF2-40B4-BE49-F238E27FC236}">
                <a16:creationId xmlns:a16="http://schemas.microsoft.com/office/drawing/2014/main" id="{8293615D-A710-4B69-9337-5EAFA339B75E}"/>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389123" name="Title 1">
            <a:extLst>
              <a:ext uri="{FF2B5EF4-FFF2-40B4-BE49-F238E27FC236}">
                <a16:creationId xmlns:a16="http://schemas.microsoft.com/office/drawing/2014/main" id="{1E9AEF92-5B22-4BBF-8DE3-D598BA755AFF}"/>
              </a:ext>
            </a:extLst>
          </p:cNvPr>
          <p:cNvSpPr>
            <a:spLocks noGrp="1"/>
          </p:cNvSpPr>
          <p:nvPr>
            <p:ph type="title" idx="4294967295"/>
          </p:nvPr>
        </p:nvSpPr>
        <p:spPr>
          <a:xfrm>
            <a:off x="0" y="990600"/>
            <a:ext cx="9144000" cy="1143000"/>
          </a:xfrm>
        </p:spPr>
        <p:txBody>
          <a:bodyPr anchor="b" anchorCtr="0"/>
          <a:lstStyle/>
          <a:p>
            <a:pPr eaLnBrk="1" hangingPunct="1">
              <a:defRPr/>
            </a:pPr>
            <a:br>
              <a:rPr lang="en-US" altLang="en-US" dirty="0">
                <a:solidFill>
                  <a:srgbClr val="FF3399"/>
                </a:solidFill>
              </a:rPr>
            </a:br>
            <a:br>
              <a:rPr lang="en-US" altLang="en-US" dirty="0">
                <a:solidFill>
                  <a:srgbClr val="FF3399"/>
                </a:solidFill>
              </a:rPr>
            </a:br>
            <a:br>
              <a:rPr lang="en-US" altLang="en-US" dirty="0">
                <a:solidFill>
                  <a:srgbClr val="FF3399"/>
                </a:solidFill>
              </a:rPr>
            </a:br>
            <a:br>
              <a:rPr lang="en-US" altLang="en-US" dirty="0">
                <a:solidFill>
                  <a:srgbClr val="FF3399"/>
                </a:solidFill>
              </a:rPr>
            </a:br>
            <a:r>
              <a:rPr lang="en-US" altLang="en-US" sz="6600" dirty="0"/>
              <a:t>LESSON 14</a:t>
            </a:r>
            <a:endParaRPr lang="en-US" altLang="en-US" sz="7200" i="1" dirty="0"/>
          </a:p>
        </p:txBody>
      </p:sp>
      <p:sp>
        <p:nvSpPr>
          <p:cNvPr id="389124" name="Content Placeholder 2">
            <a:extLst>
              <a:ext uri="{FF2B5EF4-FFF2-40B4-BE49-F238E27FC236}">
                <a16:creationId xmlns:a16="http://schemas.microsoft.com/office/drawing/2014/main" id="{7FB915AA-82EF-4849-B3FD-C2799093D6B8}"/>
              </a:ext>
            </a:extLst>
          </p:cNvPr>
          <p:cNvSpPr>
            <a:spLocks noGrp="1"/>
          </p:cNvSpPr>
          <p:nvPr>
            <p:ph idx="4294967295"/>
          </p:nvPr>
        </p:nvSpPr>
        <p:spPr>
          <a:xfrm>
            <a:off x="3595687" y="2266723"/>
            <a:ext cx="5257800" cy="3611563"/>
          </a:xfrm>
        </p:spPr>
        <p:txBody>
          <a:bodyPr/>
          <a:lstStyle/>
          <a:p>
            <a:pPr algn="ctr" eaLnBrk="1" hangingPunct="1">
              <a:buFont typeface="Arial" pitchFamily="34" charset="0"/>
              <a:buNone/>
              <a:defRPr/>
            </a:pPr>
            <a:r>
              <a:rPr lang="en-US" altLang="en-US" sz="5500" b="1"/>
              <a:t>Title V</a:t>
            </a:r>
            <a:endParaRPr lang="en-US" altLang="en-US" sz="5400" b="1"/>
          </a:p>
          <a:p>
            <a:pPr algn="ctr" eaLnBrk="1" hangingPunct="1">
              <a:buFont typeface="Arial" pitchFamily="34" charset="0"/>
              <a:buNone/>
              <a:defRPr/>
            </a:pPr>
            <a:r>
              <a:rPr lang="en-US" altLang="en-US" sz="5400" b="1"/>
              <a:t>Operating Permits</a:t>
            </a:r>
          </a:p>
        </p:txBody>
      </p:sp>
      <p:sp>
        <p:nvSpPr>
          <p:cNvPr id="757765" name="Slide Number Placeholder 1">
            <a:extLst>
              <a:ext uri="{FF2B5EF4-FFF2-40B4-BE49-F238E27FC236}">
                <a16:creationId xmlns:a16="http://schemas.microsoft.com/office/drawing/2014/main" id="{DC92B5AD-BF45-4AB6-A154-BF7E7E687A1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F894017-721E-4765-8822-DF4074168BEA}" type="slidenum">
              <a:rPr lang="en-US" altLang="en-US" sz="1200">
                <a:solidFill>
                  <a:schemeClr val="bg2"/>
                </a:solidFill>
                <a:effectLst/>
              </a:rPr>
              <a:pPr algn="ctr" eaLnBrk="0" hangingPunct="0">
                <a:spcBef>
                  <a:spcPct val="0"/>
                </a:spcBef>
                <a:buClrTx/>
                <a:buSzTx/>
                <a:buFontTx/>
                <a:buNone/>
              </a:pPr>
              <a:t>375</a:t>
            </a:fld>
            <a:endParaRPr lang="en-US" altLang="en-US" sz="1200">
              <a:solidFill>
                <a:schemeClr val="bg2"/>
              </a:solidFill>
              <a:effectLst/>
            </a:endParaRPr>
          </a:p>
        </p:txBody>
      </p:sp>
      <p:pic>
        <p:nvPicPr>
          <p:cNvPr id="3" name="Picture 2">
            <a:extLst>
              <a:ext uri="{FF2B5EF4-FFF2-40B4-BE49-F238E27FC236}">
                <a16:creationId xmlns:a16="http://schemas.microsoft.com/office/drawing/2014/main" id="{C700A5D4-5E25-4D2A-B9FC-FF553DEB7298}"/>
              </a:ext>
            </a:extLst>
          </p:cNvPr>
          <p:cNvPicPr>
            <a:picLocks noChangeAspect="1"/>
          </p:cNvPicPr>
          <p:nvPr/>
        </p:nvPicPr>
        <p:blipFill>
          <a:blip r:embed="rId3"/>
          <a:stretch>
            <a:fillRect/>
          </a:stretch>
        </p:blipFill>
        <p:spPr>
          <a:xfrm>
            <a:off x="561737" y="2057281"/>
            <a:ext cx="2743438" cy="2743438"/>
          </a:xfrm>
          <a:prstGeom prst="rect">
            <a:avLst/>
          </a:prstGeom>
        </p:spPr>
      </p:pic>
    </p:spTree>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59810" name="Footer Placeholder 1">
            <a:extLst>
              <a:ext uri="{FF2B5EF4-FFF2-40B4-BE49-F238E27FC236}">
                <a16:creationId xmlns:a16="http://schemas.microsoft.com/office/drawing/2014/main" id="{4475B866-C6E2-42B3-BE16-8C63853138CA}"/>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390147" name="Title 1">
            <a:extLst>
              <a:ext uri="{FF2B5EF4-FFF2-40B4-BE49-F238E27FC236}">
                <a16:creationId xmlns:a16="http://schemas.microsoft.com/office/drawing/2014/main" id="{3A866FF8-38B0-4AC1-9D6D-9FEF23704E2A}"/>
              </a:ext>
            </a:extLst>
          </p:cNvPr>
          <p:cNvSpPr>
            <a:spLocks noGrp="1"/>
          </p:cNvSpPr>
          <p:nvPr>
            <p:ph type="title" idx="4294967295"/>
          </p:nvPr>
        </p:nvSpPr>
        <p:spPr>
          <a:xfrm>
            <a:off x="228600" y="274638"/>
            <a:ext cx="8686800" cy="868362"/>
          </a:xfrm>
        </p:spPr>
        <p:txBody>
          <a:bodyPr anchor="b" anchorCtr="0"/>
          <a:lstStyle/>
          <a:p>
            <a:pPr eaLnBrk="1" hangingPunct="1">
              <a:defRPr/>
            </a:pPr>
            <a:r>
              <a:rPr lang="en-US" altLang="en-US" sz="4000" b="1"/>
              <a:t>Lesson Objectives</a:t>
            </a:r>
            <a:endParaRPr lang="en-US" altLang="en-US" sz="4000" b="1" i="1">
              <a:solidFill>
                <a:srgbClr val="FFFF00"/>
              </a:solidFill>
            </a:endParaRPr>
          </a:p>
        </p:txBody>
      </p:sp>
      <p:sp>
        <p:nvSpPr>
          <p:cNvPr id="390148" name="Content Placeholder 2">
            <a:extLst>
              <a:ext uri="{FF2B5EF4-FFF2-40B4-BE49-F238E27FC236}">
                <a16:creationId xmlns:a16="http://schemas.microsoft.com/office/drawing/2014/main" id="{8630225C-8105-4295-9495-267F37338543}"/>
              </a:ext>
            </a:extLst>
          </p:cNvPr>
          <p:cNvSpPr>
            <a:spLocks noGrp="1"/>
          </p:cNvSpPr>
          <p:nvPr>
            <p:ph idx="4294967295"/>
          </p:nvPr>
        </p:nvSpPr>
        <p:spPr>
          <a:xfrm>
            <a:off x="914400" y="1828800"/>
            <a:ext cx="8229600" cy="4297363"/>
          </a:xfrm>
        </p:spPr>
        <p:txBody>
          <a:bodyPr/>
          <a:lstStyle/>
          <a:p>
            <a:pPr eaLnBrk="1" hangingPunct="1">
              <a:lnSpc>
                <a:spcPct val="90000"/>
              </a:lnSpc>
              <a:defRPr/>
            </a:pPr>
            <a:r>
              <a:rPr lang="en-US" altLang="en-US"/>
              <a:t>What is Title V</a:t>
            </a:r>
          </a:p>
          <a:p>
            <a:pPr eaLnBrk="1" hangingPunct="1">
              <a:lnSpc>
                <a:spcPct val="90000"/>
              </a:lnSpc>
              <a:defRPr/>
            </a:pPr>
            <a:r>
              <a:rPr lang="en-US" altLang="en-US"/>
              <a:t>The purpose of Title V </a:t>
            </a:r>
          </a:p>
          <a:p>
            <a:pPr eaLnBrk="1" hangingPunct="1">
              <a:lnSpc>
                <a:spcPct val="90000"/>
              </a:lnSpc>
              <a:defRPr/>
            </a:pPr>
            <a:r>
              <a:rPr lang="en-US" altLang="en-US"/>
              <a:t>Title V Applicability</a:t>
            </a:r>
          </a:p>
          <a:p>
            <a:pPr eaLnBrk="1" hangingPunct="1">
              <a:lnSpc>
                <a:spcPct val="90000"/>
              </a:lnSpc>
              <a:defRPr/>
            </a:pPr>
            <a:r>
              <a:rPr lang="en-US" altLang="en-US"/>
              <a:t>What is included in a Title V permit</a:t>
            </a:r>
          </a:p>
          <a:p>
            <a:pPr eaLnBrk="1" hangingPunct="1">
              <a:lnSpc>
                <a:spcPct val="90000"/>
              </a:lnSpc>
              <a:defRPr/>
            </a:pPr>
            <a:r>
              <a:rPr lang="en-US" altLang="en-US"/>
              <a:t>What is an “applicable requirement”</a:t>
            </a:r>
          </a:p>
          <a:p>
            <a:pPr eaLnBrk="1" hangingPunct="1">
              <a:lnSpc>
                <a:spcPct val="90000"/>
              </a:lnSpc>
              <a:defRPr/>
            </a:pPr>
            <a:r>
              <a:rPr lang="en-US" altLang="en-US"/>
              <a:t>What is the “application shield”</a:t>
            </a:r>
          </a:p>
          <a:p>
            <a:pPr eaLnBrk="1" hangingPunct="1">
              <a:lnSpc>
                <a:spcPct val="90000"/>
              </a:lnSpc>
              <a:defRPr/>
            </a:pPr>
            <a:r>
              <a:rPr lang="en-US" altLang="en-US"/>
              <a:t>Title V permit amendments/modifications</a:t>
            </a:r>
          </a:p>
        </p:txBody>
      </p:sp>
      <p:pic>
        <p:nvPicPr>
          <p:cNvPr id="759813" name="Picture 2">
            <a:extLst>
              <a:ext uri="{FF2B5EF4-FFF2-40B4-BE49-F238E27FC236}">
                <a16:creationId xmlns:a16="http://schemas.microsoft.com/office/drawing/2014/main" id="{43D9F700-DC58-4C19-8442-99A720AD37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9814" name="Slide Number Placeholder 1">
            <a:extLst>
              <a:ext uri="{FF2B5EF4-FFF2-40B4-BE49-F238E27FC236}">
                <a16:creationId xmlns:a16="http://schemas.microsoft.com/office/drawing/2014/main" id="{628FB32F-E745-44BE-A0B3-3807A176DE3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3D3B035-26D9-411A-A71F-C91025D57825}" type="slidenum">
              <a:rPr lang="en-US" altLang="en-US" sz="1200">
                <a:solidFill>
                  <a:schemeClr val="bg2"/>
                </a:solidFill>
                <a:effectLst/>
              </a:rPr>
              <a:pPr algn="ctr" eaLnBrk="0" hangingPunct="0">
                <a:spcBef>
                  <a:spcPct val="0"/>
                </a:spcBef>
                <a:buClrTx/>
                <a:buSzTx/>
                <a:buFontTx/>
                <a:buNone/>
              </a:pPr>
              <a:t>376</a:t>
            </a:fld>
            <a:endParaRPr lang="en-US" altLang="en-US" sz="1200">
              <a:solidFill>
                <a:schemeClr val="bg2"/>
              </a:solidFill>
              <a:effectLst/>
            </a:endParaRPr>
          </a:p>
        </p:txBody>
      </p:sp>
    </p:spTree>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1170" name="Title 3">
            <a:extLst>
              <a:ext uri="{FF2B5EF4-FFF2-40B4-BE49-F238E27FC236}">
                <a16:creationId xmlns:a16="http://schemas.microsoft.com/office/drawing/2014/main" id="{9F50E2CC-5045-46C0-8521-909AC0A29F54}"/>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What Is Title V</a:t>
            </a:r>
          </a:p>
        </p:txBody>
      </p:sp>
      <p:sp>
        <p:nvSpPr>
          <p:cNvPr id="391171" name="Content Placeholder 4">
            <a:extLst>
              <a:ext uri="{FF2B5EF4-FFF2-40B4-BE49-F238E27FC236}">
                <a16:creationId xmlns:a16="http://schemas.microsoft.com/office/drawing/2014/main" id="{AEE8A0B6-DAFC-458E-A69C-3FF7519019A4}"/>
              </a:ext>
            </a:extLst>
          </p:cNvPr>
          <p:cNvSpPr>
            <a:spLocks noGrp="1"/>
          </p:cNvSpPr>
          <p:nvPr>
            <p:ph idx="4294967295"/>
          </p:nvPr>
        </p:nvSpPr>
        <p:spPr/>
        <p:txBody>
          <a:bodyPr/>
          <a:lstStyle/>
          <a:p>
            <a:pPr eaLnBrk="1" hangingPunct="1">
              <a:defRPr/>
            </a:pPr>
            <a:r>
              <a:rPr lang="en-US" altLang="en-US" sz="2800"/>
              <a:t>6 Titles in the 1990 Clean Air Act Amendments</a:t>
            </a:r>
            <a:r>
              <a:rPr lang="en-US" altLang="en-US"/>
              <a:t> </a:t>
            </a:r>
            <a:endParaRPr lang="en-US" altLang="en-US" b="1" u="sng"/>
          </a:p>
          <a:p>
            <a:pPr marL="1028700" lvl="1" indent="-571500" eaLnBrk="1" hangingPunct="1">
              <a:buFont typeface="Trebuchet MS" pitchFamily="34" charset="0"/>
              <a:buAutoNum type="romanUcPeriod"/>
              <a:defRPr/>
            </a:pPr>
            <a:r>
              <a:rPr lang="en-US" altLang="en-US"/>
              <a:t>Programs and Activities</a:t>
            </a:r>
          </a:p>
          <a:p>
            <a:pPr marL="1028700" lvl="1" indent="-571500" eaLnBrk="1" hangingPunct="1">
              <a:buFont typeface="Trebuchet MS" pitchFamily="34" charset="0"/>
              <a:buAutoNum type="romanUcPeriod"/>
              <a:defRPr/>
            </a:pPr>
            <a:r>
              <a:rPr lang="en-US" altLang="en-US"/>
              <a:t>Emission Standards for Moving Sources</a:t>
            </a:r>
          </a:p>
          <a:p>
            <a:pPr marL="1028700" lvl="1" indent="-571500" eaLnBrk="1" hangingPunct="1">
              <a:buFont typeface="Trebuchet MS" pitchFamily="34" charset="0"/>
              <a:buAutoNum type="romanUcPeriod"/>
              <a:defRPr/>
            </a:pPr>
            <a:r>
              <a:rPr lang="en-US" altLang="en-US"/>
              <a:t>General Provisions</a:t>
            </a:r>
          </a:p>
          <a:p>
            <a:pPr marL="1028700" lvl="1" indent="-571500" eaLnBrk="1" hangingPunct="1">
              <a:buFont typeface="Trebuchet MS" pitchFamily="34" charset="0"/>
              <a:buAutoNum type="romanUcPeriod"/>
              <a:defRPr/>
            </a:pPr>
            <a:r>
              <a:rPr lang="en-US" altLang="en-US"/>
              <a:t>Acid Deposition</a:t>
            </a:r>
          </a:p>
          <a:p>
            <a:pPr marL="1028700" lvl="1" indent="-571500" eaLnBrk="1" hangingPunct="1">
              <a:buFont typeface="Trebuchet MS" pitchFamily="34" charset="0"/>
              <a:buAutoNum type="romanUcPeriod"/>
              <a:defRPr/>
            </a:pPr>
            <a:r>
              <a:rPr lang="en-US" altLang="en-US" u="sng">
                <a:solidFill>
                  <a:srgbClr val="FFFF00"/>
                </a:solidFill>
              </a:rPr>
              <a:t>Permits</a:t>
            </a:r>
          </a:p>
          <a:p>
            <a:pPr marL="1028700" lvl="1" indent="-571500" eaLnBrk="1" hangingPunct="1">
              <a:buFont typeface="Trebuchet MS" pitchFamily="34" charset="0"/>
              <a:buAutoNum type="romanUcPeriod"/>
              <a:defRPr/>
            </a:pPr>
            <a:r>
              <a:rPr lang="en-US" altLang="en-US"/>
              <a:t>Stratospheric Ozone Protection</a:t>
            </a:r>
          </a:p>
        </p:txBody>
      </p:sp>
      <p:sp>
        <p:nvSpPr>
          <p:cNvPr id="761860" name="Footer Placeholder 1">
            <a:extLst>
              <a:ext uri="{FF2B5EF4-FFF2-40B4-BE49-F238E27FC236}">
                <a16:creationId xmlns:a16="http://schemas.microsoft.com/office/drawing/2014/main" id="{35794055-F18A-4002-9FDD-264559BF9700}"/>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61861" name="Picture 2">
            <a:extLst>
              <a:ext uri="{FF2B5EF4-FFF2-40B4-BE49-F238E27FC236}">
                <a16:creationId xmlns:a16="http://schemas.microsoft.com/office/drawing/2014/main" id="{DFB351E6-349C-4CC8-BA1D-1AE7A2B3D5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1862" name="Slide Number Placeholder 1">
            <a:extLst>
              <a:ext uri="{FF2B5EF4-FFF2-40B4-BE49-F238E27FC236}">
                <a16:creationId xmlns:a16="http://schemas.microsoft.com/office/drawing/2014/main" id="{43B6BAF3-DB93-4013-AD7B-1CD96DD845A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5FA9279-F88E-4735-968D-F9672660C10B}" type="slidenum">
              <a:rPr lang="en-US" altLang="en-US" sz="1200">
                <a:solidFill>
                  <a:schemeClr val="bg2"/>
                </a:solidFill>
                <a:effectLst/>
              </a:rPr>
              <a:pPr algn="ctr" eaLnBrk="0" hangingPunct="0">
                <a:spcBef>
                  <a:spcPct val="0"/>
                </a:spcBef>
                <a:buClrTx/>
                <a:buSzTx/>
                <a:buFontTx/>
                <a:buNone/>
              </a:pPr>
              <a:t>377</a:t>
            </a:fld>
            <a:endParaRPr lang="en-US" altLang="en-US" sz="1200">
              <a:solidFill>
                <a:schemeClr val="bg2"/>
              </a:solidFill>
              <a:effectLst/>
            </a:endParaRPr>
          </a:p>
        </p:txBody>
      </p:sp>
    </p:spTree>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2194" name="Title 1">
            <a:extLst>
              <a:ext uri="{FF2B5EF4-FFF2-40B4-BE49-F238E27FC236}">
                <a16:creationId xmlns:a16="http://schemas.microsoft.com/office/drawing/2014/main" id="{66148758-8BA7-4B01-80A2-DC4AB78C15D8}"/>
              </a:ext>
            </a:extLst>
          </p:cNvPr>
          <p:cNvSpPr>
            <a:spLocks noGrp="1"/>
          </p:cNvSpPr>
          <p:nvPr>
            <p:ph type="title" idx="4294967295"/>
          </p:nvPr>
        </p:nvSpPr>
        <p:spPr/>
        <p:txBody>
          <a:bodyPr anchor="b" anchorCtr="0"/>
          <a:lstStyle/>
          <a:p>
            <a:pPr eaLnBrk="1" hangingPunct="1">
              <a:defRPr/>
            </a:pPr>
            <a:r>
              <a:rPr lang="en-US" altLang="en-US" sz="3200" b="1"/>
              <a:t>How Title V Permits</a:t>
            </a:r>
            <a:br>
              <a:rPr lang="en-US" altLang="en-US" sz="3200" b="1"/>
            </a:br>
            <a:r>
              <a:rPr lang="en-US" altLang="en-US" sz="3200" b="1"/>
              <a:t>Differ from Pre-Construction Permits</a:t>
            </a:r>
          </a:p>
        </p:txBody>
      </p:sp>
      <p:sp>
        <p:nvSpPr>
          <p:cNvPr id="392195" name="Content Placeholder 2">
            <a:extLst>
              <a:ext uri="{FF2B5EF4-FFF2-40B4-BE49-F238E27FC236}">
                <a16:creationId xmlns:a16="http://schemas.microsoft.com/office/drawing/2014/main" id="{0239BE92-0CAC-4A83-97A0-792BDBD196F9}"/>
              </a:ext>
            </a:extLst>
          </p:cNvPr>
          <p:cNvSpPr>
            <a:spLocks noGrp="1"/>
          </p:cNvSpPr>
          <p:nvPr>
            <p:ph idx="4294967295"/>
          </p:nvPr>
        </p:nvSpPr>
        <p:spPr>
          <a:xfrm>
            <a:off x="427038" y="1790700"/>
            <a:ext cx="8229600" cy="4495800"/>
          </a:xfrm>
        </p:spPr>
        <p:txBody>
          <a:bodyPr/>
          <a:lstStyle/>
          <a:p>
            <a:pPr eaLnBrk="1" hangingPunct="1">
              <a:defRPr/>
            </a:pPr>
            <a:r>
              <a:rPr lang="en-US" altLang="en-US"/>
              <a:t>Pre-Construction Permits are required for most new facilities or new/modified units at existing facilities</a:t>
            </a:r>
          </a:p>
          <a:p>
            <a:pPr eaLnBrk="1" hangingPunct="1">
              <a:defRPr/>
            </a:pPr>
            <a:r>
              <a:rPr lang="en-US" altLang="en-US"/>
              <a:t>Title V is an “Operating Permit” program</a:t>
            </a:r>
          </a:p>
          <a:p>
            <a:pPr eaLnBrk="1" hangingPunct="1">
              <a:defRPr/>
            </a:pPr>
            <a:r>
              <a:rPr lang="en-US" altLang="en-US"/>
              <a:t>Title V does </a:t>
            </a:r>
            <a:r>
              <a:rPr lang="en-US" altLang="en-US" u="sng"/>
              <a:t>not</a:t>
            </a:r>
            <a:r>
              <a:rPr lang="en-US" altLang="en-US"/>
              <a:t> generally create any new federal requirements for a source</a:t>
            </a:r>
          </a:p>
          <a:p>
            <a:pPr eaLnBrk="1" hangingPunct="1">
              <a:defRPr/>
            </a:pPr>
            <a:r>
              <a:rPr lang="en-US" altLang="en-US"/>
              <a:t>Title V permits contain most Pre-Construction Permit conditions</a:t>
            </a:r>
          </a:p>
          <a:p>
            <a:pPr eaLnBrk="1" hangingPunct="1">
              <a:defRPr/>
            </a:pPr>
            <a:endParaRPr lang="en-US" altLang="en-US"/>
          </a:p>
        </p:txBody>
      </p:sp>
      <p:sp>
        <p:nvSpPr>
          <p:cNvPr id="763908" name="Footer Placeholder 3">
            <a:extLst>
              <a:ext uri="{FF2B5EF4-FFF2-40B4-BE49-F238E27FC236}">
                <a16:creationId xmlns:a16="http://schemas.microsoft.com/office/drawing/2014/main" id="{2ECA6E96-A84C-415E-B387-62051EFD24F4}"/>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63909" name="Picture 2">
            <a:extLst>
              <a:ext uri="{FF2B5EF4-FFF2-40B4-BE49-F238E27FC236}">
                <a16:creationId xmlns:a16="http://schemas.microsoft.com/office/drawing/2014/main" id="{4409152B-296C-4F1B-A145-0A7783FB0A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3910" name="Slide Number Placeholder 1">
            <a:extLst>
              <a:ext uri="{FF2B5EF4-FFF2-40B4-BE49-F238E27FC236}">
                <a16:creationId xmlns:a16="http://schemas.microsoft.com/office/drawing/2014/main" id="{AB63AD74-6A85-48C4-9553-8F6CDF0A99A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3C8D93E-C2BB-4D72-82B7-475B08F23028}" type="slidenum">
              <a:rPr lang="en-US" altLang="en-US" sz="1200">
                <a:solidFill>
                  <a:schemeClr val="bg2"/>
                </a:solidFill>
                <a:effectLst/>
              </a:rPr>
              <a:pPr algn="ctr" eaLnBrk="0" hangingPunct="0">
                <a:spcBef>
                  <a:spcPct val="0"/>
                </a:spcBef>
                <a:buClrTx/>
                <a:buSzTx/>
                <a:buFontTx/>
                <a:buNone/>
              </a:pPr>
              <a:t>378</a:t>
            </a:fld>
            <a:endParaRPr lang="en-US" altLang="en-US" sz="1200">
              <a:solidFill>
                <a:schemeClr val="bg2"/>
              </a:solidFill>
              <a:effectLst/>
            </a:endParaRPr>
          </a:p>
        </p:txBody>
      </p:sp>
    </p:spTree>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3218" name="Title 3">
            <a:extLst>
              <a:ext uri="{FF2B5EF4-FFF2-40B4-BE49-F238E27FC236}">
                <a16:creationId xmlns:a16="http://schemas.microsoft.com/office/drawing/2014/main" id="{60E6709D-6BE8-442C-9FBD-465588D4C532}"/>
              </a:ext>
            </a:extLst>
          </p:cNvPr>
          <p:cNvSpPr>
            <a:spLocks noGrp="1"/>
          </p:cNvSpPr>
          <p:nvPr>
            <p:ph type="title" idx="4294967295"/>
          </p:nvPr>
        </p:nvSpPr>
        <p:spPr>
          <a:xfrm>
            <a:off x="304800" y="274638"/>
            <a:ext cx="8686800" cy="996949"/>
          </a:xfrm>
        </p:spPr>
        <p:txBody>
          <a:bodyPr anchor="b" anchorCtr="0"/>
          <a:lstStyle/>
          <a:p>
            <a:pPr eaLnBrk="1" hangingPunct="1">
              <a:defRPr/>
            </a:pPr>
            <a:r>
              <a:rPr lang="en-US" altLang="en-US" sz="4000" b="1"/>
              <a:t>Title V Permits – AKA Part 70</a:t>
            </a:r>
          </a:p>
        </p:txBody>
      </p:sp>
      <p:sp>
        <p:nvSpPr>
          <p:cNvPr id="393219" name="Content Placeholder 4">
            <a:extLst>
              <a:ext uri="{FF2B5EF4-FFF2-40B4-BE49-F238E27FC236}">
                <a16:creationId xmlns:a16="http://schemas.microsoft.com/office/drawing/2014/main" id="{C6522779-9000-40BC-8C20-6DAFE379E517}"/>
              </a:ext>
            </a:extLst>
          </p:cNvPr>
          <p:cNvSpPr>
            <a:spLocks noGrp="1"/>
          </p:cNvSpPr>
          <p:nvPr>
            <p:ph idx="4294967295"/>
          </p:nvPr>
        </p:nvSpPr>
        <p:spPr>
          <a:xfrm>
            <a:off x="533400" y="1600200"/>
            <a:ext cx="8229600" cy="4876800"/>
          </a:xfrm>
        </p:spPr>
        <p:txBody>
          <a:bodyPr/>
          <a:lstStyle/>
          <a:p>
            <a:pPr eaLnBrk="1" hangingPunct="1">
              <a:defRPr/>
            </a:pPr>
            <a:r>
              <a:rPr lang="en-US" altLang="en-US" sz="3600" u="sng"/>
              <a:t>Statutory basis</a:t>
            </a:r>
            <a:r>
              <a:rPr lang="en-US" altLang="en-US" sz="3600"/>
              <a:t> for federal operating permit program</a:t>
            </a:r>
          </a:p>
          <a:p>
            <a:pPr lvl="1" eaLnBrk="1" hangingPunct="1">
              <a:defRPr/>
            </a:pPr>
            <a:r>
              <a:rPr lang="en-US" altLang="en-US"/>
              <a:t>CAA Title V</a:t>
            </a:r>
          </a:p>
          <a:p>
            <a:pPr eaLnBrk="1" hangingPunct="1">
              <a:defRPr/>
            </a:pPr>
            <a:r>
              <a:rPr lang="en-US" altLang="en-US" sz="3600" u="sng"/>
              <a:t>Regulations</a:t>
            </a:r>
            <a:r>
              <a:rPr lang="en-US" altLang="en-US" sz="3600"/>
              <a:t> implementing program</a:t>
            </a:r>
          </a:p>
          <a:p>
            <a:pPr lvl="1" eaLnBrk="1" hangingPunct="1">
              <a:defRPr/>
            </a:pPr>
            <a:r>
              <a:rPr lang="en-US" altLang="en-US"/>
              <a:t>40 CFR Parts 70 &amp; 71</a:t>
            </a:r>
          </a:p>
          <a:p>
            <a:pPr lvl="1" eaLnBrk="1" hangingPunct="1">
              <a:defRPr/>
            </a:pPr>
            <a:r>
              <a:rPr lang="en-US" altLang="en-US"/>
              <a:t>Part 70: State-issued permits</a:t>
            </a:r>
          </a:p>
          <a:p>
            <a:pPr lvl="2" eaLnBrk="1" hangingPunct="1">
              <a:defRPr/>
            </a:pPr>
            <a:r>
              <a:rPr lang="en-US" altLang="en-US"/>
              <a:t>Therefore often referred to as Part 70 Operating permits</a:t>
            </a:r>
          </a:p>
          <a:p>
            <a:pPr lvl="1" eaLnBrk="1" hangingPunct="1">
              <a:defRPr/>
            </a:pPr>
            <a:r>
              <a:rPr lang="en-US" altLang="en-US"/>
              <a:t>Part 71: EPA-issued permits</a:t>
            </a:r>
          </a:p>
        </p:txBody>
      </p:sp>
      <p:sp>
        <p:nvSpPr>
          <p:cNvPr id="765956" name="Footer Placeholder 1">
            <a:extLst>
              <a:ext uri="{FF2B5EF4-FFF2-40B4-BE49-F238E27FC236}">
                <a16:creationId xmlns:a16="http://schemas.microsoft.com/office/drawing/2014/main" id="{BAA4ABDB-20F3-44C1-8072-74027C5FE68F}"/>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65957" name="Picture 2">
            <a:extLst>
              <a:ext uri="{FF2B5EF4-FFF2-40B4-BE49-F238E27FC236}">
                <a16:creationId xmlns:a16="http://schemas.microsoft.com/office/drawing/2014/main" id="{9AFCC0E1-7E2E-44B3-8316-ECE95D9664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5958" name="Slide Number Placeholder 1">
            <a:extLst>
              <a:ext uri="{FF2B5EF4-FFF2-40B4-BE49-F238E27FC236}">
                <a16:creationId xmlns:a16="http://schemas.microsoft.com/office/drawing/2014/main" id="{3480AFC4-4D18-403B-BF67-D3B698DF500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0670E70-0953-4C94-971C-31650345FA5D}" type="slidenum">
              <a:rPr lang="en-US" altLang="en-US" sz="1200">
                <a:solidFill>
                  <a:schemeClr val="bg2"/>
                </a:solidFill>
                <a:effectLst/>
              </a:rPr>
              <a:pPr algn="ctr" eaLnBrk="0" hangingPunct="0">
                <a:spcBef>
                  <a:spcPct val="0"/>
                </a:spcBef>
                <a:buClrTx/>
                <a:buSzTx/>
                <a:buFontTx/>
                <a:buNone/>
              </a:pPr>
              <a:t>379</a:t>
            </a:fld>
            <a:endParaRPr lang="en-US" altLang="en-US" sz="1200">
              <a:solidFill>
                <a:schemeClr val="bg2"/>
              </a:solidFill>
              <a:effectLst/>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4268E9C6-AAB7-4707-98CB-41C829B92D9D}" type="slidenum">
              <a:rPr lang="en-US" altLang="en-US" smtClean="0"/>
              <a:pPr/>
              <a:t>38</a:t>
            </a:fld>
            <a:endParaRPr lang="en-US" altLang="en-US"/>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495168"/>
            <a:ext cx="9144000" cy="7908324"/>
          </a:xfrm>
          <a:prstGeom prst="rect">
            <a:avLst/>
          </a:prstGeom>
        </p:spPr>
      </p:pic>
      <p:sp>
        <p:nvSpPr>
          <p:cNvPr id="4" name="TextBox 3"/>
          <p:cNvSpPr txBox="1"/>
          <p:nvPr/>
        </p:nvSpPr>
        <p:spPr>
          <a:xfrm>
            <a:off x="318186" y="222422"/>
            <a:ext cx="8507627" cy="1200329"/>
          </a:xfrm>
          <a:prstGeom prst="rect">
            <a:avLst/>
          </a:prstGeom>
          <a:noFill/>
        </p:spPr>
        <p:txBody>
          <a:bodyPr wrap="square" rtlCol="0">
            <a:spAutoFit/>
          </a:bodyPr>
          <a:lstStyle/>
          <a:p>
            <a:pPr algn="ctr"/>
            <a:r>
              <a:rPr lang="en-US" sz="3600" b="1" dirty="0"/>
              <a:t>8 – Hour Ozone Nonattainment Areas in the Country</a:t>
            </a:r>
          </a:p>
        </p:txBody>
      </p:sp>
    </p:spTree>
    <p:extLst>
      <p:ext uri="{BB962C8B-B14F-4D97-AF65-F5344CB8AC3E}">
        <p14:creationId xmlns:p14="http://schemas.microsoft.com/office/powerpoint/2010/main" val="1407637305"/>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4242" name="Title 1">
            <a:extLst>
              <a:ext uri="{FF2B5EF4-FFF2-40B4-BE49-F238E27FC236}">
                <a16:creationId xmlns:a16="http://schemas.microsoft.com/office/drawing/2014/main" id="{7898E15E-8461-497B-8E3B-69F52D4C8943}"/>
              </a:ext>
            </a:extLst>
          </p:cNvPr>
          <p:cNvSpPr>
            <a:spLocks noGrp="1"/>
          </p:cNvSpPr>
          <p:nvPr>
            <p:ph type="title" idx="4294967295"/>
          </p:nvPr>
        </p:nvSpPr>
        <p:spPr>
          <a:xfrm>
            <a:off x="457200" y="277814"/>
            <a:ext cx="8229600" cy="1008062"/>
          </a:xfrm>
        </p:spPr>
        <p:txBody>
          <a:bodyPr anchor="b" anchorCtr="0"/>
          <a:lstStyle/>
          <a:p>
            <a:pPr eaLnBrk="1" hangingPunct="1">
              <a:defRPr/>
            </a:pPr>
            <a:r>
              <a:rPr lang="en-US" altLang="en-US" sz="4000" b="1"/>
              <a:t>Part 70 Programs</a:t>
            </a:r>
          </a:p>
        </p:txBody>
      </p:sp>
      <p:sp>
        <p:nvSpPr>
          <p:cNvPr id="394243" name="Content Placeholder 2">
            <a:extLst>
              <a:ext uri="{FF2B5EF4-FFF2-40B4-BE49-F238E27FC236}">
                <a16:creationId xmlns:a16="http://schemas.microsoft.com/office/drawing/2014/main" id="{C56EBA68-AFA4-4838-B90D-FB35C4714D7D}"/>
              </a:ext>
            </a:extLst>
          </p:cNvPr>
          <p:cNvSpPr>
            <a:spLocks noGrp="1"/>
          </p:cNvSpPr>
          <p:nvPr>
            <p:ph idx="4294967295"/>
          </p:nvPr>
        </p:nvSpPr>
        <p:spPr/>
        <p:txBody>
          <a:bodyPr/>
          <a:lstStyle/>
          <a:p>
            <a:pPr eaLnBrk="1" hangingPunct="1">
              <a:lnSpc>
                <a:spcPct val="90000"/>
              </a:lnSpc>
              <a:defRPr/>
            </a:pPr>
            <a:r>
              <a:rPr lang="en-US" altLang="en-US"/>
              <a:t>Most states (and some tribes) have a Title V operating permit program approved by EPA</a:t>
            </a:r>
          </a:p>
          <a:p>
            <a:pPr eaLnBrk="1" hangingPunct="1">
              <a:lnSpc>
                <a:spcPct val="90000"/>
              </a:lnSpc>
              <a:defRPr/>
            </a:pPr>
            <a:r>
              <a:rPr lang="en-US" altLang="en-US"/>
              <a:t>The programs may be carried out by</a:t>
            </a:r>
          </a:p>
          <a:p>
            <a:pPr lvl="1" eaLnBrk="1" hangingPunct="1">
              <a:lnSpc>
                <a:spcPct val="90000"/>
              </a:lnSpc>
              <a:defRPr/>
            </a:pPr>
            <a:r>
              <a:rPr lang="en-US" altLang="en-US"/>
              <a:t>The state/tribal agency</a:t>
            </a:r>
          </a:p>
          <a:p>
            <a:pPr lvl="1" eaLnBrk="1" hangingPunct="1">
              <a:lnSpc>
                <a:spcPct val="90000"/>
              </a:lnSpc>
              <a:defRPr/>
            </a:pPr>
            <a:r>
              <a:rPr lang="en-US" altLang="en-US"/>
              <a:t>A local agency</a:t>
            </a:r>
          </a:p>
          <a:p>
            <a:pPr eaLnBrk="1" hangingPunct="1">
              <a:lnSpc>
                <a:spcPct val="90000"/>
              </a:lnSpc>
              <a:defRPr/>
            </a:pPr>
            <a:r>
              <a:rPr lang="en-US" altLang="en-US"/>
              <a:t>These state/tribal/local programs must meet the requirements of 40 CFR Part 70</a:t>
            </a:r>
          </a:p>
        </p:txBody>
      </p:sp>
      <p:sp>
        <p:nvSpPr>
          <p:cNvPr id="768004" name="Footer Placeholder 3">
            <a:extLst>
              <a:ext uri="{FF2B5EF4-FFF2-40B4-BE49-F238E27FC236}">
                <a16:creationId xmlns:a16="http://schemas.microsoft.com/office/drawing/2014/main" id="{2D4DF899-7857-4239-8CC0-19EEF9799C73}"/>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68005" name="Picture 2">
            <a:extLst>
              <a:ext uri="{FF2B5EF4-FFF2-40B4-BE49-F238E27FC236}">
                <a16:creationId xmlns:a16="http://schemas.microsoft.com/office/drawing/2014/main" id="{D6C08550-5A57-4331-937F-67A0081492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06" name="Slide Number Placeholder 1">
            <a:extLst>
              <a:ext uri="{FF2B5EF4-FFF2-40B4-BE49-F238E27FC236}">
                <a16:creationId xmlns:a16="http://schemas.microsoft.com/office/drawing/2014/main" id="{167228D3-4DEA-4499-A2D8-EB35F5A8FF2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D3F55C7-7584-4988-A316-33D50165CD0C}" type="slidenum">
              <a:rPr lang="en-US" altLang="en-US" sz="1200">
                <a:solidFill>
                  <a:schemeClr val="bg2"/>
                </a:solidFill>
                <a:effectLst/>
              </a:rPr>
              <a:pPr algn="ctr" eaLnBrk="0" hangingPunct="0">
                <a:spcBef>
                  <a:spcPct val="0"/>
                </a:spcBef>
                <a:buClrTx/>
                <a:buSzTx/>
                <a:buFontTx/>
                <a:buNone/>
              </a:pPr>
              <a:t>380</a:t>
            </a:fld>
            <a:endParaRPr lang="en-US" altLang="en-US" sz="1200">
              <a:solidFill>
                <a:schemeClr val="bg2"/>
              </a:solidFill>
              <a:effectLst/>
            </a:endParaRPr>
          </a:p>
        </p:txBody>
      </p:sp>
    </p:spTree>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5266" name="Title 1">
            <a:extLst>
              <a:ext uri="{FF2B5EF4-FFF2-40B4-BE49-F238E27FC236}">
                <a16:creationId xmlns:a16="http://schemas.microsoft.com/office/drawing/2014/main" id="{AF64FEDF-4EA1-4215-AD67-317C6B0D8425}"/>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Part 71 Programs</a:t>
            </a:r>
          </a:p>
        </p:txBody>
      </p:sp>
      <p:sp>
        <p:nvSpPr>
          <p:cNvPr id="395267" name="Content Placeholder 2">
            <a:extLst>
              <a:ext uri="{FF2B5EF4-FFF2-40B4-BE49-F238E27FC236}">
                <a16:creationId xmlns:a16="http://schemas.microsoft.com/office/drawing/2014/main" id="{FD1A8DEC-7D62-4FCF-A1F3-3F9A60F44F5A}"/>
              </a:ext>
            </a:extLst>
          </p:cNvPr>
          <p:cNvSpPr>
            <a:spLocks noGrp="1"/>
          </p:cNvSpPr>
          <p:nvPr>
            <p:ph idx="4294967295"/>
          </p:nvPr>
        </p:nvSpPr>
        <p:spPr>
          <a:xfrm>
            <a:off x="457200" y="1600200"/>
            <a:ext cx="8229600" cy="4800600"/>
          </a:xfrm>
        </p:spPr>
        <p:txBody>
          <a:bodyPr/>
          <a:lstStyle/>
          <a:p>
            <a:pPr eaLnBrk="1" hangingPunct="1">
              <a:defRPr/>
            </a:pPr>
            <a:r>
              <a:rPr lang="en-US" altLang="en-US" sz="3600"/>
              <a:t>EPA will administer an operating permits program (full or partial program)</a:t>
            </a:r>
          </a:p>
          <a:p>
            <a:pPr lvl="1" eaLnBrk="1" hangingPunct="1">
              <a:defRPr/>
            </a:pPr>
            <a:r>
              <a:rPr lang="en-US" altLang="en-US" sz="3200"/>
              <a:t>If a Part 70 program has not been granted full approval</a:t>
            </a:r>
          </a:p>
          <a:p>
            <a:pPr lvl="2" eaLnBrk="1" hangingPunct="1">
              <a:defRPr/>
            </a:pPr>
            <a:r>
              <a:rPr lang="en-US" altLang="en-US" sz="3600"/>
              <a:t>In a state</a:t>
            </a:r>
          </a:p>
          <a:p>
            <a:pPr lvl="2" eaLnBrk="1" hangingPunct="1">
              <a:defRPr/>
            </a:pPr>
            <a:r>
              <a:rPr lang="en-US" altLang="en-US" sz="3600"/>
              <a:t>In Indian country</a:t>
            </a:r>
            <a:r>
              <a:rPr lang="en-US" altLang="en-US" sz="2800"/>
              <a:t> </a:t>
            </a:r>
          </a:p>
          <a:p>
            <a:pPr lvl="1" eaLnBrk="1" hangingPunct="1">
              <a:defRPr/>
            </a:pPr>
            <a:r>
              <a:rPr lang="en-US" altLang="en-US" sz="3200"/>
              <a:t>As needed, for a specific permit/source</a:t>
            </a:r>
          </a:p>
          <a:p>
            <a:pPr lvl="2" eaLnBrk="1" hangingPunct="1">
              <a:defRPr/>
            </a:pPr>
            <a:endParaRPr lang="en-US" altLang="en-US" sz="2800"/>
          </a:p>
          <a:p>
            <a:pPr lvl="2" eaLnBrk="1" hangingPunct="1">
              <a:defRPr/>
            </a:pPr>
            <a:endParaRPr lang="en-US" altLang="en-US"/>
          </a:p>
          <a:p>
            <a:pPr eaLnBrk="1" hangingPunct="1">
              <a:defRPr/>
            </a:pPr>
            <a:endParaRPr lang="en-US" altLang="en-US"/>
          </a:p>
        </p:txBody>
      </p:sp>
      <p:sp>
        <p:nvSpPr>
          <p:cNvPr id="770052" name="Footer Placeholder 3">
            <a:extLst>
              <a:ext uri="{FF2B5EF4-FFF2-40B4-BE49-F238E27FC236}">
                <a16:creationId xmlns:a16="http://schemas.microsoft.com/office/drawing/2014/main" id="{C124F7AC-4CCF-429C-8B94-03989B07CD51}"/>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70053" name="Picture 2">
            <a:extLst>
              <a:ext uri="{FF2B5EF4-FFF2-40B4-BE49-F238E27FC236}">
                <a16:creationId xmlns:a16="http://schemas.microsoft.com/office/drawing/2014/main" id="{67334780-79DB-4FA7-AE87-07E729970D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0054" name="Slide Number Placeholder 1">
            <a:extLst>
              <a:ext uri="{FF2B5EF4-FFF2-40B4-BE49-F238E27FC236}">
                <a16:creationId xmlns:a16="http://schemas.microsoft.com/office/drawing/2014/main" id="{13A42A8B-948E-4934-96E8-40962FCEC92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46BC9BF-2EAB-4B87-A771-04F3569CE083}" type="slidenum">
              <a:rPr lang="en-US" altLang="en-US" sz="1200">
                <a:solidFill>
                  <a:schemeClr val="bg2"/>
                </a:solidFill>
                <a:effectLst/>
              </a:rPr>
              <a:pPr algn="ctr" eaLnBrk="0" hangingPunct="0">
                <a:spcBef>
                  <a:spcPct val="0"/>
                </a:spcBef>
                <a:buClrTx/>
                <a:buSzTx/>
                <a:buFontTx/>
                <a:buNone/>
              </a:pPr>
              <a:t>381</a:t>
            </a:fld>
            <a:endParaRPr lang="en-US" altLang="en-US" sz="1200">
              <a:solidFill>
                <a:schemeClr val="bg2"/>
              </a:solidFill>
              <a:effectLst/>
            </a:endParaRPr>
          </a:p>
        </p:txBody>
      </p:sp>
    </p:spTree>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E133857-83A5-46C8-B486-4F7234CDE545}"/>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2114548" y="3097212"/>
            <a:ext cx="4914904" cy="2457452"/>
          </a:xfrm>
          <a:prstGeom prst="rect">
            <a:avLst/>
          </a:prstGeom>
        </p:spPr>
      </p:pic>
      <p:sp>
        <p:nvSpPr>
          <p:cNvPr id="396290" name="Rectangle 2">
            <a:extLst>
              <a:ext uri="{FF2B5EF4-FFF2-40B4-BE49-F238E27FC236}">
                <a16:creationId xmlns:a16="http://schemas.microsoft.com/office/drawing/2014/main" id="{FC9ABB70-672E-4FED-AB7E-EDC8690253CE}"/>
              </a:ext>
            </a:extLst>
          </p:cNvPr>
          <p:cNvSpPr>
            <a:spLocks noGrp="1"/>
          </p:cNvSpPr>
          <p:nvPr>
            <p:ph type="title" idx="4294967295"/>
          </p:nvPr>
        </p:nvSpPr>
        <p:spPr>
          <a:xfrm>
            <a:off x="457200" y="350838"/>
            <a:ext cx="8229600" cy="1143000"/>
          </a:xfrm>
        </p:spPr>
        <p:txBody>
          <a:bodyPr anchor="b" anchorCtr="0"/>
          <a:lstStyle/>
          <a:p>
            <a:pPr eaLnBrk="1" hangingPunct="1">
              <a:defRPr/>
            </a:pPr>
            <a:r>
              <a:rPr lang="en-US" altLang="en-US" b="1"/>
              <a:t>Title V Permits</a:t>
            </a:r>
          </a:p>
        </p:txBody>
      </p:sp>
      <p:sp>
        <p:nvSpPr>
          <p:cNvPr id="396291" name="Rectangle 3">
            <a:extLst>
              <a:ext uri="{FF2B5EF4-FFF2-40B4-BE49-F238E27FC236}">
                <a16:creationId xmlns:a16="http://schemas.microsoft.com/office/drawing/2014/main" id="{B17C1DBB-8D04-4B0B-BD83-226F8C32343A}"/>
              </a:ext>
            </a:extLst>
          </p:cNvPr>
          <p:cNvSpPr>
            <a:spLocks noGrp="1"/>
          </p:cNvSpPr>
          <p:nvPr>
            <p:ph idx="4294967295"/>
          </p:nvPr>
        </p:nvSpPr>
        <p:spPr>
          <a:xfrm>
            <a:off x="457200" y="1272747"/>
            <a:ext cx="8229600" cy="1032304"/>
          </a:xfrm>
        </p:spPr>
        <p:txBody>
          <a:bodyPr/>
          <a:lstStyle/>
          <a:p>
            <a:pPr algn="ctr" eaLnBrk="1" hangingPunct="1">
              <a:buFont typeface="Arial" pitchFamily="34" charset="0"/>
              <a:buNone/>
              <a:defRPr/>
            </a:pPr>
            <a:r>
              <a:rPr lang="en-US" altLang="en-US" sz="5400" b="1" u="sng"/>
              <a:t>PURPOSE &amp; BENEFITS</a:t>
            </a:r>
          </a:p>
        </p:txBody>
      </p:sp>
      <p:sp>
        <p:nvSpPr>
          <p:cNvPr id="772100" name="Footer Placeholder 1">
            <a:extLst>
              <a:ext uri="{FF2B5EF4-FFF2-40B4-BE49-F238E27FC236}">
                <a16:creationId xmlns:a16="http://schemas.microsoft.com/office/drawing/2014/main" id="{C79C6548-D57A-4107-B180-5AB06F4A631D}"/>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72101" name="Picture 2">
            <a:extLst>
              <a:ext uri="{FF2B5EF4-FFF2-40B4-BE49-F238E27FC236}">
                <a16:creationId xmlns:a16="http://schemas.microsoft.com/office/drawing/2014/main" id="{75298419-A13F-41B6-BA84-5E7165EF1F6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286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2102" name="Slide Number Placeholder 1">
            <a:extLst>
              <a:ext uri="{FF2B5EF4-FFF2-40B4-BE49-F238E27FC236}">
                <a16:creationId xmlns:a16="http://schemas.microsoft.com/office/drawing/2014/main" id="{225E772E-3A09-4D06-BD4A-733C7DFC33D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8F51907-9BC9-4196-90C4-3A426AF15085}" type="slidenum">
              <a:rPr lang="en-US" altLang="en-US" sz="1200">
                <a:solidFill>
                  <a:schemeClr val="bg2"/>
                </a:solidFill>
                <a:effectLst/>
              </a:rPr>
              <a:pPr algn="ctr" eaLnBrk="0" hangingPunct="0">
                <a:spcBef>
                  <a:spcPct val="0"/>
                </a:spcBef>
                <a:buClrTx/>
                <a:buSzTx/>
                <a:buFontTx/>
                <a:buNone/>
              </a:pPr>
              <a:t>382</a:t>
            </a:fld>
            <a:endParaRPr lang="en-US" altLang="en-US" sz="1200">
              <a:solidFill>
                <a:schemeClr val="bg2"/>
              </a:solidFill>
              <a:effectLst/>
            </a:endParaRPr>
          </a:p>
        </p:txBody>
      </p:sp>
    </p:spTree>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7314" name="Title 5">
            <a:extLst>
              <a:ext uri="{FF2B5EF4-FFF2-40B4-BE49-F238E27FC236}">
                <a16:creationId xmlns:a16="http://schemas.microsoft.com/office/drawing/2014/main" id="{5422EB34-0324-466E-B0C7-CD1B87292389}"/>
              </a:ext>
            </a:extLst>
          </p:cNvPr>
          <p:cNvSpPr>
            <a:spLocks noGrp="1"/>
          </p:cNvSpPr>
          <p:nvPr>
            <p:ph type="title" idx="4294967295"/>
          </p:nvPr>
        </p:nvSpPr>
        <p:spPr>
          <a:xfrm>
            <a:off x="457200" y="277813"/>
            <a:ext cx="8229600" cy="915987"/>
          </a:xfrm>
        </p:spPr>
        <p:txBody>
          <a:bodyPr anchor="b" anchorCtr="0"/>
          <a:lstStyle/>
          <a:p>
            <a:pPr eaLnBrk="1" hangingPunct="1">
              <a:defRPr/>
            </a:pPr>
            <a:r>
              <a:rPr lang="en-US" altLang="en-US" sz="4000" b="1"/>
              <a:t>Purpose of Title V</a:t>
            </a:r>
          </a:p>
        </p:txBody>
      </p:sp>
      <p:sp>
        <p:nvSpPr>
          <p:cNvPr id="397315" name="Content Placeholder 6">
            <a:extLst>
              <a:ext uri="{FF2B5EF4-FFF2-40B4-BE49-F238E27FC236}">
                <a16:creationId xmlns:a16="http://schemas.microsoft.com/office/drawing/2014/main" id="{95B1BBBB-643E-40B9-BEB6-152F0A146C97}"/>
              </a:ext>
            </a:extLst>
          </p:cNvPr>
          <p:cNvSpPr>
            <a:spLocks noGrp="1"/>
          </p:cNvSpPr>
          <p:nvPr>
            <p:ph idx="4294967295"/>
          </p:nvPr>
        </p:nvSpPr>
        <p:spPr>
          <a:xfrm>
            <a:off x="457200" y="1508125"/>
            <a:ext cx="8305800" cy="5013325"/>
          </a:xfrm>
        </p:spPr>
        <p:txBody>
          <a:bodyPr/>
          <a:lstStyle/>
          <a:p>
            <a:pPr eaLnBrk="1" hangingPunct="1">
              <a:defRPr/>
            </a:pPr>
            <a:r>
              <a:rPr lang="en-US" altLang="en-US"/>
              <a:t>A comprehensive permit system that identifies, aggregates, and implements Clean Air Act requirements for sources of air pollution</a:t>
            </a:r>
          </a:p>
          <a:p>
            <a:pPr eaLnBrk="1" hangingPunct="1">
              <a:defRPr/>
            </a:pPr>
            <a:r>
              <a:rPr lang="en-US" altLang="en-US"/>
              <a:t>Enable the source, states/locals/tribes, EPA, and the public to better understand the requirements to which the source is subject to</a:t>
            </a:r>
          </a:p>
          <a:p>
            <a:pPr eaLnBrk="1" hangingPunct="1">
              <a:defRPr/>
            </a:pPr>
            <a:r>
              <a:rPr lang="en-US" altLang="en-US"/>
              <a:t>Combines existing applicable requirements into one permit</a:t>
            </a:r>
          </a:p>
        </p:txBody>
      </p:sp>
      <p:sp>
        <p:nvSpPr>
          <p:cNvPr id="774148" name="Footer Placeholder 8">
            <a:extLst>
              <a:ext uri="{FF2B5EF4-FFF2-40B4-BE49-F238E27FC236}">
                <a16:creationId xmlns:a16="http://schemas.microsoft.com/office/drawing/2014/main" id="{059CACDB-6B72-405F-AF55-9B3D72D33017}"/>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74149" name="Picture 2">
            <a:extLst>
              <a:ext uri="{FF2B5EF4-FFF2-40B4-BE49-F238E27FC236}">
                <a16:creationId xmlns:a16="http://schemas.microsoft.com/office/drawing/2014/main" id="{6CC5DA03-59D2-452E-A765-67A677233D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4150" name="Slide Number Placeholder 1">
            <a:extLst>
              <a:ext uri="{FF2B5EF4-FFF2-40B4-BE49-F238E27FC236}">
                <a16:creationId xmlns:a16="http://schemas.microsoft.com/office/drawing/2014/main" id="{43C23FBC-88A6-4578-BD28-FF7A9A21437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327AA14-1478-43DD-86E3-537E5FF004B3}" type="slidenum">
              <a:rPr lang="en-US" altLang="en-US" sz="1200">
                <a:solidFill>
                  <a:schemeClr val="bg2"/>
                </a:solidFill>
                <a:effectLst/>
              </a:rPr>
              <a:pPr algn="ctr" eaLnBrk="0" hangingPunct="0">
                <a:spcBef>
                  <a:spcPct val="0"/>
                </a:spcBef>
                <a:buClrTx/>
                <a:buSzTx/>
                <a:buFontTx/>
                <a:buNone/>
              </a:pPr>
              <a:t>383</a:t>
            </a:fld>
            <a:endParaRPr lang="en-US" altLang="en-US" sz="1200">
              <a:solidFill>
                <a:schemeClr val="bg2"/>
              </a:solidFill>
              <a:effectLst/>
            </a:endParaRPr>
          </a:p>
        </p:txBody>
      </p:sp>
    </p:spTree>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8338" name="Title 1">
            <a:extLst>
              <a:ext uri="{FF2B5EF4-FFF2-40B4-BE49-F238E27FC236}">
                <a16:creationId xmlns:a16="http://schemas.microsoft.com/office/drawing/2014/main" id="{B3674685-6A63-44AD-B8C4-687DF7BF13C6}"/>
              </a:ext>
            </a:extLst>
          </p:cNvPr>
          <p:cNvSpPr>
            <a:spLocks noGrp="1"/>
          </p:cNvSpPr>
          <p:nvPr>
            <p:ph type="title" idx="4294967295"/>
          </p:nvPr>
        </p:nvSpPr>
        <p:spPr>
          <a:xfrm>
            <a:off x="457200" y="277813"/>
            <a:ext cx="8229600" cy="865187"/>
          </a:xfrm>
        </p:spPr>
        <p:txBody>
          <a:bodyPr anchor="b" anchorCtr="0"/>
          <a:lstStyle/>
          <a:p>
            <a:pPr eaLnBrk="1" hangingPunct="1">
              <a:defRPr/>
            </a:pPr>
            <a:r>
              <a:rPr lang="en-US" altLang="en-US" sz="4000" b="1"/>
              <a:t>Benefits of Title V</a:t>
            </a:r>
          </a:p>
        </p:txBody>
      </p:sp>
      <p:sp>
        <p:nvSpPr>
          <p:cNvPr id="398339" name="Content Placeholder 2">
            <a:extLst>
              <a:ext uri="{FF2B5EF4-FFF2-40B4-BE49-F238E27FC236}">
                <a16:creationId xmlns:a16="http://schemas.microsoft.com/office/drawing/2014/main" id="{01A761F4-C5F4-42BB-B956-1D2BBB822D8D}"/>
              </a:ext>
            </a:extLst>
          </p:cNvPr>
          <p:cNvSpPr>
            <a:spLocks noGrp="1"/>
          </p:cNvSpPr>
          <p:nvPr>
            <p:ph idx="4294967295"/>
          </p:nvPr>
        </p:nvSpPr>
        <p:spPr/>
        <p:txBody>
          <a:bodyPr/>
          <a:lstStyle/>
          <a:p>
            <a:pPr eaLnBrk="1" hangingPunct="1">
              <a:buClr>
                <a:srgbClr val="99FF99"/>
              </a:buClr>
              <a:defRPr/>
            </a:pPr>
            <a:r>
              <a:rPr lang="en-US" altLang="en-US">
                <a:solidFill>
                  <a:srgbClr val="FFFFFF"/>
                </a:solidFill>
              </a:rPr>
              <a:t>Provide an opportunity for citizens to be involved in the permit review process</a:t>
            </a:r>
          </a:p>
          <a:p>
            <a:pPr eaLnBrk="1" hangingPunct="1">
              <a:buClr>
                <a:srgbClr val="99FF99"/>
              </a:buClr>
              <a:defRPr/>
            </a:pPr>
            <a:r>
              <a:rPr lang="en-US" altLang="en-US"/>
              <a:t>Aid in determining whether the source is meeting those requirements</a:t>
            </a:r>
          </a:p>
          <a:p>
            <a:pPr eaLnBrk="1" hangingPunct="1">
              <a:buClr>
                <a:srgbClr val="99FF99"/>
              </a:buClr>
              <a:defRPr/>
            </a:pPr>
            <a:r>
              <a:rPr lang="en-US" altLang="en-US"/>
              <a:t>Increase source accountability resulting in better compliance  </a:t>
            </a:r>
          </a:p>
          <a:p>
            <a:pPr marL="547688" indent="-282575" eaLnBrk="1" hangingPunct="1">
              <a:defRPr/>
            </a:pPr>
            <a:endParaRPr lang="en-US" altLang="en-US"/>
          </a:p>
        </p:txBody>
      </p:sp>
      <p:sp>
        <p:nvSpPr>
          <p:cNvPr id="776196" name="Footer Placeholder 3">
            <a:extLst>
              <a:ext uri="{FF2B5EF4-FFF2-40B4-BE49-F238E27FC236}">
                <a16:creationId xmlns:a16="http://schemas.microsoft.com/office/drawing/2014/main" id="{BB9197FC-EC61-4FF3-8460-F631664C818F}"/>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76197" name="Picture 2">
            <a:extLst>
              <a:ext uri="{FF2B5EF4-FFF2-40B4-BE49-F238E27FC236}">
                <a16:creationId xmlns:a16="http://schemas.microsoft.com/office/drawing/2014/main" id="{937E353F-8F99-4867-BA68-6DCACFC7EC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6198" name="Slide Number Placeholder 1">
            <a:extLst>
              <a:ext uri="{FF2B5EF4-FFF2-40B4-BE49-F238E27FC236}">
                <a16:creationId xmlns:a16="http://schemas.microsoft.com/office/drawing/2014/main" id="{F169946E-0046-49F7-ADF5-23268DFE685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E23D2A7-A2FB-4EF5-8E7D-CD9FCC0AB056}" type="slidenum">
              <a:rPr lang="en-US" altLang="en-US" sz="1200">
                <a:solidFill>
                  <a:schemeClr val="bg2"/>
                </a:solidFill>
                <a:effectLst/>
              </a:rPr>
              <a:pPr algn="ctr" eaLnBrk="0" hangingPunct="0">
                <a:spcBef>
                  <a:spcPct val="0"/>
                </a:spcBef>
                <a:buClrTx/>
                <a:buSzTx/>
                <a:buFontTx/>
                <a:buNone/>
              </a:pPr>
              <a:t>384</a:t>
            </a:fld>
            <a:endParaRPr lang="en-US" altLang="en-US" sz="1200">
              <a:solidFill>
                <a:schemeClr val="bg2"/>
              </a:solidFill>
              <a:effectLst/>
            </a:endParaRPr>
          </a:p>
        </p:txBody>
      </p:sp>
    </p:spTree>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99362" name="Title 1">
            <a:extLst>
              <a:ext uri="{FF2B5EF4-FFF2-40B4-BE49-F238E27FC236}">
                <a16:creationId xmlns:a16="http://schemas.microsoft.com/office/drawing/2014/main" id="{AFD7EE60-6859-4D98-BC9A-2872289C941C}"/>
              </a:ext>
            </a:extLst>
          </p:cNvPr>
          <p:cNvSpPr>
            <a:spLocks noGrp="1"/>
          </p:cNvSpPr>
          <p:nvPr>
            <p:ph type="title" idx="4294967295"/>
          </p:nvPr>
        </p:nvSpPr>
        <p:spPr>
          <a:xfrm>
            <a:off x="457200" y="277813"/>
            <a:ext cx="8229600" cy="949325"/>
          </a:xfrm>
        </p:spPr>
        <p:txBody>
          <a:bodyPr anchor="b" anchorCtr="0"/>
          <a:lstStyle/>
          <a:p>
            <a:pPr eaLnBrk="1" hangingPunct="1">
              <a:defRPr/>
            </a:pPr>
            <a:r>
              <a:rPr lang="en-US" altLang="en-US" sz="4000" b="1"/>
              <a:t>Benefits of Title V (Cont’d)</a:t>
            </a:r>
          </a:p>
        </p:txBody>
      </p:sp>
      <p:sp>
        <p:nvSpPr>
          <p:cNvPr id="399363" name="Content Placeholder 2">
            <a:extLst>
              <a:ext uri="{FF2B5EF4-FFF2-40B4-BE49-F238E27FC236}">
                <a16:creationId xmlns:a16="http://schemas.microsoft.com/office/drawing/2014/main" id="{238EB8F8-9E89-4BFF-B56F-1DEED29F8136}"/>
              </a:ext>
            </a:extLst>
          </p:cNvPr>
          <p:cNvSpPr>
            <a:spLocks noGrp="1"/>
          </p:cNvSpPr>
          <p:nvPr>
            <p:ph idx="4294967295"/>
          </p:nvPr>
        </p:nvSpPr>
        <p:spPr>
          <a:xfrm>
            <a:off x="457200" y="1585913"/>
            <a:ext cx="8229600" cy="4708525"/>
          </a:xfrm>
        </p:spPr>
        <p:txBody>
          <a:bodyPr/>
          <a:lstStyle/>
          <a:p>
            <a:pPr marL="722313" indent="-457200" eaLnBrk="1" hangingPunct="1">
              <a:defRPr/>
            </a:pPr>
            <a:r>
              <a:rPr lang="en-US" altLang="en-US"/>
              <a:t>Provide the basis for better emission inventories	</a:t>
            </a:r>
          </a:p>
          <a:p>
            <a:pPr marL="722313" indent="-457200" eaLnBrk="1" hangingPunct="1">
              <a:defRPr/>
            </a:pPr>
            <a:r>
              <a:rPr lang="en-US" altLang="en-US"/>
              <a:t>Provide a vehicle for the states to administer parts of the Federal Air Toxics program  </a:t>
            </a:r>
          </a:p>
          <a:p>
            <a:pPr marL="722313" indent="-457200" eaLnBrk="1" hangingPunct="1">
              <a:defRPr/>
            </a:pPr>
            <a:r>
              <a:rPr lang="en-US" altLang="en-US"/>
              <a:t>Play a significant role in ensuring compliance with the acid rain regulations based on Title IV of the Clean Air Act</a:t>
            </a:r>
          </a:p>
          <a:p>
            <a:pPr marL="547688" indent="-282575" eaLnBrk="1" hangingPunct="1">
              <a:defRPr/>
            </a:pPr>
            <a:endParaRPr lang="en-US" altLang="en-US">
              <a:latin typeface="Comic Sans MS" pitchFamily="66" charset="0"/>
            </a:endParaRPr>
          </a:p>
        </p:txBody>
      </p:sp>
      <p:sp>
        <p:nvSpPr>
          <p:cNvPr id="778244" name="Footer Placeholder 3">
            <a:extLst>
              <a:ext uri="{FF2B5EF4-FFF2-40B4-BE49-F238E27FC236}">
                <a16:creationId xmlns:a16="http://schemas.microsoft.com/office/drawing/2014/main" id="{94026A19-3F3A-4CE1-8EFC-3225B8CDE388}"/>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78245" name="Picture 2">
            <a:extLst>
              <a:ext uri="{FF2B5EF4-FFF2-40B4-BE49-F238E27FC236}">
                <a16:creationId xmlns:a16="http://schemas.microsoft.com/office/drawing/2014/main" id="{4779F143-25B2-493D-A01B-358A27E05E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46" name="Slide Number Placeholder 1">
            <a:extLst>
              <a:ext uri="{FF2B5EF4-FFF2-40B4-BE49-F238E27FC236}">
                <a16:creationId xmlns:a16="http://schemas.microsoft.com/office/drawing/2014/main" id="{5CF0B0F4-EA2E-4CC2-B99C-09016D75623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CFADB67-6A1B-48E2-B815-E53739107260}" type="slidenum">
              <a:rPr lang="en-US" altLang="en-US" sz="1200">
                <a:solidFill>
                  <a:schemeClr val="bg2"/>
                </a:solidFill>
                <a:effectLst/>
              </a:rPr>
              <a:pPr algn="ctr" eaLnBrk="0" hangingPunct="0">
                <a:spcBef>
                  <a:spcPct val="0"/>
                </a:spcBef>
                <a:buClrTx/>
                <a:buSzTx/>
                <a:buFontTx/>
                <a:buNone/>
              </a:pPr>
              <a:t>385</a:t>
            </a:fld>
            <a:endParaRPr lang="en-US" altLang="en-US" sz="1200">
              <a:solidFill>
                <a:schemeClr val="bg2"/>
              </a:solidFill>
              <a:effectLst/>
            </a:endParaRPr>
          </a:p>
        </p:txBody>
      </p:sp>
    </p:spTree>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00386" name="Title 1">
            <a:extLst>
              <a:ext uri="{FF2B5EF4-FFF2-40B4-BE49-F238E27FC236}">
                <a16:creationId xmlns:a16="http://schemas.microsoft.com/office/drawing/2014/main" id="{3FAE5C1D-7E05-4E8C-8EB1-4B6A6BB72AF4}"/>
              </a:ext>
            </a:extLst>
          </p:cNvPr>
          <p:cNvSpPr>
            <a:spLocks noGrp="1"/>
          </p:cNvSpPr>
          <p:nvPr>
            <p:ph type="title" idx="4294967295"/>
          </p:nvPr>
        </p:nvSpPr>
        <p:spPr>
          <a:xfrm>
            <a:off x="457200" y="277814"/>
            <a:ext cx="8229600" cy="1008062"/>
          </a:xfrm>
        </p:spPr>
        <p:txBody>
          <a:bodyPr anchor="b" anchorCtr="0"/>
          <a:lstStyle/>
          <a:p>
            <a:pPr eaLnBrk="1" hangingPunct="1">
              <a:defRPr/>
            </a:pPr>
            <a:r>
              <a:rPr lang="en-US" altLang="en-US" sz="4000" b="1"/>
              <a:t>Benefits of Title V (Cont’d)</a:t>
            </a:r>
          </a:p>
        </p:txBody>
      </p:sp>
      <p:sp>
        <p:nvSpPr>
          <p:cNvPr id="400387" name="Content Placeholder 2">
            <a:extLst>
              <a:ext uri="{FF2B5EF4-FFF2-40B4-BE49-F238E27FC236}">
                <a16:creationId xmlns:a16="http://schemas.microsoft.com/office/drawing/2014/main" id="{A6E9F0A8-A168-4F96-AF96-04FBBB5F0F31}"/>
              </a:ext>
            </a:extLst>
          </p:cNvPr>
          <p:cNvSpPr>
            <a:spLocks noGrp="1"/>
          </p:cNvSpPr>
          <p:nvPr>
            <p:ph idx="4294967295"/>
          </p:nvPr>
        </p:nvSpPr>
        <p:spPr/>
        <p:txBody>
          <a:bodyPr/>
          <a:lstStyle/>
          <a:p>
            <a:pPr marL="722313" indent="-457200" eaLnBrk="1" hangingPunct="1">
              <a:defRPr/>
            </a:pPr>
            <a:r>
              <a:rPr lang="en-US" altLang="en-US"/>
              <a:t>Fee-for-service program</a:t>
            </a:r>
          </a:p>
          <a:p>
            <a:pPr marL="547688" indent="-282575" eaLnBrk="1" hangingPunct="1">
              <a:defRPr/>
            </a:pPr>
            <a:endParaRPr lang="en-US" altLang="en-US" sz="1200"/>
          </a:p>
          <a:p>
            <a:pPr marL="1030288" lvl="1" indent="-457200" eaLnBrk="1" hangingPunct="1">
              <a:buFont typeface="Wingdings" panose="05000000000000000000" pitchFamily="2" charset="2"/>
              <a:buChar char="Ø"/>
              <a:defRPr/>
            </a:pPr>
            <a:r>
              <a:rPr lang="en-US" altLang="en-US"/>
              <a:t>Ensure that States have resources necessary to develop and administer the program effectively </a:t>
            </a:r>
          </a:p>
          <a:p>
            <a:pPr marL="868363" lvl="1" indent="-295275" eaLnBrk="1" hangingPunct="1">
              <a:buFont typeface="Wingdings" panose="05000000000000000000" pitchFamily="2" charset="2"/>
              <a:buChar char="Ø"/>
              <a:defRPr/>
            </a:pPr>
            <a:endParaRPr lang="en-US" altLang="en-US" sz="1400"/>
          </a:p>
          <a:p>
            <a:pPr marL="1030288" lvl="1" indent="-457200" eaLnBrk="1" hangingPunct="1">
              <a:buFont typeface="Wingdings" panose="05000000000000000000" pitchFamily="2" charset="2"/>
              <a:buChar char="Ø"/>
              <a:defRPr/>
            </a:pPr>
            <a:r>
              <a:rPr lang="en-US" altLang="en-US"/>
              <a:t>Create an incentive for sources to reduce emissions</a:t>
            </a:r>
          </a:p>
          <a:p>
            <a:pPr marL="547688" indent="-282575" eaLnBrk="1" hangingPunct="1">
              <a:defRPr/>
            </a:pPr>
            <a:endParaRPr lang="en-US" altLang="en-US">
              <a:latin typeface="Comic Sans MS" pitchFamily="66" charset="0"/>
            </a:endParaRPr>
          </a:p>
        </p:txBody>
      </p:sp>
      <p:sp>
        <p:nvSpPr>
          <p:cNvPr id="780292" name="Footer Placeholder 3">
            <a:extLst>
              <a:ext uri="{FF2B5EF4-FFF2-40B4-BE49-F238E27FC236}">
                <a16:creationId xmlns:a16="http://schemas.microsoft.com/office/drawing/2014/main" id="{3A00E35D-0B5F-4CB9-913F-0A9906E6D397}"/>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80293" name="Picture 2">
            <a:extLst>
              <a:ext uri="{FF2B5EF4-FFF2-40B4-BE49-F238E27FC236}">
                <a16:creationId xmlns:a16="http://schemas.microsoft.com/office/drawing/2014/main" id="{77CEA832-7D7D-4702-9D4F-00D0B6217E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0294" name="Slide Number Placeholder 1">
            <a:extLst>
              <a:ext uri="{FF2B5EF4-FFF2-40B4-BE49-F238E27FC236}">
                <a16:creationId xmlns:a16="http://schemas.microsoft.com/office/drawing/2014/main" id="{0AD2E0E7-0BAF-4457-AA3B-4243E8FC970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2B56E27-7932-4A56-B7D5-BE0EFEDCE8BE}" type="slidenum">
              <a:rPr lang="en-US" altLang="en-US" sz="1200">
                <a:solidFill>
                  <a:schemeClr val="bg2"/>
                </a:solidFill>
                <a:effectLst/>
              </a:rPr>
              <a:pPr algn="ctr" eaLnBrk="0" hangingPunct="0">
                <a:spcBef>
                  <a:spcPct val="0"/>
                </a:spcBef>
                <a:buClrTx/>
                <a:buSzTx/>
                <a:buFontTx/>
                <a:buNone/>
              </a:pPr>
              <a:t>386</a:t>
            </a:fld>
            <a:endParaRPr lang="en-US" altLang="en-US" sz="1200">
              <a:solidFill>
                <a:schemeClr val="bg2"/>
              </a:solidFill>
              <a:effectLst/>
            </a:endParaRPr>
          </a:p>
        </p:txBody>
      </p:sp>
    </p:spTree>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A35F85-64DF-4CD6-B238-D4E54F0A508C}"/>
              </a:ext>
            </a:extLst>
          </p:cNvPr>
          <p:cNvSpPr>
            <a:spLocks noGrp="1"/>
          </p:cNvSpPr>
          <p:nvPr>
            <p:ph type="title"/>
          </p:nvPr>
        </p:nvSpPr>
        <p:spPr>
          <a:xfrm>
            <a:off x="457200" y="152401"/>
            <a:ext cx="8229600" cy="1265238"/>
          </a:xfrm>
        </p:spPr>
        <p:txBody>
          <a:bodyPr/>
          <a:lstStyle/>
          <a:p>
            <a:br>
              <a:rPr lang="en-US" altLang="en-US" sz="3600" b="1">
                <a:solidFill>
                  <a:schemeClr val="tx1"/>
                </a:solidFill>
                <a:effectLst/>
              </a:rPr>
            </a:br>
            <a:r>
              <a:rPr lang="en-US" altLang="en-US" sz="3600" b="1"/>
              <a:t>Title V Public Participation Opportunities</a:t>
            </a:r>
            <a:br>
              <a:rPr lang="en-US">
                <a:solidFill>
                  <a:schemeClr val="tx1"/>
                </a:solidFill>
                <a:effectLst/>
              </a:rPr>
            </a:br>
            <a:endParaRPr lang="en-US">
              <a:solidFill>
                <a:schemeClr val="tx1"/>
              </a:solidFill>
            </a:endParaRPr>
          </a:p>
        </p:txBody>
      </p:sp>
      <p:sp>
        <p:nvSpPr>
          <p:cNvPr id="3" name="Content Placeholder 2">
            <a:extLst>
              <a:ext uri="{FF2B5EF4-FFF2-40B4-BE49-F238E27FC236}">
                <a16:creationId xmlns:a16="http://schemas.microsoft.com/office/drawing/2014/main" id="{FB08CB7A-6601-4BD6-A4CD-BADD29D6FD0E}"/>
              </a:ext>
            </a:extLst>
          </p:cNvPr>
          <p:cNvSpPr>
            <a:spLocks noGrp="1"/>
          </p:cNvSpPr>
          <p:nvPr>
            <p:ph idx="1"/>
          </p:nvPr>
        </p:nvSpPr>
        <p:spPr>
          <a:xfrm>
            <a:off x="457200" y="1600200"/>
            <a:ext cx="8229600" cy="4800600"/>
          </a:xfrm>
        </p:spPr>
        <p:txBody>
          <a:bodyPr/>
          <a:lstStyle/>
          <a:p>
            <a:pPr algn="l"/>
            <a:r>
              <a:rPr lang="en-US" sz="2800" b="0" i="0">
                <a:effectLst/>
              </a:rPr>
              <a:t>Comment on and request a public hearing on draft permits</a:t>
            </a:r>
          </a:p>
          <a:p>
            <a:pPr algn="l"/>
            <a:r>
              <a:rPr lang="en-US" sz="2800" b="0" i="0">
                <a:effectLst/>
              </a:rPr>
              <a:t>Appeal Part 70 permits in state court</a:t>
            </a:r>
          </a:p>
          <a:p>
            <a:pPr algn="l"/>
            <a:r>
              <a:rPr lang="en-US" sz="2800" b="0" i="0">
                <a:effectLst/>
              </a:rPr>
              <a:t>Petition the EPA to object to a permit</a:t>
            </a:r>
          </a:p>
          <a:p>
            <a:pPr algn="l"/>
            <a:r>
              <a:rPr lang="en-US" sz="2800" b="0" i="0">
                <a:effectLst/>
              </a:rPr>
              <a:t>Appeal EPA-issued permits to the Environmental Appeals Board and federal courts</a:t>
            </a:r>
          </a:p>
          <a:p>
            <a:pPr algn="l"/>
            <a:r>
              <a:rPr lang="en-US" sz="2800" b="0" i="0">
                <a:effectLst/>
              </a:rPr>
              <a:t>Track compliance by reviewing reports/certifications submitted by sources</a:t>
            </a:r>
          </a:p>
          <a:p>
            <a:pPr algn="l"/>
            <a:r>
              <a:rPr lang="en-US" sz="2800" b="0" i="0">
                <a:effectLst/>
              </a:rPr>
              <a:t>Bring citizen suit in civil court for permit noncompliance</a:t>
            </a:r>
          </a:p>
          <a:p>
            <a:endParaRPr lang="en-US"/>
          </a:p>
        </p:txBody>
      </p:sp>
      <p:sp>
        <p:nvSpPr>
          <p:cNvPr id="4" name="Slide Number Placeholder 3">
            <a:extLst>
              <a:ext uri="{FF2B5EF4-FFF2-40B4-BE49-F238E27FC236}">
                <a16:creationId xmlns:a16="http://schemas.microsoft.com/office/drawing/2014/main" id="{240EB6BF-043C-4A9C-86F4-A8D1F3B78EC5}"/>
              </a:ext>
            </a:extLst>
          </p:cNvPr>
          <p:cNvSpPr>
            <a:spLocks noGrp="1"/>
          </p:cNvSpPr>
          <p:nvPr>
            <p:ph type="sldNum" sz="quarter" idx="12"/>
          </p:nvPr>
        </p:nvSpPr>
        <p:spPr/>
        <p:txBody>
          <a:bodyPr/>
          <a:lstStyle/>
          <a:p>
            <a:fld id="{1F333893-AED4-4285-99FE-66EF6CDDAB4C}" type="slidenum">
              <a:rPr lang="en-US" altLang="en-US"/>
              <a:pPr/>
              <a:t>387</a:t>
            </a:fld>
            <a:endParaRPr lang="en-US"/>
          </a:p>
        </p:txBody>
      </p:sp>
    </p:spTree>
    <p:extLst>
      <p:ext uri="{BB962C8B-B14F-4D97-AF65-F5344CB8AC3E}">
        <p14:creationId xmlns:p14="http://schemas.microsoft.com/office/powerpoint/2010/main" val="2299419121"/>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82338" name="Footer Placeholder 1">
            <a:extLst>
              <a:ext uri="{FF2B5EF4-FFF2-40B4-BE49-F238E27FC236}">
                <a16:creationId xmlns:a16="http://schemas.microsoft.com/office/drawing/2014/main" id="{247042A4-46E3-40D7-9A33-31F046DCC821}"/>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01411" name="Title 1">
            <a:extLst>
              <a:ext uri="{FF2B5EF4-FFF2-40B4-BE49-F238E27FC236}">
                <a16:creationId xmlns:a16="http://schemas.microsoft.com/office/drawing/2014/main" id="{7DB2D434-8E3B-4D90-A98D-9AB2A6A21A2C}"/>
              </a:ext>
            </a:extLst>
          </p:cNvPr>
          <p:cNvSpPr>
            <a:spLocks noGrp="1"/>
          </p:cNvSpPr>
          <p:nvPr>
            <p:ph type="title" idx="4294967295"/>
          </p:nvPr>
        </p:nvSpPr>
        <p:spPr>
          <a:xfrm>
            <a:off x="304800" y="209550"/>
            <a:ext cx="8763000" cy="1143000"/>
          </a:xfrm>
        </p:spPr>
        <p:txBody>
          <a:bodyPr anchor="b" anchorCtr="0"/>
          <a:lstStyle/>
          <a:p>
            <a:pPr eaLnBrk="1" hangingPunct="1">
              <a:defRPr/>
            </a:pPr>
            <a:r>
              <a:rPr lang="en-US" altLang="en-US" sz="5400" b="1"/>
              <a:t>Title V Permits</a:t>
            </a:r>
          </a:p>
        </p:txBody>
      </p:sp>
      <p:sp>
        <p:nvSpPr>
          <p:cNvPr id="401412" name="Content Placeholder 2">
            <a:extLst>
              <a:ext uri="{FF2B5EF4-FFF2-40B4-BE49-F238E27FC236}">
                <a16:creationId xmlns:a16="http://schemas.microsoft.com/office/drawing/2014/main" id="{2D21D3CA-4EA2-44EE-8BF6-621DC7E3AD51}"/>
              </a:ext>
            </a:extLst>
          </p:cNvPr>
          <p:cNvSpPr>
            <a:spLocks noGrp="1"/>
          </p:cNvSpPr>
          <p:nvPr>
            <p:ph idx="4294967295"/>
          </p:nvPr>
        </p:nvSpPr>
        <p:spPr>
          <a:xfrm>
            <a:off x="0" y="2133600"/>
            <a:ext cx="8839200" cy="3992563"/>
          </a:xfrm>
        </p:spPr>
        <p:txBody>
          <a:bodyPr/>
          <a:lstStyle/>
          <a:p>
            <a:pPr eaLnBrk="1" hangingPunct="1">
              <a:defRPr/>
            </a:pPr>
            <a:endParaRPr lang="en-US" altLang="en-US">
              <a:solidFill>
                <a:srgbClr val="FFFF00"/>
              </a:solidFill>
              <a:latin typeface="Comic Sans MS" pitchFamily="66" charset="0"/>
            </a:endParaRPr>
          </a:p>
          <a:p>
            <a:pPr algn="ctr" eaLnBrk="1" hangingPunct="1">
              <a:buFont typeface="Arial" pitchFamily="34" charset="0"/>
              <a:buNone/>
              <a:defRPr/>
            </a:pPr>
            <a:r>
              <a:rPr lang="en-US" altLang="en-US" sz="5400" b="1" u="sng"/>
              <a:t>APPLICABILITY</a:t>
            </a:r>
          </a:p>
        </p:txBody>
      </p:sp>
      <p:pic>
        <p:nvPicPr>
          <p:cNvPr id="782341" name="Picture 2">
            <a:extLst>
              <a:ext uri="{FF2B5EF4-FFF2-40B4-BE49-F238E27FC236}">
                <a16:creationId xmlns:a16="http://schemas.microsoft.com/office/drawing/2014/main" id="{BE4D01F4-9EBD-4EDD-AAB7-AB4F9D718C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828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2342" name="Slide Number Placeholder 1">
            <a:extLst>
              <a:ext uri="{FF2B5EF4-FFF2-40B4-BE49-F238E27FC236}">
                <a16:creationId xmlns:a16="http://schemas.microsoft.com/office/drawing/2014/main" id="{715B0AC7-6C00-447E-AD96-EA76E81C7C8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7F247D5-E5AF-42CD-BAC4-25A53C13887E}" type="slidenum">
              <a:rPr lang="en-US" altLang="en-US" sz="1200">
                <a:solidFill>
                  <a:schemeClr val="bg2"/>
                </a:solidFill>
                <a:effectLst/>
              </a:rPr>
              <a:pPr algn="ctr" eaLnBrk="0" hangingPunct="0">
                <a:spcBef>
                  <a:spcPct val="0"/>
                </a:spcBef>
                <a:buClrTx/>
                <a:buSzTx/>
                <a:buFontTx/>
                <a:buNone/>
              </a:pPr>
              <a:t>388</a:t>
            </a:fld>
            <a:endParaRPr lang="en-US" altLang="en-US" sz="1200">
              <a:solidFill>
                <a:schemeClr val="bg2"/>
              </a:solidFill>
              <a:effectLst/>
            </a:endParaRPr>
          </a:p>
        </p:txBody>
      </p:sp>
    </p:spTree>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84386" name="Footer Placeholder 1">
            <a:extLst>
              <a:ext uri="{FF2B5EF4-FFF2-40B4-BE49-F238E27FC236}">
                <a16:creationId xmlns:a16="http://schemas.microsoft.com/office/drawing/2014/main" id="{5F2BE243-CD59-4969-BC87-5BAA7DB00AD9}"/>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02435" name="Title 1">
            <a:extLst>
              <a:ext uri="{FF2B5EF4-FFF2-40B4-BE49-F238E27FC236}">
                <a16:creationId xmlns:a16="http://schemas.microsoft.com/office/drawing/2014/main" id="{4B835DED-7838-467F-A194-17C129C5FE35}"/>
              </a:ext>
            </a:extLst>
          </p:cNvPr>
          <p:cNvSpPr>
            <a:spLocks noGrp="1"/>
          </p:cNvSpPr>
          <p:nvPr>
            <p:ph type="title" idx="4294967295"/>
          </p:nvPr>
        </p:nvSpPr>
        <p:spPr>
          <a:xfrm>
            <a:off x="0" y="274638"/>
            <a:ext cx="9144000" cy="944562"/>
          </a:xfrm>
        </p:spPr>
        <p:txBody>
          <a:bodyPr anchor="b" anchorCtr="0"/>
          <a:lstStyle/>
          <a:p>
            <a:pPr eaLnBrk="1" hangingPunct="1">
              <a:defRPr/>
            </a:pPr>
            <a:br>
              <a:rPr lang="en-US" altLang="en-US" sz="5400"/>
            </a:br>
            <a:r>
              <a:rPr lang="en-US" altLang="en-US" sz="4000" b="1"/>
              <a:t>Applicability</a:t>
            </a:r>
            <a:r>
              <a:rPr lang="en-US" altLang="en-US" sz="5400" i="1"/>
              <a:t> </a:t>
            </a:r>
            <a:endParaRPr lang="en-US" altLang="en-US" sz="5400"/>
          </a:p>
        </p:txBody>
      </p:sp>
      <p:sp>
        <p:nvSpPr>
          <p:cNvPr id="402436" name="Content Placeholder 2">
            <a:extLst>
              <a:ext uri="{FF2B5EF4-FFF2-40B4-BE49-F238E27FC236}">
                <a16:creationId xmlns:a16="http://schemas.microsoft.com/office/drawing/2014/main" id="{981D5BED-929C-4373-89D0-D189790290FE}"/>
              </a:ext>
            </a:extLst>
          </p:cNvPr>
          <p:cNvSpPr>
            <a:spLocks noGrp="1"/>
          </p:cNvSpPr>
          <p:nvPr>
            <p:ph idx="4294967295"/>
          </p:nvPr>
        </p:nvSpPr>
        <p:spPr>
          <a:xfrm>
            <a:off x="304800" y="1338943"/>
            <a:ext cx="8305800" cy="5519057"/>
          </a:xfrm>
        </p:spPr>
        <p:txBody>
          <a:bodyPr/>
          <a:lstStyle/>
          <a:p>
            <a:pPr eaLnBrk="1" hangingPunct="1">
              <a:defRPr/>
            </a:pPr>
            <a:r>
              <a:rPr lang="en-US" altLang="en-US"/>
              <a:t>Title V Operating Permits are required for: (40 CFR 70.3)</a:t>
            </a:r>
          </a:p>
          <a:p>
            <a:pPr lvl="2" eaLnBrk="1" hangingPunct="1">
              <a:buFontTx/>
              <a:buNone/>
              <a:defRPr/>
            </a:pPr>
            <a:endParaRPr lang="en-US" altLang="en-US" sz="1200" i="1" u="sng"/>
          </a:p>
          <a:p>
            <a:pPr lvl="1" eaLnBrk="1" hangingPunct="1">
              <a:defRPr/>
            </a:pPr>
            <a:r>
              <a:rPr lang="en-US" altLang="en-US"/>
              <a:t>Major Sources</a:t>
            </a:r>
          </a:p>
          <a:p>
            <a:pPr lvl="1" eaLnBrk="1" hangingPunct="1">
              <a:defRPr/>
            </a:pPr>
            <a:r>
              <a:rPr lang="en-US" altLang="en-US"/>
              <a:t>Affected Sources (under CAA Title IV)</a:t>
            </a:r>
          </a:p>
          <a:p>
            <a:pPr lvl="1" eaLnBrk="1" hangingPunct="1">
              <a:defRPr/>
            </a:pPr>
            <a:r>
              <a:rPr lang="en-US" altLang="en-US"/>
              <a:t>Sources subject to section 111 (NSPS) or 112 (NESHAP) of the CAA</a:t>
            </a:r>
          </a:p>
          <a:p>
            <a:pPr lvl="1" eaLnBrk="1" hangingPunct="1">
              <a:defRPr/>
            </a:pPr>
            <a:r>
              <a:rPr lang="en-US" altLang="en-US"/>
              <a:t>Sources required to have a permit under Part C (attainment areas) or Part D (nonattainment areas) of CAA Title I</a:t>
            </a:r>
          </a:p>
          <a:p>
            <a:pPr eaLnBrk="1" hangingPunct="1">
              <a:defRPr/>
            </a:pPr>
            <a:endParaRPr lang="en-US" altLang="en-US" sz="2000"/>
          </a:p>
        </p:txBody>
      </p:sp>
      <p:pic>
        <p:nvPicPr>
          <p:cNvPr id="784389" name="Picture 2">
            <a:extLst>
              <a:ext uri="{FF2B5EF4-FFF2-40B4-BE49-F238E27FC236}">
                <a16:creationId xmlns:a16="http://schemas.microsoft.com/office/drawing/2014/main" id="{17C2983D-8E5E-47A5-BA38-52A7473F5C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338943"/>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4390" name="Slide Number Placeholder 1">
            <a:extLst>
              <a:ext uri="{FF2B5EF4-FFF2-40B4-BE49-F238E27FC236}">
                <a16:creationId xmlns:a16="http://schemas.microsoft.com/office/drawing/2014/main" id="{FF7B1F95-806C-4BF9-987F-77E82D423DA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2221A93-81F8-44CA-8743-A73F4CFB5F55}" type="slidenum">
              <a:rPr lang="en-US" altLang="en-US" sz="1200">
                <a:solidFill>
                  <a:schemeClr val="bg2"/>
                </a:solidFill>
                <a:effectLst/>
              </a:rPr>
              <a:pPr algn="ctr" eaLnBrk="0" hangingPunct="0">
                <a:spcBef>
                  <a:spcPct val="0"/>
                </a:spcBef>
                <a:buClrTx/>
                <a:buSzTx/>
                <a:buFontTx/>
                <a:buNone/>
              </a:pPr>
              <a:t>389</a:t>
            </a:fld>
            <a:endParaRPr lang="en-US" altLang="en-US" sz="1200">
              <a:solidFill>
                <a:schemeClr val="bg2"/>
              </a:solidFill>
              <a:effectLst/>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DFC8FB2E-A4FD-43D7-B5DF-57D50CBB48DF}" type="slidenum">
              <a:rPr lang="en-US" altLang="en-US" smtClean="0"/>
              <a:pPr/>
              <a:t>39</a:t>
            </a:fld>
            <a:endParaRPr lang="en-US" altLang="en-US"/>
          </a:p>
        </p:txBody>
      </p:sp>
      <p:sp>
        <p:nvSpPr>
          <p:cNvPr id="3" name="Rectangle 2"/>
          <p:cNvSpPr/>
          <p:nvPr/>
        </p:nvSpPr>
        <p:spPr>
          <a:xfrm>
            <a:off x="123569" y="337922"/>
            <a:ext cx="8915400" cy="954107"/>
          </a:xfrm>
          <a:prstGeom prst="rect">
            <a:avLst/>
          </a:prstGeom>
        </p:spPr>
        <p:txBody>
          <a:bodyPr wrap="square">
            <a:spAutoFit/>
          </a:bodyPr>
          <a:lstStyle/>
          <a:p>
            <a:pPr algn="ctr"/>
            <a:r>
              <a:rPr lang="en-US" sz="2000" b="1" dirty="0"/>
              <a:t>New PM</a:t>
            </a:r>
            <a:r>
              <a:rPr lang="en-US" sz="2000" b="1" baseline="-25000" dirty="0"/>
              <a:t>2.5</a:t>
            </a:r>
            <a:r>
              <a:rPr lang="en-US" sz="2000" b="1" dirty="0"/>
              <a:t> NAAQS </a:t>
            </a:r>
          </a:p>
          <a:p>
            <a:pPr algn="ctr"/>
            <a:r>
              <a:rPr lang="en-US" dirty="0"/>
              <a:t>Based on 2020-2022 air monitoring data, the dark green areas on the map indicate counties that do not meet the annual PM</a:t>
            </a:r>
            <a:r>
              <a:rPr lang="en-US" baseline="-25000" dirty="0"/>
              <a:t>2.5 </a:t>
            </a:r>
            <a:r>
              <a:rPr lang="en-US" dirty="0"/>
              <a:t>standard of 9 </a:t>
            </a:r>
            <a:r>
              <a:rPr lang="en-US" dirty="0" err="1"/>
              <a:t>ug</a:t>
            </a:r>
            <a:r>
              <a:rPr lang="en-US" dirty="0"/>
              <a:t>/m</a:t>
            </a:r>
            <a:r>
              <a:rPr lang="en-US" baseline="30000" dirty="0"/>
              <a:t>3</a:t>
            </a:r>
            <a:endParaRPr lang="en-US" b="1" dirty="0"/>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292029"/>
            <a:ext cx="9144000" cy="5143500"/>
          </a:xfrm>
          <a:prstGeom prst="rect">
            <a:avLst/>
          </a:prstGeom>
        </p:spPr>
      </p:pic>
    </p:spTree>
    <p:extLst>
      <p:ext uri="{BB962C8B-B14F-4D97-AF65-F5344CB8AC3E}">
        <p14:creationId xmlns:p14="http://schemas.microsoft.com/office/powerpoint/2010/main" val="2787166307"/>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86434" name="Footer Placeholder 1">
            <a:extLst>
              <a:ext uri="{FF2B5EF4-FFF2-40B4-BE49-F238E27FC236}">
                <a16:creationId xmlns:a16="http://schemas.microsoft.com/office/drawing/2014/main" id="{19954C8E-E1CF-4A2E-A2DA-50FC2FBAA1DD}"/>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03459" name="Title 1">
            <a:extLst>
              <a:ext uri="{FF2B5EF4-FFF2-40B4-BE49-F238E27FC236}">
                <a16:creationId xmlns:a16="http://schemas.microsoft.com/office/drawing/2014/main" id="{425D3AAD-9B67-4FBC-872F-EA1E0059ECB8}"/>
              </a:ext>
            </a:extLst>
          </p:cNvPr>
          <p:cNvSpPr>
            <a:spLocks noGrp="1"/>
          </p:cNvSpPr>
          <p:nvPr>
            <p:ph type="title" idx="4294967295"/>
          </p:nvPr>
        </p:nvSpPr>
        <p:spPr>
          <a:xfrm>
            <a:off x="0" y="-152400"/>
            <a:ext cx="9144000" cy="1371600"/>
          </a:xfrm>
        </p:spPr>
        <p:txBody>
          <a:bodyPr anchor="b" anchorCtr="0"/>
          <a:lstStyle/>
          <a:p>
            <a:pPr eaLnBrk="1" hangingPunct="1">
              <a:defRPr/>
            </a:pPr>
            <a:br>
              <a:rPr lang="en-US" altLang="en-US" sz="3200">
                <a:solidFill>
                  <a:srgbClr val="FF3399"/>
                </a:solidFill>
                <a:latin typeface="Comic Sans MS" pitchFamily="66" charset="0"/>
              </a:rPr>
            </a:br>
            <a:r>
              <a:rPr lang="en-US" altLang="en-US" sz="4000" b="1"/>
              <a:t>Applicability (Cont’d)</a:t>
            </a:r>
            <a:r>
              <a:rPr lang="en-US" altLang="en-US" sz="5400"/>
              <a:t> </a:t>
            </a:r>
            <a:endParaRPr lang="en-US" altLang="en-US" sz="4000"/>
          </a:p>
        </p:txBody>
      </p:sp>
      <p:sp>
        <p:nvSpPr>
          <p:cNvPr id="403460" name="Content Placeholder 2">
            <a:extLst>
              <a:ext uri="{FF2B5EF4-FFF2-40B4-BE49-F238E27FC236}">
                <a16:creationId xmlns:a16="http://schemas.microsoft.com/office/drawing/2014/main" id="{D50285C7-24FD-467A-AA1E-F0B055D31F1D}"/>
              </a:ext>
            </a:extLst>
          </p:cNvPr>
          <p:cNvSpPr>
            <a:spLocks noGrp="1"/>
          </p:cNvSpPr>
          <p:nvPr>
            <p:ph idx="4294967295"/>
          </p:nvPr>
        </p:nvSpPr>
        <p:spPr>
          <a:xfrm>
            <a:off x="228600" y="1600200"/>
            <a:ext cx="8915400" cy="5105400"/>
          </a:xfrm>
        </p:spPr>
        <p:txBody>
          <a:bodyPr/>
          <a:lstStyle/>
          <a:p>
            <a:pPr eaLnBrk="1" hangingPunct="1">
              <a:lnSpc>
                <a:spcPct val="80000"/>
              </a:lnSpc>
              <a:defRPr/>
            </a:pPr>
            <a:endParaRPr lang="en-US" altLang="en-US" sz="900" i="1" u="sng">
              <a:solidFill>
                <a:srgbClr val="FFFFFF"/>
              </a:solidFill>
              <a:latin typeface="Comic Sans MS" pitchFamily="66" charset="0"/>
            </a:endParaRPr>
          </a:p>
          <a:p>
            <a:pPr lvl="1" eaLnBrk="1" hangingPunct="1">
              <a:lnSpc>
                <a:spcPct val="80000"/>
              </a:lnSpc>
              <a:defRPr/>
            </a:pPr>
            <a:r>
              <a:rPr lang="en-US" altLang="en-US" sz="3000"/>
              <a:t>Regulated pollutant thresholds:</a:t>
            </a:r>
          </a:p>
          <a:p>
            <a:pPr lvl="2" eaLnBrk="1" hangingPunct="1">
              <a:lnSpc>
                <a:spcPct val="80000"/>
              </a:lnSpc>
              <a:defRPr/>
            </a:pPr>
            <a:r>
              <a:rPr lang="en-US" altLang="en-US" sz="2600"/>
              <a:t>Criteria pollutants: </a:t>
            </a:r>
            <a:r>
              <a:rPr lang="en-US" altLang="en-US" sz="2600" u="sng"/>
              <a:t>&gt;</a:t>
            </a:r>
            <a:r>
              <a:rPr lang="en-US" altLang="en-US" sz="2600"/>
              <a:t> 100 tpy PTE</a:t>
            </a:r>
          </a:p>
          <a:p>
            <a:pPr lvl="2" eaLnBrk="1" hangingPunct="1">
              <a:lnSpc>
                <a:spcPct val="80000"/>
              </a:lnSpc>
              <a:defRPr/>
            </a:pPr>
            <a:r>
              <a:rPr lang="en-US" altLang="en-US" sz="2600"/>
              <a:t>HAPs: </a:t>
            </a:r>
            <a:r>
              <a:rPr lang="en-US" altLang="en-US" sz="2600" u="sng"/>
              <a:t>&gt;</a:t>
            </a:r>
            <a:r>
              <a:rPr lang="en-US" altLang="en-US" sz="2600"/>
              <a:t> 10tpy (1 HAP) or </a:t>
            </a:r>
            <a:r>
              <a:rPr lang="en-US" altLang="en-US" sz="2600" u="sng"/>
              <a:t>&gt;</a:t>
            </a:r>
            <a:r>
              <a:rPr lang="en-US" altLang="en-US" sz="2600"/>
              <a:t> 25 tpy of HAPs</a:t>
            </a:r>
          </a:p>
          <a:p>
            <a:pPr marL="914400" lvl="2" indent="0" eaLnBrk="1" hangingPunct="1">
              <a:lnSpc>
                <a:spcPct val="80000"/>
              </a:lnSpc>
              <a:buFontTx/>
              <a:buNone/>
              <a:defRPr/>
            </a:pPr>
            <a:endParaRPr lang="en-US" altLang="en-US" sz="1000"/>
          </a:p>
          <a:p>
            <a:pPr lvl="1" eaLnBrk="1" hangingPunct="1">
              <a:lnSpc>
                <a:spcPct val="80000"/>
              </a:lnSpc>
              <a:defRPr/>
            </a:pPr>
            <a:r>
              <a:rPr lang="en-US" altLang="en-US"/>
              <a:t>Solid Waste incinerators required to obtain a permit under CAA section 129(e)</a:t>
            </a:r>
          </a:p>
          <a:p>
            <a:pPr marL="457200" lvl="1" indent="0" eaLnBrk="1" hangingPunct="1">
              <a:lnSpc>
                <a:spcPct val="80000"/>
              </a:lnSpc>
              <a:buFont typeface="Wingdings" panose="05000000000000000000" pitchFamily="2" charset="2"/>
              <a:buNone/>
              <a:defRPr/>
            </a:pPr>
            <a:endParaRPr lang="en-US" altLang="en-US" sz="900"/>
          </a:p>
          <a:p>
            <a:pPr lvl="1" eaLnBrk="1" hangingPunct="1">
              <a:lnSpc>
                <a:spcPct val="80000"/>
              </a:lnSpc>
              <a:defRPr/>
            </a:pPr>
            <a:r>
              <a:rPr lang="en-US" altLang="en-US"/>
              <a:t>Non-major sources when required by the applicable standard</a:t>
            </a:r>
          </a:p>
          <a:p>
            <a:pPr lvl="1" eaLnBrk="1" hangingPunct="1">
              <a:lnSpc>
                <a:spcPct val="80000"/>
              </a:lnSpc>
              <a:defRPr/>
            </a:pPr>
            <a:endParaRPr lang="en-US" altLang="en-US" sz="1000"/>
          </a:p>
        </p:txBody>
      </p:sp>
      <p:pic>
        <p:nvPicPr>
          <p:cNvPr id="786437" name="Picture 2">
            <a:extLst>
              <a:ext uri="{FF2B5EF4-FFF2-40B4-BE49-F238E27FC236}">
                <a16:creationId xmlns:a16="http://schemas.microsoft.com/office/drawing/2014/main" id="{2481AE4F-5C3B-41B5-BAB2-A60075D72A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6438" name="Slide Number Placeholder 1">
            <a:extLst>
              <a:ext uri="{FF2B5EF4-FFF2-40B4-BE49-F238E27FC236}">
                <a16:creationId xmlns:a16="http://schemas.microsoft.com/office/drawing/2014/main" id="{A7694537-8DD6-4326-BD02-435BA5F6452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06A8707-3010-43D0-8039-5CEE95368311}" type="slidenum">
              <a:rPr lang="en-US" altLang="en-US" sz="1200">
                <a:solidFill>
                  <a:schemeClr val="bg2"/>
                </a:solidFill>
                <a:effectLst/>
              </a:rPr>
              <a:pPr algn="ctr" eaLnBrk="0" hangingPunct="0">
                <a:spcBef>
                  <a:spcPct val="0"/>
                </a:spcBef>
                <a:buClrTx/>
                <a:buSzTx/>
                <a:buFontTx/>
                <a:buNone/>
              </a:pPr>
              <a:t>390</a:t>
            </a:fld>
            <a:endParaRPr lang="en-US" altLang="en-US" sz="1200">
              <a:solidFill>
                <a:schemeClr val="bg2"/>
              </a:solidFill>
              <a:effectLst/>
            </a:endParaRPr>
          </a:p>
        </p:txBody>
      </p:sp>
    </p:spTree>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96871B-5851-40D4-B2F1-DE0EE9BDA31B}"/>
              </a:ext>
            </a:extLst>
          </p:cNvPr>
          <p:cNvSpPr>
            <a:spLocks noGrp="1"/>
          </p:cNvSpPr>
          <p:nvPr>
            <p:ph type="title"/>
          </p:nvPr>
        </p:nvSpPr>
        <p:spPr>
          <a:xfrm>
            <a:off x="76200" y="277813"/>
            <a:ext cx="8610600" cy="1139825"/>
          </a:xfrm>
        </p:spPr>
        <p:txBody>
          <a:bodyPr/>
          <a:lstStyle/>
          <a:p>
            <a:r>
              <a:rPr lang="en-US"/>
              <a:t>Greenhouse Gas</a:t>
            </a:r>
            <a:br>
              <a:rPr lang="en-US"/>
            </a:br>
            <a:r>
              <a:rPr lang="en-US"/>
              <a:t> “Anyway Sources”</a:t>
            </a:r>
          </a:p>
        </p:txBody>
      </p:sp>
      <p:sp>
        <p:nvSpPr>
          <p:cNvPr id="3" name="Content Placeholder 2">
            <a:extLst>
              <a:ext uri="{FF2B5EF4-FFF2-40B4-BE49-F238E27FC236}">
                <a16:creationId xmlns:a16="http://schemas.microsoft.com/office/drawing/2014/main" id="{6FD1AD3B-E624-4867-A07E-E65498BEF099}"/>
              </a:ext>
            </a:extLst>
          </p:cNvPr>
          <p:cNvSpPr>
            <a:spLocks noGrp="1"/>
          </p:cNvSpPr>
          <p:nvPr>
            <p:ph idx="1"/>
          </p:nvPr>
        </p:nvSpPr>
        <p:spPr>
          <a:xfrm>
            <a:off x="654080" y="1928334"/>
            <a:ext cx="8229600" cy="4525963"/>
          </a:xfrm>
        </p:spPr>
        <p:txBody>
          <a:bodyPr/>
          <a:lstStyle/>
          <a:p>
            <a:pPr marL="285750" indent="-228600" eaLnBrk="1" fontAlgn="auto" hangingPunct="1">
              <a:lnSpc>
                <a:spcPct val="90000"/>
              </a:lnSpc>
              <a:spcBef>
                <a:spcPts val="500"/>
              </a:spcBef>
              <a:spcAft>
                <a:spcPts val="0"/>
              </a:spcAft>
              <a:buClrTx/>
              <a:buSzTx/>
              <a:buFont typeface="Arial" panose="020B0604020202020204" pitchFamily="34" charset="0"/>
              <a:buChar char="•"/>
              <a:defRPr/>
            </a:pPr>
            <a:r>
              <a:rPr kumimoji="0" lang="en-US" sz="2800" b="0" i="0" u="none" strike="noStrike" kern="1200" cap="none" spc="0" normalizeH="0" baseline="0" noProof="0">
                <a:ln>
                  <a:noFill/>
                </a:ln>
                <a:effectLst/>
                <a:uLnTx/>
                <a:uFillTx/>
                <a:latin typeface="Times New Roman" panose="02020603050405020304" pitchFamily="18" charset="0"/>
                <a:ea typeface="Times New Roman" panose="02020603050405020304" pitchFamily="18" charset="0"/>
                <a:cs typeface="+mn-cs"/>
              </a:rPr>
              <a:t>In 2014, the Supreme Court found EPA could no longer regulate sources under the PSD and Title V permit programs based solely on their emissions of GHGs. </a:t>
            </a:r>
          </a:p>
          <a:p>
            <a:pPr marL="285750" indent="-228600" eaLnBrk="1" fontAlgn="auto" hangingPunct="1">
              <a:lnSpc>
                <a:spcPct val="90000"/>
              </a:lnSpc>
              <a:spcBef>
                <a:spcPts val="500"/>
              </a:spcBef>
              <a:spcAft>
                <a:spcPts val="0"/>
              </a:spcAft>
              <a:buClrTx/>
              <a:buSzTx/>
              <a:buFont typeface="Arial" panose="020B0604020202020204" pitchFamily="34" charset="0"/>
              <a:buChar char="•"/>
              <a:defRPr/>
            </a:pPr>
            <a:r>
              <a:rPr kumimoji="0" lang="en-US" sz="2800" b="0" i="0" u="none" strike="noStrike" kern="1200" cap="none" spc="0" normalizeH="0" baseline="0" noProof="0">
                <a:ln>
                  <a:noFill/>
                </a:ln>
                <a:effectLst/>
                <a:uLnTx/>
                <a:uFillTx/>
                <a:latin typeface="Times New Roman" panose="02020603050405020304" pitchFamily="18" charset="0"/>
                <a:ea typeface="Times New Roman" panose="02020603050405020304" pitchFamily="18" charset="0"/>
                <a:cs typeface="+mn-cs"/>
              </a:rPr>
              <a:t>However, if a source triggers the PSD program for other pollutants, it can be required to comply with BACT for GHGs. </a:t>
            </a:r>
            <a:r>
              <a:rPr kumimoji="0" lang="en-US" sz="2800" b="0" i="1" u="none" strike="noStrike" kern="1200" cap="none" spc="0" normalizeH="0" baseline="0" noProof="0">
                <a:ln>
                  <a:noFill/>
                </a:ln>
                <a:effectLst/>
                <a:uLnTx/>
                <a:uFillTx/>
                <a:latin typeface="Times New Roman" panose="02020603050405020304" pitchFamily="18" charset="0"/>
                <a:ea typeface="Times New Roman" panose="02020603050405020304" pitchFamily="18" charset="0"/>
                <a:cs typeface="+mn-cs"/>
              </a:rPr>
              <a:t>Utility Air Regulatory Group v. EPA</a:t>
            </a:r>
            <a:r>
              <a:rPr kumimoji="0" lang="en-US" sz="2800" b="0" i="0" u="none" strike="noStrike" kern="1200" cap="none" spc="0" normalizeH="0" baseline="0" noProof="0">
                <a:ln>
                  <a:noFill/>
                </a:ln>
                <a:effectLst/>
                <a:uLnTx/>
                <a:uFillTx/>
                <a:latin typeface="Times New Roman" panose="02020603050405020304" pitchFamily="18" charset="0"/>
                <a:ea typeface="Times New Roman" panose="02020603050405020304" pitchFamily="18" charset="0"/>
                <a:cs typeface="+mn-cs"/>
              </a:rPr>
              <a:t>, 134 S. Ct. 2427 (2014).</a:t>
            </a:r>
          </a:p>
          <a:p>
            <a:pPr marL="285750" indent="-228600" eaLnBrk="1" fontAlgn="auto" hangingPunct="1">
              <a:lnSpc>
                <a:spcPct val="90000"/>
              </a:lnSpc>
              <a:spcBef>
                <a:spcPts val="500"/>
              </a:spcBef>
              <a:spcAft>
                <a:spcPts val="0"/>
              </a:spcAft>
              <a:buClrTx/>
              <a:buSzTx/>
              <a:buFont typeface="Arial" panose="020B0604020202020204" pitchFamily="34" charset="0"/>
              <a:buChar char="•"/>
              <a:defRPr/>
            </a:pPr>
            <a:r>
              <a:rPr lang="en-US" sz="2800" kern="1200">
                <a:effectLst/>
                <a:latin typeface="Times New Roman" panose="02020603050405020304" pitchFamily="18" charset="0"/>
                <a:ea typeface="Times New Roman" panose="02020603050405020304" pitchFamily="18" charset="0"/>
              </a:rPr>
              <a:t>These are often referred to as “anyway sources”.</a:t>
            </a:r>
            <a:endParaRPr kumimoji="0" lang="en-US" sz="2800" b="0" i="0" u="none" strike="noStrike" kern="1200" cap="none" spc="0" normalizeH="0" baseline="0" noProof="0">
              <a:ln>
                <a:noFill/>
              </a:ln>
              <a:effectLst/>
              <a:uLnTx/>
              <a:uFillTx/>
              <a:latin typeface="Times New Roman" panose="02020603050405020304" pitchFamily="18" charset="0"/>
              <a:ea typeface="Times New Roman" panose="02020603050405020304" pitchFamily="18" charset="0"/>
              <a:cs typeface="+mn-cs"/>
            </a:endParaRPr>
          </a:p>
          <a:p>
            <a:endParaRPr lang="en-US"/>
          </a:p>
        </p:txBody>
      </p:sp>
      <p:sp>
        <p:nvSpPr>
          <p:cNvPr id="4" name="Slide Number Placeholder 3">
            <a:extLst>
              <a:ext uri="{FF2B5EF4-FFF2-40B4-BE49-F238E27FC236}">
                <a16:creationId xmlns:a16="http://schemas.microsoft.com/office/drawing/2014/main" id="{B27F447D-94F2-4507-9EE9-77136905AAAC}"/>
              </a:ext>
            </a:extLst>
          </p:cNvPr>
          <p:cNvSpPr>
            <a:spLocks noGrp="1"/>
          </p:cNvSpPr>
          <p:nvPr>
            <p:ph type="sldNum" sz="quarter" idx="12"/>
          </p:nvPr>
        </p:nvSpPr>
        <p:spPr/>
        <p:txBody>
          <a:bodyPr/>
          <a:lstStyle/>
          <a:p>
            <a:fld id="{1F333893-AED4-4285-99FE-66EF6CDDAB4C}" type="slidenum">
              <a:rPr lang="en-US" altLang="en-US"/>
              <a:pPr/>
              <a:t>391</a:t>
            </a:fld>
            <a:endParaRPr lang="en-US"/>
          </a:p>
        </p:txBody>
      </p:sp>
    </p:spTree>
    <p:extLst>
      <p:ext uri="{BB962C8B-B14F-4D97-AF65-F5344CB8AC3E}">
        <p14:creationId xmlns:p14="http://schemas.microsoft.com/office/powerpoint/2010/main" val="2968303166"/>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88482" name="Footer Placeholder 1">
            <a:extLst>
              <a:ext uri="{FF2B5EF4-FFF2-40B4-BE49-F238E27FC236}">
                <a16:creationId xmlns:a16="http://schemas.microsoft.com/office/drawing/2014/main" id="{3C0B75F8-93F0-4EF9-A4E8-4BC5299C1F66}"/>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04483" name="Title 1">
            <a:extLst>
              <a:ext uri="{FF2B5EF4-FFF2-40B4-BE49-F238E27FC236}">
                <a16:creationId xmlns:a16="http://schemas.microsoft.com/office/drawing/2014/main" id="{78AFD1CC-F864-4B6D-A285-7333440548CE}"/>
              </a:ext>
            </a:extLst>
          </p:cNvPr>
          <p:cNvSpPr>
            <a:spLocks noGrp="1"/>
          </p:cNvSpPr>
          <p:nvPr>
            <p:ph type="title" idx="4294967295"/>
          </p:nvPr>
        </p:nvSpPr>
        <p:spPr>
          <a:xfrm>
            <a:off x="0" y="274638"/>
            <a:ext cx="8991600" cy="874712"/>
          </a:xfrm>
        </p:spPr>
        <p:txBody>
          <a:bodyPr anchor="b" anchorCtr="0"/>
          <a:lstStyle/>
          <a:p>
            <a:pPr eaLnBrk="1" hangingPunct="1">
              <a:defRPr/>
            </a:pPr>
            <a:br>
              <a:rPr lang="en-US" altLang="en-US" sz="4000">
                <a:solidFill>
                  <a:srgbClr val="FF3399"/>
                </a:solidFill>
              </a:rPr>
            </a:br>
            <a:r>
              <a:rPr lang="en-US" altLang="en-US" sz="4000" b="1"/>
              <a:t>Applicability (Cont’d) </a:t>
            </a:r>
          </a:p>
        </p:txBody>
      </p:sp>
      <p:sp>
        <p:nvSpPr>
          <p:cNvPr id="404484" name="Content Placeholder 2">
            <a:extLst>
              <a:ext uri="{FF2B5EF4-FFF2-40B4-BE49-F238E27FC236}">
                <a16:creationId xmlns:a16="http://schemas.microsoft.com/office/drawing/2014/main" id="{C135ABAD-4BD1-4CEC-83F0-74A9D8E51304}"/>
              </a:ext>
            </a:extLst>
          </p:cNvPr>
          <p:cNvSpPr>
            <a:spLocks noGrp="1"/>
          </p:cNvSpPr>
          <p:nvPr>
            <p:ph idx="4294967295"/>
          </p:nvPr>
        </p:nvSpPr>
        <p:spPr>
          <a:xfrm>
            <a:off x="383313" y="1466850"/>
            <a:ext cx="5029200" cy="5238750"/>
          </a:xfrm>
        </p:spPr>
        <p:txBody>
          <a:bodyPr/>
          <a:lstStyle/>
          <a:p>
            <a:pPr marL="0" indent="0" eaLnBrk="1" hangingPunct="1">
              <a:buNone/>
              <a:defRPr/>
            </a:pPr>
            <a:r>
              <a:rPr lang="en-US" altLang="en-US"/>
              <a:t>Exempt source categories</a:t>
            </a:r>
          </a:p>
          <a:p>
            <a:pPr lvl="1" eaLnBrk="1" hangingPunct="1">
              <a:buFont typeface="Arial" pitchFamily="34" charset="0"/>
              <a:buNone/>
              <a:defRPr/>
            </a:pPr>
            <a:endParaRPr lang="en-US" altLang="en-US" sz="1200"/>
          </a:p>
          <a:p>
            <a:pPr eaLnBrk="1" hangingPunct="1">
              <a:defRPr/>
            </a:pPr>
            <a:r>
              <a:rPr lang="en-US" altLang="en-US" sz="2400"/>
              <a:t>40 CFR 60 subpart AAA, NSPS for New Residential Wood Heaters</a:t>
            </a:r>
          </a:p>
          <a:p>
            <a:pPr eaLnBrk="1" hangingPunct="1">
              <a:defRPr/>
            </a:pPr>
            <a:r>
              <a:rPr lang="en-US" altLang="en-US" sz="2400"/>
              <a:t>40 CFR 61.145,  Asbestos Reno/Demo NESHAP</a:t>
            </a:r>
          </a:p>
          <a:p>
            <a:pPr eaLnBrk="1" hangingPunct="1">
              <a:defRPr/>
            </a:pPr>
            <a:r>
              <a:rPr lang="en-US" altLang="en-US" sz="2400"/>
              <a:t>Subsequently added exemptions:</a:t>
            </a:r>
          </a:p>
          <a:p>
            <a:pPr lvl="1" eaLnBrk="1" hangingPunct="1">
              <a:defRPr/>
            </a:pPr>
            <a:r>
              <a:rPr lang="en-US" altLang="en-US" sz="2400"/>
              <a:t>Non-major sources not otherwise required to obtain a Part 70 permit (state discretion)</a:t>
            </a:r>
          </a:p>
          <a:p>
            <a:pPr lvl="1" eaLnBrk="1" hangingPunct="1">
              <a:defRPr/>
            </a:pPr>
            <a:endParaRPr lang="en-US" altLang="en-US">
              <a:solidFill>
                <a:srgbClr val="FF3399"/>
              </a:solidFill>
            </a:endParaRPr>
          </a:p>
          <a:p>
            <a:pPr lvl="1" eaLnBrk="1" hangingPunct="1">
              <a:defRPr/>
            </a:pPr>
            <a:endParaRPr lang="en-US" altLang="en-US">
              <a:solidFill>
                <a:srgbClr val="FF3399"/>
              </a:solidFill>
            </a:endParaRPr>
          </a:p>
        </p:txBody>
      </p:sp>
      <p:pic>
        <p:nvPicPr>
          <p:cNvPr id="788485" name="Picture 2">
            <a:extLst>
              <a:ext uri="{FF2B5EF4-FFF2-40B4-BE49-F238E27FC236}">
                <a16:creationId xmlns:a16="http://schemas.microsoft.com/office/drawing/2014/main" id="{D876C5A3-DA1D-47D6-BFF7-0168E2DC90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486" name="Slide Number Placeholder 1">
            <a:extLst>
              <a:ext uri="{FF2B5EF4-FFF2-40B4-BE49-F238E27FC236}">
                <a16:creationId xmlns:a16="http://schemas.microsoft.com/office/drawing/2014/main" id="{9C138CBB-BB2E-4548-8804-7785B46B9F7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65A7AB6-A0AB-499A-BF0D-7E25BA3591A1}" type="slidenum">
              <a:rPr lang="en-US" altLang="en-US" sz="1200">
                <a:solidFill>
                  <a:schemeClr val="bg2"/>
                </a:solidFill>
                <a:effectLst/>
              </a:rPr>
              <a:pPr algn="ctr" eaLnBrk="0" hangingPunct="0">
                <a:spcBef>
                  <a:spcPct val="0"/>
                </a:spcBef>
                <a:buClrTx/>
                <a:buSzTx/>
                <a:buFontTx/>
                <a:buNone/>
              </a:pPr>
              <a:t>392</a:t>
            </a:fld>
            <a:endParaRPr lang="en-US" altLang="en-US" sz="1200">
              <a:solidFill>
                <a:schemeClr val="bg2"/>
              </a:solidFill>
              <a:effectLst/>
            </a:endParaRPr>
          </a:p>
        </p:txBody>
      </p:sp>
      <p:pic>
        <p:nvPicPr>
          <p:cNvPr id="3" name="Picture 2">
            <a:extLst>
              <a:ext uri="{FF2B5EF4-FFF2-40B4-BE49-F238E27FC236}">
                <a16:creationId xmlns:a16="http://schemas.microsoft.com/office/drawing/2014/main" id="{255130E0-5DCD-496D-8AB7-37EEBB50D77A}"/>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4816941" y="2865120"/>
            <a:ext cx="3822583" cy="1597720"/>
          </a:xfrm>
          <a:prstGeom prst="rect">
            <a:avLst/>
          </a:prstGeom>
        </p:spPr>
      </p:pic>
    </p:spTree>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05506" name="Title 1">
            <a:extLst>
              <a:ext uri="{FF2B5EF4-FFF2-40B4-BE49-F238E27FC236}">
                <a16:creationId xmlns:a16="http://schemas.microsoft.com/office/drawing/2014/main" id="{5ABB56F6-7C92-42B7-B4DD-FB7DCC2664E0}"/>
              </a:ext>
            </a:extLst>
          </p:cNvPr>
          <p:cNvSpPr>
            <a:spLocks noGrp="1"/>
          </p:cNvSpPr>
          <p:nvPr>
            <p:ph type="title" idx="4294967295"/>
          </p:nvPr>
        </p:nvSpPr>
        <p:spPr>
          <a:xfrm>
            <a:off x="457200" y="277813"/>
            <a:ext cx="8229600" cy="865187"/>
          </a:xfrm>
        </p:spPr>
        <p:txBody>
          <a:bodyPr anchor="b" anchorCtr="0"/>
          <a:lstStyle/>
          <a:p>
            <a:pPr eaLnBrk="1" hangingPunct="1">
              <a:defRPr/>
            </a:pPr>
            <a:r>
              <a:rPr lang="en-US" altLang="en-US" sz="4000" b="1"/>
              <a:t>Major Source</a:t>
            </a:r>
          </a:p>
        </p:txBody>
      </p:sp>
      <p:sp>
        <p:nvSpPr>
          <p:cNvPr id="405507" name="Content Placeholder 2">
            <a:extLst>
              <a:ext uri="{FF2B5EF4-FFF2-40B4-BE49-F238E27FC236}">
                <a16:creationId xmlns:a16="http://schemas.microsoft.com/office/drawing/2014/main" id="{77B26971-325E-4CCD-9726-0C239BE673C8}"/>
              </a:ext>
            </a:extLst>
          </p:cNvPr>
          <p:cNvSpPr>
            <a:spLocks noGrp="1"/>
          </p:cNvSpPr>
          <p:nvPr>
            <p:ph idx="4294967295"/>
          </p:nvPr>
        </p:nvSpPr>
        <p:spPr/>
        <p:txBody>
          <a:bodyPr/>
          <a:lstStyle/>
          <a:p>
            <a:pPr eaLnBrk="1" hangingPunct="1">
              <a:defRPr/>
            </a:pPr>
            <a:r>
              <a:rPr lang="en-US" altLang="en-US"/>
              <a:t>A more thorough discussion about the definition of “major source” is presented in Lesson 3</a:t>
            </a:r>
          </a:p>
          <a:p>
            <a:pPr eaLnBrk="1" hangingPunct="1">
              <a:defRPr/>
            </a:pPr>
            <a:endParaRPr lang="en-US" altLang="en-US"/>
          </a:p>
        </p:txBody>
      </p:sp>
      <p:sp>
        <p:nvSpPr>
          <p:cNvPr id="790532" name="Footer Placeholder 3">
            <a:extLst>
              <a:ext uri="{FF2B5EF4-FFF2-40B4-BE49-F238E27FC236}">
                <a16:creationId xmlns:a16="http://schemas.microsoft.com/office/drawing/2014/main" id="{05D9616B-F653-4A5F-8DDF-0BCD6921DA48}"/>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90533" name="Picture 2">
            <a:extLst>
              <a:ext uri="{FF2B5EF4-FFF2-40B4-BE49-F238E27FC236}">
                <a16:creationId xmlns:a16="http://schemas.microsoft.com/office/drawing/2014/main" id="{AF093D68-66F7-4654-A592-A40C8F70DA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0534" name="Slide Number Placeholder 1">
            <a:extLst>
              <a:ext uri="{FF2B5EF4-FFF2-40B4-BE49-F238E27FC236}">
                <a16:creationId xmlns:a16="http://schemas.microsoft.com/office/drawing/2014/main" id="{B9A4A62D-41A7-4209-866F-509476BD5A9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98728B5-25DC-4151-926B-2AC10467C5CF}" type="slidenum">
              <a:rPr lang="en-US" altLang="en-US" sz="1200">
                <a:solidFill>
                  <a:schemeClr val="bg2"/>
                </a:solidFill>
                <a:effectLst/>
              </a:rPr>
              <a:pPr algn="ctr" eaLnBrk="0" hangingPunct="0">
                <a:spcBef>
                  <a:spcPct val="0"/>
                </a:spcBef>
                <a:buClrTx/>
                <a:buSzTx/>
                <a:buFontTx/>
                <a:buNone/>
              </a:pPr>
              <a:t>393</a:t>
            </a:fld>
            <a:endParaRPr lang="en-US" altLang="en-US" sz="1200">
              <a:solidFill>
                <a:schemeClr val="bg2"/>
              </a:solidFill>
              <a:effectLst/>
            </a:endParaRPr>
          </a:p>
        </p:txBody>
      </p:sp>
    </p:spTree>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06530" name="Title 1">
            <a:extLst>
              <a:ext uri="{FF2B5EF4-FFF2-40B4-BE49-F238E27FC236}">
                <a16:creationId xmlns:a16="http://schemas.microsoft.com/office/drawing/2014/main" id="{B444CCF6-7CC5-45F0-BC49-F67576F9396E}"/>
              </a:ext>
            </a:extLst>
          </p:cNvPr>
          <p:cNvSpPr>
            <a:spLocks noGrp="1"/>
          </p:cNvSpPr>
          <p:nvPr>
            <p:ph type="title" idx="4294967295"/>
          </p:nvPr>
        </p:nvSpPr>
        <p:spPr>
          <a:xfrm>
            <a:off x="457200" y="277814"/>
            <a:ext cx="8229600" cy="1008062"/>
          </a:xfrm>
        </p:spPr>
        <p:txBody>
          <a:bodyPr anchor="b" anchorCtr="0"/>
          <a:lstStyle/>
          <a:p>
            <a:pPr eaLnBrk="1" hangingPunct="1">
              <a:defRPr/>
            </a:pPr>
            <a:r>
              <a:rPr lang="en-US" altLang="en-US" sz="4000" b="1"/>
              <a:t>Fugitive Emissions</a:t>
            </a:r>
          </a:p>
        </p:txBody>
      </p:sp>
      <p:sp>
        <p:nvSpPr>
          <p:cNvPr id="406531" name="Content Placeholder 2">
            <a:extLst>
              <a:ext uri="{FF2B5EF4-FFF2-40B4-BE49-F238E27FC236}">
                <a16:creationId xmlns:a16="http://schemas.microsoft.com/office/drawing/2014/main" id="{F6A919C6-7115-45D3-9178-DCEDAB768405}"/>
              </a:ext>
            </a:extLst>
          </p:cNvPr>
          <p:cNvSpPr>
            <a:spLocks noGrp="1"/>
          </p:cNvSpPr>
          <p:nvPr>
            <p:ph idx="4294967295"/>
          </p:nvPr>
        </p:nvSpPr>
        <p:spPr/>
        <p:txBody>
          <a:bodyPr/>
          <a:lstStyle/>
          <a:p>
            <a:pPr eaLnBrk="1" hangingPunct="1">
              <a:defRPr/>
            </a:pPr>
            <a:r>
              <a:rPr lang="en-US" altLang="en-US"/>
              <a:t>To be included in PTE calculation when base program (</a:t>
            </a:r>
            <a:r>
              <a:rPr lang="en-US" altLang="en-US" i="1"/>
              <a:t>i.e.</a:t>
            </a:r>
            <a:r>
              <a:rPr lang="en-US" altLang="en-US"/>
              <a:t>, MACT, certain PSD &amp; NSR) so require inclusion</a:t>
            </a:r>
          </a:p>
          <a:p>
            <a:pPr eaLnBrk="1" hangingPunct="1">
              <a:defRPr/>
            </a:pPr>
            <a:r>
              <a:rPr lang="en-US" altLang="en-US"/>
              <a:t>Definition of fugitive seems straightforward</a:t>
            </a:r>
          </a:p>
          <a:p>
            <a:pPr eaLnBrk="1" hangingPunct="1">
              <a:defRPr/>
            </a:pPr>
            <a:r>
              <a:rPr lang="en-US" altLang="en-US"/>
              <a:t>Interpretation and application of definition may be challenging</a:t>
            </a:r>
          </a:p>
        </p:txBody>
      </p:sp>
      <p:sp>
        <p:nvSpPr>
          <p:cNvPr id="792580" name="Footer Placeholder 3">
            <a:extLst>
              <a:ext uri="{FF2B5EF4-FFF2-40B4-BE49-F238E27FC236}">
                <a16:creationId xmlns:a16="http://schemas.microsoft.com/office/drawing/2014/main" id="{6286D6D4-718F-4E1F-864F-5C9DBA5BD067}"/>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92581" name="Picture 2">
            <a:extLst>
              <a:ext uri="{FF2B5EF4-FFF2-40B4-BE49-F238E27FC236}">
                <a16:creationId xmlns:a16="http://schemas.microsoft.com/office/drawing/2014/main" id="{9669A90C-A9F3-4C27-A0A2-0DA925BA61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2582" name="Slide Number Placeholder 1">
            <a:extLst>
              <a:ext uri="{FF2B5EF4-FFF2-40B4-BE49-F238E27FC236}">
                <a16:creationId xmlns:a16="http://schemas.microsoft.com/office/drawing/2014/main" id="{2BD3D715-0A72-4CD8-A9F3-D780EDE4B66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EEE59EA-D595-44A4-B7CF-C91B56A35C80}" type="slidenum">
              <a:rPr lang="en-US" altLang="en-US" sz="1200">
                <a:solidFill>
                  <a:schemeClr val="bg2"/>
                </a:solidFill>
                <a:effectLst/>
              </a:rPr>
              <a:pPr algn="ctr" eaLnBrk="0" hangingPunct="0">
                <a:spcBef>
                  <a:spcPct val="0"/>
                </a:spcBef>
                <a:buClrTx/>
                <a:buSzTx/>
                <a:buFontTx/>
                <a:buNone/>
              </a:pPr>
              <a:t>394</a:t>
            </a:fld>
            <a:endParaRPr lang="en-US" altLang="en-US" sz="1200">
              <a:solidFill>
                <a:schemeClr val="bg2"/>
              </a:solidFill>
              <a:effectLst/>
            </a:endParaRPr>
          </a:p>
        </p:txBody>
      </p:sp>
    </p:spTree>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07554" name="Title 1">
            <a:extLst>
              <a:ext uri="{FF2B5EF4-FFF2-40B4-BE49-F238E27FC236}">
                <a16:creationId xmlns:a16="http://schemas.microsoft.com/office/drawing/2014/main" id="{93A962F6-B10E-4E6F-8668-17CAC757A982}"/>
              </a:ext>
            </a:extLst>
          </p:cNvPr>
          <p:cNvSpPr>
            <a:spLocks noGrp="1"/>
          </p:cNvSpPr>
          <p:nvPr>
            <p:ph type="title"/>
          </p:nvPr>
        </p:nvSpPr>
        <p:spPr/>
        <p:txBody>
          <a:bodyPr anchor="b" anchorCtr="0"/>
          <a:lstStyle/>
          <a:p>
            <a:pPr eaLnBrk="1" hangingPunct="1">
              <a:defRPr/>
            </a:pPr>
            <a:r>
              <a:rPr lang="en-US" altLang="en-US" sz="4000" b="1"/>
              <a:t>Synthetic Minor</a:t>
            </a:r>
          </a:p>
        </p:txBody>
      </p:sp>
      <p:sp>
        <p:nvSpPr>
          <p:cNvPr id="407555" name="Content Placeholder 2">
            <a:extLst>
              <a:ext uri="{FF2B5EF4-FFF2-40B4-BE49-F238E27FC236}">
                <a16:creationId xmlns:a16="http://schemas.microsoft.com/office/drawing/2014/main" id="{BBADCFAE-631B-421E-B18E-1F0DBF1BD233}"/>
              </a:ext>
            </a:extLst>
          </p:cNvPr>
          <p:cNvSpPr>
            <a:spLocks noGrp="1"/>
          </p:cNvSpPr>
          <p:nvPr>
            <p:ph sz="half" idx="1"/>
          </p:nvPr>
        </p:nvSpPr>
        <p:spPr/>
        <p:txBody>
          <a:bodyPr/>
          <a:lstStyle/>
          <a:p>
            <a:pPr eaLnBrk="1" hangingPunct="1">
              <a:defRPr/>
            </a:pPr>
            <a:r>
              <a:rPr lang="en-US" altLang="en-US"/>
              <a:t>Source can avoid Title V requirements under certain conditions</a:t>
            </a:r>
          </a:p>
          <a:p>
            <a:pPr eaLnBrk="1" hangingPunct="1">
              <a:defRPr/>
            </a:pPr>
            <a:r>
              <a:rPr lang="en-US" altLang="en-US"/>
              <a:t>Maintain an emission level below applicability thresholds</a:t>
            </a:r>
          </a:p>
          <a:p>
            <a:pPr eaLnBrk="1" hangingPunct="1">
              <a:buFont typeface="Wingdings" panose="05000000000000000000" pitchFamily="2" charset="2"/>
              <a:buNone/>
              <a:defRPr/>
            </a:pPr>
            <a:endParaRPr lang="en-US" altLang="en-US"/>
          </a:p>
        </p:txBody>
      </p:sp>
      <p:sp>
        <p:nvSpPr>
          <p:cNvPr id="794630" name="Slide Number Placeholder 1">
            <a:extLst>
              <a:ext uri="{FF2B5EF4-FFF2-40B4-BE49-F238E27FC236}">
                <a16:creationId xmlns:a16="http://schemas.microsoft.com/office/drawing/2014/main" id="{076F0A53-B679-4E6D-8019-D8D4123E4B3F}"/>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23D89B5-8CBD-420A-8BE0-C7EE18A69921}" type="slidenum">
              <a:rPr lang="en-US" altLang="en-US" sz="1200">
                <a:solidFill>
                  <a:schemeClr val="bg2"/>
                </a:solidFill>
                <a:effectLst/>
              </a:rPr>
              <a:pPr algn="ctr" eaLnBrk="0" hangingPunct="0">
                <a:spcBef>
                  <a:spcPct val="0"/>
                </a:spcBef>
                <a:buClrTx/>
                <a:buSzTx/>
                <a:buFontTx/>
                <a:buNone/>
              </a:pPr>
              <a:t>395</a:t>
            </a:fld>
            <a:endParaRPr lang="en-US" altLang="en-US" sz="1200">
              <a:solidFill>
                <a:schemeClr val="bg2"/>
              </a:solidFill>
              <a:effectLst/>
            </a:endParaRPr>
          </a:p>
        </p:txBody>
      </p:sp>
      <p:sp>
        <p:nvSpPr>
          <p:cNvPr id="794628" name="Footer Placeholder 3">
            <a:extLst>
              <a:ext uri="{FF2B5EF4-FFF2-40B4-BE49-F238E27FC236}">
                <a16:creationId xmlns:a16="http://schemas.microsoft.com/office/drawing/2014/main" id="{A8DE6B57-F9FE-4C32-8BDD-EA5E1B3BE2F2}"/>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94629" name="Picture 2">
            <a:extLst>
              <a:ext uri="{FF2B5EF4-FFF2-40B4-BE49-F238E27FC236}">
                <a16:creationId xmlns:a16="http://schemas.microsoft.com/office/drawing/2014/main" id="{052473BC-205A-450B-8273-B0F2B48714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B8E3F43F-747D-4039-A761-764AC8CDBB93}"/>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4648202" y="2017655"/>
            <a:ext cx="4061699" cy="2707799"/>
          </a:xfrm>
          <a:prstGeom prst="rect">
            <a:avLst/>
          </a:prstGeom>
        </p:spPr>
      </p:pic>
    </p:spTree>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08578" name="Title 1">
            <a:extLst>
              <a:ext uri="{FF2B5EF4-FFF2-40B4-BE49-F238E27FC236}">
                <a16:creationId xmlns:a16="http://schemas.microsoft.com/office/drawing/2014/main" id="{43E90FAE-B11C-41E0-BB21-A32249F7BBB8}"/>
              </a:ext>
            </a:extLst>
          </p:cNvPr>
          <p:cNvSpPr>
            <a:spLocks noGrp="1"/>
          </p:cNvSpPr>
          <p:nvPr>
            <p:ph type="title" idx="4294967295"/>
          </p:nvPr>
        </p:nvSpPr>
        <p:spPr>
          <a:xfrm>
            <a:off x="457200" y="277814"/>
            <a:ext cx="8229600" cy="1008062"/>
          </a:xfrm>
        </p:spPr>
        <p:txBody>
          <a:bodyPr anchor="b" anchorCtr="0"/>
          <a:lstStyle/>
          <a:p>
            <a:pPr eaLnBrk="1" hangingPunct="1">
              <a:defRPr/>
            </a:pPr>
            <a:r>
              <a:rPr lang="en-US" altLang="en-US" sz="4000" b="1"/>
              <a:t>Synthetic Minor (Cont’d)</a:t>
            </a:r>
          </a:p>
        </p:txBody>
      </p:sp>
      <p:sp>
        <p:nvSpPr>
          <p:cNvPr id="408579" name="Content Placeholder 2">
            <a:extLst>
              <a:ext uri="{FF2B5EF4-FFF2-40B4-BE49-F238E27FC236}">
                <a16:creationId xmlns:a16="http://schemas.microsoft.com/office/drawing/2014/main" id="{7E037840-CB6A-4501-9B8A-CECB8B3D41AF}"/>
              </a:ext>
            </a:extLst>
          </p:cNvPr>
          <p:cNvSpPr>
            <a:spLocks noGrp="1"/>
          </p:cNvSpPr>
          <p:nvPr>
            <p:ph idx="4294967295"/>
          </p:nvPr>
        </p:nvSpPr>
        <p:spPr/>
        <p:txBody>
          <a:bodyPr/>
          <a:lstStyle/>
          <a:p>
            <a:pPr eaLnBrk="1" hangingPunct="1">
              <a:defRPr/>
            </a:pPr>
            <a:r>
              <a:rPr lang="en-US" altLang="en-US"/>
              <a:t>Emission levels must be</a:t>
            </a:r>
          </a:p>
          <a:p>
            <a:pPr lvl="1" eaLnBrk="1" hangingPunct="1">
              <a:defRPr/>
            </a:pPr>
            <a:r>
              <a:rPr lang="en-US" altLang="en-US"/>
              <a:t>Reflected in a formal permit issued by the agency</a:t>
            </a:r>
          </a:p>
          <a:p>
            <a:pPr lvl="1" eaLnBrk="1" hangingPunct="1">
              <a:defRPr/>
            </a:pPr>
            <a:r>
              <a:rPr lang="en-US" altLang="en-US"/>
              <a:t>Enforceable (federally and practically enforceable)</a:t>
            </a:r>
          </a:p>
          <a:p>
            <a:pPr lvl="1" eaLnBrk="1" hangingPunct="1">
              <a:defRPr/>
            </a:pPr>
            <a:r>
              <a:rPr lang="en-US" altLang="en-US"/>
              <a:t>Federally Enforceable State Operating Permit (FESOP) and Minor NSR Permit</a:t>
            </a:r>
          </a:p>
          <a:p>
            <a:pPr eaLnBrk="1" hangingPunct="1">
              <a:defRPr/>
            </a:pPr>
            <a:endParaRPr lang="en-US" altLang="en-US"/>
          </a:p>
        </p:txBody>
      </p:sp>
      <p:sp>
        <p:nvSpPr>
          <p:cNvPr id="796676" name="Footer Placeholder 3">
            <a:extLst>
              <a:ext uri="{FF2B5EF4-FFF2-40B4-BE49-F238E27FC236}">
                <a16:creationId xmlns:a16="http://schemas.microsoft.com/office/drawing/2014/main" id="{12C5A0ED-DD80-4920-8317-0314AF905592}"/>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796677" name="Picture 2">
            <a:extLst>
              <a:ext uri="{FF2B5EF4-FFF2-40B4-BE49-F238E27FC236}">
                <a16:creationId xmlns:a16="http://schemas.microsoft.com/office/drawing/2014/main" id="{5E42515D-B1E5-495F-81E1-24CDF6404E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6678" name="Slide Number Placeholder 1">
            <a:extLst>
              <a:ext uri="{FF2B5EF4-FFF2-40B4-BE49-F238E27FC236}">
                <a16:creationId xmlns:a16="http://schemas.microsoft.com/office/drawing/2014/main" id="{B510C730-6555-43E7-A60E-83CB11C27DE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C27E857-7093-4892-8125-5BFB0730E431}" type="slidenum">
              <a:rPr lang="en-US" altLang="en-US" sz="1200">
                <a:solidFill>
                  <a:schemeClr val="bg2"/>
                </a:solidFill>
                <a:effectLst/>
              </a:rPr>
              <a:pPr algn="ctr" eaLnBrk="0" hangingPunct="0">
                <a:spcBef>
                  <a:spcPct val="0"/>
                </a:spcBef>
                <a:buClrTx/>
                <a:buSzTx/>
                <a:buFontTx/>
                <a:buNone/>
              </a:pPr>
              <a:t>396</a:t>
            </a:fld>
            <a:endParaRPr lang="en-US" altLang="en-US" sz="1200">
              <a:solidFill>
                <a:schemeClr val="bg2"/>
              </a:solidFill>
              <a:effectLst/>
            </a:endParaRPr>
          </a:p>
        </p:txBody>
      </p:sp>
    </p:spTree>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98722" name="Footer Placeholder 1">
            <a:extLst>
              <a:ext uri="{FF2B5EF4-FFF2-40B4-BE49-F238E27FC236}">
                <a16:creationId xmlns:a16="http://schemas.microsoft.com/office/drawing/2014/main" id="{4093FF73-17A1-4FD4-9F7E-D01E11E132F4}"/>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09603" name="Title 1">
            <a:extLst>
              <a:ext uri="{FF2B5EF4-FFF2-40B4-BE49-F238E27FC236}">
                <a16:creationId xmlns:a16="http://schemas.microsoft.com/office/drawing/2014/main" id="{B29A5FA2-27E9-49AA-9D0B-62CBFB2975DB}"/>
              </a:ext>
            </a:extLst>
          </p:cNvPr>
          <p:cNvSpPr>
            <a:spLocks noGrp="1"/>
          </p:cNvSpPr>
          <p:nvPr>
            <p:ph type="title" idx="4294967295"/>
          </p:nvPr>
        </p:nvSpPr>
        <p:spPr>
          <a:xfrm>
            <a:off x="228600" y="542925"/>
            <a:ext cx="8915400" cy="1143000"/>
          </a:xfrm>
        </p:spPr>
        <p:txBody>
          <a:bodyPr anchor="b" anchorCtr="0"/>
          <a:lstStyle/>
          <a:p>
            <a:pPr eaLnBrk="1" hangingPunct="1">
              <a:defRPr/>
            </a:pPr>
            <a:br>
              <a:rPr lang="en-US" altLang="en-US" sz="3600" u="sng"/>
            </a:br>
            <a:r>
              <a:rPr lang="en-US" altLang="en-US" sz="5400" b="1"/>
              <a:t>Title V Permits</a:t>
            </a:r>
          </a:p>
        </p:txBody>
      </p:sp>
      <p:sp>
        <p:nvSpPr>
          <p:cNvPr id="409604" name="Content Placeholder 2">
            <a:extLst>
              <a:ext uri="{FF2B5EF4-FFF2-40B4-BE49-F238E27FC236}">
                <a16:creationId xmlns:a16="http://schemas.microsoft.com/office/drawing/2014/main" id="{21156A90-450B-45DE-A060-B31D89E25D21}"/>
              </a:ext>
            </a:extLst>
          </p:cNvPr>
          <p:cNvSpPr>
            <a:spLocks noGrp="1"/>
          </p:cNvSpPr>
          <p:nvPr>
            <p:ph idx="4294967295"/>
          </p:nvPr>
        </p:nvSpPr>
        <p:spPr>
          <a:xfrm>
            <a:off x="228600" y="2133600"/>
            <a:ext cx="5181600" cy="2286000"/>
          </a:xfrm>
        </p:spPr>
        <p:txBody>
          <a:bodyPr/>
          <a:lstStyle/>
          <a:p>
            <a:pPr eaLnBrk="1" hangingPunct="1">
              <a:buFont typeface="Arial" pitchFamily="34" charset="0"/>
              <a:buNone/>
              <a:defRPr/>
            </a:pPr>
            <a:endParaRPr lang="en-US" altLang="en-US"/>
          </a:p>
          <a:p>
            <a:pPr algn="ctr" eaLnBrk="1" hangingPunct="1">
              <a:buFont typeface="Arial" pitchFamily="34" charset="0"/>
              <a:buNone/>
              <a:defRPr/>
            </a:pPr>
            <a:r>
              <a:rPr lang="en-US" altLang="en-US" sz="5400" b="1" u="sng"/>
              <a:t>PERMIT APPLICATION</a:t>
            </a:r>
          </a:p>
        </p:txBody>
      </p:sp>
      <p:pic>
        <p:nvPicPr>
          <p:cNvPr id="798725" name="Picture 2">
            <a:extLst>
              <a:ext uri="{FF2B5EF4-FFF2-40B4-BE49-F238E27FC236}">
                <a16:creationId xmlns:a16="http://schemas.microsoft.com/office/drawing/2014/main" id="{E1F6E962-6ADE-409D-88FD-CEF981CE33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211455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26" name="Slide Number Placeholder 1">
            <a:extLst>
              <a:ext uri="{FF2B5EF4-FFF2-40B4-BE49-F238E27FC236}">
                <a16:creationId xmlns:a16="http://schemas.microsoft.com/office/drawing/2014/main" id="{EFFAC5EA-3284-4758-99EB-8143543B1FB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93244C2-5E27-451A-AB91-18DD8313D468}" type="slidenum">
              <a:rPr lang="en-US" altLang="en-US" sz="1200">
                <a:solidFill>
                  <a:schemeClr val="bg2"/>
                </a:solidFill>
                <a:effectLst/>
              </a:rPr>
              <a:pPr algn="ctr" eaLnBrk="0" hangingPunct="0">
                <a:spcBef>
                  <a:spcPct val="0"/>
                </a:spcBef>
                <a:buClrTx/>
                <a:buSzTx/>
                <a:buFontTx/>
                <a:buNone/>
              </a:pPr>
              <a:t>397</a:t>
            </a:fld>
            <a:endParaRPr lang="en-US" altLang="en-US" sz="1200">
              <a:solidFill>
                <a:schemeClr val="bg2"/>
              </a:solidFill>
              <a:effectLst/>
            </a:endParaRPr>
          </a:p>
        </p:txBody>
      </p:sp>
      <p:pic>
        <p:nvPicPr>
          <p:cNvPr id="5" name="Picture 4">
            <a:extLst>
              <a:ext uri="{FF2B5EF4-FFF2-40B4-BE49-F238E27FC236}">
                <a16:creationId xmlns:a16="http://schemas.microsoft.com/office/drawing/2014/main" id="{40440202-AA01-4EE9-9A15-1B4D70BA374D}"/>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5959602" y="2177986"/>
            <a:ext cx="2557255" cy="3308414"/>
          </a:xfrm>
          <a:prstGeom prst="rect">
            <a:avLst/>
          </a:prstGeom>
        </p:spPr>
      </p:pic>
      <p:sp>
        <p:nvSpPr>
          <p:cNvPr id="6" name="Rectangle 5">
            <a:extLst>
              <a:ext uri="{FF2B5EF4-FFF2-40B4-BE49-F238E27FC236}">
                <a16:creationId xmlns:a16="http://schemas.microsoft.com/office/drawing/2014/main" id="{E8642C85-FC86-4956-8786-30B3A8F3A291}"/>
              </a:ext>
            </a:extLst>
          </p:cNvPr>
          <p:cNvSpPr/>
          <p:nvPr/>
        </p:nvSpPr>
        <p:spPr>
          <a:xfrm>
            <a:off x="6781029" y="2807017"/>
            <a:ext cx="914400" cy="582613"/>
          </a:xfrm>
          <a:prstGeom prst="rect">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3FCA066-A7E6-4820-885B-75E059EF787B}"/>
              </a:ext>
            </a:extLst>
          </p:cNvPr>
          <p:cNvSpPr/>
          <p:nvPr/>
        </p:nvSpPr>
        <p:spPr>
          <a:xfrm>
            <a:off x="6781029" y="4495800"/>
            <a:ext cx="914400" cy="14001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00770" name="Footer Placeholder 3">
            <a:extLst>
              <a:ext uri="{FF2B5EF4-FFF2-40B4-BE49-F238E27FC236}">
                <a16:creationId xmlns:a16="http://schemas.microsoft.com/office/drawing/2014/main" id="{2FA3D59B-A2AF-47B3-979F-04D1557BDFA6}"/>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10627" name="Title 1">
            <a:extLst>
              <a:ext uri="{FF2B5EF4-FFF2-40B4-BE49-F238E27FC236}">
                <a16:creationId xmlns:a16="http://schemas.microsoft.com/office/drawing/2014/main" id="{1E4D5F5E-C017-4787-8648-6BB06E6D78ED}"/>
              </a:ext>
            </a:extLst>
          </p:cNvPr>
          <p:cNvSpPr>
            <a:spLocks noGrp="1"/>
          </p:cNvSpPr>
          <p:nvPr>
            <p:ph type="title" idx="4294967295"/>
          </p:nvPr>
        </p:nvSpPr>
        <p:spPr>
          <a:xfrm>
            <a:off x="304800" y="228600"/>
            <a:ext cx="8610600" cy="958850"/>
          </a:xfrm>
        </p:spPr>
        <p:txBody>
          <a:bodyPr anchor="b" anchorCtr="0"/>
          <a:lstStyle/>
          <a:p>
            <a:pPr eaLnBrk="1" hangingPunct="1">
              <a:defRPr/>
            </a:pPr>
            <a:br>
              <a:rPr lang="en-US" altLang="en-US" sz="4800"/>
            </a:br>
            <a:br>
              <a:rPr lang="en-US" altLang="en-US" sz="4800"/>
            </a:br>
            <a:r>
              <a:rPr lang="en-US" altLang="en-US" sz="4000" b="1"/>
              <a:t>Permit Application </a:t>
            </a:r>
          </a:p>
        </p:txBody>
      </p:sp>
      <p:sp>
        <p:nvSpPr>
          <p:cNvPr id="410628" name="Content Placeholder 2">
            <a:extLst>
              <a:ext uri="{FF2B5EF4-FFF2-40B4-BE49-F238E27FC236}">
                <a16:creationId xmlns:a16="http://schemas.microsoft.com/office/drawing/2014/main" id="{6E817458-2F44-4661-B45F-E602E9AD14F8}"/>
              </a:ext>
            </a:extLst>
          </p:cNvPr>
          <p:cNvSpPr>
            <a:spLocks noGrp="1"/>
          </p:cNvSpPr>
          <p:nvPr>
            <p:ph idx="4294967295"/>
          </p:nvPr>
        </p:nvSpPr>
        <p:spPr>
          <a:xfrm>
            <a:off x="457200" y="1687512"/>
            <a:ext cx="8229600" cy="4754563"/>
          </a:xfrm>
        </p:spPr>
        <p:txBody>
          <a:bodyPr/>
          <a:lstStyle/>
          <a:p>
            <a:pPr marL="0" indent="0" eaLnBrk="1" hangingPunct="1">
              <a:lnSpc>
                <a:spcPct val="90000"/>
              </a:lnSpc>
              <a:buFont typeface="Wingdings" panose="05000000000000000000" pitchFamily="2" charset="2"/>
              <a:buNone/>
              <a:defRPr/>
            </a:pPr>
            <a:r>
              <a:rPr lang="en-US" altLang="en-US"/>
              <a:t>40 CFR 70.5 specifies the minimum requirements for Part 70 applications</a:t>
            </a:r>
          </a:p>
          <a:p>
            <a:pPr lvl="2" eaLnBrk="1" hangingPunct="1">
              <a:lnSpc>
                <a:spcPct val="90000"/>
              </a:lnSpc>
              <a:buFont typeface="Arial" pitchFamily="34" charset="0"/>
              <a:buNone/>
              <a:defRPr/>
            </a:pPr>
            <a:endParaRPr lang="en-US" altLang="en-US" sz="1400" i="1" u="sng"/>
          </a:p>
        </p:txBody>
      </p:sp>
      <p:sp>
        <p:nvSpPr>
          <p:cNvPr id="800773" name="Rectangle 1">
            <a:extLst>
              <a:ext uri="{FF2B5EF4-FFF2-40B4-BE49-F238E27FC236}">
                <a16:creationId xmlns:a16="http://schemas.microsoft.com/office/drawing/2014/main" id="{7AA52573-FE7B-4E1B-B011-24AB6BB3FE30}"/>
              </a:ext>
            </a:extLst>
          </p:cNvPr>
          <p:cNvSpPr>
            <a:spLocks noChangeArrowheads="1"/>
          </p:cNvSpPr>
          <p:nvPr/>
        </p:nvSpPr>
        <p:spPr bwMode="auto">
          <a:xfrm>
            <a:off x="304800" y="2819400"/>
            <a:ext cx="8610600" cy="320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914400" indent="-45720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371600" indent="-4572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lvl="1">
              <a:buClrTx/>
              <a:buSzTx/>
              <a:buFont typeface="Arial" panose="020B0604020202020204" pitchFamily="34" charset="0"/>
              <a:buChar char="•"/>
            </a:pPr>
            <a:r>
              <a:rPr lang="en-US" altLang="en-US" sz="3200"/>
              <a:t>Timely submittal </a:t>
            </a:r>
          </a:p>
          <a:p>
            <a:pPr lvl="1">
              <a:buClrTx/>
              <a:buSzTx/>
              <a:buFont typeface="Arial" panose="020B0604020202020204" pitchFamily="34" charset="0"/>
              <a:buChar char="•"/>
            </a:pPr>
            <a:r>
              <a:rPr lang="en-US" altLang="en-US" sz="3000"/>
              <a:t>Completeness determination</a:t>
            </a:r>
          </a:p>
          <a:p>
            <a:pPr lvl="1" eaLnBrk="1" hangingPunct="1">
              <a:lnSpc>
                <a:spcPct val="80000"/>
              </a:lnSpc>
              <a:buClrTx/>
              <a:buSzTx/>
              <a:buFont typeface="Arial" panose="020B0604020202020204" pitchFamily="34" charset="0"/>
              <a:buChar char="•"/>
            </a:pPr>
            <a:r>
              <a:rPr lang="en-US" altLang="en-US" sz="3000"/>
              <a:t>Application “Shield”</a:t>
            </a:r>
          </a:p>
          <a:p>
            <a:pPr lvl="2" eaLnBrk="1" hangingPunct="1">
              <a:lnSpc>
                <a:spcPct val="80000"/>
              </a:lnSpc>
              <a:buClrTx/>
            </a:pPr>
            <a:r>
              <a:rPr lang="en-US" altLang="en-US" sz="2800"/>
              <a:t>Protects source from action while application is being processed, if application is timely and complete</a:t>
            </a:r>
          </a:p>
          <a:p>
            <a:pPr>
              <a:buClrTx/>
              <a:buSzTx/>
              <a:buFont typeface="Arial" panose="020B0604020202020204" pitchFamily="34" charset="0"/>
              <a:buChar char="•"/>
            </a:pPr>
            <a:endParaRPr lang="en-US" altLang="en-US" sz="2800" u="sng"/>
          </a:p>
        </p:txBody>
      </p:sp>
      <p:pic>
        <p:nvPicPr>
          <p:cNvPr id="800774" name="Picture 2">
            <a:extLst>
              <a:ext uri="{FF2B5EF4-FFF2-40B4-BE49-F238E27FC236}">
                <a16:creationId xmlns:a16="http://schemas.microsoft.com/office/drawing/2014/main" id="{2A0BD65E-F965-4314-9BAC-20AAC38131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0775" name="Slide Number Placeholder 1">
            <a:extLst>
              <a:ext uri="{FF2B5EF4-FFF2-40B4-BE49-F238E27FC236}">
                <a16:creationId xmlns:a16="http://schemas.microsoft.com/office/drawing/2014/main" id="{5C34F2DD-488E-4BC3-9078-844977E1ACE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48F1FAC-A296-43A2-84EA-6AD30896A47E}" type="slidenum">
              <a:rPr lang="en-US" altLang="en-US" sz="1200">
                <a:solidFill>
                  <a:schemeClr val="bg2"/>
                </a:solidFill>
                <a:effectLst/>
              </a:rPr>
              <a:pPr algn="ctr" eaLnBrk="0" hangingPunct="0">
                <a:spcBef>
                  <a:spcPct val="0"/>
                </a:spcBef>
                <a:buClrTx/>
                <a:buSzTx/>
                <a:buFontTx/>
                <a:buNone/>
              </a:pPr>
              <a:t>398</a:t>
            </a:fld>
            <a:endParaRPr lang="en-US" altLang="en-US" sz="1200">
              <a:solidFill>
                <a:schemeClr val="bg2"/>
              </a:solidFill>
              <a:effectLst/>
            </a:endParaRPr>
          </a:p>
        </p:txBody>
      </p:sp>
    </p:spTree>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11650" name="Title 1">
            <a:extLst>
              <a:ext uri="{FF2B5EF4-FFF2-40B4-BE49-F238E27FC236}">
                <a16:creationId xmlns:a16="http://schemas.microsoft.com/office/drawing/2014/main" id="{563EC14F-146D-4AAC-BC5F-F1EFB7DCA06B}"/>
              </a:ext>
            </a:extLst>
          </p:cNvPr>
          <p:cNvSpPr>
            <a:spLocks noGrp="1"/>
          </p:cNvSpPr>
          <p:nvPr>
            <p:ph type="title" idx="4294967295"/>
          </p:nvPr>
        </p:nvSpPr>
        <p:spPr>
          <a:xfrm>
            <a:off x="457200" y="277814"/>
            <a:ext cx="8229600" cy="904874"/>
          </a:xfrm>
        </p:spPr>
        <p:txBody>
          <a:bodyPr anchor="b" anchorCtr="0"/>
          <a:lstStyle/>
          <a:p>
            <a:pPr eaLnBrk="1" hangingPunct="1">
              <a:defRPr/>
            </a:pPr>
            <a:br>
              <a:rPr lang="en-US" altLang="en-US" sz="5400">
                <a:latin typeface="Comic Sans MS" pitchFamily="66" charset="0"/>
              </a:rPr>
            </a:br>
            <a:r>
              <a:rPr lang="en-US" altLang="en-US" sz="4000" b="1"/>
              <a:t>Permit Application (Cont’d)</a:t>
            </a:r>
            <a:r>
              <a:rPr lang="en-US" altLang="en-US" sz="4000" b="1">
                <a:latin typeface="Comic Sans MS" pitchFamily="66" charset="0"/>
              </a:rPr>
              <a:t> </a:t>
            </a:r>
          </a:p>
        </p:txBody>
      </p:sp>
      <p:sp>
        <p:nvSpPr>
          <p:cNvPr id="411651" name="Content Placeholder 2">
            <a:extLst>
              <a:ext uri="{FF2B5EF4-FFF2-40B4-BE49-F238E27FC236}">
                <a16:creationId xmlns:a16="http://schemas.microsoft.com/office/drawing/2014/main" id="{0EFC3C27-51E9-457E-A12E-2C187252059A}"/>
              </a:ext>
            </a:extLst>
          </p:cNvPr>
          <p:cNvSpPr>
            <a:spLocks noGrp="1"/>
          </p:cNvSpPr>
          <p:nvPr>
            <p:ph idx="4294967295"/>
          </p:nvPr>
        </p:nvSpPr>
        <p:spPr>
          <a:xfrm>
            <a:off x="434975" y="1497013"/>
            <a:ext cx="8229600" cy="4525962"/>
          </a:xfrm>
        </p:spPr>
        <p:txBody>
          <a:bodyPr/>
          <a:lstStyle/>
          <a:p>
            <a:pPr eaLnBrk="1" hangingPunct="1">
              <a:defRPr/>
            </a:pPr>
            <a:r>
              <a:rPr lang="en-US" altLang="en-US"/>
              <a:t>Identifying Information (address, contact information, information about emitting equipment)</a:t>
            </a:r>
          </a:p>
          <a:p>
            <a:pPr eaLnBrk="1" hangingPunct="1">
              <a:defRPr/>
            </a:pPr>
            <a:r>
              <a:rPr lang="en-US" altLang="en-US"/>
              <a:t>Emissions Reports (Potential, Actual)</a:t>
            </a:r>
          </a:p>
          <a:p>
            <a:pPr eaLnBrk="1" hangingPunct="1">
              <a:defRPr/>
            </a:pPr>
            <a:r>
              <a:rPr lang="en-US" altLang="en-US"/>
              <a:t>Listing of Significant &amp; Insignificant Activities</a:t>
            </a:r>
          </a:p>
          <a:p>
            <a:pPr eaLnBrk="1" hangingPunct="1">
              <a:defRPr/>
            </a:pPr>
            <a:r>
              <a:rPr lang="en-US" altLang="en-US"/>
              <a:t>Compliance Plan</a:t>
            </a:r>
          </a:p>
          <a:p>
            <a:pPr eaLnBrk="1" hangingPunct="1">
              <a:defRPr/>
            </a:pPr>
            <a:r>
              <a:rPr lang="en-US" altLang="en-US"/>
              <a:t>Compliance Schedule</a:t>
            </a:r>
          </a:p>
          <a:p>
            <a:pPr eaLnBrk="1" hangingPunct="1">
              <a:defRPr/>
            </a:pPr>
            <a:r>
              <a:rPr lang="en-US" altLang="en-US"/>
              <a:t>Compliance Certification</a:t>
            </a:r>
          </a:p>
          <a:p>
            <a:pPr eaLnBrk="1" hangingPunct="1">
              <a:defRPr/>
            </a:pPr>
            <a:endParaRPr lang="en-US" altLang="en-US">
              <a:latin typeface="Comic Sans MS" pitchFamily="66" charset="0"/>
            </a:endParaRPr>
          </a:p>
        </p:txBody>
      </p:sp>
      <p:sp>
        <p:nvSpPr>
          <p:cNvPr id="802820" name="Footer Placeholder 3">
            <a:extLst>
              <a:ext uri="{FF2B5EF4-FFF2-40B4-BE49-F238E27FC236}">
                <a16:creationId xmlns:a16="http://schemas.microsoft.com/office/drawing/2014/main" id="{92861F3A-8319-4968-81AC-D71E2C36AF7A}"/>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02821" name="Picture 2">
            <a:extLst>
              <a:ext uri="{FF2B5EF4-FFF2-40B4-BE49-F238E27FC236}">
                <a16:creationId xmlns:a16="http://schemas.microsoft.com/office/drawing/2014/main" id="{1B5255D5-A0BC-4415-B7D8-3D22246FC3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2822" name="Slide Number Placeholder 1">
            <a:extLst>
              <a:ext uri="{FF2B5EF4-FFF2-40B4-BE49-F238E27FC236}">
                <a16:creationId xmlns:a16="http://schemas.microsoft.com/office/drawing/2014/main" id="{C3E567C0-57C5-4A2A-B512-22F9090C4B2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2CE413D-95F8-4DFB-8474-F37D1103A635}" type="slidenum">
              <a:rPr lang="en-US" altLang="en-US" sz="1200">
                <a:solidFill>
                  <a:schemeClr val="bg2"/>
                </a:solidFill>
                <a:effectLst/>
              </a:rPr>
              <a:pPr algn="ctr" eaLnBrk="0" hangingPunct="0">
                <a:spcBef>
                  <a:spcPct val="0"/>
                </a:spcBef>
                <a:buClrTx/>
                <a:buSzTx/>
                <a:buFontTx/>
                <a:buNone/>
              </a:pPr>
              <a:t>399</a:t>
            </a:fld>
            <a:endParaRPr lang="en-US" altLang="en-US" sz="1200">
              <a:solidFill>
                <a:schemeClr val="bg2"/>
              </a:solidFill>
              <a:effectLst/>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2162" name="Rectangle 2">
            <a:extLst>
              <a:ext uri="{FF2B5EF4-FFF2-40B4-BE49-F238E27FC236}">
                <a16:creationId xmlns:a16="http://schemas.microsoft.com/office/drawing/2014/main" id="{228D5C99-1D8D-4521-A2CC-6B9E08465C6C}"/>
              </a:ext>
            </a:extLst>
          </p:cNvPr>
          <p:cNvSpPr>
            <a:spLocks noGrp="1" noChangeArrowheads="1"/>
          </p:cNvSpPr>
          <p:nvPr>
            <p:ph type="title" idx="4294967295"/>
          </p:nvPr>
        </p:nvSpPr>
        <p:spPr>
          <a:xfrm>
            <a:off x="457200" y="277813"/>
            <a:ext cx="8229600" cy="1169987"/>
          </a:xfrm>
        </p:spPr>
        <p:txBody>
          <a:bodyPr anchor="b" anchorCtr="0"/>
          <a:lstStyle/>
          <a:p>
            <a:pPr eaLnBrk="1" hangingPunct="1">
              <a:defRPr/>
            </a:pPr>
            <a:r>
              <a:rPr lang="en-US" altLang="en-US" sz="4000" b="1"/>
              <a:t>NACT 334 Online </a:t>
            </a:r>
            <a:br>
              <a:rPr lang="en-US" altLang="en-US" sz="4000" b="1"/>
            </a:br>
            <a:r>
              <a:rPr lang="en-US" altLang="en-US" sz="4000" b="1"/>
              <a:t>Student Introductions Survey</a:t>
            </a:r>
          </a:p>
        </p:txBody>
      </p:sp>
      <p:sp>
        <p:nvSpPr>
          <p:cNvPr id="92163" name="Rectangle 3" descr="Rectangle: Click to edit Master text styles&#10;Second level&#10;Third level&#10;Fourth level&#10;Fifth level">
            <a:extLst>
              <a:ext uri="{FF2B5EF4-FFF2-40B4-BE49-F238E27FC236}">
                <a16:creationId xmlns:a16="http://schemas.microsoft.com/office/drawing/2014/main" id="{8B6C7339-96EC-4DC8-8357-905678944BA7}"/>
              </a:ext>
            </a:extLst>
          </p:cNvPr>
          <p:cNvSpPr>
            <a:spLocks noGrp="1" noChangeArrowheads="1"/>
          </p:cNvSpPr>
          <p:nvPr>
            <p:ph idx="4294967295"/>
          </p:nvPr>
        </p:nvSpPr>
        <p:spPr>
          <a:xfrm>
            <a:off x="457200" y="1822622"/>
            <a:ext cx="8229600" cy="4303541"/>
          </a:xfrm>
        </p:spPr>
        <p:txBody>
          <a:bodyPr/>
          <a:lstStyle/>
          <a:p>
            <a:pPr eaLnBrk="1" hangingPunct="1">
              <a:buClr>
                <a:schemeClr val="tx1"/>
              </a:buClr>
              <a:buFont typeface="Wingdings" panose="05000000000000000000" pitchFamily="2" charset="2"/>
              <a:buChar char="§"/>
              <a:defRPr/>
            </a:pPr>
            <a:endParaRPr lang="en-US" altLang="en-US"/>
          </a:p>
          <a:p>
            <a:pPr eaLnBrk="1" hangingPunct="1">
              <a:buClr>
                <a:schemeClr val="tx1"/>
              </a:buClr>
              <a:buFont typeface="Wingdings" panose="05000000000000000000" pitchFamily="2" charset="2"/>
              <a:buChar char="§"/>
              <a:defRPr/>
            </a:pPr>
            <a:r>
              <a:rPr lang="en-US" altLang="en-US"/>
              <a:t>Air Quality Experience </a:t>
            </a:r>
          </a:p>
          <a:p>
            <a:pPr eaLnBrk="1" hangingPunct="1">
              <a:buClr>
                <a:schemeClr val="tx1"/>
              </a:buClr>
              <a:buFont typeface="Wingdings" panose="05000000000000000000" pitchFamily="2" charset="2"/>
              <a:buChar char="§"/>
              <a:defRPr/>
            </a:pPr>
            <a:r>
              <a:rPr lang="en-US" altLang="en-US"/>
              <a:t>Job Responsibility with the Agency</a:t>
            </a:r>
          </a:p>
          <a:p>
            <a:pPr eaLnBrk="1" hangingPunct="1">
              <a:buClr>
                <a:schemeClr val="tx1"/>
              </a:buClr>
              <a:buFont typeface="Wingdings" panose="05000000000000000000" pitchFamily="2" charset="2"/>
              <a:buChar char="§"/>
              <a:defRPr/>
            </a:pPr>
            <a:r>
              <a:rPr lang="en-US" altLang="en-US"/>
              <a:t>Permitting Experience</a:t>
            </a:r>
          </a:p>
          <a:p>
            <a:pPr eaLnBrk="1" hangingPunct="1">
              <a:defRPr/>
            </a:pPr>
            <a:endParaRPr lang="en-US" altLang="en-US"/>
          </a:p>
          <a:p>
            <a:pPr marL="0" indent="0" eaLnBrk="1" hangingPunct="1">
              <a:buNone/>
              <a:defRPr/>
            </a:pPr>
            <a:endParaRPr lang="en-US" altLang="en-US"/>
          </a:p>
        </p:txBody>
      </p:sp>
      <p:sp>
        <p:nvSpPr>
          <p:cNvPr id="112644" name="TextBox 2">
            <a:extLst>
              <a:ext uri="{FF2B5EF4-FFF2-40B4-BE49-F238E27FC236}">
                <a16:creationId xmlns:a16="http://schemas.microsoft.com/office/drawing/2014/main" id="{0FDEC667-5AB5-42E0-BB10-AE9C5C69324C}"/>
              </a:ext>
            </a:extLst>
          </p:cNvPr>
          <p:cNvSpPr txBox="1">
            <a:spLocks noChangeArrowheads="1"/>
          </p:cNvSpPr>
          <p:nvPr/>
        </p:nvSpPr>
        <p:spPr bwMode="auto">
          <a:xfrm>
            <a:off x="7239000" y="6400800"/>
            <a:ext cx="12954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700">
                <a:solidFill>
                  <a:srgbClr val="40458C"/>
                </a:solidFill>
                <a:latin typeface="Comic Sans MS" panose="030F0702030302020204" pitchFamily="66" charset="0"/>
              </a:rPr>
              <a:t>NACT 334</a:t>
            </a:r>
          </a:p>
        </p:txBody>
      </p:sp>
      <p:cxnSp>
        <p:nvCxnSpPr>
          <p:cNvPr id="7" name="Straight Connector 6">
            <a:extLst>
              <a:ext uri="{FF2B5EF4-FFF2-40B4-BE49-F238E27FC236}">
                <a16:creationId xmlns:a16="http://schemas.microsoft.com/office/drawing/2014/main" id="{DA2BC93A-B134-479A-BECE-FA8FE9923888}"/>
              </a:ext>
            </a:extLst>
          </p:cNvPr>
          <p:cNvCxnSpPr/>
          <p:nvPr/>
        </p:nvCxnSpPr>
        <p:spPr>
          <a:xfrm flipV="1">
            <a:off x="457200" y="14478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12646" name="Slide Number Placeholder 1">
            <a:extLst>
              <a:ext uri="{FF2B5EF4-FFF2-40B4-BE49-F238E27FC236}">
                <a16:creationId xmlns:a16="http://schemas.microsoft.com/office/drawing/2014/main" id="{3CCE1A38-A75B-405A-B2A6-FEED1B1DD83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6CA01A9-25A9-4793-A29B-D5415508AF17}" type="slidenum">
              <a:rPr lang="en-US" altLang="en-US" sz="1200">
                <a:solidFill>
                  <a:schemeClr val="bg2"/>
                </a:solidFill>
                <a:effectLst/>
              </a:rPr>
              <a:pPr algn="ctr" eaLnBrk="0" hangingPunct="0">
                <a:spcBef>
                  <a:spcPct val="0"/>
                </a:spcBef>
                <a:buClrTx/>
                <a:buSzTx/>
                <a:buFontTx/>
                <a:buNone/>
              </a:pPr>
              <a:t>4</a:t>
            </a:fld>
            <a:endParaRPr lang="en-US" altLang="en-US" sz="1200">
              <a:solidFill>
                <a:schemeClr val="bg2"/>
              </a:solidFill>
              <a:effectLst/>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4498" name="Title 1">
            <a:extLst>
              <a:ext uri="{FF2B5EF4-FFF2-40B4-BE49-F238E27FC236}">
                <a16:creationId xmlns:a16="http://schemas.microsoft.com/office/drawing/2014/main" id="{ECD595F1-A5E8-45AE-8B7B-BAC5D6963C7D}"/>
              </a:ext>
            </a:extLst>
          </p:cNvPr>
          <p:cNvSpPr>
            <a:spLocks noGrp="1"/>
          </p:cNvSpPr>
          <p:nvPr>
            <p:ph type="title" idx="4294967295"/>
          </p:nvPr>
        </p:nvSpPr>
        <p:spPr>
          <a:xfrm>
            <a:off x="457200" y="277813"/>
            <a:ext cx="8229600" cy="923925"/>
          </a:xfrm>
        </p:spPr>
        <p:txBody>
          <a:bodyPr anchor="b" anchorCtr="0"/>
          <a:lstStyle/>
          <a:p>
            <a:pPr eaLnBrk="1" hangingPunct="1">
              <a:defRPr/>
            </a:pPr>
            <a:r>
              <a:rPr lang="en-US" altLang="en-US" sz="4000" b="1"/>
              <a:t>Why does it matter?</a:t>
            </a:r>
          </a:p>
        </p:txBody>
      </p:sp>
      <p:sp>
        <p:nvSpPr>
          <p:cNvPr id="234499" name="Content Placeholder 2">
            <a:extLst>
              <a:ext uri="{FF2B5EF4-FFF2-40B4-BE49-F238E27FC236}">
                <a16:creationId xmlns:a16="http://schemas.microsoft.com/office/drawing/2014/main" id="{3FF0939F-7238-4234-A754-7D168CAECC3A}"/>
              </a:ext>
            </a:extLst>
          </p:cNvPr>
          <p:cNvSpPr>
            <a:spLocks noGrp="1"/>
          </p:cNvSpPr>
          <p:nvPr>
            <p:ph idx="4294967295"/>
          </p:nvPr>
        </p:nvSpPr>
        <p:spPr/>
        <p:txBody>
          <a:bodyPr/>
          <a:lstStyle/>
          <a:p>
            <a:pPr eaLnBrk="1" hangingPunct="1">
              <a:defRPr/>
            </a:pPr>
            <a:r>
              <a:rPr lang="en-US" altLang="en-US" sz="3700" dirty="0"/>
              <a:t>Attainment/non-attainment status impacts many issues</a:t>
            </a:r>
          </a:p>
          <a:p>
            <a:pPr lvl="1" eaLnBrk="1" hangingPunct="1">
              <a:defRPr/>
            </a:pPr>
            <a:r>
              <a:rPr lang="en-US" altLang="en-US" sz="3600" dirty="0"/>
              <a:t>Definition of Major Source</a:t>
            </a:r>
          </a:p>
          <a:p>
            <a:pPr lvl="1" eaLnBrk="1" hangingPunct="1">
              <a:defRPr/>
            </a:pPr>
            <a:r>
              <a:rPr lang="en-US" altLang="en-US" sz="3600" dirty="0"/>
              <a:t>Pre-construction review</a:t>
            </a:r>
          </a:p>
          <a:p>
            <a:pPr lvl="1" eaLnBrk="1" hangingPunct="1">
              <a:defRPr/>
            </a:pPr>
            <a:r>
              <a:rPr lang="en-US" altLang="en-US" sz="3600" dirty="0"/>
              <a:t>Offset ratios</a:t>
            </a:r>
          </a:p>
        </p:txBody>
      </p:sp>
      <p:cxnSp>
        <p:nvCxnSpPr>
          <p:cNvPr id="4" name="Straight Connector 3">
            <a:extLst>
              <a:ext uri="{FF2B5EF4-FFF2-40B4-BE49-F238E27FC236}">
                <a16:creationId xmlns:a16="http://schemas.microsoft.com/office/drawing/2014/main" id="{C9FE8D5C-7614-47CE-873F-59A5DDFF0652}"/>
              </a:ext>
            </a:extLst>
          </p:cNvPr>
          <p:cNvCxnSpPr/>
          <p:nvPr/>
        </p:nvCxnSpPr>
        <p:spPr>
          <a:xfrm flipV="1">
            <a:off x="457200" y="1358900"/>
            <a:ext cx="8364538"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74085" name="Slide Number Placeholder 1">
            <a:extLst>
              <a:ext uri="{FF2B5EF4-FFF2-40B4-BE49-F238E27FC236}">
                <a16:creationId xmlns:a16="http://schemas.microsoft.com/office/drawing/2014/main" id="{AE151EB0-5A93-4AE8-8545-C839708FDA2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907CA4B-73B4-48C8-8044-8C4141F6AD41}" type="slidenum">
              <a:rPr lang="en-US" altLang="en-US" sz="1200">
                <a:solidFill>
                  <a:srgbClr val="008AE8"/>
                </a:solidFill>
                <a:effectLst/>
              </a:rPr>
              <a:pPr algn="ctr" eaLnBrk="0" hangingPunct="0">
                <a:spcBef>
                  <a:spcPct val="0"/>
                </a:spcBef>
                <a:buClrTx/>
                <a:buSzTx/>
                <a:buFontTx/>
                <a:buNone/>
              </a:pPr>
              <a:t>40</a:t>
            </a:fld>
            <a:endParaRPr lang="en-US" altLang="en-US" sz="1200">
              <a:solidFill>
                <a:srgbClr val="008AE8"/>
              </a:solidFill>
              <a:effectLst/>
            </a:endParaRPr>
          </a:p>
        </p:txBody>
      </p:sp>
    </p:spTree>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04866" name="Footer Placeholder 1">
            <a:extLst>
              <a:ext uri="{FF2B5EF4-FFF2-40B4-BE49-F238E27FC236}">
                <a16:creationId xmlns:a16="http://schemas.microsoft.com/office/drawing/2014/main" id="{535DA87F-E7BA-4CB9-A4EB-DD8616319747}"/>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12675" name="Title 1">
            <a:extLst>
              <a:ext uri="{FF2B5EF4-FFF2-40B4-BE49-F238E27FC236}">
                <a16:creationId xmlns:a16="http://schemas.microsoft.com/office/drawing/2014/main" id="{F3CEB9E9-5755-4158-9328-B1DCD5512DC1}"/>
              </a:ext>
            </a:extLst>
          </p:cNvPr>
          <p:cNvSpPr>
            <a:spLocks noGrp="1"/>
          </p:cNvSpPr>
          <p:nvPr>
            <p:ph type="title" idx="4294967295"/>
          </p:nvPr>
        </p:nvSpPr>
        <p:spPr>
          <a:xfrm>
            <a:off x="381000" y="152400"/>
            <a:ext cx="8763000" cy="914400"/>
          </a:xfrm>
        </p:spPr>
        <p:txBody>
          <a:bodyPr anchor="b" anchorCtr="0"/>
          <a:lstStyle/>
          <a:p>
            <a:pPr eaLnBrk="1" hangingPunct="1">
              <a:defRPr/>
            </a:pPr>
            <a:r>
              <a:rPr lang="en-US" altLang="en-US" sz="4000" b="1"/>
              <a:t>Class Discussion</a:t>
            </a:r>
            <a:endParaRPr lang="en-US" altLang="en-US" sz="4000" b="1" u="sng"/>
          </a:p>
        </p:txBody>
      </p:sp>
      <p:sp>
        <p:nvSpPr>
          <p:cNvPr id="412676" name="Content Placeholder 2">
            <a:extLst>
              <a:ext uri="{FF2B5EF4-FFF2-40B4-BE49-F238E27FC236}">
                <a16:creationId xmlns:a16="http://schemas.microsoft.com/office/drawing/2014/main" id="{CFE0D23B-95F5-4BFA-9FE8-7FE19E6FBAC4}"/>
              </a:ext>
            </a:extLst>
          </p:cNvPr>
          <p:cNvSpPr>
            <a:spLocks noGrp="1"/>
          </p:cNvSpPr>
          <p:nvPr>
            <p:ph idx="4294967295"/>
          </p:nvPr>
        </p:nvSpPr>
        <p:spPr>
          <a:xfrm>
            <a:off x="381000" y="1600200"/>
            <a:ext cx="8763000" cy="4525963"/>
          </a:xfrm>
        </p:spPr>
        <p:txBody>
          <a:bodyPr/>
          <a:lstStyle/>
          <a:p>
            <a:pPr eaLnBrk="1" hangingPunct="1">
              <a:defRPr/>
            </a:pPr>
            <a:r>
              <a:rPr lang="en-US" altLang="en-US" sz="3400"/>
              <a:t>Is this application complete?</a:t>
            </a:r>
          </a:p>
          <a:p>
            <a:pPr eaLnBrk="1" hangingPunct="1">
              <a:defRPr/>
            </a:pPr>
            <a:endParaRPr lang="en-US" altLang="en-US" sz="900"/>
          </a:p>
          <a:p>
            <a:pPr lvl="1" eaLnBrk="1" hangingPunct="1">
              <a:defRPr/>
            </a:pPr>
            <a:r>
              <a:rPr lang="en-US" altLang="en-US" sz="3000"/>
              <a:t>Certification has been reworded</a:t>
            </a:r>
          </a:p>
          <a:p>
            <a:pPr lvl="1" eaLnBrk="1" hangingPunct="1">
              <a:defRPr/>
            </a:pPr>
            <a:r>
              <a:rPr lang="en-US" altLang="en-US" sz="3000"/>
              <a:t>NSPS emission unit does not include compliance demonstration method</a:t>
            </a:r>
          </a:p>
          <a:p>
            <a:pPr lvl="1" eaLnBrk="1" hangingPunct="1">
              <a:defRPr/>
            </a:pPr>
            <a:r>
              <a:rPr lang="en-US" altLang="en-US" sz="3000"/>
              <a:t>Fails to include compliance status of the source with respect to all applicable requirements</a:t>
            </a:r>
          </a:p>
          <a:p>
            <a:pPr lvl="1" eaLnBrk="1" hangingPunct="1">
              <a:defRPr/>
            </a:pPr>
            <a:r>
              <a:rPr lang="en-US" altLang="en-US" sz="3000"/>
              <a:t>Certification signed by plant manager </a:t>
            </a:r>
            <a:r>
              <a:rPr lang="en-US" altLang="en-US"/>
              <a:t>(definition of responsible official next page)</a:t>
            </a:r>
            <a:endParaRPr lang="en-US" altLang="en-US" sz="2400"/>
          </a:p>
          <a:p>
            <a:pPr lvl="1" eaLnBrk="1" hangingPunct="1">
              <a:defRPr/>
            </a:pPr>
            <a:endParaRPr lang="en-US" altLang="en-US" sz="2400">
              <a:solidFill>
                <a:srgbClr val="FF3399"/>
              </a:solidFill>
              <a:latin typeface="Comic Sans MS" pitchFamily="66" charset="0"/>
            </a:endParaRPr>
          </a:p>
        </p:txBody>
      </p:sp>
      <p:pic>
        <p:nvPicPr>
          <p:cNvPr id="804869" name="Picture 2">
            <a:extLst>
              <a:ext uri="{FF2B5EF4-FFF2-40B4-BE49-F238E27FC236}">
                <a16:creationId xmlns:a16="http://schemas.microsoft.com/office/drawing/2014/main" id="{930D4BAA-DB82-4146-84F7-6DC83906E3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4870" name="Slide Number Placeholder 1">
            <a:extLst>
              <a:ext uri="{FF2B5EF4-FFF2-40B4-BE49-F238E27FC236}">
                <a16:creationId xmlns:a16="http://schemas.microsoft.com/office/drawing/2014/main" id="{54A9B261-E545-412D-BF21-76263E7DC265}"/>
              </a:ext>
            </a:extLst>
          </p:cNvPr>
          <p:cNvSpPr>
            <a:spLocks noGrp="1"/>
          </p:cNvSpPr>
          <p:nvPr>
            <p:ph type="sldNum" sz="quarter" idx="12"/>
          </p:nvPr>
        </p:nvSpPr>
        <p:spPr>
          <a:xfrm>
            <a:off x="8229600" y="624205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5B5A756-EF0A-4280-993C-FD45C82FABE6}" type="slidenum">
              <a:rPr lang="en-US" altLang="en-US" sz="1200">
                <a:solidFill>
                  <a:schemeClr val="bg2"/>
                </a:solidFill>
                <a:effectLst/>
              </a:rPr>
              <a:pPr algn="ctr" eaLnBrk="0" hangingPunct="0">
                <a:spcBef>
                  <a:spcPct val="0"/>
                </a:spcBef>
                <a:buClrTx/>
                <a:buSzTx/>
                <a:buFontTx/>
                <a:buNone/>
              </a:pPr>
              <a:t>400</a:t>
            </a:fld>
            <a:endParaRPr lang="en-US" altLang="en-US" sz="1200">
              <a:solidFill>
                <a:schemeClr val="bg2"/>
              </a:solidFill>
              <a:effectLst/>
            </a:endParaRPr>
          </a:p>
        </p:txBody>
      </p:sp>
      <p:pic>
        <p:nvPicPr>
          <p:cNvPr id="3" name="Picture 2">
            <a:extLst>
              <a:ext uri="{FF2B5EF4-FFF2-40B4-BE49-F238E27FC236}">
                <a16:creationId xmlns:a16="http://schemas.microsoft.com/office/drawing/2014/main" id="{8F0A0D97-8E48-4346-8BCB-261C83AD74F5}"/>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6705600" y="1066799"/>
            <a:ext cx="2057400" cy="1518117"/>
          </a:xfrm>
          <a:prstGeom prst="rect">
            <a:avLst/>
          </a:prstGeom>
        </p:spPr>
      </p:pic>
    </p:spTree>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13698" name="Title 1">
            <a:extLst>
              <a:ext uri="{FF2B5EF4-FFF2-40B4-BE49-F238E27FC236}">
                <a16:creationId xmlns:a16="http://schemas.microsoft.com/office/drawing/2014/main" id="{0FABDD6B-D0C5-4F33-BCC3-470187B9C26E}"/>
              </a:ext>
            </a:extLst>
          </p:cNvPr>
          <p:cNvSpPr>
            <a:spLocks noGrp="1"/>
          </p:cNvSpPr>
          <p:nvPr>
            <p:ph type="title" idx="4294967295"/>
          </p:nvPr>
        </p:nvSpPr>
        <p:spPr>
          <a:xfrm>
            <a:off x="457200" y="277814"/>
            <a:ext cx="8229600" cy="1008062"/>
          </a:xfrm>
        </p:spPr>
        <p:txBody>
          <a:bodyPr anchor="b" anchorCtr="0"/>
          <a:lstStyle/>
          <a:p>
            <a:pPr eaLnBrk="1" hangingPunct="1">
              <a:defRPr/>
            </a:pPr>
            <a:r>
              <a:rPr lang="en-US" altLang="en-US" sz="4000" b="1"/>
              <a:t>Responsible Official</a:t>
            </a:r>
          </a:p>
        </p:txBody>
      </p:sp>
      <p:sp>
        <p:nvSpPr>
          <p:cNvPr id="413699" name="Content Placeholder 2">
            <a:extLst>
              <a:ext uri="{FF2B5EF4-FFF2-40B4-BE49-F238E27FC236}">
                <a16:creationId xmlns:a16="http://schemas.microsoft.com/office/drawing/2014/main" id="{D64A50C3-16B5-4487-A4A8-6AF662C2A7D0}"/>
              </a:ext>
            </a:extLst>
          </p:cNvPr>
          <p:cNvSpPr>
            <a:spLocks noGrp="1"/>
          </p:cNvSpPr>
          <p:nvPr>
            <p:ph idx="4294967295"/>
          </p:nvPr>
        </p:nvSpPr>
        <p:spPr/>
        <p:txBody>
          <a:bodyPr/>
          <a:lstStyle/>
          <a:p>
            <a:pPr eaLnBrk="1" hangingPunct="1">
              <a:defRPr/>
            </a:pPr>
            <a:r>
              <a:rPr lang="en-US" altLang="en-US"/>
              <a:t>For a corporation</a:t>
            </a:r>
          </a:p>
          <a:p>
            <a:pPr lvl="1" eaLnBrk="1" hangingPunct="1">
              <a:defRPr/>
            </a:pPr>
            <a:r>
              <a:rPr lang="en-US" altLang="en-US"/>
              <a:t>Official in charge of a principal business function, </a:t>
            </a:r>
            <a:r>
              <a:rPr lang="en-US" altLang="en-US" i="1"/>
              <a:t>e.g.</a:t>
            </a:r>
            <a:r>
              <a:rPr lang="en-US" altLang="en-US"/>
              <a:t>, president, vice president, secretary, or treasurer</a:t>
            </a:r>
          </a:p>
          <a:p>
            <a:pPr lvl="1" eaLnBrk="1" hangingPunct="1">
              <a:defRPr/>
            </a:pPr>
            <a:r>
              <a:rPr lang="en-US" altLang="en-US"/>
              <a:t>Delegation may be allowed if the chosen person oversees</a:t>
            </a:r>
          </a:p>
          <a:p>
            <a:pPr lvl="2" eaLnBrk="1" hangingPunct="1">
              <a:defRPr/>
            </a:pPr>
            <a:r>
              <a:rPr lang="en-US" altLang="en-US" sz="2800"/>
              <a:t>More than 250 employees; or</a:t>
            </a:r>
          </a:p>
          <a:p>
            <a:pPr lvl="2" eaLnBrk="1" hangingPunct="1">
              <a:defRPr/>
            </a:pPr>
            <a:r>
              <a:rPr lang="en-US" altLang="en-US" sz="2800"/>
              <a:t>Gross sales  or expenditures &gt; $25x10</a:t>
            </a:r>
            <a:r>
              <a:rPr lang="en-US" altLang="en-US" sz="2800" baseline="30000"/>
              <a:t>6</a:t>
            </a:r>
          </a:p>
          <a:p>
            <a:pPr lvl="2" eaLnBrk="1" hangingPunct="1">
              <a:buFontTx/>
              <a:buNone/>
              <a:defRPr/>
            </a:pPr>
            <a:r>
              <a:rPr lang="en-US" altLang="en-US" sz="3200"/>
              <a:t>and if the permitting agency agrees</a:t>
            </a:r>
          </a:p>
          <a:p>
            <a:pPr lvl="2" eaLnBrk="1" hangingPunct="1">
              <a:defRPr/>
            </a:pPr>
            <a:endParaRPr lang="en-US" altLang="en-US" sz="3600">
              <a:latin typeface="Comic Sans MS" pitchFamily="66" charset="0"/>
            </a:endParaRPr>
          </a:p>
          <a:p>
            <a:pPr lvl="1" eaLnBrk="1" hangingPunct="1">
              <a:defRPr/>
            </a:pPr>
            <a:endParaRPr lang="en-US" altLang="en-US">
              <a:latin typeface="Comic Sans MS" pitchFamily="66" charset="0"/>
            </a:endParaRPr>
          </a:p>
          <a:p>
            <a:pPr lvl="1" eaLnBrk="1" hangingPunct="1">
              <a:defRPr/>
            </a:pPr>
            <a:endParaRPr lang="en-US" altLang="en-US">
              <a:latin typeface="Comic Sans MS" pitchFamily="66" charset="0"/>
            </a:endParaRPr>
          </a:p>
          <a:p>
            <a:pPr lvl="1" eaLnBrk="1" hangingPunct="1">
              <a:defRPr/>
            </a:pPr>
            <a:endParaRPr lang="en-US" altLang="en-US">
              <a:latin typeface="Comic Sans MS" pitchFamily="66" charset="0"/>
            </a:endParaRPr>
          </a:p>
        </p:txBody>
      </p:sp>
      <p:sp>
        <p:nvSpPr>
          <p:cNvPr id="806916" name="Footer Placeholder 3">
            <a:extLst>
              <a:ext uri="{FF2B5EF4-FFF2-40B4-BE49-F238E27FC236}">
                <a16:creationId xmlns:a16="http://schemas.microsoft.com/office/drawing/2014/main" id="{66D7FDE7-D7BD-4D80-B131-05A3A00452AF}"/>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06917" name="Picture 2">
            <a:extLst>
              <a:ext uri="{FF2B5EF4-FFF2-40B4-BE49-F238E27FC236}">
                <a16:creationId xmlns:a16="http://schemas.microsoft.com/office/drawing/2014/main" id="{1A5BD1A2-3EB5-4887-865E-C13B954FBE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6918" name="Slide Number Placeholder 1">
            <a:extLst>
              <a:ext uri="{FF2B5EF4-FFF2-40B4-BE49-F238E27FC236}">
                <a16:creationId xmlns:a16="http://schemas.microsoft.com/office/drawing/2014/main" id="{20BCFC05-D715-4B94-9F7F-9D862D7BCAC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70B8ECC-60F2-4F7F-A424-29F449F327D1}" type="slidenum">
              <a:rPr lang="en-US" altLang="en-US" sz="1200">
                <a:solidFill>
                  <a:schemeClr val="bg2"/>
                </a:solidFill>
                <a:effectLst/>
              </a:rPr>
              <a:pPr algn="ctr" eaLnBrk="0" hangingPunct="0">
                <a:spcBef>
                  <a:spcPct val="0"/>
                </a:spcBef>
                <a:buClrTx/>
                <a:buSzTx/>
                <a:buFontTx/>
                <a:buNone/>
              </a:pPr>
              <a:t>401</a:t>
            </a:fld>
            <a:endParaRPr lang="en-US" altLang="en-US" sz="1200">
              <a:solidFill>
                <a:schemeClr val="bg2"/>
              </a:solidFill>
              <a:effectLst/>
            </a:endParaRPr>
          </a:p>
        </p:txBody>
      </p:sp>
    </p:spTree>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14722" name="Title 1">
            <a:extLst>
              <a:ext uri="{FF2B5EF4-FFF2-40B4-BE49-F238E27FC236}">
                <a16:creationId xmlns:a16="http://schemas.microsoft.com/office/drawing/2014/main" id="{CB9D49E7-87FA-4447-85BF-1A05B5C001A3}"/>
              </a:ext>
            </a:extLst>
          </p:cNvPr>
          <p:cNvSpPr>
            <a:spLocks noGrp="1"/>
          </p:cNvSpPr>
          <p:nvPr>
            <p:ph type="title" idx="4294967295"/>
          </p:nvPr>
        </p:nvSpPr>
        <p:spPr>
          <a:xfrm>
            <a:off x="457200" y="277814"/>
            <a:ext cx="8229600" cy="1008062"/>
          </a:xfrm>
        </p:spPr>
        <p:txBody>
          <a:bodyPr anchor="b" anchorCtr="0"/>
          <a:lstStyle/>
          <a:p>
            <a:pPr eaLnBrk="1" hangingPunct="1">
              <a:defRPr/>
            </a:pPr>
            <a:r>
              <a:rPr lang="en-US" altLang="en-US" sz="4000" b="1"/>
              <a:t>Responsible Official (Cont’d)</a:t>
            </a:r>
          </a:p>
        </p:txBody>
      </p:sp>
      <p:sp>
        <p:nvSpPr>
          <p:cNvPr id="414723" name="Content Placeholder 2">
            <a:extLst>
              <a:ext uri="{FF2B5EF4-FFF2-40B4-BE49-F238E27FC236}">
                <a16:creationId xmlns:a16="http://schemas.microsoft.com/office/drawing/2014/main" id="{3170302C-A71A-40D6-B10E-228912AB6927}"/>
              </a:ext>
            </a:extLst>
          </p:cNvPr>
          <p:cNvSpPr>
            <a:spLocks noGrp="1"/>
          </p:cNvSpPr>
          <p:nvPr>
            <p:ph idx="4294967295"/>
          </p:nvPr>
        </p:nvSpPr>
        <p:spPr/>
        <p:txBody>
          <a:bodyPr/>
          <a:lstStyle/>
          <a:p>
            <a:pPr eaLnBrk="1" hangingPunct="1">
              <a:defRPr/>
            </a:pPr>
            <a:r>
              <a:rPr lang="en-US" altLang="en-US" sz="3600"/>
              <a:t>For a government agency</a:t>
            </a:r>
          </a:p>
          <a:p>
            <a:pPr lvl="1" eaLnBrk="1" hangingPunct="1">
              <a:defRPr/>
            </a:pPr>
            <a:r>
              <a:rPr lang="en-US" altLang="en-US" sz="3200"/>
              <a:t>A principal executive officer, or</a:t>
            </a:r>
          </a:p>
          <a:p>
            <a:pPr lvl="1" eaLnBrk="1" hangingPunct="1">
              <a:defRPr/>
            </a:pPr>
            <a:r>
              <a:rPr lang="en-US" altLang="en-US" sz="3200"/>
              <a:t>A ranking elected official</a:t>
            </a:r>
          </a:p>
          <a:p>
            <a:pPr lvl="1" eaLnBrk="1" hangingPunct="1">
              <a:defRPr/>
            </a:pPr>
            <a:r>
              <a:rPr lang="en-US" altLang="en-US" sz="3200"/>
              <a:t>For a federal agency, the chief  executive officer over a region</a:t>
            </a:r>
          </a:p>
          <a:p>
            <a:pPr eaLnBrk="1" hangingPunct="1">
              <a:defRPr/>
            </a:pPr>
            <a:r>
              <a:rPr lang="en-US" altLang="en-US" sz="3600"/>
              <a:t>For a partnership or sole proprietorship</a:t>
            </a:r>
          </a:p>
          <a:p>
            <a:pPr lvl="1" eaLnBrk="1" hangingPunct="1">
              <a:defRPr/>
            </a:pPr>
            <a:r>
              <a:rPr lang="en-US" altLang="en-US" sz="3200"/>
              <a:t>One of the general partners, or the owner</a:t>
            </a:r>
          </a:p>
          <a:p>
            <a:pPr lvl="1" eaLnBrk="1" hangingPunct="1">
              <a:defRPr/>
            </a:pPr>
            <a:endParaRPr lang="en-US" altLang="en-US">
              <a:latin typeface="Comic Sans MS" pitchFamily="66" charset="0"/>
            </a:endParaRPr>
          </a:p>
        </p:txBody>
      </p:sp>
      <p:sp>
        <p:nvSpPr>
          <p:cNvPr id="808964" name="Footer Placeholder 3">
            <a:extLst>
              <a:ext uri="{FF2B5EF4-FFF2-40B4-BE49-F238E27FC236}">
                <a16:creationId xmlns:a16="http://schemas.microsoft.com/office/drawing/2014/main" id="{CFFE5EAA-4374-45B5-96EF-1CEE9F47841D}"/>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08965" name="Picture 2">
            <a:extLst>
              <a:ext uri="{FF2B5EF4-FFF2-40B4-BE49-F238E27FC236}">
                <a16:creationId xmlns:a16="http://schemas.microsoft.com/office/drawing/2014/main" id="{D0FBA704-5EB2-4597-B488-69BB8C2222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8966" name="Slide Number Placeholder 1">
            <a:extLst>
              <a:ext uri="{FF2B5EF4-FFF2-40B4-BE49-F238E27FC236}">
                <a16:creationId xmlns:a16="http://schemas.microsoft.com/office/drawing/2014/main" id="{82F4D2B1-851B-45AD-8320-538F1788F87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AADC01C-2BB7-4B36-87B7-2035A2EC73EC}" type="slidenum">
              <a:rPr lang="en-US" altLang="en-US" sz="1200">
                <a:solidFill>
                  <a:schemeClr val="bg2"/>
                </a:solidFill>
                <a:effectLst/>
              </a:rPr>
              <a:pPr algn="ctr" eaLnBrk="0" hangingPunct="0">
                <a:spcBef>
                  <a:spcPct val="0"/>
                </a:spcBef>
                <a:buClrTx/>
                <a:buSzTx/>
                <a:buFontTx/>
                <a:buNone/>
              </a:pPr>
              <a:t>402</a:t>
            </a:fld>
            <a:endParaRPr lang="en-US" altLang="en-US" sz="1200">
              <a:solidFill>
                <a:schemeClr val="bg2"/>
              </a:solidFill>
              <a:effectLst/>
            </a:endParaRPr>
          </a:p>
        </p:txBody>
      </p:sp>
    </p:spTree>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11010" name="Footer Placeholder 1">
            <a:extLst>
              <a:ext uri="{FF2B5EF4-FFF2-40B4-BE49-F238E27FC236}">
                <a16:creationId xmlns:a16="http://schemas.microsoft.com/office/drawing/2014/main" id="{BFBC304B-27C3-4ED2-9701-961C0083C794}"/>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62465" name="Title 2">
            <a:extLst>
              <a:ext uri="{FF2B5EF4-FFF2-40B4-BE49-F238E27FC236}">
                <a16:creationId xmlns:a16="http://schemas.microsoft.com/office/drawing/2014/main" id="{0FF20489-4FAF-4DED-A024-7FCBFA207CD1}"/>
              </a:ext>
            </a:extLst>
          </p:cNvPr>
          <p:cNvSpPr>
            <a:spLocks noGrp="1"/>
          </p:cNvSpPr>
          <p:nvPr>
            <p:ph type="title" idx="4294967295"/>
          </p:nvPr>
        </p:nvSpPr>
        <p:spPr>
          <a:xfrm>
            <a:off x="304800" y="304800"/>
            <a:ext cx="8229600" cy="1295400"/>
          </a:xfrm>
        </p:spPr>
        <p:txBody>
          <a:bodyPr rtlCol="0" anchor="b" anchorCtr="0">
            <a:noAutofit/>
          </a:bodyPr>
          <a:lstStyle/>
          <a:p>
            <a:pPr eaLnBrk="1" fontAlgn="auto" hangingPunct="1">
              <a:spcAft>
                <a:spcPts val="0"/>
              </a:spcAft>
              <a:defRPr/>
            </a:pPr>
            <a:br>
              <a:rPr lang="en-US" sz="4800" b="1" i="1" kern="1200">
                <a:solidFill>
                  <a:schemeClr val="tx1"/>
                </a:solidFill>
                <a:effectLst/>
              </a:rPr>
            </a:br>
            <a:r>
              <a:rPr lang="en-US" sz="6600" b="1" kern="1200">
                <a:solidFill>
                  <a:schemeClr val="tx1"/>
                </a:solidFill>
                <a:effectLst/>
              </a:rPr>
              <a:t>Title V Permits	</a:t>
            </a:r>
            <a:endParaRPr lang="en-US" sz="6600" b="1" strike="sngStrike" kern="1200">
              <a:solidFill>
                <a:schemeClr val="tx1"/>
              </a:solidFill>
              <a:effectLst/>
            </a:endParaRPr>
          </a:p>
        </p:txBody>
      </p:sp>
      <p:sp>
        <p:nvSpPr>
          <p:cNvPr id="415748" name="Content Placeholder 3">
            <a:extLst>
              <a:ext uri="{FF2B5EF4-FFF2-40B4-BE49-F238E27FC236}">
                <a16:creationId xmlns:a16="http://schemas.microsoft.com/office/drawing/2014/main" id="{81AD4362-78FD-466A-9560-FA2F9A2084AA}"/>
              </a:ext>
            </a:extLst>
          </p:cNvPr>
          <p:cNvSpPr>
            <a:spLocks noGrp="1"/>
          </p:cNvSpPr>
          <p:nvPr>
            <p:ph idx="4294967295"/>
          </p:nvPr>
        </p:nvSpPr>
        <p:spPr>
          <a:xfrm>
            <a:off x="647700" y="1828800"/>
            <a:ext cx="7239000" cy="3916363"/>
          </a:xfrm>
        </p:spPr>
        <p:txBody>
          <a:bodyPr/>
          <a:lstStyle/>
          <a:p>
            <a:pPr eaLnBrk="1" hangingPunct="1">
              <a:buFont typeface="Arial" pitchFamily="34" charset="0"/>
              <a:buNone/>
              <a:defRPr/>
            </a:pPr>
            <a:endParaRPr lang="en-US" altLang="en-US">
              <a:solidFill>
                <a:srgbClr val="FFFF00"/>
              </a:solidFill>
              <a:latin typeface="Comic Sans MS" pitchFamily="66" charset="0"/>
            </a:endParaRPr>
          </a:p>
          <a:p>
            <a:pPr algn="ctr" eaLnBrk="1" hangingPunct="1">
              <a:buFont typeface="Arial" pitchFamily="34" charset="0"/>
              <a:buNone/>
              <a:defRPr/>
            </a:pPr>
            <a:r>
              <a:rPr lang="en-US" altLang="en-US" sz="5400" b="1" u="sng"/>
              <a:t>PERMIT CONTENT</a:t>
            </a:r>
          </a:p>
        </p:txBody>
      </p:sp>
      <p:pic>
        <p:nvPicPr>
          <p:cNvPr id="811013" name="Picture 2">
            <a:extLst>
              <a:ext uri="{FF2B5EF4-FFF2-40B4-BE49-F238E27FC236}">
                <a16:creationId xmlns:a16="http://schemas.microsoft.com/office/drawing/2014/main" id="{5CC24369-EB34-4AF3-9C41-52722E399D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69545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1014" name="Slide Number Placeholder 1">
            <a:extLst>
              <a:ext uri="{FF2B5EF4-FFF2-40B4-BE49-F238E27FC236}">
                <a16:creationId xmlns:a16="http://schemas.microsoft.com/office/drawing/2014/main" id="{23F1647D-C8AE-4B73-B146-4BAB1D83148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9EE375D-BBC8-4E09-B4F6-FCD0BF311A06}" type="slidenum">
              <a:rPr lang="en-US" altLang="en-US" sz="1200">
                <a:solidFill>
                  <a:schemeClr val="bg2"/>
                </a:solidFill>
                <a:effectLst/>
              </a:rPr>
              <a:pPr algn="ctr" eaLnBrk="0" hangingPunct="0">
                <a:spcBef>
                  <a:spcPct val="0"/>
                </a:spcBef>
                <a:buClrTx/>
                <a:buSzTx/>
                <a:buFontTx/>
                <a:buNone/>
              </a:pPr>
              <a:t>403</a:t>
            </a:fld>
            <a:endParaRPr lang="en-US" altLang="en-US" sz="1200">
              <a:solidFill>
                <a:schemeClr val="bg2"/>
              </a:solidFill>
              <a:effectLst/>
            </a:endParaRPr>
          </a:p>
        </p:txBody>
      </p:sp>
    </p:spTree>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13058" name="Footer Placeholder 1">
            <a:extLst>
              <a:ext uri="{FF2B5EF4-FFF2-40B4-BE49-F238E27FC236}">
                <a16:creationId xmlns:a16="http://schemas.microsoft.com/office/drawing/2014/main" id="{024437DC-7BEF-4426-AF5F-41F88EAAF0E5}"/>
              </a:ext>
            </a:extLst>
          </p:cNvPr>
          <p:cNvSpPr txBox="1">
            <a:spLocks noGrp="1"/>
          </p:cNvSpPr>
          <p:nvPr/>
        </p:nvSpPr>
        <p:spPr bwMode="auto">
          <a:xfrm>
            <a:off x="4038600" y="6324600"/>
            <a:ext cx="4343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r>
              <a:rPr lang="en-US" altLang="en-US" sz="1400">
                <a:solidFill>
                  <a:schemeClr val="bg2"/>
                </a:solidFill>
              </a:rPr>
              <a:t>40 CFR  70.6</a:t>
            </a:r>
          </a:p>
        </p:txBody>
      </p:sp>
      <p:sp>
        <p:nvSpPr>
          <p:cNvPr id="416771" name="Title 1">
            <a:extLst>
              <a:ext uri="{FF2B5EF4-FFF2-40B4-BE49-F238E27FC236}">
                <a16:creationId xmlns:a16="http://schemas.microsoft.com/office/drawing/2014/main" id="{516F4B1E-D32A-47F6-9AB7-2E86BBEB8778}"/>
              </a:ext>
            </a:extLst>
          </p:cNvPr>
          <p:cNvSpPr>
            <a:spLocks noGrp="1"/>
          </p:cNvSpPr>
          <p:nvPr>
            <p:ph type="title" idx="4294967295"/>
          </p:nvPr>
        </p:nvSpPr>
        <p:spPr>
          <a:xfrm>
            <a:off x="228600" y="228601"/>
            <a:ext cx="8686800" cy="762000"/>
          </a:xfrm>
        </p:spPr>
        <p:txBody>
          <a:bodyPr anchor="b" anchorCtr="0"/>
          <a:lstStyle/>
          <a:p>
            <a:pPr eaLnBrk="1" hangingPunct="1">
              <a:defRPr/>
            </a:pPr>
            <a:r>
              <a:rPr lang="en-US" altLang="en-US" sz="4000" b="1"/>
              <a:t>Permit Content Requirements</a:t>
            </a:r>
          </a:p>
        </p:txBody>
      </p:sp>
      <p:sp>
        <p:nvSpPr>
          <p:cNvPr id="416772" name="Content Placeholder 2">
            <a:extLst>
              <a:ext uri="{FF2B5EF4-FFF2-40B4-BE49-F238E27FC236}">
                <a16:creationId xmlns:a16="http://schemas.microsoft.com/office/drawing/2014/main" id="{72BE25F6-3129-4FBC-9F78-54C237D955C7}"/>
              </a:ext>
            </a:extLst>
          </p:cNvPr>
          <p:cNvSpPr>
            <a:spLocks noGrp="1"/>
          </p:cNvSpPr>
          <p:nvPr>
            <p:ph idx="4294967295"/>
          </p:nvPr>
        </p:nvSpPr>
        <p:spPr>
          <a:xfrm>
            <a:off x="304800" y="1209676"/>
            <a:ext cx="8610600" cy="5145088"/>
          </a:xfrm>
        </p:spPr>
        <p:txBody>
          <a:bodyPr/>
          <a:lstStyle/>
          <a:p>
            <a:pPr eaLnBrk="1" hangingPunct="1">
              <a:lnSpc>
                <a:spcPct val="90000"/>
              </a:lnSpc>
              <a:defRPr/>
            </a:pPr>
            <a:r>
              <a:rPr lang="en-US" altLang="en-US" sz="2800" dirty="0"/>
              <a:t>Emission limitations and standards</a:t>
            </a:r>
          </a:p>
          <a:p>
            <a:pPr lvl="1" eaLnBrk="1" hangingPunct="1">
              <a:lnSpc>
                <a:spcPct val="90000"/>
              </a:lnSpc>
              <a:defRPr/>
            </a:pPr>
            <a:r>
              <a:rPr lang="en-US" altLang="en-US" sz="2400" dirty="0"/>
              <a:t>All applicable requirements</a:t>
            </a:r>
          </a:p>
          <a:p>
            <a:pPr lvl="1" eaLnBrk="1" hangingPunct="1">
              <a:lnSpc>
                <a:spcPct val="90000"/>
              </a:lnSpc>
              <a:defRPr/>
            </a:pPr>
            <a:r>
              <a:rPr lang="en-US" altLang="en-US" sz="2400" dirty="0"/>
              <a:t>Origin &amp; authority for each term or condition</a:t>
            </a:r>
          </a:p>
          <a:p>
            <a:pPr eaLnBrk="1" hangingPunct="1">
              <a:lnSpc>
                <a:spcPct val="90000"/>
              </a:lnSpc>
              <a:defRPr/>
            </a:pPr>
            <a:r>
              <a:rPr lang="en-US" altLang="en-US" sz="2800" dirty="0"/>
              <a:t>Permit duration (usually 5 years)</a:t>
            </a:r>
          </a:p>
          <a:p>
            <a:pPr eaLnBrk="1" hangingPunct="1">
              <a:lnSpc>
                <a:spcPct val="90000"/>
              </a:lnSpc>
              <a:defRPr/>
            </a:pPr>
            <a:r>
              <a:rPr lang="en-US" altLang="en-US" sz="2800" dirty="0"/>
              <a:t>Monitoring, and related recordkeeping and reporting</a:t>
            </a:r>
          </a:p>
          <a:p>
            <a:pPr lvl="1" eaLnBrk="1" hangingPunct="1">
              <a:lnSpc>
                <a:spcPct val="90000"/>
              </a:lnSpc>
              <a:defRPr/>
            </a:pPr>
            <a:r>
              <a:rPr lang="en-US" altLang="en-US" sz="2400" dirty="0"/>
              <a:t>Submittal of required monitoring reports every 6 months</a:t>
            </a:r>
          </a:p>
          <a:p>
            <a:pPr lvl="1" eaLnBrk="1" hangingPunct="1">
              <a:lnSpc>
                <a:spcPct val="90000"/>
              </a:lnSpc>
              <a:defRPr/>
            </a:pPr>
            <a:r>
              <a:rPr lang="en-US" altLang="en-US" sz="2400" dirty="0"/>
              <a:t>Include identification of deviations</a:t>
            </a:r>
          </a:p>
          <a:p>
            <a:pPr lvl="1" eaLnBrk="1" hangingPunct="1">
              <a:lnSpc>
                <a:spcPct val="90000"/>
              </a:lnSpc>
              <a:defRPr/>
            </a:pPr>
            <a:r>
              <a:rPr lang="en-US" altLang="en-US" sz="2400" dirty="0"/>
              <a:t>Certified by responsible official</a:t>
            </a:r>
          </a:p>
          <a:p>
            <a:pPr lvl="1" eaLnBrk="1" hangingPunct="1">
              <a:lnSpc>
                <a:spcPct val="90000"/>
              </a:lnSpc>
              <a:defRPr/>
            </a:pPr>
            <a:r>
              <a:rPr lang="en-US" altLang="en-US" sz="2400" dirty="0"/>
              <a:t>Compliance Assurance Monitoring (CAM) and addressed in a separate lesson</a:t>
            </a:r>
          </a:p>
        </p:txBody>
      </p:sp>
      <p:pic>
        <p:nvPicPr>
          <p:cNvPr id="813061" name="Picture 2">
            <a:extLst>
              <a:ext uri="{FF2B5EF4-FFF2-40B4-BE49-F238E27FC236}">
                <a16:creationId xmlns:a16="http://schemas.microsoft.com/office/drawing/2014/main" id="{D38E60B0-D1C2-4760-9221-FC8A387D0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1064" y="1190625"/>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3062" name="Slide Number Placeholder 1">
            <a:extLst>
              <a:ext uri="{FF2B5EF4-FFF2-40B4-BE49-F238E27FC236}">
                <a16:creationId xmlns:a16="http://schemas.microsoft.com/office/drawing/2014/main" id="{F778067C-FDA4-43F1-8772-21225EA0784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4733F09-903B-4277-9503-372C4618D62E}" type="slidenum">
              <a:rPr lang="en-US" altLang="en-US" sz="1200">
                <a:solidFill>
                  <a:schemeClr val="bg2"/>
                </a:solidFill>
                <a:effectLst/>
              </a:rPr>
              <a:pPr algn="ctr" eaLnBrk="0" hangingPunct="0">
                <a:spcBef>
                  <a:spcPct val="0"/>
                </a:spcBef>
                <a:buClrTx/>
                <a:buSzTx/>
                <a:buFontTx/>
                <a:buNone/>
              </a:pPr>
              <a:t>404</a:t>
            </a:fld>
            <a:endParaRPr lang="en-US" altLang="en-US" sz="1200">
              <a:solidFill>
                <a:schemeClr val="bg2"/>
              </a:solidFill>
              <a:effectLst/>
            </a:endParaRPr>
          </a:p>
        </p:txBody>
      </p:sp>
    </p:spTree>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17794" name="Title 2">
            <a:extLst>
              <a:ext uri="{FF2B5EF4-FFF2-40B4-BE49-F238E27FC236}">
                <a16:creationId xmlns:a16="http://schemas.microsoft.com/office/drawing/2014/main" id="{8B3A4992-1E95-4C0C-8E80-4E3E81846335}"/>
              </a:ext>
            </a:extLst>
          </p:cNvPr>
          <p:cNvSpPr>
            <a:spLocks noGrp="1"/>
          </p:cNvSpPr>
          <p:nvPr>
            <p:ph type="title" idx="4294967295"/>
          </p:nvPr>
        </p:nvSpPr>
        <p:spPr>
          <a:xfrm>
            <a:off x="457200" y="0"/>
            <a:ext cx="8229600" cy="1139825"/>
          </a:xfrm>
        </p:spPr>
        <p:txBody>
          <a:bodyPr anchor="b" anchorCtr="0"/>
          <a:lstStyle/>
          <a:p>
            <a:pPr eaLnBrk="1" hangingPunct="1">
              <a:defRPr/>
            </a:pPr>
            <a:r>
              <a:rPr lang="en-US" altLang="en-US" sz="4000" b="1"/>
              <a:t>Permit Content (Cont’d)</a:t>
            </a:r>
          </a:p>
        </p:txBody>
      </p:sp>
      <p:sp>
        <p:nvSpPr>
          <p:cNvPr id="417795" name="Content Placeholder 3">
            <a:extLst>
              <a:ext uri="{FF2B5EF4-FFF2-40B4-BE49-F238E27FC236}">
                <a16:creationId xmlns:a16="http://schemas.microsoft.com/office/drawing/2014/main" id="{F95E494E-B100-4580-8A46-420A4F947959}"/>
              </a:ext>
            </a:extLst>
          </p:cNvPr>
          <p:cNvSpPr>
            <a:spLocks noGrp="1"/>
          </p:cNvSpPr>
          <p:nvPr>
            <p:ph idx="4294967295"/>
          </p:nvPr>
        </p:nvSpPr>
        <p:spPr/>
        <p:txBody>
          <a:bodyPr/>
          <a:lstStyle/>
          <a:p>
            <a:pPr eaLnBrk="1" hangingPunct="1">
              <a:lnSpc>
                <a:spcPct val="90000"/>
              </a:lnSpc>
              <a:defRPr/>
            </a:pPr>
            <a:r>
              <a:rPr lang="en-US" altLang="en-US" sz="2800"/>
              <a:t>Prohibition of exceedances of Title IV limits</a:t>
            </a:r>
          </a:p>
          <a:p>
            <a:pPr eaLnBrk="1" hangingPunct="1">
              <a:lnSpc>
                <a:spcPct val="90000"/>
              </a:lnSpc>
              <a:defRPr/>
            </a:pPr>
            <a:r>
              <a:rPr lang="en-US" altLang="en-US" sz="2800"/>
              <a:t>Severability clause</a:t>
            </a:r>
          </a:p>
          <a:p>
            <a:pPr eaLnBrk="1" hangingPunct="1">
              <a:lnSpc>
                <a:spcPct val="90000"/>
              </a:lnSpc>
              <a:defRPr/>
            </a:pPr>
            <a:r>
              <a:rPr lang="en-US" altLang="en-US" sz="2800"/>
              <a:t>Permittee must comply with provisions of permit</a:t>
            </a:r>
          </a:p>
          <a:p>
            <a:pPr eaLnBrk="1" hangingPunct="1">
              <a:lnSpc>
                <a:spcPct val="90000"/>
              </a:lnSpc>
              <a:defRPr/>
            </a:pPr>
            <a:r>
              <a:rPr lang="en-US" altLang="en-US" sz="2800"/>
              <a:t>Need to halt or reduce activity not a defense</a:t>
            </a:r>
          </a:p>
          <a:p>
            <a:pPr eaLnBrk="1" hangingPunct="1">
              <a:lnSpc>
                <a:spcPct val="90000"/>
              </a:lnSpc>
              <a:defRPr/>
            </a:pPr>
            <a:r>
              <a:rPr lang="en-US" altLang="en-US" sz="2800"/>
              <a:t>Permit may be reopened…for cause</a:t>
            </a:r>
          </a:p>
          <a:p>
            <a:pPr eaLnBrk="1" hangingPunct="1">
              <a:lnSpc>
                <a:spcPct val="90000"/>
              </a:lnSpc>
              <a:defRPr/>
            </a:pPr>
            <a:r>
              <a:rPr lang="en-US" altLang="en-US" sz="2800"/>
              <a:t>Permit does not convey property rights</a:t>
            </a:r>
          </a:p>
          <a:p>
            <a:pPr eaLnBrk="1" hangingPunct="1">
              <a:lnSpc>
                <a:spcPct val="90000"/>
              </a:lnSpc>
              <a:defRPr/>
            </a:pPr>
            <a:r>
              <a:rPr lang="en-US" altLang="en-US" sz="2800"/>
              <a:t>Permittee must provide requested information</a:t>
            </a:r>
          </a:p>
          <a:p>
            <a:pPr eaLnBrk="1" hangingPunct="1">
              <a:defRPr/>
            </a:pPr>
            <a:endParaRPr lang="en-US" altLang="en-US" sz="2800"/>
          </a:p>
        </p:txBody>
      </p:sp>
      <p:sp>
        <p:nvSpPr>
          <p:cNvPr id="815108" name="Footer Placeholder 4">
            <a:extLst>
              <a:ext uri="{FF2B5EF4-FFF2-40B4-BE49-F238E27FC236}">
                <a16:creationId xmlns:a16="http://schemas.microsoft.com/office/drawing/2014/main" id="{DDA369B3-90C6-4273-9187-9CAC4DA233FB}"/>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15109" name="Picture 2">
            <a:extLst>
              <a:ext uri="{FF2B5EF4-FFF2-40B4-BE49-F238E27FC236}">
                <a16:creationId xmlns:a16="http://schemas.microsoft.com/office/drawing/2014/main" id="{B4F3A6D3-4ECF-4054-B700-BD920F71F1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5110" name="Slide Number Placeholder 1">
            <a:extLst>
              <a:ext uri="{FF2B5EF4-FFF2-40B4-BE49-F238E27FC236}">
                <a16:creationId xmlns:a16="http://schemas.microsoft.com/office/drawing/2014/main" id="{C9AD37D2-D5DC-4CFD-A6A1-8D2A728A308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F7A956E-7524-47E8-83CA-EF9AB7F4FEF5}" type="slidenum">
              <a:rPr lang="en-US" altLang="en-US" sz="1200">
                <a:solidFill>
                  <a:schemeClr val="bg2"/>
                </a:solidFill>
                <a:effectLst/>
              </a:rPr>
              <a:pPr algn="ctr" eaLnBrk="0" hangingPunct="0">
                <a:spcBef>
                  <a:spcPct val="0"/>
                </a:spcBef>
                <a:buClrTx/>
                <a:buSzTx/>
                <a:buFontTx/>
                <a:buNone/>
              </a:pPr>
              <a:t>405</a:t>
            </a:fld>
            <a:endParaRPr lang="en-US" altLang="en-US" sz="1200">
              <a:solidFill>
                <a:schemeClr val="bg2"/>
              </a:solidFill>
              <a:effectLst/>
            </a:endParaRPr>
          </a:p>
        </p:txBody>
      </p:sp>
    </p:spTree>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17154" name="Footer Placeholder 1">
            <a:extLst>
              <a:ext uri="{FF2B5EF4-FFF2-40B4-BE49-F238E27FC236}">
                <a16:creationId xmlns:a16="http://schemas.microsoft.com/office/drawing/2014/main" id="{967FAAB5-A120-4CC3-90C1-E6796B1C3B4A}"/>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18819" name="Title 1">
            <a:extLst>
              <a:ext uri="{FF2B5EF4-FFF2-40B4-BE49-F238E27FC236}">
                <a16:creationId xmlns:a16="http://schemas.microsoft.com/office/drawing/2014/main" id="{33779F2B-5218-4D3B-A63C-A19819EBD654}"/>
              </a:ext>
            </a:extLst>
          </p:cNvPr>
          <p:cNvSpPr>
            <a:spLocks noGrp="1"/>
          </p:cNvSpPr>
          <p:nvPr>
            <p:ph type="title" idx="4294967295"/>
          </p:nvPr>
        </p:nvSpPr>
        <p:spPr>
          <a:xfrm>
            <a:off x="0" y="228600"/>
            <a:ext cx="9144000" cy="1066800"/>
          </a:xfrm>
        </p:spPr>
        <p:txBody>
          <a:bodyPr anchor="b" anchorCtr="0"/>
          <a:lstStyle/>
          <a:p>
            <a:pPr eaLnBrk="1" hangingPunct="1">
              <a:defRPr/>
            </a:pPr>
            <a:br>
              <a:rPr lang="en-US" altLang="en-US" sz="6000" i="1"/>
            </a:br>
            <a:r>
              <a:rPr lang="en-US" altLang="en-US" sz="4000" b="1"/>
              <a:t>Permit Content (Cont’d)</a:t>
            </a:r>
          </a:p>
        </p:txBody>
      </p:sp>
      <p:sp>
        <p:nvSpPr>
          <p:cNvPr id="418820" name="Content Placeholder 2">
            <a:extLst>
              <a:ext uri="{FF2B5EF4-FFF2-40B4-BE49-F238E27FC236}">
                <a16:creationId xmlns:a16="http://schemas.microsoft.com/office/drawing/2014/main" id="{CA21D25D-C713-4746-86F0-50B34C42E0EC}"/>
              </a:ext>
            </a:extLst>
          </p:cNvPr>
          <p:cNvSpPr>
            <a:spLocks noGrp="1"/>
          </p:cNvSpPr>
          <p:nvPr>
            <p:ph idx="4294967295"/>
          </p:nvPr>
        </p:nvSpPr>
        <p:spPr>
          <a:xfrm>
            <a:off x="381000" y="1828800"/>
            <a:ext cx="8763000" cy="4495800"/>
          </a:xfrm>
        </p:spPr>
        <p:txBody>
          <a:bodyPr/>
          <a:lstStyle/>
          <a:p>
            <a:pPr eaLnBrk="1" hangingPunct="1">
              <a:defRPr/>
            </a:pPr>
            <a:r>
              <a:rPr lang="en-US" altLang="en-US" sz="2800" dirty="0"/>
              <a:t>Requirement to pay Title V fees</a:t>
            </a:r>
          </a:p>
          <a:p>
            <a:pPr eaLnBrk="1" hangingPunct="1">
              <a:defRPr/>
            </a:pPr>
            <a:r>
              <a:rPr lang="en-US" altLang="en-US" sz="2800" dirty="0"/>
              <a:t>Emissions trading language</a:t>
            </a:r>
          </a:p>
          <a:p>
            <a:pPr eaLnBrk="1" hangingPunct="1">
              <a:defRPr/>
            </a:pPr>
            <a:r>
              <a:rPr lang="en-US" altLang="en-US" sz="2800" dirty="0"/>
              <a:t>Alternative operating scenarios</a:t>
            </a:r>
          </a:p>
          <a:p>
            <a:pPr eaLnBrk="1" hangingPunct="1">
              <a:defRPr/>
            </a:pPr>
            <a:r>
              <a:rPr lang="en-US" altLang="en-US" sz="2800" dirty="0"/>
              <a:t>All documents be signed by a responsible official</a:t>
            </a:r>
          </a:p>
          <a:p>
            <a:pPr eaLnBrk="1" hangingPunct="1">
              <a:defRPr/>
            </a:pPr>
            <a:r>
              <a:rPr lang="en-US" altLang="en-US" sz="2800" dirty="0"/>
              <a:t>Periodic compliance certifications (at least annually)</a:t>
            </a:r>
          </a:p>
          <a:p>
            <a:pPr eaLnBrk="1" hangingPunct="1">
              <a:defRPr/>
            </a:pPr>
            <a:r>
              <a:rPr lang="en-US" altLang="en-US" sz="2800" dirty="0"/>
              <a:t>Various general provisions</a:t>
            </a:r>
          </a:p>
          <a:p>
            <a:pPr eaLnBrk="1" hangingPunct="1">
              <a:defRPr/>
            </a:pPr>
            <a:r>
              <a:rPr lang="en-US" altLang="en-US" sz="2800" dirty="0"/>
              <a:t>Anything else the permitting authority might require</a:t>
            </a:r>
          </a:p>
          <a:p>
            <a:pPr lvl="1" eaLnBrk="1" hangingPunct="1">
              <a:defRPr/>
            </a:pPr>
            <a:endParaRPr lang="en-US" altLang="en-US" sz="3200" dirty="0"/>
          </a:p>
        </p:txBody>
      </p:sp>
      <p:pic>
        <p:nvPicPr>
          <p:cNvPr id="817157" name="Picture 2">
            <a:extLst>
              <a:ext uri="{FF2B5EF4-FFF2-40B4-BE49-F238E27FC236}">
                <a16:creationId xmlns:a16="http://schemas.microsoft.com/office/drawing/2014/main" id="{B7A97216-85AE-4669-B812-777770CD0E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7158" name="Slide Number Placeholder 1">
            <a:extLst>
              <a:ext uri="{FF2B5EF4-FFF2-40B4-BE49-F238E27FC236}">
                <a16:creationId xmlns:a16="http://schemas.microsoft.com/office/drawing/2014/main" id="{CA219AC0-9DDC-4F29-8149-CF1636A5F62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343E799-D100-49E7-B55C-C1505AB7076F}" type="slidenum">
              <a:rPr lang="en-US" altLang="en-US" sz="1200">
                <a:solidFill>
                  <a:schemeClr val="bg2"/>
                </a:solidFill>
                <a:effectLst/>
              </a:rPr>
              <a:pPr algn="ctr" eaLnBrk="0" hangingPunct="0">
                <a:spcBef>
                  <a:spcPct val="0"/>
                </a:spcBef>
                <a:buClrTx/>
                <a:buSzTx/>
                <a:buFontTx/>
                <a:buNone/>
              </a:pPr>
              <a:t>406</a:t>
            </a:fld>
            <a:endParaRPr lang="en-US" altLang="en-US" sz="1200">
              <a:solidFill>
                <a:schemeClr val="bg2"/>
              </a:solidFill>
              <a:effectLst/>
            </a:endParaRPr>
          </a:p>
        </p:txBody>
      </p:sp>
    </p:spTree>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19202" name="Footer Placeholder 1">
            <a:extLst>
              <a:ext uri="{FF2B5EF4-FFF2-40B4-BE49-F238E27FC236}">
                <a16:creationId xmlns:a16="http://schemas.microsoft.com/office/drawing/2014/main" id="{6B76A492-570B-48FF-B77E-C615D32C03EF}"/>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19843" name="Title 1">
            <a:extLst>
              <a:ext uri="{FF2B5EF4-FFF2-40B4-BE49-F238E27FC236}">
                <a16:creationId xmlns:a16="http://schemas.microsoft.com/office/drawing/2014/main" id="{128E5E4A-D9B9-4FAC-B249-7DD0BFC152AA}"/>
              </a:ext>
            </a:extLst>
          </p:cNvPr>
          <p:cNvSpPr>
            <a:spLocks noGrp="1"/>
          </p:cNvSpPr>
          <p:nvPr>
            <p:ph type="title" idx="4294967295"/>
          </p:nvPr>
        </p:nvSpPr>
        <p:spPr>
          <a:xfrm>
            <a:off x="174171" y="353514"/>
            <a:ext cx="8458200" cy="1143000"/>
          </a:xfrm>
        </p:spPr>
        <p:txBody>
          <a:bodyPr anchor="b" anchorCtr="0"/>
          <a:lstStyle/>
          <a:p>
            <a:pPr eaLnBrk="1" hangingPunct="1">
              <a:defRPr/>
            </a:pPr>
            <a:r>
              <a:rPr lang="en-US" altLang="en-US" sz="4000" b="1"/>
              <a:t>Permit Content: Additional Discussion</a:t>
            </a:r>
          </a:p>
        </p:txBody>
      </p:sp>
      <p:sp>
        <p:nvSpPr>
          <p:cNvPr id="3" name="Content Placeholder 2">
            <a:extLst>
              <a:ext uri="{FF2B5EF4-FFF2-40B4-BE49-F238E27FC236}">
                <a16:creationId xmlns:a16="http://schemas.microsoft.com/office/drawing/2014/main" id="{B8CBF329-18E3-4D5F-BFDF-AEE312440D7F}"/>
              </a:ext>
            </a:extLst>
          </p:cNvPr>
          <p:cNvSpPr>
            <a:spLocks noGrp="1"/>
          </p:cNvSpPr>
          <p:nvPr>
            <p:ph idx="4294967295"/>
          </p:nvPr>
        </p:nvSpPr>
        <p:spPr>
          <a:xfrm>
            <a:off x="533400" y="1600200"/>
            <a:ext cx="8077200" cy="5105400"/>
          </a:xfrm>
        </p:spPr>
        <p:txBody>
          <a:bodyPr/>
          <a:lstStyle/>
          <a:p>
            <a:pPr eaLnBrk="1" hangingPunct="1">
              <a:lnSpc>
                <a:spcPct val="90000"/>
              </a:lnSpc>
              <a:defRPr/>
            </a:pPr>
            <a:r>
              <a:rPr lang="en-US" altLang="en-US" sz="2800"/>
              <a:t>Credible Evidence rule</a:t>
            </a:r>
          </a:p>
          <a:p>
            <a:pPr lvl="1" eaLnBrk="1" hangingPunct="1">
              <a:lnSpc>
                <a:spcPct val="90000"/>
              </a:lnSpc>
              <a:defRPr/>
            </a:pPr>
            <a:r>
              <a:rPr lang="en-US" altLang="en-US" sz="2400"/>
              <a:t>Any credible evidence can be used to show compliance or noncompliance with applicable requirements</a:t>
            </a:r>
          </a:p>
          <a:p>
            <a:pPr lvl="1" eaLnBrk="1" hangingPunct="1">
              <a:lnSpc>
                <a:spcPct val="90000"/>
              </a:lnSpc>
              <a:defRPr/>
            </a:pPr>
            <a:r>
              <a:rPr lang="en-US" altLang="en-US" sz="2400"/>
              <a:t>Disallows using only reference test method results to determine compliance or non-compliance </a:t>
            </a:r>
          </a:p>
          <a:p>
            <a:pPr eaLnBrk="1" hangingPunct="1">
              <a:lnSpc>
                <a:spcPct val="90000"/>
              </a:lnSpc>
              <a:defRPr/>
            </a:pPr>
            <a:r>
              <a:rPr lang="en-US" altLang="en-US" sz="2800"/>
              <a:t>State rule amendments or modifications not yet approved into the SIP</a:t>
            </a:r>
          </a:p>
          <a:p>
            <a:pPr lvl="1" eaLnBrk="1" hangingPunct="1">
              <a:lnSpc>
                <a:spcPct val="90000"/>
              </a:lnSpc>
              <a:defRPr/>
            </a:pPr>
            <a:r>
              <a:rPr lang="en-US" altLang="en-US" sz="2400"/>
              <a:t>The applicable requirement is the SIP rule</a:t>
            </a:r>
          </a:p>
          <a:p>
            <a:pPr lvl="1" eaLnBrk="1" hangingPunct="1">
              <a:lnSpc>
                <a:spcPct val="90000"/>
              </a:lnSpc>
              <a:defRPr/>
            </a:pPr>
            <a:r>
              <a:rPr lang="en-US" altLang="en-US" sz="2400"/>
              <a:t>The amended or modified state rule is the applicable requirement once the SIP has been revised</a:t>
            </a:r>
          </a:p>
          <a:p>
            <a:pPr marL="1371600" lvl="3" indent="0" eaLnBrk="1" hangingPunct="1">
              <a:lnSpc>
                <a:spcPct val="90000"/>
              </a:lnSpc>
              <a:buNone/>
              <a:defRPr/>
            </a:pPr>
            <a:r>
              <a:rPr lang="en-US" altLang="en-US"/>
              <a:t>  </a:t>
            </a:r>
          </a:p>
        </p:txBody>
      </p:sp>
      <p:pic>
        <p:nvPicPr>
          <p:cNvPr id="819205" name="Picture 2">
            <a:extLst>
              <a:ext uri="{FF2B5EF4-FFF2-40B4-BE49-F238E27FC236}">
                <a16:creationId xmlns:a16="http://schemas.microsoft.com/office/drawing/2014/main" id="{5F02B92F-03CB-4D8F-9B99-14D03CCE10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06" name="Slide Number Placeholder 1">
            <a:extLst>
              <a:ext uri="{FF2B5EF4-FFF2-40B4-BE49-F238E27FC236}">
                <a16:creationId xmlns:a16="http://schemas.microsoft.com/office/drawing/2014/main" id="{2955118F-4E50-4904-8FFC-ACE1F8916E6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84840BB-6F7F-4D45-8684-28C4161A6B3B}" type="slidenum">
              <a:rPr lang="en-US" altLang="en-US" sz="1200">
                <a:solidFill>
                  <a:schemeClr val="bg2"/>
                </a:solidFill>
                <a:effectLst/>
              </a:rPr>
              <a:pPr algn="ctr" eaLnBrk="0" hangingPunct="0">
                <a:spcBef>
                  <a:spcPct val="0"/>
                </a:spcBef>
                <a:buClrTx/>
                <a:buSzTx/>
                <a:buFontTx/>
                <a:buNone/>
              </a:pPr>
              <a:t>407</a:t>
            </a:fld>
            <a:endParaRPr lang="en-US" altLang="en-US" sz="1200">
              <a:solidFill>
                <a:schemeClr val="bg2"/>
              </a:solidFill>
              <a:effectLst/>
            </a:endParaRPr>
          </a:p>
        </p:txBody>
      </p:sp>
    </p:spTree>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20866" name="Title 1">
            <a:extLst>
              <a:ext uri="{FF2B5EF4-FFF2-40B4-BE49-F238E27FC236}">
                <a16:creationId xmlns:a16="http://schemas.microsoft.com/office/drawing/2014/main" id="{B58399BD-E836-4379-874A-4C86D167E382}"/>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effectLst/>
              </a:rPr>
              <a:t>Permit Content (Cont’d)</a:t>
            </a:r>
          </a:p>
        </p:txBody>
      </p:sp>
      <p:sp>
        <p:nvSpPr>
          <p:cNvPr id="420867" name="Content Placeholder 2">
            <a:extLst>
              <a:ext uri="{FF2B5EF4-FFF2-40B4-BE49-F238E27FC236}">
                <a16:creationId xmlns:a16="http://schemas.microsoft.com/office/drawing/2014/main" id="{0C2F5385-7356-4C5F-BB14-C7B4DB0E8DFE}"/>
              </a:ext>
            </a:extLst>
          </p:cNvPr>
          <p:cNvSpPr>
            <a:spLocks noGrp="1"/>
          </p:cNvSpPr>
          <p:nvPr>
            <p:ph idx="4294967295"/>
          </p:nvPr>
        </p:nvSpPr>
        <p:spPr/>
        <p:txBody>
          <a:bodyPr/>
          <a:lstStyle/>
          <a:p>
            <a:pPr eaLnBrk="1" hangingPunct="1">
              <a:defRPr/>
            </a:pPr>
            <a:r>
              <a:rPr lang="en-US" altLang="en-US" dirty="0"/>
              <a:t>Compliance requirements</a:t>
            </a:r>
          </a:p>
          <a:p>
            <a:pPr lvl="1" eaLnBrk="1" hangingPunct="1">
              <a:defRPr/>
            </a:pPr>
            <a:r>
              <a:rPr lang="en-US" altLang="en-US" dirty="0"/>
              <a:t>Monitoring, Reporting &amp; Recordkeeping (MRR)</a:t>
            </a:r>
          </a:p>
          <a:p>
            <a:pPr lvl="1" eaLnBrk="1" hangingPunct="1">
              <a:defRPr/>
            </a:pPr>
            <a:r>
              <a:rPr lang="en-US" altLang="en-US" dirty="0"/>
              <a:t>Right of Entry</a:t>
            </a:r>
          </a:p>
          <a:p>
            <a:pPr lvl="1" eaLnBrk="1" hangingPunct="1">
              <a:defRPr/>
            </a:pPr>
            <a:r>
              <a:rPr lang="en-US" altLang="en-US" dirty="0"/>
              <a:t>Right to Records</a:t>
            </a:r>
          </a:p>
          <a:p>
            <a:pPr lvl="1" eaLnBrk="1" hangingPunct="1">
              <a:defRPr/>
            </a:pPr>
            <a:r>
              <a:rPr lang="en-US" altLang="en-US" dirty="0"/>
              <a:t>Right to monitor and/or sample</a:t>
            </a:r>
          </a:p>
          <a:p>
            <a:pPr lvl="1" eaLnBrk="1" hangingPunct="1">
              <a:defRPr/>
            </a:pPr>
            <a:r>
              <a:rPr lang="en-US" altLang="en-US" dirty="0"/>
              <a:t>Compliance Schedule</a:t>
            </a:r>
          </a:p>
          <a:p>
            <a:pPr lvl="1" eaLnBrk="1" hangingPunct="1">
              <a:defRPr/>
            </a:pPr>
            <a:r>
              <a:rPr lang="en-US" altLang="en-US" dirty="0"/>
              <a:t>Compliance Assurance Monitoring (CAM)</a:t>
            </a:r>
          </a:p>
          <a:p>
            <a:pPr lvl="1" eaLnBrk="1" hangingPunct="1">
              <a:defRPr/>
            </a:pPr>
            <a:endParaRPr lang="en-US" altLang="en-US" dirty="0"/>
          </a:p>
        </p:txBody>
      </p:sp>
      <p:sp>
        <p:nvSpPr>
          <p:cNvPr id="821252" name="Footer Placeholder 3">
            <a:extLst>
              <a:ext uri="{FF2B5EF4-FFF2-40B4-BE49-F238E27FC236}">
                <a16:creationId xmlns:a16="http://schemas.microsoft.com/office/drawing/2014/main" id="{9FA35207-B90E-41ED-9033-D49BBA37B5C2}"/>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21253" name="Picture 2">
            <a:extLst>
              <a:ext uri="{FF2B5EF4-FFF2-40B4-BE49-F238E27FC236}">
                <a16:creationId xmlns:a16="http://schemas.microsoft.com/office/drawing/2014/main" id="{4F917860-B816-4972-B413-C917802F46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1254" name="Slide Number Placeholder 1">
            <a:extLst>
              <a:ext uri="{FF2B5EF4-FFF2-40B4-BE49-F238E27FC236}">
                <a16:creationId xmlns:a16="http://schemas.microsoft.com/office/drawing/2014/main" id="{FB8627FD-9017-4299-8639-7A17C3CE5B6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CD80B45-01F3-4D2F-B083-D607E250E84A}" type="slidenum">
              <a:rPr lang="en-US" altLang="en-US" sz="1200">
                <a:solidFill>
                  <a:schemeClr val="bg2"/>
                </a:solidFill>
                <a:effectLst/>
              </a:rPr>
              <a:pPr algn="ctr" eaLnBrk="0" hangingPunct="0">
                <a:spcBef>
                  <a:spcPct val="0"/>
                </a:spcBef>
                <a:buClrTx/>
                <a:buSzTx/>
                <a:buFontTx/>
                <a:buNone/>
              </a:pPr>
              <a:t>408</a:t>
            </a:fld>
            <a:endParaRPr lang="en-US" altLang="en-US" sz="1200">
              <a:solidFill>
                <a:schemeClr val="bg2"/>
              </a:solidFill>
              <a:effectLst/>
            </a:endParaRPr>
          </a:p>
        </p:txBody>
      </p:sp>
    </p:spTree>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21890" name="Title 1">
            <a:extLst>
              <a:ext uri="{FF2B5EF4-FFF2-40B4-BE49-F238E27FC236}">
                <a16:creationId xmlns:a16="http://schemas.microsoft.com/office/drawing/2014/main" id="{1E05F971-0C21-4D50-B3C3-6279791756BE}"/>
              </a:ext>
            </a:extLst>
          </p:cNvPr>
          <p:cNvSpPr>
            <a:spLocks noGrp="1"/>
          </p:cNvSpPr>
          <p:nvPr>
            <p:ph type="title" idx="4294967295"/>
          </p:nvPr>
        </p:nvSpPr>
        <p:spPr>
          <a:xfrm>
            <a:off x="496888" y="381000"/>
            <a:ext cx="8229600" cy="990600"/>
          </a:xfrm>
        </p:spPr>
        <p:txBody>
          <a:bodyPr anchor="b" anchorCtr="0"/>
          <a:lstStyle/>
          <a:p>
            <a:pPr eaLnBrk="1" hangingPunct="1">
              <a:defRPr/>
            </a:pPr>
            <a:r>
              <a:rPr lang="en-US" altLang="en-US" sz="4000" b="1"/>
              <a:t>Class Discussion</a:t>
            </a:r>
          </a:p>
        </p:txBody>
      </p:sp>
      <p:sp>
        <p:nvSpPr>
          <p:cNvPr id="3" name="Content Placeholder 2">
            <a:extLst>
              <a:ext uri="{FF2B5EF4-FFF2-40B4-BE49-F238E27FC236}">
                <a16:creationId xmlns:a16="http://schemas.microsoft.com/office/drawing/2014/main" id="{FB3D5FCE-AB52-4093-B622-37952C8810DF}"/>
              </a:ext>
            </a:extLst>
          </p:cNvPr>
          <p:cNvSpPr>
            <a:spLocks noGrp="1"/>
          </p:cNvSpPr>
          <p:nvPr>
            <p:ph idx="4294967295"/>
          </p:nvPr>
        </p:nvSpPr>
        <p:spPr>
          <a:xfrm>
            <a:off x="381000" y="1981200"/>
            <a:ext cx="8229600" cy="3048000"/>
          </a:xfrm>
        </p:spPr>
        <p:txBody>
          <a:bodyPr/>
          <a:lstStyle/>
          <a:p>
            <a:pPr eaLnBrk="1" hangingPunct="1">
              <a:lnSpc>
                <a:spcPct val="80000"/>
              </a:lnSpc>
              <a:buFont typeface="Wingdings" panose="05000000000000000000" pitchFamily="2" charset="2"/>
              <a:buChar char="§"/>
              <a:defRPr/>
            </a:pPr>
            <a:endParaRPr lang="en-US" altLang="en-US"/>
          </a:p>
          <a:p>
            <a:pPr eaLnBrk="1" hangingPunct="1">
              <a:lnSpc>
                <a:spcPct val="80000"/>
              </a:lnSpc>
              <a:buFont typeface="Wingdings" panose="05000000000000000000" pitchFamily="2" charset="2"/>
              <a:buChar char="§"/>
              <a:defRPr/>
            </a:pPr>
            <a:endParaRPr lang="en-US" altLang="en-US"/>
          </a:p>
          <a:p>
            <a:pPr algn="ctr" eaLnBrk="1" hangingPunct="1">
              <a:lnSpc>
                <a:spcPct val="80000"/>
              </a:lnSpc>
              <a:buFont typeface="Wingdings" panose="05000000000000000000" pitchFamily="2" charset="2"/>
              <a:buNone/>
              <a:defRPr/>
            </a:pPr>
            <a:r>
              <a:rPr lang="en-US" altLang="en-US" sz="4000"/>
              <a:t>What is an applicable requirement?</a:t>
            </a:r>
          </a:p>
          <a:p>
            <a:pPr eaLnBrk="1" hangingPunct="1">
              <a:lnSpc>
                <a:spcPct val="80000"/>
              </a:lnSpc>
              <a:buFont typeface="Wingdings" panose="05000000000000000000" pitchFamily="2" charset="2"/>
              <a:buChar char="§"/>
              <a:defRPr/>
            </a:pPr>
            <a:endParaRPr lang="en-US" altLang="en-US"/>
          </a:p>
          <a:p>
            <a:pPr eaLnBrk="1" hangingPunct="1">
              <a:lnSpc>
                <a:spcPct val="80000"/>
              </a:lnSpc>
              <a:buFont typeface="Wingdings" panose="05000000000000000000" pitchFamily="2" charset="2"/>
              <a:buChar char="§"/>
              <a:defRPr/>
            </a:pPr>
            <a:endParaRPr lang="en-US" altLang="en-US" sz="2400">
              <a:solidFill>
                <a:srgbClr val="FFFFFF"/>
              </a:solidFill>
              <a:latin typeface="Comic Sans MS" pitchFamily="66" charset="0"/>
            </a:endParaRPr>
          </a:p>
          <a:p>
            <a:pPr eaLnBrk="1" hangingPunct="1">
              <a:lnSpc>
                <a:spcPct val="80000"/>
              </a:lnSpc>
              <a:buFont typeface="Wingdings" panose="05000000000000000000" pitchFamily="2" charset="2"/>
              <a:buChar char="§"/>
              <a:defRPr/>
            </a:pPr>
            <a:endParaRPr lang="en-US" altLang="en-US" sz="1000">
              <a:solidFill>
                <a:srgbClr val="FFFFFF"/>
              </a:solidFill>
              <a:latin typeface="Comic Sans MS" pitchFamily="66" charset="0"/>
            </a:endParaRPr>
          </a:p>
          <a:p>
            <a:pPr marL="585788" lvl="1" indent="0" eaLnBrk="1" hangingPunct="1">
              <a:lnSpc>
                <a:spcPct val="80000"/>
              </a:lnSpc>
              <a:buFont typeface="Wingdings" panose="05000000000000000000" pitchFamily="2" charset="2"/>
              <a:buNone/>
              <a:defRPr/>
            </a:pPr>
            <a:endParaRPr lang="en-US" altLang="en-US" sz="1900">
              <a:solidFill>
                <a:srgbClr val="FFFFFF"/>
              </a:solidFill>
              <a:latin typeface="Comic Sans MS" pitchFamily="66" charset="0"/>
            </a:endParaRPr>
          </a:p>
          <a:p>
            <a:pPr eaLnBrk="1" hangingPunct="1">
              <a:lnSpc>
                <a:spcPct val="80000"/>
              </a:lnSpc>
              <a:defRPr/>
            </a:pPr>
            <a:endParaRPr lang="en-US" altLang="en-US" sz="800">
              <a:solidFill>
                <a:srgbClr val="FFFFFF"/>
              </a:solidFill>
              <a:latin typeface="Comic Sans MS" pitchFamily="66" charset="0"/>
            </a:endParaRPr>
          </a:p>
        </p:txBody>
      </p:sp>
      <p:sp>
        <p:nvSpPr>
          <p:cNvPr id="823300" name="Footer Placeholder 4">
            <a:extLst>
              <a:ext uri="{FF2B5EF4-FFF2-40B4-BE49-F238E27FC236}">
                <a16:creationId xmlns:a16="http://schemas.microsoft.com/office/drawing/2014/main" id="{BBA27220-AE37-4FD7-9063-E1B73A733D5E}"/>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23301" name="Picture 2">
            <a:extLst>
              <a:ext uri="{FF2B5EF4-FFF2-40B4-BE49-F238E27FC236}">
                <a16:creationId xmlns:a16="http://schemas.microsoft.com/office/drawing/2014/main" id="{84201280-AF44-4AF2-9809-06AE651593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3302" name="Slide Number Placeholder 1">
            <a:extLst>
              <a:ext uri="{FF2B5EF4-FFF2-40B4-BE49-F238E27FC236}">
                <a16:creationId xmlns:a16="http://schemas.microsoft.com/office/drawing/2014/main" id="{2D326F9F-D64A-43B7-88CA-48E408F64B0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97E7147-87C2-4F11-8E33-F22F019A656B}" type="slidenum">
              <a:rPr lang="en-US" altLang="en-US" sz="1200">
                <a:solidFill>
                  <a:schemeClr val="bg2"/>
                </a:solidFill>
                <a:effectLst/>
              </a:rPr>
              <a:pPr algn="ctr" eaLnBrk="0" hangingPunct="0">
                <a:spcBef>
                  <a:spcPct val="0"/>
                </a:spcBef>
                <a:buClrTx/>
                <a:buSzTx/>
                <a:buFontTx/>
                <a:buNone/>
              </a:pPr>
              <a:t>409</a:t>
            </a:fld>
            <a:endParaRPr lang="en-US" altLang="en-US" sz="1200">
              <a:solidFill>
                <a:schemeClr val="bg2"/>
              </a:solidFill>
              <a:effectLst/>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5522" name="Rectangle 2">
            <a:extLst>
              <a:ext uri="{FF2B5EF4-FFF2-40B4-BE49-F238E27FC236}">
                <a16:creationId xmlns:a16="http://schemas.microsoft.com/office/drawing/2014/main" id="{905ADDE9-06BB-47B5-BDF3-7C4D4DBC74F5}"/>
              </a:ext>
            </a:extLst>
          </p:cNvPr>
          <p:cNvSpPr>
            <a:spLocks noGrp="1" noChangeArrowheads="1"/>
          </p:cNvSpPr>
          <p:nvPr>
            <p:ph type="title" idx="4294967295"/>
          </p:nvPr>
        </p:nvSpPr>
        <p:spPr>
          <a:xfrm>
            <a:off x="558800" y="274638"/>
            <a:ext cx="8229600" cy="885825"/>
          </a:xfrm>
        </p:spPr>
        <p:txBody>
          <a:bodyPr anchor="b" anchorCtr="0"/>
          <a:lstStyle/>
          <a:p>
            <a:pPr eaLnBrk="1" hangingPunct="1">
              <a:defRPr/>
            </a:pPr>
            <a:r>
              <a:rPr lang="en-US" altLang="en-US" sz="4000" b="1" dirty="0"/>
              <a:t>Major Source Definition</a:t>
            </a:r>
          </a:p>
        </p:txBody>
      </p:sp>
      <p:sp>
        <p:nvSpPr>
          <p:cNvPr id="235523" name="Rectangle 3">
            <a:extLst>
              <a:ext uri="{FF2B5EF4-FFF2-40B4-BE49-F238E27FC236}">
                <a16:creationId xmlns:a16="http://schemas.microsoft.com/office/drawing/2014/main" id="{E1C1936F-8FF0-48F5-B709-4455EC4B23B9}"/>
              </a:ext>
            </a:extLst>
          </p:cNvPr>
          <p:cNvSpPr>
            <a:spLocks noGrp="1" noChangeArrowheads="1"/>
          </p:cNvSpPr>
          <p:nvPr>
            <p:ph idx="4294967295"/>
          </p:nvPr>
        </p:nvSpPr>
        <p:spPr>
          <a:xfrm>
            <a:off x="609600" y="1371600"/>
            <a:ext cx="8229600" cy="4525963"/>
          </a:xfrm>
        </p:spPr>
        <p:txBody>
          <a:bodyPr/>
          <a:lstStyle/>
          <a:p>
            <a:pPr eaLnBrk="1" hangingPunct="1">
              <a:lnSpc>
                <a:spcPct val="90000"/>
              </a:lnSpc>
              <a:defRPr/>
            </a:pPr>
            <a:r>
              <a:rPr lang="en-US" altLang="en-US" sz="2800" dirty="0"/>
              <a:t>Ozone non-attainment: NOx, VOC   (CAA § 182)</a:t>
            </a:r>
          </a:p>
          <a:p>
            <a:pPr lvl="1" eaLnBrk="1" hangingPunct="1">
              <a:lnSpc>
                <a:spcPct val="90000"/>
              </a:lnSpc>
              <a:defRPr/>
            </a:pPr>
            <a:r>
              <a:rPr lang="en-US" altLang="en-US" dirty="0"/>
              <a:t>100 TPY – marginal and moderate</a:t>
            </a:r>
          </a:p>
          <a:p>
            <a:pPr lvl="1" eaLnBrk="1" hangingPunct="1">
              <a:lnSpc>
                <a:spcPct val="90000"/>
              </a:lnSpc>
              <a:defRPr/>
            </a:pPr>
            <a:r>
              <a:rPr lang="en-US" altLang="en-US" dirty="0"/>
              <a:t>50 TPY – serious</a:t>
            </a:r>
          </a:p>
          <a:p>
            <a:pPr lvl="1" eaLnBrk="1" hangingPunct="1">
              <a:lnSpc>
                <a:spcPct val="90000"/>
              </a:lnSpc>
              <a:defRPr/>
            </a:pPr>
            <a:r>
              <a:rPr lang="en-US" altLang="en-US" dirty="0"/>
              <a:t>25 TPY – severe</a:t>
            </a:r>
          </a:p>
          <a:p>
            <a:pPr lvl="1" eaLnBrk="1" hangingPunct="1">
              <a:lnSpc>
                <a:spcPct val="90000"/>
              </a:lnSpc>
              <a:defRPr/>
            </a:pPr>
            <a:r>
              <a:rPr lang="en-US" altLang="en-US" dirty="0"/>
              <a:t>10 TPY – extreme</a:t>
            </a:r>
          </a:p>
          <a:p>
            <a:pPr eaLnBrk="1" hangingPunct="1">
              <a:lnSpc>
                <a:spcPct val="90000"/>
              </a:lnSpc>
              <a:defRPr/>
            </a:pPr>
            <a:r>
              <a:rPr lang="en-US" altLang="en-US" sz="2800" dirty="0"/>
              <a:t>PM</a:t>
            </a:r>
            <a:r>
              <a:rPr lang="en-US" altLang="en-US" sz="2800" baseline="-25000" dirty="0"/>
              <a:t>10</a:t>
            </a:r>
            <a:r>
              <a:rPr lang="en-US" altLang="en-US" sz="2800" baseline="-25000" dirty="0">
                <a:effectLst/>
              </a:rPr>
              <a:t>/2.5</a:t>
            </a:r>
            <a:r>
              <a:rPr lang="en-US" altLang="en-US" sz="2800" dirty="0"/>
              <a:t>  	(§ 189(c))</a:t>
            </a:r>
          </a:p>
          <a:p>
            <a:pPr lvl="1" eaLnBrk="1" hangingPunct="1">
              <a:lnSpc>
                <a:spcPct val="90000"/>
              </a:lnSpc>
              <a:defRPr/>
            </a:pPr>
            <a:r>
              <a:rPr lang="en-US" altLang="en-US" dirty="0"/>
              <a:t>70 TPY  - serious non-attainment </a:t>
            </a:r>
          </a:p>
          <a:p>
            <a:pPr eaLnBrk="1" hangingPunct="1">
              <a:lnSpc>
                <a:spcPct val="90000"/>
              </a:lnSpc>
              <a:defRPr/>
            </a:pPr>
            <a:r>
              <a:rPr lang="en-US" altLang="en-US" sz="2800" dirty="0"/>
              <a:t>CO        (§ 187(c))</a:t>
            </a:r>
          </a:p>
          <a:p>
            <a:pPr lvl="1" eaLnBrk="1" hangingPunct="1">
              <a:lnSpc>
                <a:spcPct val="90000"/>
              </a:lnSpc>
              <a:defRPr/>
            </a:pPr>
            <a:r>
              <a:rPr lang="en-US" altLang="en-US" dirty="0"/>
              <a:t>50 TPY – serious non-attainment if stationary source contribution to CO levels is significant</a:t>
            </a:r>
          </a:p>
          <a:p>
            <a:pPr eaLnBrk="1" hangingPunct="1">
              <a:lnSpc>
                <a:spcPct val="90000"/>
              </a:lnSpc>
              <a:defRPr/>
            </a:pPr>
            <a:endParaRPr lang="en-US" altLang="en-US" sz="2800" dirty="0"/>
          </a:p>
        </p:txBody>
      </p:sp>
      <p:sp>
        <p:nvSpPr>
          <p:cNvPr id="176132" name="Slide Number Placeholder 5">
            <a:extLst>
              <a:ext uri="{FF2B5EF4-FFF2-40B4-BE49-F238E27FC236}">
                <a16:creationId xmlns:a16="http://schemas.microsoft.com/office/drawing/2014/main" id="{2E0FC166-262D-4797-9B43-2F0AEBA39DBF}"/>
              </a:ext>
            </a:extLst>
          </p:cNvPr>
          <p:cNvSpPr txBox="1">
            <a:spLocks noGrp="1"/>
          </p:cNvSpPr>
          <p:nvPr/>
        </p:nvSpPr>
        <p:spPr bwMode="auto">
          <a:xfrm>
            <a:off x="8788400" y="219075"/>
            <a:ext cx="109538"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defTabSz="45720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defTabSz="4572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defTabSz="4572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defTabSz="4572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CCECFF"/>
              </a:solidFill>
              <a:latin typeface="Trebuchet MS" panose="020B0603020202020204" pitchFamily="34" charset="0"/>
            </a:endParaRPr>
          </a:p>
        </p:txBody>
      </p:sp>
      <p:cxnSp>
        <p:nvCxnSpPr>
          <p:cNvPr id="7" name="Straight Connector 6">
            <a:extLst>
              <a:ext uri="{FF2B5EF4-FFF2-40B4-BE49-F238E27FC236}">
                <a16:creationId xmlns:a16="http://schemas.microsoft.com/office/drawing/2014/main" id="{D4830580-74A9-4A53-996B-B12DB2E82DED}"/>
              </a:ext>
            </a:extLst>
          </p:cNvPr>
          <p:cNvCxnSpPr/>
          <p:nvPr/>
        </p:nvCxnSpPr>
        <p:spPr>
          <a:xfrm flipV="1">
            <a:off x="457200" y="1295400"/>
            <a:ext cx="8364538"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76134" name="Slide Number Placeholder 1">
            <a:extLst>
              <a:ext uri="{FF2B5EF4-FFF2-40B4-BE49-F238E27FC236}">
                <a16:creationId xmlns:a16="http://schemas.microsoft.com/office/drawing/2014/main" id="{799A478F-305E-41EA-8360-5F6B1E17DDC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5E0538C-07E1-4EC7-B9AB-438BA6E75CD0}" type="slidenum">
              <a:rPr lang="en-US" altLang="en-US" sz="1200">
                <a:solidFill>
                  <a:srgbClr val="008AE8"/>
                </a:solidFill>
                <a:effectLst/>
              </a:rPr>
              <a:pPr algn="ctr" eaLnBrk="0" hangingPunct="0">
                <a:spcBef>
                  <a:spcPct val="0"/>
                </a:spcBef>
                <a:buClrTx/>
                <a:buSzTx/>
                <a:buFontTx/>
                <a:buNone/>
              </a:pPr>
              <a:t>41</a:t>
            </a:fld>
            <a:endParaRPr lang="en-US" altLang="en-US" sz="1200">
              <a:solidFill>
                <a:srgbClr val="008AE8"/>
              </a:solidFill>
              <a:effectLst/>
            </a:endParaRPr>
          </a:p>
        </p:txBody>
      </p:sp>
    </p:spTree>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22914" name="Title 1">
            <a:extLst>
              <a:ext uri="{FF2B5EF4-FFF2-40B4-BE49-F238E27FC236}">
                <a16:creationId xmlns:a16="http://schemas.microsoft.com/office/drawing/2014/main" id="{57B51D28-74DB-49B1-8500-FEAD1E2F7F40}"/>
              </a:ext>
            </a:extLst>
          </p:cNvPr>
          <p:cNvSpPr>
            <a:spLocks noGrp="1"/>
          </p:cNvSpPr>
          <p:nvPr>
            <p:ph type="title" idx="4294967295"/>
          </p:nvPr>
        </p:nvSpPr>
        <p:spPr>
          <a:xfrm>
            <a:off x="457200" y="277814"/>
            <a:ext cx="8229600" cy="1008062"/>
          </a:xfrm>
        </p:spPr>
        <p:txBody>
          <a:bodyPr anchor="b" anchorCtr="0"/>
          <a:lstStyle/>
          <a:p>
            <a:pPr eaLnBrk="1" hangingPunct="1">
              <a:defRPr/>
            </a:pPr>
            <a:r>
              <a:rPr lang="en-US" altLang="en-US" sz="4000" b="1"/>
              <a:t>Class Discussion (Cont’d)</a:t>
            </a:r>
          </a:p>
        </p:txBody>
      </p:sp>
      <p:sp>
        <p:nvSpPr>
          <p:cNvPr id="422915" name="Content Placeholder 2">
            <a:extLst>
              <a:ext uri="{FF2B5EF4-FFF2-40B4-BE49-F238E27FC236}">
                <a16:creationId xmlns:a16="http://schemas.microsoft.com/office/drawing/2014/main" id="{BA5F4C37-1BAC-4DC1-A3B7-E9B4DCA9CD29}"/>
              </a:ext>
            </a:extLst>
          </p:cNvPr>
          <p:cNvSpPr>
            <a:spLocks noGrp="1"/>
          </p:cNvSpPr>
          <p:nvPr>
            <p:ph idx="4294967295"/>
          </p:nvPr>
        </p:nvSpPr>
        <p:spPr/>
        <p:txBody>
          <a:bodyPr/>
          <a:lstStyle/>
          <a:p>
            <a:pPr marL="0" indent="0" algn="ctr" eaLnBrk="1" hangingPunct="1">
              <a:buFont typeface="Wingdings" panose="05000000000000000000" pitchFamily="2" charset="2"/>
              <a:buNone/>
              <a:defRPr/>
            </a:pPr>
            <a:endParaRPr lang="en-US" altLang="en-US"/>
          </a:p>
          <a:p>
            <a:pPr marL="0" indent="0" algn="ctr" eaLnBrk="1" hangingPunct="1">
              <a:buFont typeface="Wingdings" panose="05000000000000000000" pitchFamily="2" charset="2"/>
              <a:buNone/>
              <a:defRPr/>
            </a:pPr>
            <a:r>
              <a:rPr lang="en-US" altLang="en-US" sz="3600"/>
              <a:t>Why is the concept of “applicable requirements” important to the Title V Operating permit program?</a:t>
            </a:r>
          </a:p>
          <a:p>
            <a:pPr marL="0" indent="0" eaLnBrk="1" hangingPunct="1">
              <a:defRPr/>
            </a:pPr>
            <a:endParaRPr lang="en-US" altLang="en-US" sz="3600"/>
          </a:p>
        </p:txBody>
      </p:sp>
      <p:sp>
        <p:nvSpPr>
          <p:cNvPr id="825348" name="Footer Placeholder 4">
            <a:extLst>
              <a:ext uri="{FF2B5EF4-FFF2-40B4-BE49-F238E27FC236}">
                <a16:creationId xmlns:a16="http://schemas.microsoft.com/office/drawing/2014/main" id="{D0BE375E-FA3A-4B91-BD69-592A542BD50C}"/>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25349" name="Picture 2">
            <a:extLst>
              <a:ext uri="{FF2B5EF4-FFF2-40B4-BE49-F238E27FC236}">
                <a16:creationId xmlns:a16="http://schemas.microsoft.com/office/drawing/2014/main" id="{7941483B-B2B5-4B73-A87F-620A013AD2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5350" name="Slide Number Placeholder 1">
            <a:extLst>
              <a:ext uri="{FF2B5EF4-FFF2-40B4-BE49-F238E27FC236}">
                <a16:creationId xmlns:a16="http://schemas.microsoft.com/office/drawing/2014/main" id="{FF653590-3EFC-4152-9E9B-68A62E99364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EF9B6D4-82DF-46A9-BC27-7B06E6781666}" type="slidenum">
              <a:rPr lang="en-US" altLang="en-US" sz="1200">
                <a:solidFill>
                  <a:schemeClr val="bg2"/>
                </a:solidFill>
                <a:effectLst/>
              </a:rPr>
              <a:pPr algn="ctr" eaLnBrk="0" hangingPunct="0">
                <a:spcBef>
                  <a:spcPct val="0"/>
                </a:spcBef>
                <a:buClrTx/>
                <a:buSzTx/>
                <a:buFontTx/>
                <a:buNone/>
              </a:pPr>
              <a:t>410</a:t>
            </a:fld>
            <a:endParaRPr lang="en-US" altLang="en-US" sz="1200">
              <a:solidFill>
                <a:schemeClr val="bg2"/>
              </a:solidFill>
              <a:effectLst/>
            </a:endParaRPr>
          </a:p>
        </p:txBody>
      </p:sp>
    </p:spTree>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23938" name="Title 1">
            <a:extLst>
              <a:ext uri="{FF2B5EF4-FFF2-40B4-BE49-F238E27FC236}">
                <a16:creationId xmlns:a16="http://schemas.microsoft.com/office/drawing/2014/main" id="{CBD7C809-61D1-49D9-998D-B9EDA79D848D}"/>
              </a:ext>
            </a:extLst>
          </p:cNvPr>
          <p:cNvSpPr>
            <a:spLocks noGrp="1"/>
          </p:cNvSpPr>
          <p:nvPr>
            <p:ph type="title" idx="4294967295"/>
          </p:nvPr>
        </p:nvSpPr>
        <p:spPr>
          <a:xfrm>
            <a:off x="152400" y="381000"/>
            <a:ext cx="8915400" cy="914400"/>
          </a:xfrm>
        </p:spPr>
        <p:txBody>
          <a:bodyPr anchor="b" anchorCtr="0"/>
          <a:lstStyle/>
          <a:p>
            <a:pPr eaLnBrk="1" hangingPunct="1">
              <a:defRPr/>
            </a:pPr>
            <a:r>
              <a:rPr lang="en-US" altLang="en-US" sz="4000" b="1"/>
              <a:t>Class Discussion (Cont’d)</a:t>
            </a:r>
          </a:p>
        </p:txBody>
      </p:sp>
      <p:sp>
        <p:nvSpPr>
          <p:cNvPr id="3" name="Content Placeholder 2">
            <a:extLst>
              <a:ext uri="{FF2B5EF4-FFF2-40B4-BE49-F238E27FC236}">
                <a16:creationId xmlns:a16="http://schemas.microsoft.com/office/drawing/2014/main" id="{EA7C5FFE-356E-4D3D-A5E6-C10AD8F8F5CE}"/>
              </a:ext>
            </a:extLst>
          </p:cNvPr>
          <p:cNvSpPr>
            <a:spLocks noGrp="1"/>
          </p:cNvSpPr>
          <p:nvPr>
            <p:ph idx="4294967295"/>
          </p:nvPr>
        </p:nvSpPr>
        <p:spPr>
          <a:xfrm>
            <a:off x="304800" y="1431925"/>
            <a:ext cx="8686800" cy="4946650"/>
          </a:xfrm>
        </p:spPr>
        <p:txBody>
          <a:bodyPr/>
          <a:lstStyle/>
          <a:p>
            <a:pPr marL="0" indent="0" eaLnBrk="1" hangingPunct="1">
              <a:lnSpc>
                <a:spcPct val="80000"/>
              </a:lnSpc>
              <a:buFont typeface="Wingdings" panose="05000000000000000000" pitchFamily="2" charset="2"/>
              <a:buNone/>
              <a:defRPr/>
            </a:pPr>
            <a:endParaRPr lang="en-US" altLang="en-US" sz="800" dirty="0">
              <a:solidFill>
                <a:srgbClr val="FFFFFF"/>
              </a:solidFill>
              <a:latin typeface="Comic Sans MS" pitchFamily="66" charset="0"/>
            </a:endParaRPr>
          </a:p>
          <a:p>
            <a:pPr marL="0" indent="0" eaLnBrk="1" hangingPunct="1">
              <a:lnSpc>
                <a:spcPct val="80000"/>
              </a:lnSpc>
              <a:buFont typeface="Wingdings" panose="05000000000000000000" pitchFamily="2" charset="2"/>
              <a:buChar char="u"/>
              <a:defRPr/>
            </a:pPr>
            <a:r>
              <a:rPr lang="en-US" altLang="en-US" sz="2800" dirty="0"/>
              <a:t>Which of the following are applicable requirements?</a:t>
            </a:r>
          </a:p>
          <a:p>
            <a:pPr lvl="1" eaLnBrk="1" hangingPunct="1">
              <a:lnSpc>
                <a:spcPct val="80000"/>
              </a:lnSpc>
              <a:defRPr/>
            </a:pPr>
            <a:r>
              <a:rPr lang="en-US" altLang="en-US" sz="2000" dirty="0"/>
              <a:t>A BACT requirement?</a:t>
            </a:r>
          </a:p>
          <a:p>
            <a:pPr lvl="1" eaLnBrk="1" hangingPunct="1">
              <a:lnSpc>
                <a:spcPct val="80000"/>
              </a:lnSpc>
              <a:defRPr/>
            </a:pPr>
            <a:r>
              <a:rPr lang="en-US" altLang="en-US" sz="2000" dirty="0"/>
              <a:t>A LAER requirement?</a:t>
            </a:r>
          </a:p>
          <a:p>
            <a:pPr lvl="1" eaLnBrk="1" hangingPunct="1">
              <a:lnSpc>
                <a:spcPct val="80000"/>
              </a:lnSpc>
              <a:defRPr/>
            </a:pPr>
            <a:r>
              <a:rPr lang="en-US" altLang="en-US" sz="2000" dirty="0"/>
              <a:t>Terms and conditions of a minor NSR permit?</a:t>
            </a:r>
          </a:p>
          <a:p>
            <a:pPr lvl="1" eaLnBrk="1" hangingPunct="1">
              <a:lnSpc>
                <a:spcPct val="80000"/>
              </a:lnSpc>
              <a:defRPr/>
            </a:pPr>
            <a:r>
              <a:rPr lang="en-US" altLang="en-US" sz="2000" dirty="0"/>
              <a:t>A BART requirement?</a:t>
            </a:r>
          </a:p>
          <a:p>
            <a:pPr lvl="1" eaLnBrk="1" hangingPunct="1">
              <a:lnSpc>
                <a:spcPct val="80000"/>
              </a:lnSpc>
              <a:defRPr/>
            </a:pPr>
            <a:r>
              <a:rPr lang="en-US" altLang="en-US" sz="2000" dirty="0"/>
              <a:t>A requirement that office air conditioning units be maintained by a licensed technician?</a:t>
            </a:r>
          </a:p>
          <a:p>
            <a:pPr lvl="1" eaLnBrk="1" hangingPunct="1">
              <a:lnSpc>
                <a:spcPct val="80000"/>
              </a:lnSpc>
              <a:defRPr/>
            </a:pPr>
            <a:r>
              <a:rPr lang="en-US" altLang="en-US" sz="2000" dirty="0"/>
              <a:t>A state rule?</a:t>
            </a:r>
          </a:p>
          <a:p>
            <a:pPr lvl="1" eaLnBrk="1" hangingPunct="1">
              <a:lnSpc>
                <a:spcPct val="80000"/>
              </a:lnSpc>
              <a:defRPr/>
            </a:pPr>
            <a:r>
              <a:rPr lang="en-US" altLang="en-US" sz="2000" dirty="0"/>
              <a:t>A requirement that an affected source operate its CEMs according to the requirements of 40 CFR Part 72?</a:t>
            </a:r>
          </a:p>
          <a:p>
            <a:pPr lvl="1" eaLnBrk="1" hangingPunct="1">
              <a:lnSpc>
                <a:spcPct val="80000"/>
              </a:lnSpc>
              <a:defRPr/>
            </a:pPr>
            <a:r>
              <a:rPr lang="en-US" altLang="en-US" sz="2000" dirty="0"/>
              <a:t>A requirement that all asbestos abatement projects meet the requirements of 40 CFR Part 61?</a:t>
            </a:r>
          </a:p>
          <a:p>
            <a:pPr lvl="1" eaLnBrk="1" hangingPunct="1">
              <a:lnSpc>
                <a:spcPct val="80000"/>
              </a:lnSpc>
              <a:defRPr/>
            </a:pPr>
            <a:r>
              <a:rPr lang="en-US" altLang="en-US" sz="2000" dirty="0"/>
              <a:t>A severability clause required by Title V of the CAA?</a:t>
            </a:r>
          </a:p>
          <a:p>
            <a:pPr lvl="1" eaLnBrk="1" hangingPunct="1">
              <a:lnSpc>
                <a:spcPct val="80000"/>
              </a:lnSpc>
              <a:defRPr/>
            </a:pPr>
            <a:r>
              <a:rPr lang="en-US" altLang="en-US" sz="2000" dirty="0"/>
              <a:t>An NSPS or NESHAP requirement?</a:t>
            </a:r>
          </a:p>
          <a:p>
            <a:pPr lvl="1" eaLnBrk="1" hangingPunct="1">
              <a:lnSpc>
                <a:spcPct val="80000"/>
              </a:lnSpc>
              <a:defRPr/>
            </a:pPr>
            <a:r>
              <a:rPr lang="en-US" altLang="en-US" sz="2000" dirty="0"/>
              <a:t>A consent decree order entered into between the state and the source?</a:t>
            </a:r>
          </a:p>
        </p:txBody>
      </p:sp>
      <p:sp>
        <p:nvSpPr>
          <p:cNvPr id="827396" name="Footer Placeholder 3">
            <a:extLst>
              <a:ext uri="{FF2B5EF4-FFF2-40B4-BE49-F238E27FC236}">
                <a16:creationId xmlns:a16="http://schemas.microsoft.com/office/drawing/2014/main" id="{02018290-1108-4E6C-A05E-C453E664EF81}"/>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27397" name="Picture 2">
            <a:extLst>
              <a:ext uri="{FF2B5EF4-FFF2-40B4-BE49-F238E27FC236}">
                <a16:creationId xmlns:a16="http://schemas.microsoft.com/office/drawing/2014/main" id="{BDBED382-0E74-46CA-93A2-3E81556141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7398" name="Slide Number Placeholder 1">
            <a:extLst>
              <a:ext uri="{FF2B5EF4-FFF2-40B4-BE49-F238E27FC236}">
                <a16:creationId xmlns:a16="http://schemas.microsoft.com/office/drawing/2014/main" id="{1602E626-C3C5-4FC3-8FFD-C8B6CE5AAC0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9A0D830-C7D0-49B7-94CD-7429AAA7BCD9}" type="slidenum">
              <a:rPr lang="en-US" altLang="en-US" sz="1200">
                <a:solidFill>
                  <a:schemeClr val="bg2"/>
                </a:solidFill>
                <a:effectLst/>
              </a:rPr>
              <a:pPr algn="ctr" eaLnBrk="0" hangingPunct="0">
                <a:spcBef>
                  <a:spcPct val="0"/>
                </a:spcBef>
                <a:buClrTx/>
                <a:buSzTx/>
                <a:buFontTx/>
                <a:buNone/>
              </a:pPr>
              <a:t>411</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29442" name="Footer Placeholder 1">
            <a:extLst>
              <a:ext uri="{FF2B5EF4-FFF2-40B4-BE49-F238E27FC236}">
                <a16:creationId xmlns:a16="http://schemas.microsoft.com/office/drawing/2014/main" id="{81E0B8E1-AB21-4BCC-BBD7-24DF47CA9211}"/>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24963" name="Title 1">
            <a:extLst>
              <a:ext uri="{FF2B5EF4-FFF2-40B4-BE49-F238E27FC236}">
                <a16:creationId xmlns:a16="http://schemas.microsoft.com/office/drawing/2014/main" id="{83B6FA6A-EA88-458E-A634-12810D410BA8}"/>
              </a:ext>
            </a:extLst>
          </p:cNvPr>
          <p:cNvSpPr>
            <a:spLocks noGrp="1"/>
          </p:cNvSpPr>
          <p:nvPr>
            <p:ph type="title" idx="4294967295"/>
          </p:nvPr>
        </p:nvSpPr>
        <p:spPr>
          <a:xfrm>
            <a:off x="304800" y="228600"/>
            <a:ext cx="8534400" cy="933450"/>
          </a:xfrm>
        </p:spPr>
        <p:txBody>
          <a:bodyPr anchor="b" anchorCtr="0"/>
          <a:lstStyle/>
          <a:p>
            <a:pPr eaLnBrk="1" hangingPunct="1">
              <a:defRPr/>
            </a:pPr>
            <a:r>
              <a:rPr lang="en-US" altLang="en-US" sz="4000" b="1"/>
              <a:t>Class Discussion (Cont’d)</a:t>
            </a:r>
          </a:p>
        </p:txBody>
      </p:sp>
      <p:sp>
        <p:nvSpPr>
          <p:cNvPr id="3" name="Content Placeholder 2">
            <a:extLst>
              <a:ext uri="{FF2B5EF4-FFF2-40B4-BE49-F238E27FC236}">
                <a16:creationId xmlns:a16="http://schemas.microsoft.com/office/drawing/2014/main" id="{98BA214D-D842-4DE8-8F0A-66AF0459778D}"/>
              </a:ext>
            </a:extLst>
          </p:cNvPr>
          <p:cNvSpPr>
            <a:spLocks noGrp="1"/>
          </p:cNvSpPr>
          <p:nvPr>
            <p:ph idx="4294967295"/>
          </p:nvPr>
        </p:nvSpPr>
        <p:spPr>
          <a:xfrm>
            <a:off x="304800" y="1600200"/>
            <a:ext cx="8229600" cy="4953000"/>
          </a:xfrm>
        </p:spPr>
        <p:txBody>
          <a:bodyPr/>
          <a:lstStyle/>
          <a:p>
            <a:pPr eaLnBrk="1" hangingPunct="1">
              <a:lnSpc>
                <a:spcPct val="80000"/>
              </a:lnSpc>
              <a:defRPr/>
            </a:pPr>
            <a:r>
              <a:rPr lang="en-US" altLang="en-US" sz="2900"/>
              <a:t>You are drafting a Title V permit for XYZ Corporation.  XYZ Corporation timely submitted the application and your agency determined the application was administratively complete.</a:t>
            </a:r>
          </a:p>
          <a:p>
            <a:pPr eaLnBrk="1" hangingPunct="1">
              <a:lnSpc>
                <a:spcPct val="80000"/>
              </a:lnSpc>
              <a:defRPr/>
            </a:pPr>
            <a:r>
              <a:rPr lang="en-US" altLang="en-US" sz="2900"/>
              <a:t>During your review of the application in preparing to draft the permit, you find that the application states that XYZ Corporation has a boiler that is subject to the Subpart Dc NSPS.  However, you find no reference to emission limits or monitoring, record keeping and reporting requirements for the boiler.</a:t>
            </a:r>
            <a:endParaRPr lang="en-US" altLang="en-US" sz="2900">
              <a:solidFill>
                <a:srgbClr val="FFFFFF"/>
              </a:solidFill>
              <a:latin typeface="Comic Sans MS" pitchFamily="66" charset="0"/>
            </a:endParaRPr>
          </a:p>
          <a:p>
            <a:pPr eaLnBrk="1" hangingPunct="1">
              <a:lnSpc>
                <a:spcPct val="80000"/>
              </a:lnSpc>
              <a:defRPr/>
            </a:pPr>
            <a:r>
              <a:rPr lang="en-US" altLang="en-US" sz="3000"/>
              <a:t>What can you legally do?</a:t>
            </a:r>
          </a:p>
          <a:p>
            <a:pPr eaLnBrk="1" hangingPunct="1">
              <a:lnSpc>
                <a:spcPct val="80000"/>
              </a:lnSpc>
              <a:defRPr/>
            </a:pPr>
            <a:endParaRPr lang="en-US" altLang="en-US" sz="2900">
              <a:solidFill>
                <a:srgbClr val="FF3399"/>
              </a:solidFill>
              <a:latin typeface="Comic Sans MS" pitchFamily="66" charset="0"/>
            </a:endParaRPr>
          </a:p>
        </p:txBody>
      </p:sp>
      <p:pic>
        <p:nvPicPr>
          <p:cNvPr id="829445" name="Picture 2">
            <a:extLst>
              <a:ext uri="{FF2B5EF4-FFF2-40B4-BE49-F238E27FC236}">
                <a16:creationId xmlns:a16="http://schemas.microsoft.com/office/drawing/2014/main" id="{F77C2321-01F4-4B07-BA44-94C3DCD242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46" name="Slide Number Placeholder 1">
            <a:extLst>
              <a:ext uri="{FF2B5EF4-FFF2-40B4-BE49-F238E27FC236}">
                <a16:creationId xmlns:a16="http://schemas.microsoft.com/office/drawing/2014/main" id="{2AC3DF51-A456-4718-BFD6-68082714A37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6B65F67-E0F6-4F30-A9B6-F5AEDFF3E733}" type="slidenum">
              <a:rPr lang="en-US" altLang="en-US" sz="1200">
                <a:solidFill>
                  <a:schemeClr val="bg2"/>
                </a:solidFill>
                <a:effectLst/>
              </a:rPr>
              <a:pPr algn="ctr" eaLnBrk="0" hangingPunct="0">
                <a:spcBef>
                  <a:spcPct val="0"/>
                </a:spcBef>
                <a:buClrTx/>
                <a:buSzTx/>
                <a:buFontTx/>
                <a:buNone/>
              </a:pPr>
              <a:t>412</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25986" name="Title 1">
            <a:extLst>
              <a:ext uri="{FF2B5EF4-FFF2-40B4-BE49-F238E27FC236}">
                <a16:creationId xmlns:a16="http://schemas.microsoft.com/office/drawing/2014/main" id="{F9C74FF4-6BB4-4603-8ED1-E1AE3A68562D}"/>
              </a:ext>
            </a:extLst>
          </p:cNvPr>
          <p:cNvSpPr>
            <a:spLocks noGrp="1"/>
          </p:cNvSpPr>
          <p:nvPr>
            <p:ph type="title" idx="4294967295"/>
          </p:nvPr>
        </p:nvSpPr>
        <p:spPr>
          <a:xfrm>
            <a:off x="457200" y="277813"/>
            <a:ext cx="8229600" cy="1036637"/>
          </a:xfrm>
        </p:spPr>
        <p:txBody>
          <a:bodyPr anchor="b" anchorCtr="0"/>
          <a:lstStyle/>
          <a:p>
            <a:pPr eaLnBrk="1" hangingPunct="1">
              <a:defRPr/>
            </a:pPr>
            <a:r>
              <a:rPr lang="en-US" altLang="en-US" sz="4000" b="1"/>
              <a:t>Permit Shield</a:t>
            </a:r>
          </a:p>
        </p:txBody>
      </p:sp>
      <p:sp>
        <p:nvSpPr>
          <p:cNvPr id="425987" name="Content Placeholder 2">
            <a:extLst>
              <a:ext uri="{FF2B5EF4-FFF2-40B4-BE49-F238E27FC236}">
                <a16:creationId xmlns:a16="http://schemas.microsoft.com/office/drawing/2014/main" id="{50BEC6DA-FB68-4F90-A2CF-091B0F4D0947}"/>
              </a:ext>
            </a:extLst>
          </p:cNvPr>
          <p:cNvSpPr>
            <a:spLocks noGrp="1"/>
          </p:cNvSpPr>
          <p:nvPr>
            <p:ph idx="4294967295"/>
          </p:nvPr>
        </p:nvSpPr>
        <p:spPr>
          <a:xfrm>
            <a:off x="304800" y="1600200"/>
            <a:ext cx="8229600" cy="4297363"/>
          </a:xfrm>
        </p:spPr>
        <p:txBody>
          <a:bodyPr/>
          <a:lstStyle/>
          <a:p>
            <a:pPr lvl="1" eaLnBrk="1" hangingPunct="1">
              <a:defRPr/>
            </a:pPr>
            <a:r>
              <a:rPr lang="en-US" altLang="en-US"/>
              <a:t>Permit may include a “permit shield”</a:t>
            </a:r>
          </a:p>
          <a:p>
            <a:pPr lvl="2" eaLnBrk="1" hangingPunct="1">
              <a:defRPr/>
            </a:pPr>
            <a:r>
              <a:rPr lang="en-US" altLang="en-US" sz="2800"/>
              <a:t>A provision stating that compliance with the conditions of the permit shall be deemed compliance with any applicable requirements as of the date of permit issuance, with certain caveats</a:t>
            </a:r>
          </a:p>
          <a:p>
            <a:pPr lvl="2" eaLnBrk="1" hangingPunct="1">
              <a:defRPr/>
            </a:pPr>
            <a:r>
              <a:rPr lang="en-US" altLang="en-US" sz="2800"/>
              <a:t>Not mandatory – an option left to permitting authority </a:t>
            </a:r>
          </a:p>
          <a:p>
            <a:pPr lvl="2" eaLnBrk="1" hangingPunct="1">
              <a:defRPr/>
            </a:pPr>
            <a:r>
              <a:rPr lang="en-US" altLang="en-US" sz="2800"/>
              <a:t>If permit does not expressly state that a permit shield exists, it is presumed not to exist</a:t>
            </a:r>
          </a:p>
        </p:txBody>
      </p:sp>
      <p:sp>
        <p:nvSpPr>
          <p:cNvPr id="831492" name="Footer Placeholder 1">
            <a:extLst>
              <a:ext uri="{FF2B5EF4-FFF2-40B4-BE49-F238E27FC236}">
                <a16:creationId xmlns:a16="http://schemas.microsoft.com/office/drawing/2014/main" id="{F9091C10-8F98-4902-A561-7F0043F86F2A}"/>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31493" name="Picture 2">
            <a:extLst>
              <a:ext uri="{FF2B5EF4-FFF2-40B4-BE49-F238E27FC236}">
                <a16:creationId xmlns:a16="http://schemas.microsoft.com/office/drawing/2014/main" id="{FB3EECB3-621F-4874-86AE-5CD02A53EF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1494" name="Slide Number Placeholder 1">
            <a:extLst>
              <a:ext uri="{FF2B5EF4-FFF2-40B4-BE49-F238E27FC236}">
                <a16:creationId xmlns:a16="http://schemas.microsoft.com/office/drawing/2014/main" id="{369E69A1-1069-4364-AFE2-128CDF11907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977ABE2-8E7B-48A4-98B5-FF7F365B09B7}" type="slidenum">
              <a:rPr lang="en-US" altLang="en-US" sz="1200">
                <a:solidFill>
                  <a:schemeClr val="bg2"/>
                </a:solidFill>
                <a:effectLst/>
              </a:rPr>
              <a:pPr algn="ctr" eaLnBrk="0" hangingPunct="0">
                <a:spcBef>
                  <a:spcPct val="0"/>
                </a:spcBef>
                <a:buClrTx/>
                <a:buSzTx/>
                <a:buFontTx/>
                <a:buNone/>
              </a:pPr>
              <a:t>413</a:t>
            </a:fld>
            <a:endParaRPr lang="en-US" altLang="en-US" sz="1200">
              <a:solidFill>
                <a:schemeClr val="bg2"/>
              </a:solidFill>
              <a:effectLst/>
            </a:endParaRPr>
          </a:p>
        </p:txBody>
      </p:sp>
    </p:spTree>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33538" name="Footer Placeholder 1">
            <a:extLst>
              <a:ext uri="{FF2B5EF4-FFF2-40B4-BE49-F238E27FC236}">
                <a16:creationId xmlns:a16="http://schemas.microsoft.com/office/drawing/2014/main" id="{64A3E68F-78A0-4EAB-A30D-ABA84880D7ED}"/>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76801" name="Title 1">
            <a:extLst>
              <a:ext uri="{FF2B5EF4-FFF2-40B4-BE49-F238E27FC236}">
                <a16:creationId xmlns:a16="http://schemas.microsoft.com/office/drawing/2014/main" id="{DC253AED-0256-4EE3-ABA4-BD113412B8B4}"/>
              </a:ext>
            </a:extLst>
          </p:cNvPr>
          <p:cNvSpPr>
            <a:spLocks noGrp="1"/>
          </p:cNvSpPr>
          <p:nvPr>
            <p:ph type="title" idx="4294967295"/>
          </p:nvPr>
        </p:nvSpPr>
        <p:spPr>
          <a:xfrm>
            <a:off x="304800" y="274638"/>
            <a:ext cx="8610600" cy="1143000"/>
          </a:xfrm>
        </p:spPr>
        <p:txBody>
          <a:bodyPr rtlCol="0" anchor="b" anchorCtr="0">
            <a:noAutofit/>
          </a:bodyPr>
          <a:lstStyle/>
          <a:p>
            <a:pPr eaLnBrk="1" fontAlgn="auto" hangingPunct="1">
              <a:spcAft>
                <a:spcPts val="0"/>
              </a:spcAft>
              <a:defRPr/>
            </a:pPr>
            <a:r>
              <a:rPr lang="en-US" sz="6000" b="1" kern="1200">
                <a:solidFill>
                  <a:schemeClr val="tx1"/>
                </a:solidFill>
                <a:effectLst/>
              </a:rPr>
              <a:t>Title V Permits</a:t>
            </a:r>
            <a:endParaRPr lang="en-US" sz="6000" b="1" strike="sngStrike" kern="1200">
              <a:solidFill>
                <a:schemeClr val="tx1"/>
              </a:solidFill>
              <a:effectLst/>
            </a:endParaRPr>
          </a:p>
        </p:txBody>
      </p:sp>
      <p:sp>
        <p:nvSpPr>
          <p:cNvPr id="427012" name="Content Placeholder 2">
            <a:extLst>
              <a:ext uri="{FF2B5EF4-FFF2-40B4-BE49-F238E27FC236}">
                <a16:creationId xmlns:a16="http://schemas.microsoft.com/office/drawing/2014/main" id="{1E9B3208-5766-4635-8584-34C769C08BB0}"/>
              </a:ext>
            </a:extLst>
          </p:cNvPr>
          <p:cNvSpPr>
            <a:spLocks noGrp="1"/>
          </p:cNvSpPr>
          <p:nvPr>
            <p:ph idx="4294967295"/>
          </p:nvPr>
        </p:nvSpPr>
        <p:spPr>
          <a:xfrm>
            <a:off x="304800" y="2057400"/>
            <a:ext cx="8382000" cy="3276600"/>
          </a:xfrm>
        </p:spPr>
        <p:txBody>
          <a:bodyPr/>
          <a:lstStyle/>
          <a:p>
            <a:pPr eaLnBrk="1" hangingPunct="1">
              <a:defRPr/>
            </a:pPr>
            <a:endParaRPr lang="en-US" altLang="en-US">
              <a:solidFill>
                <a:srgbClr val="FFFF00"/>
              </a:solidFill>
              <a:latin typeface="Comic Sans MS" pitchFamily="66" charset="0"/>
            </a:endParaRPr>
          </a:p>
          <a:p>
            <a:pPr algn="ctr" eaLnBrk="1" hangingPunct="1">
              <a:buFont typeface="Arial" pitchFamily="34" charset="0"/>
              <a:buNone/>
              <a:defRPr/>
            </a:pPr>
            <a:r>
              <a:rPr lang="en-US" altLang="en-US" sz="5400" b="1" u="sng"/>
              <a:t>PERMIT ISSUANCE </a:t>
            </a:r>
          </a:p>
        </p:txBody>
      </p:sp>
      <p:pic>
        <p:nvPicPr>
          <p:cNvPr id="833541" name="Picture 2">
            <a:extLst>
              <a:ext uri="{FF2B5EF4-FFF2-40B4-BE49-F238E27FC236}">
                <a16:creationId xmlns:a16="http://schemas.microsoft.com/office/drawing/2014/main" id="{7BF658BD-7E9F-43B5-A949-CBB36381F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3542" name="Slide Number Placeholder 1">
            <a:extLst>
              <a:ext uri="{FF2B5EF4-FFF2-40B4-BE49-F238E27FC236}">
                <a16:creationId xmlns:a16="http://schemas.microsoft.com/office/drawing/2014/main" id="{3424CDC1-A09D-4C8E-BD2B-BBDC8B02954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C9EAF04-86A7-42E6-A570-8259F9E2A6BF}" type="slidenum">
              <a:rPr lang="en-US" altLang="en-US" sz="1200">
                <a:solidFill>
                  <a:schemeClr val="bg2"/>
                </a:solidFill>
                <a:effectLst/>
              </a:rPr>
              <a:pPr algn="ctr" eaLnBrk="0" hangingPunct="0">
                <a:spcBef>
                  <a:spcPct val="0"/>
                </a:spcBef>
                <a:buClrTx/>
                <a:buSzTx/>
                <a:buFontTx/>
                <a:buNone/>
              </a:pPr>
              <a:t>414</a:t>
            </a:fld>
            <a:endParaRPr lang="en-US" altLang="en-US" sz="1200">
              <a:solidFill>
                <a:schemeClr val="bg2"/>
              </a:solidFill>
              <a:effectLst/>
            </a:endParaRPr>
          </a:p>
        </p:txBody>
      </p:sp>
    </p:spTree>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35586" name="Footer Placeholder 1">
            <a:extLst>
              <a:ext uri="{FF2B5EF4-FFF2-40B4-BE49-F238E27FC236}">
                <a16:creationId xmlns:a16="http://schemas.microsoft.com/office/drawing/2014/main" id="{37E07DA4-030F-4DFD-934D-D39AD56C8703}"/>
              </a:ext>
            </a:extLst>
          </p:cNvPr>
          <p:cNvSpPr txBox="1">
            <a:spLocks noGrp="1"/>
          </p:cNvSpPr>
          <p:nvPr/>
        </p:nvSpPr>
        <p:spPr bwMode="auto">
          <a:xfrm>
            <a:off x="4267200" y="6324600"/>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r>
              <a:rPr lang="en-US" altLang="en-US" sz="1200">
                <a:solidFill>
                  <a:schemeClr val="bg2"/>
                </a:solidFill>
              </a:rPr>
              <a:t>40 CFR 70.7</a:t>
            </a:r>
          </a:p>
        </p:txBody>
      </p:sp>
      <p:sp>
        <p:nvSpPr>
          <p:cNvPr id="428035" name="Title 1">
            <a:extLst>
              <a:ext uri="{FF2B5EF4-FFF2-40B4-BE49-F238E27FC236}">
                <a16:creationId xmlns:a16="http://schemas.microsoft.com/office/drawing/2014/main" id="{406274B8-954C-4CA3-906A-E5933F830619}"/>
              </a:ext>
            </a:extLst>
          </p:cNvPr>
          <p:cNvSpPr>
            <a:spLocks noGrp="1"/>
          </p:cNvSpPr>
          <p:nvPr>
            <p:ph type="title" idx="4294967295"/>
          </p:nvPr>
        </p:nvSpPr>
        <p:spPr>
          <a:xfrm>
            <a:off x="0" y="228600"/>
            <a:ext cx="8229600" cy="889000"/>
          </a:xfrm>
        </p:spPr>
        <p:txBody>
          <a:bodyPr anchor="b" anchorCtr="0"/>
          <a:lstStyle/>
          <a:p>
            <a:pPr eaLnBrk="1" hangingPunct="1">
              <a:defRPr/>
            </a:pPr>
            <a:r>
              <a:rPr lang="en-US" altLang="en-US" sz="4000" b="1"/>
              <a:t>Permit Issuance</a:t>
            </a:r>
          </a:p>
        </p:txBody>
      </p:sp>
      <p:sp>
        <p:nvSpPr>
          <p:cNvPr id="3" name="Content Placeholder 2">
            <a:extLst>
              <a:ext uri="{FF2B5EF4-FFF2-40B4-BE49-F238E27FC236}">
                <a16:creationId xmlns:a16="http://schemas.microsoft.com/office/drawing/2014/main" id="{12C5F03B-9EFC-47AA-805A-31621AD73C88}"/>
              </a:ext>
            </a:extLst>
          </p:cNvPr>
          <p:cNvSpPr>
            <a:spLocks noGrp="1"/>
          </p:cNvSpPr>
          <p:nvPr>
            <p:ph idx="4294967295"/>
          </p:nvPr>
        </p:nvSpPr>
        <p:spPr>
          <a:xfrm>
            <a:off x="522288" y="1305605"/>
            <a:ext cx="8077200" cy="5053920"/>
          </a:xfrm>
        </p:spPr>
        <p:txBody>
          <a:bodyPr/>
          <a:lstStyle/>
          <a:p>
            <a:pPr eaLnBrk="1" hangingPunct="1">
              <a:lnSpc>
                <a:spcPct val="90000"/>
              </a:lnSpc>
              <a:defRPr/>
            </a:pPr>
            <a:r>
              <a:rPr lang="en-US" altLang="en-US" sz="2400">
                <a:effectLst/>
              </a:rPr>
              <a:t>Before a permitting authority can issue a permit, it must have:</a:t>
            </a:r>
          </a:p>
          <a:p>
            <a:pPr lvl="2" eaLnBrk="1" hangingPunct="1">
              <a:lnSpc>
                <a:spcPct val="90000"/>
              </a:lnSpc>
              <a:defRPr/>
            </a:pPr>
            <a:r>
              <a:rPr lang="en-US" altLang="en-US">
                <a:effectLst/>
              </a:rPr>
              <a:t>Received a complete application</a:t>
            </a:r>
          </a:p>
          <a:p>
            <a:pPr lvl="2" eaLnBrk="1" hangingPunct="1">
              <a:lnSpc>
                <a:spcPct val="90000"/>
              </a:lnSpc>
              <a:defRPr/>
            </a:pPr>
            <a:r>
              <a:rPr lang="en-US" altLang="en-US">
                <a:effectLst/>
              </a:rPr>
              <a:t>Complied with public participation requirements</a:t>
            </a:r>
          </a:p>
          <a:p>
            <a:pPr lvl="2" eaLnBrk="1" hangingPunct="1">
              <a:lnSpc>
                <a:spcPct val="90000"/>
              </a:lnSpc>
              <a:defRPr/>
            </a:pPr>
            <a:r>
              <a:rPr lang="en-US" altLang="en-US">
                <a:effectLst/>
              </a:rPr>
              <a:t>Notified, and responded to, affected states</a:t>
            </a:r>
          </a:p>
          <a:p>
            <a:pPr lvl="2" eaLnBrk="1" hangingPunct="1">
              <a:lnSpc>
                <a:spcPct val="90000"/>
              </a:lnSpc>
              <a:defRPr/>
            </a:pPr>
            <a:r>
              <a:rPr lang="en-US" altLang="en-US">
                <a:effectLst/>
              </a:rPr>
              <a:t>Included in the permit a requirement that source comply with all applicable requirements and Part 70 requirements</a:t>
            </a:r>
          </a:p>
          <a:p>
            <a:pPr lvl="2" eaLnBrk="1" hangingPunct="1">
              <a:lnSpc>
                <a:spcPct val="90000"/>
              </a:lnSpc>
              <a:defRPr/>
            </a:pPr>
            <a:r>
              <a:rPr lang="en-US" altLang="en-US">
                <a:effectLst/>
              </a:rPr>
              <a:t>Prepared a statement of the legal and factual basis for issuing the permit (Statement of Basis or SOB); and</a:t>
            </a:r>
          </a:p>
          <a:p>
            <a:pPr lvl="2" eaLnBrk="1" hangingPunct="1">
              <a:lnSpc>
                <a:spcPct val="90000"/>
              </a:lnSpc>
              <a:defRPr/>
            </a:pPr>
            <a:r>
              <a:rPr lang="en-US" altLang="en-US">
                <a:effectLst/>
              </a:rPr>
              <a:t>Provided a copy of the permit application, permit, &amp; SOB to EPA and received no objection to its issuance from EPA</a:t>
            </a:r>
          </a:p>
          <a:p>
            <a:pPr lvl="1" eaLnBrk="1" hangingPunct="1">
              <a:lnSpc>
                <a:spcPct val="90000"/>
              </a:lnSpc>
              <a:defRPr/>
            </a:pPr>
            <a:endParaRPr lang="en-US" altLang="en-US" sz="2400">
              <a:solidFill>
                <a:srgbClr val="FF3399"/>
              </a:solidFill>
              <a:latin typeface="Comic Sans MS" pitchFamily="66" charset="0"/>
            </a:endParaRPr>
          </a:p>
          <a:p>
            <a:pPr eaLnBrk="1" hangingPunct="1">
              <a:lnSpc>
                <a:spcPct val="90000"/>
              </a:lnSpc>
              <a:defRPr/>
            </a:pPr>
            <a:endParaRPr lang="en-US" altLang="en-US">
              <a:solidFill>
                <a:srgbClr val="FF3399"/>
              </a:solidFill>
              <a:latin typeface="Comic Sans MS" pitchFamily="66" charset="0"/>
            </a:endParaRPr>
          </a:p>
        </p:txBody>
      </p:sp>
      <p:pic>
        <p:nvPicPr>
          <p:cNvPr id="835589" name="Picture 2">
            <a:extLst>
              <a:ext uri="{FF2B5EF4-FFF2-40B4-BE49-F238E27FC236}">
                <a16:creationId xmlns:a16="http://schemas.microsoft.com/office/drawing/2014/main" id="{18A9F7E7-FF65-4563-81F6-EF0473AFFF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2425" y="1286555"/>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5590" name="Slide Number Placeholder 1">
            <a:extLst>
              <a:ext uri="{FF2B5EF4-FFF2-40B4-BE49-F238E27FC236}">
                <a16:creationId xmlns:a16="http://schemas.microsoft.com/office/drawing/2014/main" id="{03E6ECC8-C105-4534-B8F5-7D692C33FB8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A52B240-DC6C-4093-A356-D7EA9C9A524A}" type="slidenum">
              <a:rPr lang="en-US" altLang="en-US" sz="1200">
                <a:solidFill>
                  <a:schemeClr val="bg2"/>
                </a:solidFill>
                <a:effectLst/>
              </a:rPr>
              <a:pPr algn="ctr" eaLnBrk="0" hangingPunct="0">
                <a:spcBef>
                  <a:spcPct val="0"/>
                </a:spcBef>
                <a:buClrTx/>
                <a:buSzTx/>
                <a:buFontTx/>
                <a:buNone/>
              </a:pPr>
              <a:t>415</a:t>
            </a:fld>
            <a:endParaRPr lang="en-US" altLang="en-US" sz="1200">
              <a:solidFill>
                <a:schemeClr val="bg2"/>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37634" name="Footer Placeholder 1">
            <a:extLst>
              <a:ext uri="{FF2B5EF4-FFF2-40B4-BE49-F238E27FC236}">
                <a16:creationId xmlns:a16="http://schemas.microsoft.com/office/drawing/2014/main" id="{423D78D2-CDD0-43E2-97DE-E33B881AE2F5}"/>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29059" name="Title 1">
            <a:extLst>
              <a:ext uri="{FF2B5EF4-FFF2-40B4-BE49-F238E27FC236}">
                <a16:creationId xmlns:a16="http://schemas.microsoft.com/office/drawing/2014/main" id="{94E1A1A8-F645-46F4-B0A0-C34B45F48662}"/>
              </a:ext>
            </a:extLst>
          </p:cNvPr>
          <p:cNvSpPr>
            <a:spLocks noGrp="1"/>
          </p:cNvSpPr>
          <p:nvPr>
            <p:ph type="title" idx="4294967295"/>
          </p:nvPr>
        </p:nvSpPr>
        <p:spPr>
          <a:xfrm>
            <a:off x="304800" y="152400"/>
            <a:ext cx="8458200" cy="1019175"/>
          </a:xfrm>
        </p:spPr>
        <p:txBody>
          <a:bodyPr anchor="b" anchorCtr="0"/>
          <a:lstStyle/>
          <a:p>
            <a:pPr eaLnBrk="1" hangingPunct="1">
              <a:defRPr/>
            </a:pPr>
            <a:r>
              <a:rPr lang="en-US" altLang="en-US" sz="4000" b="1">
                <a:effectLst/>
              </a:rPr>
              <a:t>Permit Issuance (Cont’d)</a:t>
            </a:r>
          </a:p>
        </p:txBody>
      </p:sp>
      <p:sp>
        <p:nvSpPr>
          <p:cNvPr id="3" name="Content Placeholder 2">
            <a:extLst>
              <a:ext uri="{FF2B5EF4-FFF2-40B4-BE49-F238E27FC236}">
                <a16:creationId xmlns:a16="http://schemas.microsoft.com/office/drawing/2014/main" id="{EE151F90-73C6-41AC-B0DA-E44C35CD110F}"/>
              </a:ext>
            </a:extLst>
          </p:cNvPr>
          <p:cNvSpPr>
            <a:spLocks noGrp="1"/>
          </p:cNvSpPr>
          <p:nvPr>
            <p:ph idx="4294967295"/>
          </p:nvPr>
        </p:nvSpPr>
        <p:spPr>
          <a:xfrm>
            <a:off x="457200" y="1314450"/>
            <a:ext cx="8686800" cy="5381625"/>
          </a:xfrm>
        </p:spPr>
        <p:txBody>
          <a:bodyPr/>
          <a:lstStyle/>
          <a:p>
            <a:pPr eaLnBrk="1" hangingPunct="1">
              <a:lnSpc>
                <a:spcPct val="90000"/>
              </a:lnSpc>
              <a:defRPr/>
            </a:pPr>
            <a:r>
              <a:rPr lang="en-US" altLang="en-US" sz="2800">
                <a:effectLst/>
              </a:rPr>
              <a:t>Public Participation requirements</a:t>
            </a:r>
            <a:endParaRPr lang="en-US" altLang="en-US" sz="1200" i="1">
              <a:effectLst/>
            </a:endParaRPr>
          </a:p>
          <a:p>
            <a:pPr lvl="1" eaLnBrk="1" hangingPunct="1">
              <a:lnSpc>
                <a:spcPct val="90000"/>
              </a:lnSpc>
              <a:defRPr/>
            </a:pPr>
            <a:r>
              <a:rPr lang="en-US" altLang="en-US">
                <a:effectLst/>
              </a:rPr>
              <a:t>Notice (Contents specified at 70.7(h)(2))</a:t>
            </a:r>
          </a:p>
          <a:p>
            <a:pPr lvl="2" eaLnBrk="1" hangingPunct="1">
              <a:lnSpc>
                <a:spcPct val="90000"/>
              </a:lnSpc>
              <a:defRPr/>
            </a:pPr>
            <a:r>
              <a:rPr lang="en-US" altLang="en-US" sz="2800">
                <a:effectLst/>
              </a:rPr>
              <a:t>Newspaper of general circulation where source is located or in state publication designed to give general public notice, or posted on a public website identified by the permitting agency</a:t>
            </a:r>
          </a:p>
          <a:p>
            <a:pPr lvl="2" eaLnBrk="1" hangingPunct="1">
              <a:lnSpc>
                <a:spcPct val="90000"/>
              </a:lnSpc>
              <a:defRPr/>
            </a:pPr>
            <a:r>
              <a:rPr lang="en-US" altLang="en-US" sz="2800">
                <a:effectLst/>
              </a:rPr>
              <a:t>To persons on the Title V mailing list</a:t>
            </a:r>
          </a:p>
          <a:p>
            <a:pPr lvl="2" eaLnBrk="1" hangingPunct="1">
              <a:lnSpc>
                <a:spcPct val="90000"/>
              </a:lnSpc>
              <a:defRPr/>
            </a:pPr>
            <a:r>
              <a:rPr lang="en-US" altLang="en-US" sz="2800">
                <a:effectLst/>
              </a:rPr>
              <a:t>To affected states</a:t>
            </a:r>
          </a:p>
          <a:p>
            <a:pPr lvl="2" eaLnBrk="1" hangingPunct="1">
              <a:lnSpc>
                <a:spcPct val="90000"/>
              </a:lnSpc>
              <a:defRPr/>
            </a:pPr>
            <a:r>
              <a:rPr lang="en-US" altLang="en-US" sz="2800">
                <a:effectLst/>
              </a:rPr>
              <a:t>Other means necessary to notify affected public</a:t>
            </a:r>
          </a:p>
          <a:p>
            <a:pPr lvl="2" eaLnBrk="1" hangingPunct="1">
              <a:lnSpc>
                <a:spcPct val="90000"/>
              </a:lnSpc>
              <a:defRPr/>
            </a:pPr>
            <a:r>
              <a:rPr lang="en-US" altLang="en-US" sz="2800">
                <a:effectLst/>
              </a:rPr>
              <a:t>Other state requirements</a:t>
            </a:r>
          </a:p>
        </p:txBody>
      </p:sp>
      <p:pic>
        <p:nvPicPr>
          <p:cNvPr id="837637" name="Picture 2">
            <a:extLst>
              <a:ext uri="{FF2B5EF4-FFF2-40B4-BE49-F238E27FC236}">
                <a16:creationId xmlns:a16="http://schemas.microsoft.com/office/drawing/2014/main" id="{4F73824E-DC39-4899-9520-5BEBEB9082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295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7638" name="Slide Number Placeholder 1">
            <a:extLst>
              <a:ext uri="{FF2B5EF4-FFF2-40B4-BE49-F238E27FC236}">
                <a16:creationId xmlns:a16="http://schemas.microsoft.com/office/drawing/2014/main" id="{2DF5BF95-BDAF-43D5-B8C3-60B06AFAAFD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0046481-2B59-4432-9D39-8BAFF1A30F2E}" type="slidenum">
              <a:rPr lang="en-US" altLang="en-US" sz="1200">
                <a:solidFill>
                  <a:schemeClr val="bg2"/>
                </a:solidFill>
                <a:effectLst/>
              </a:rPr>
              <a:pPr algn="ctr" eaLnBrk="0" hangingPunct="0">
                <a:spcBef>
                  <a:spcPct val="0"/>
                </a:spcBef>
                <a:buClrTx/>
                <a:buSzTx/>
                <a:buFontTx/>
                <a:buNone/>
              </a:pPr>
              <a:t>416</a:t>
            </a:fld>
            <a:endParaRPr lang="en-US" altLang="en-US" sz="1200">
              <a:solidFill>
                <a:schemeClr val="bg2"/>
              </a:solidFill>
              <a:effectLst/>
            </a:endParaRPr>
          </a:p>
        </p:txBody>
      </p:sp>
    </p:spTree>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39682" name="Footer Placeholder 1">
            <a:extLst>
              <a:ext uri="{FF2B5EF4-FFF2-40B4-BE49-F238E27FC236}">
                <a16:creationId xmlns:a16="http://schemas.microsoft.com/office/drawing/2014/main" id="{C4ECB25E-EF52-4C73-86A5-4ABFFA815837}"/>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30083" name="Title 1">
            <a:extLst>
              <a:ext uri="{FF2B5EF4-FFF2-40B4-BE49-F238E27FC236}">
                <a16:creationId xmlns:a16="http://schemas.microsoft.com/office/drawing/2014/main" id="{3C32AF82-E571-4056-9B0F-65642BD26E9D}"/>
              </a:ext>
            </a:extLst>
          </p:cNvPr>
          <p:cNvSpPr>
            <a:spLocks noGrp="1"/>
          </p:cNvSpPr>
          <p:nvPr>
            <p:ph type="title" idx="4294967295"/>
          </p:nvPr>
        </p:nvSpPr>
        <p:spPr>
          <a:xfrm>
            <a:off x="0" y="304800"/>
            <a:ext cx="8229600" cy="1143000"/>
          </a:xfrm>
        </p:spPr>
        <p:txBody>
          <a:bodyPr anchor="b" anchorCtr="0"/>
          <a:lstStyle/>
          <a:p>
            <a:pPr eaLnBrk="1" hangingPunct="1">
              <a:defRPr/>
            </a:pPr>
            <a:r>
              <a:rPr lang="en-US" altLang="en-US" sz="4000" b="1">
                <a:effectLst/>
              </a:rPr>
              <a:t>Permit Issuance (Cont’d)</a:t>
            </a:r>
          </a:p>
        </p:txBody>
      </p:sp>
      <p:sp>
        <p:nvSpPr>
          <p:cNvPr id="3" name="Content Placeholder 2">
            <a:extLst>
              <a:ext uri="{FF2B5EF4-FFF2-40B4-BE49-F238E27FC236}">
                <a16:creationId xmlns:a16="http://schemas.microsoft.com/office/drawing/2014/main" id="{836E1648-B2C8-4BE6-8CD1-5D925FC55CD3}"/>
              </a:ext>
            </a:extLst>
          </p:cNvPr>
          <p:cNvSpPr>
            <a:spLocks noGrp="1"/>
          </p:cNvSpPr>
          <p:nvPr>
            <p:ph idx="4294967295"/>
          </p:nvPr>
        </p:nvSpPr>
        <p:spPr>
          <a:xfrm>
            <a:off x="609600" y="2057400"/>
            <a:ext cx="8077200" cy="4953000"/>
          </a:xfrm>
        </p:spPr>
        <p:txBody>
          <a:bodyPr/>
          <a:lstStyle/>
          <a:p>
            <a:pPr eaLnBrk="1" hangingPunct="1">
              <a:lnSpc>
                <a:spcPct val="90000"/>
              </a:lnSpc>
              <a:defRPr/>
            </a:pPr>
            <a:r>
              <a:rPr lang="en-US" altLang="en-US">
                <a:effectLst/>
              </a:rPr>
              <a:t>Public Participation requirements (cont’d):</a:t>
            </a:r>
          </a:p>
          <a:p>
            <a:pPr eaLnBrk="1" hangingPunct="1">
              <a:lnSpc>
                <a:spcPct val="90000"/>
              </a:lnSpc>
              <a:defRPr/>
            </a:pPr>
            <a:endParaRPr lang="en-US" altLang="en-US" sz="1300" i="1" u="sng"/>
          </a:p>
          <a:p>
            <a:pPr lvl="1" eaLnBrk="1" hangingPunct="1">
              <a:lnSpc>
                <a:spcPct val="90000"/>
              </a:lnSpc>
              <a:defRPr/>
            </a:pPr>
            <a:r>
              <a:rPr lang="en-US" altLang="en-US">
                <a:effectLst/>
              </a:rPr>
              <a:t>Must provide at least 30 days to submit comments</a:t>
            </a:r>
          </a:p>
          <a:p>
            <a:pPr lvl="1" eaLnBrk="1" hangingPunct="1">
              <a:lnSpc>
                <a:spcPct val="90000"/>
              </a:lnSpc>
              <a:defRPr/>
            </a:pPr>
            <a:r>
              <a:rPr lang="en-US" altLang="en-US">
                <a:effectLst/>
              </a:rPr>
              <a:t>Must provide at least 30 days notice prior to public hearing</a:t>
            </a:r>
          </a:p>
          <a:p>
            <a:pPr lvl="1" eaLnBrk="1" hangingPunct="1">
              <a:lnSpc>
                <a:spcPct val="90000"/>
              </a:lnSpc>
              <a:defRPr/>
            </a:pPr>
            <a:r>
              <a:rPr lang="en-US" altLang="en-US">
                <a:effectLst/>
              </a:rPr>
              <a:t>Must keep record of commenters, and issues raised</a:t>
            </a:r>
          </a:p>
          <a:p>
            <a:pPr lvl="1" eaLnBrk="1" hangingPunct="1">
              <a:lnSpc>
                <a:spcPct val="90000"/>
              </a:lnSpc>
              <a:defRPr/>
            </a:pPr>
            <a:r>
              <a:rPr lang="en-US" altLang="en-US">
                <a:effectLst/>
              </a:rPr>
              <a:t>Response to comments</a:t>
            </a:r>
          </a:p>
        </p:txBody>
      </p:sp>
      <p:sp>
        <p:nvSpPr>
          <p:cNvPr id="839685" name="Slide Number Placeholder 1">
            <a:extLst>
              <a:ext uri="{FF2B5EF4-FFF2-40B4-BE49-F238E27FC236}">
                <a16:creationId xmlns:a16="http://schemas.microsoft.com/office/drawing/2014/main" id="{92D34C0C-26EA-48A4-B95B-BABFAB480F7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883181F-75B3-4BCC-B229-14B948859024}" type="slidenum">
              <a:rPr lang="en-US" altLang="en-US" sz="1200">
                <a:solidFill>
                  <a:schemeClr val="bg2"/>
                </a:solidFill>
                <a:effectLst/>
              </a:rPr>
              <a:pPr algn="ctr" eaLnBrk="0" hangingPunct="0">
                <a:spcBef>
                  <a:spcPct val="0"/>
                </a:spcBef>
                <a:buClrTx/>
                <a:buSzTx/>
                <a:buFontTx/>
                <a:buNone/>
              </a:pPr>
              <a:t>417</a:t>
            </a:fld>
            <a:endParaRPr lang="en-US" altLang="en-US" sz="1200">
              <a:solidFill>
                <a:schemeClr val="bg2"/>
              </a:solidFill>
              <a:effectLst/>
            </a:endParaRPr>
          </a:p>
        </p:txBody>
      </p:sp>
      <p:pic>
        <p:nvPicPr>
          <p:cNvPr id="6" name="Picture 2">
            <a:extLst>
              <a:ext uri="{FF2B5EF4-FFF2-40B4-BE49-F238E27FC236}">
                <a16:creationId xmlns:a16="http://schemas.microsoft.com/office/drawing/2014/main" id="{7D45504D-2FD4-4186-8153-0CC4A09CE0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659392"/>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245D74-00A4-4682-B40F-C11042C3948F}"/>
              </a:ext>
            </a:extLst>
          </p:cNvPr>
          <p:cNvSpPr>
            <a:spLocks noGrp="1"/>
          </p:cNvSpPr>
          <p:nvPr>
            <p:ph type="title"/>
          </p:nvPr>
        </p:nvSpPr>
        <p:spPr/>
        <p:txBody>
          <a:bodyPr/>
          <a:lstStyle/>
          <a:p>
            <a:r>
              <a:rPr lang="en-US"/>
              <a:t>Response to Comments</a:t>
            </a:r>
          </a:p>
        </p:txBody>
      </p:sp>
      <p:sp>
        <p:nvSpPr>
          <p:cNvPr id="3" name="Content Placeholder 2">
            <a:extLst>
              <a:ext uri="{FF2B5EF4-FFF2-40B4-BE49-F238E27FC236}">
                <a16:creationId xmlns:a16="http://schemas.microsoft.com/office/drawing/2014/main" id="{93B57E9B-D8A7-4AEF-A3C7-123B5B80435C}"/>
              </a:ext>
            </a:extLst>
          </p:cNvPr>
          <p:cNvSpPr>
            <a:spLocks noGrp="1"/>
          </p:cNvSpPr>
          <p:nvPr>
            <p:ph idx="1"/>
          </p:nvPr>
        </p:nvSpPr>
        <p:spPr/>
        <p:txBody>
          <a:bodyPr/>
          <a:lstStyle/>
          <a:p>
            <a:r>
              <a:rPr lang="en-US" b="0" i="0">
                <a:effectLst/>
              </a:rPr>
              <a:t>The </a:t>
            </a:r>
            <a:r>
              <a:rPr lang="en-US" b="0" i="0" strike="noStrike">
                <a:effectLst/>
              </a:rPr>
              <a:t>permitting authority</a:t>
            </a:r>
            <a:r>
              <a:rPr lang="en-US" b="0" i="0">
                <a:effectLst/>
              </a:rPr>
              <a:t> must respond in writing to all significant comments raised during the public participation process, including any such written comments submitted during the public comment period and any such comments raised during any public hearing on the permit.</a:t>
            </a:r>
            <a:endParaRPr lang="en-US"/>
          </a:p>
        </p:txBody>
      </p:sp>
      <p:sp>
        <p:nvSpPr>
          <p:cNvPr id="4" name="Slide Number Placeholder 3">
            <a:extLst>
              <a:ext uri="{FF2B5EF4-FFF2-40B4-BE49-F238E27FC236}">
                <a16:creationId xmlns:a16="http://schemas.microsoft.com/office/drawing/2014/main" id="{886053D0-F260-42C2-B81C-CCB6744620B0}"/>
              </a:ext>
            </a:extLst>
          </p:cNvPr>
          <p:cNvSpPr>
            <a:spLocks noGrp="1"/>
          </p:cNvSpPr>
          <p:nvPr>
            <p:ph type="sldNum" sz="quarter" idx="12"/>
          </p:nvPr>
        </p:nvSpPr>
        <p:spPr/>
        <p:txBody>
          <a:bodyPr/>
          <a:lstStyle/>
          <a:p>
            <a:fld id="{1F333893-AED4-4285-99FE-66EF6CDDAB4C}" type="slidenum">
              <a:rPr lang="en-US" altLang="en-US"/>
              <a:pPr/>
              <a:t>418</a:t>
            </a:fld>
            <a:endParaRPr lang="en-US"/>
          </a:p>
        </p:txBody>
      </p:sp>
    </p:spTree>
    <p:extLst>
      <p:ext uri="{BB962C8B-B14F-4D97-AF65-F5344CB8AC3E}">
        <p14:creationId xmlns:p14="http://schemas.microsoft.com/office/powerpoint/2010/main" val="721753927"/>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41730" name="Footer Placeholder 1">
            <a:extLst>
              <a:ext uri="{FF2B5EF4-FFF2-40B4-BE49-F238E27FC236}">
                <a16:creationId xmlns:a16="http://schemas.microsoft.com/office/drawing/2014/main" id="{37A5A098-C6DE-4DD3-96E6-81178A864217}"/>
              </a:ext>
            </a:extLst>
          </p:cNvPr>
          <p:cNvSpPr txBox="1">
            <a:spLocks noGrp="1"/>
          </p:cNvSpPr>
          <p:nvPr/>
        </p:nvSpPr>
        <p:spPr bwMode="auto">
          <a:xfrm>
            <a:off x="4343400" y="6248400"/>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r>
              <a:rPr lang="en-US" altLang="en-US" sz="1200">
                <a:solidFill>
                  <a:schemeClr val="bg2"/>
                </a:solidFill>
              </a:rPr>
              <a:t>40 CFR 70.7(a)(5)</a:t>
            </a:r>
          </a:p>
        </p:txBody>
      </p:sp>
      <p:sp>
        <p:nvSpPr>
          <p:cNvPr id="431107" name="Title 1">
            <a:extLst>
              <a:ext uri="{FF2B5EF4-FFF2-40B4-BE49-F238E27FC236}">
                <a16:creationId xmlns:a16="http://schemas.microsoft.com/office/drawing/2014/main" id="{E4209EB0-A356-43FA-B444-99C4664179D0}"/>
              </a:ext>
            </a:extLst>
          </p:cNvPr>
          <p:cNvSpPr>
            <a:spLocks noGrp="1"/>
          </p:cNvSpPr>
          <p:nvPr>
            <p:ph type="title" idx="4294967295"/>
          </p:nvPr>
        </p:nvSpPr>
        <p:spPr>
          <a:xfrm>
            <a:off x="304800" y="274638"/>
            <a:ext cx="8305800" cy="974725"/>
          </a:xfrm>
        </p:spPr>
        <p:txBody>
          <a:bodyPr anchor="b" anchorCtr="0"/>
          <a:lstStyle/>
          <a:p>
            <a:pPr eaLnBrk="1" hangingPunct="1">
              <a:defRPr/>
            </a:pPr>
            <a:r>
              <a:rPr lang="en-US" altLang="en-US" sz="4000" b="1">
                <a:effectLst/>
              </a:rPr>
              <a:t>Permit Issuance (Cont’d)</a:t>
            </a:r>
          </a:p>
        </p:txBody>
      </p:sp>
      <p:sp>
        <p:nvSpPr>
          <p:cNvPr id="3" name="Content Placeholder 2">
            <a:extLst>
              <a:ext uri="{FF2B5EF4-FFF2-40B4-BE49-F238E27FC236}">
                <a16:creationId xmlns:a16="http://schemas.microsoft.com/office/drawing/2014/main" id="{16E00472-7A19-4F94-93F6-A79B04CF7008}"/>
              </a:ext>
            </a:extLst>
          </p:cNvPr>
          <p:cNvSpPr>
            <a:spLocks noGrp="1"/>
          </p:cNvSpPr>
          <p:nvPr>
            <p:ph idx="4294967295"/>
          </p:nvPr>
        </p:nvSpPr>
        <p:spPr>
          <a:xfrm>
            <a:off x="381000" y="1981200"/>
            <a:ext cx="8229600" cy="4525963"/>
          </a:xfrm>
        </p:spPr>
        <p:txBody>
          <a:bodyPr/>
          <a:lstStyle/>
          <a:p>
            <a:pPr eaLnBrk="1" hangingPunct="1">
              <a:defRPr/>
            </a:pPr>
            <a:r>
              <a:rPr lang="en-US" altLang="en-US">
                <a:effectLst/>
              </a:rPr>
              <a:t>Statement of Basis (SOB)</a:t>
            </a:r>
          </a:p>
          <a:p>
            <a:pPr lvl="1" eaLnBrk="1" hangingPunct="1">
              <a:defRPr/>
            </a:pPr>
            <a:r>
              <a:rPr lang="en-US" altLang="en-US">
                <a:effectLst/>
              </a:rPr>
              <a:t>Sets forth the legal and factual basis for the draft permit conditions</a:t>
            </a:r>
          </a:p>
          <a:p>
            <a:pPr lvl="1" eaLnBrk="1" hangingPunct="1">
              <a:defRPr/>
            </a:pPr>
            <a:r>
              <a:rPr lang="en-US" altLang="en-US">
                <a:effectLst/>
              </a:rPr>
              <a:t>Include references to applicable statutory or regulatory provisions</a:t>
            </a:r>
          </a:p>
          <a:p>
            <a:pPr lvl="1" eaLnBrk="1" hangingPunct="1">
              <a:defRPr/>
            </a:pPr>
            <a:r>
              <a:rPr lang="en-US" altLang="en-US">
                <a:effectLst/>
              </a:rPr>
              <a:t>Send to EPA and anyone requesting it</a:t>
            </a:r>
          </a:p>
          <a:p>
            <a:pPr lvl="1" eaLnBrk="1" hangingPunct="1">
              <a:defRPr/>
            </a:pPr>
            <a:r>
              <a:rPr lang="en-US" altLang="en-US" b="1">
                <a:effectLst/>
              </a:rPr>
              <a:t>Follow your agency policy in regard to Statement of Basis</a:t>
            </a:r>
          </a:p>
        </p:txBody>
      </p:sp>
      <p:pic>
        <p:nvPicPr>
          <p:cNvPr id="841733" name="Picture 2">
            <a:extLst>
              <a:ext uri="{FF2B5EF4-FFF2-40B4-BE49-F238E27FC236}">
                <a16:creationId xmlns:a16="http://schemas.microsoft.com/office/drawing/2014/main" id="{7D45504D-2FD4-4186-8153-0CC4A09CE0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1734" name="Slide Number Placeholder 1">
            <a:extLst>
              <a:ext uri="{FF2B5EF4-FFF2-40B4-BE49-F238E27FC236}">
                <a16:creationId xmlns:a16="http://schemas.microsoft.com/office/drawing/2014/main" id="{E49C6A1C-61B8-42B8-819E-BAC414D868A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7EDA113-3C30-453D-BD7F-F20238BF814C}" type="slidenum">
              <a:rPr lang="en-US" altLang="en-US" sz="1200">
                <a:solidFill>
                  <a:schemeClr val="bg2"/>
                </a:solidFill>
                <a:effectLst/>
              </a:rPr>
              <a:pPr algn="ctr" eaLnBrk="0" hangingPunct="0">
                <a:spcBef>
                  <a:spcPct val="0"/>
                </a:spcBef>
                <a:buClrTx/>
                <a:buSzTx/>
                <a:buFontTx/>
                <a:buNone/>
              </a:pPr>
              <a:t>419</a:t>
            </a:fld>
            <a:endParaRPr lang="en-US" altLang="en-US" sz="1200">
              <a:solidFill>
                <a:schemeClr val="bg2"/>
              </a:solidFill>
              <a:effectLst/>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6546" name="Rectangle 2">
            <a:extLst>
              <a:ext uri="{FF2B5EF4-FFF2-40B4-BE49-F238E27FC236}">
                <a16:creationId xmlns:a16="http://schemas.microsoft.com/office/drawing/2014/main" id="{4B8F7A46-0C98-4100-8470-771BD6B048A4}"/>
              </a:ext>
            </a:extLst>
          </p:cNvPr>
          <p:cNvSpPr>
            <a:spLocks noGrp="1" noChangeArrowheads="1"/>
          </p:cNvSpPr>
          <p:nvPr>
            <p:ph type="title" idx="4294967295"/>
          </p:nvPr>
        </p:nvSpPr>
        <p:spPr>
          <a:xfrm>
            <a:off x="457200" y="277813"/>
            <a:ext cx="8229600" cy="925512"/>
          </a:xfrm>
        </p:spPr>
        <p:txBody>
          <a:bodyPr anchor="b" anchorCtr="0"/>
          <a:lstStyle/>
          <a:p>
            <a:pPr eaLnBrk="1" hangingPunct="1">
              <a:defRPr/>
            </a:pPr>
            <a:r>
              <a:rPr lang="en-US" altLang="en-US" sz="4000" b="1"/>
              <a:t>Federal Offset Ratios</a:t>
            </a:r>
          </a:p>
        </p:txBody>
      </p:sp>
      <p:sp>
        <p:nvSpPr>
          <p:cNvPr id="182275" name="Rectangle 3">
            <a:extLst>
              <a:ext uri="{FF2B5EF4-FFF2-40B4-BE49-F238E27FC236}">
                <a16:creationId xmlns:a16="http://schemas.microsoft.com/office/drawing/2014/main" id="{F618F2F0-F0F9-488B-B643-7AF2DECF4519}"/>
              </a:ext>
            </a:extLst>
          </p:cNvPr>
          <p:cNvSpPr>
            <a:spLocks noGrp="1" noChangeArrowheads="1"/>
          </p:cNvSpPr>
          <p:nvPr>
            <p:ph idx="4294967295"/>
          </p:nvPr>
        </p:nvSpPr>
        <p:spPr>
          <a:xfrm>
            <a:off x="779463" y="1828800"/>
            <a:ext cx="7583487" cy="4038600"/>
          </a:xfrm>
        </p:spPr>
        <p:txBody>
          <a:bodyPr rtlCol="0">
            <a:normAutofit fontScale="25000" lnSpcReduction="20000"/>
          </a:bodyPr>
          <a:lstStyle/>
          <a:p>
            <a:pPr marL="282575" indent="-282575" eaLnBrk="1" fontAlgn="auto" hangingPunct="1">
              <a:lnSpc>
                <a:spcPct val="80000"/>
              </a:lnSpc>
              <a:spcBef>
                <a:spcPct val="25000"/>
              </a:spcBef>
              <a:spcAft>
                <a:spcPts val="0"/>
              </a:spcAft>
              <a:buClrTx/>
              <a:buSzTx/>
              <a:buFont typeface="Wingdings" charset="0"/>
              <a:buNone/>
              <a:defRPr/>
            </a:pPr>
            <a:r>
              <a:rPr lang="en-US" sz="2800" kern="1200">
                <a:effectLst/>
                <a:latin typeface="Comic Sans MS"/>
                <a:cs typeface="Comic Sans MS"/>
              </a:rPr>
              <a:t> 		</a:t>
            </a:r>
            <a:r>
              <a:rPr lang="en-US" sz="8000" u="sng" kern="1200">
                <a:effectLst/>
              </a:rPr>
              <a:t>Area Classification  </a:t>
            </a:r>
            <a:r>
              <a:rPr lang="en-US" sz="8000" kern="1200">
                <a:effectLst/>
              </a:rPr>
              <a:t>	  	               </a:t>
            </a:r>
            <a:r>
              <a:rPr lang="en-US" sz="8000" u="sng" kern="1200">
                <a:effectLst/>
              </a:rPr>
              <a:t>Ratio</a:t>
            </a:r>
          </a:p>
          <a:p>
            <a:pPr marL="282575" indent="-282575" eaLnBrk="1" fontAlgn="auto" hangingPunct="1">
              <a:lnSpc>
                <a:spcPct val="80000"/>
              </a:lnSpc>
              <a:spcBef>
                <a:spcPts val="2000"/>
              </a:spcBef>
              <a:spcAft>
                <a:spcPts val="0"/>
              </a:spcAft>
              <a:buClrTx/>
              <a:buSzTx/>
              <a:buFont typeface="Wingdings" charset="0"/>
              <a:buNone/>
              <a:defRPr/>
            </a:pPr>
            <a:endParaRPr lang="en-US" sz="6400" kern="1200">
              <a:effectLst/>
            </a:endParaRPr>
          </a:p>
          <a:p>
            <a:pPr marL="282575" indent="-282575" eaLnBrk="1" fontAlgn="auto" hangingPunct="1">
              <a:lnSpc>
                <a:spcPct val="80000"/>
              </a:lnSpc>
              <a:spcBef>
                <a:spcPts val="2000"/>
              </a:spcBef>
              <a:spcAft>
                <a:spcPts val="0"/>
              </a:spcAft>
              <a:buClrTx/>
              <a:buSzTx/>
              <a:buFont typeface="Wingdings" charset="0"/>
              <a:buNone/>
              <a:defRPr/>
            </a:pPr>
            <a:r>
              <a:rPr lang="en-US" sz="8000" kern="1200">
                <a:effectLst/>
              </a:rPr>
              <a:t>Ozone	Marginal				1.1:1</a:t>
            </a:r>
          </a:p>
          <a:p>
            <a:pPr marL="282575" indent="-282575" eaLnBrk="1" fontAlgn="auto" hangingPunct="1">
              <a:lnSpc>
                <a:spcPct val="80000"/>
              </a:lnSpc>
              <a:spcBef>
                <a:spcPts val="2000"/>
              </a:spcBef>
              <a:spcAft>
                <a:spcPts val="0"/>
              </a:spcAft>
              <a:buClrTx/>
              <a:buSzTx/>
              <a:buFont typeface="Wingdings" charset="0"/>
              <a:buNone/>
              <a:defRPr/>
            </a:pPr>
            <a:r>
              <a:rPr lang="en-US" sz="8000" kern="1200">
                <a:effectLst/>
              </a:rPr>
              <a:t>Ozone	Moderate				1.15:1</a:t>
            </a:r>
          </a:p>
          <a:p>
            <a:pPr marL="282575" indent="-282575" eaLnBrk="1" fontAlgn="auto" hangingPunct="1">
              <a:lnSpc>
                <a:spcPct val="80000"/>
              </a:lnSpc>
              <a:spcBef>
                <a:spcPts val="2000"/>
              </a:spcBef>
              <a:spcAft>
                <a:spcPts val="0"/>
              </a:spcAft>
              <a:buClrTx/>
              <a:buSzTx/>
              <a:buFont typeface="Wingdings" charset="0"/>
              <a:buNone/>
              <a:defRPr/>
            </a:pPr>
            <a:r>
              <a:rPr lang="en-US" sz="8000" kern="1200">
                <a:effectLst/>
              </a:rPr>
              <a:t>Ozone	Serious					1.2:1</a:t>
            </a:r>
          </a:p>
          <a:p>
            <a:pPr marL="282575" indent="-282575" eaLnBrk="1" fontAlgn="auto" hangingPunct="1">
              <a:lnSpc>
                <a:spcPct val="80000"/>
              </a:lnSpc>
              <a:spcBef>
                <a:spcPts val="2000"/>
              </a:spcBef>
              <a:spcAft>
                <a:spcPts val="0"/>
              </a:spcAft>
              <a:buClrTx/>
              <a:buSzTx/>
              <a:buFont typeface="Wingdings" charset="0"/>
              <a:buNone/>
              <a:defRPr/>
            </a:pPr>
            <a:r>
              <a:rPr lang="en-US" sz="8000" kern="1200">
                <a:effectLst/>
              </a:rPr>
              <a:t>Ozone	Severe					1.3:1*</a:t>
            </a:r>
            <a:endParaRPr lang="en-US" sz="8000" kern="1200" baseline="30000">
              <a:effectLst/>
            </a:endParaRPr>
          </a:p>
          <a:p>
            <a:pPr marL="282575" indent="-282575" eaLnBrk="1" fontAlgn="auto" hangingPunct="1">
              <a:lnSpc>
                <a:spcPct val="80000"/>
              </a:lnSpc>
              <a:spcBef>
                <a:spcPts val="2000"/>
              </a:spcBef>
              <a:spcAft>
                <a:spcPts val="0"/>
              </a:spcAft>
              <a:buClrTx/>
              <a:buSzTx/>
              <a:buFont typeface="Wingdings" charset="0"/>
              <a:buNone/>
              <a:defRPr/>
            </a:pPr>
            <a:r>
              <a:rPr lang="en-US" sz="8000" kern="1200">
                <a:effectLst/>
              </a:rPr>
              <a:t>Ozone	Extreme				1.5:1*</a:t>
            </a:r>
          </a:p>
          <a:p>
            <a:pPr marL="282575" indent="-282575" eaLnBrk="1" fontAlgn="auto" hangingPunct="1">
              <a:lnSpc>
                <a:spcPct val="80000"/>
              </a:lnSpc>
              <a:spcBef>
                <a:spcPts val="2000"/>
              </a:spcBef>
              <a:spcAft>
                <a:spcPts val="0"/>
              </a:spcAft>
              <a:buClrTx/>
              <a:buSzTx/>
              <a:buFont typeface="Wingdings" charset="0"/>
              <a:buNone/>
              <a:defRPr/>
            </a:pPr>
            <a:endParaRPr lang="en-US" sz="6400" kern="1200">
              <a:effectLst/>
            </a:endParaRPr>
          </a:p>
          <a:p>
            <a:pPr marL="0" indent="0" eaLnBrk="1" fontAlgn="auto" hangingPunct="1">
              <a:lnSpc>
                <a:spcPct val="80000"/>
              </a:lnSpc>
              <a:spcBef>
                <a:spcPts val="2000"/>
              </a:spcBef>
              <a:spcAft>
                <a:spcPts val="0"/>
              </a:spcAft>
              <a:buClrTx/>
              <a:buSzTx/>
              <a:buFont typeface="Wingdings 2" pitchFamily="18" charset="2"/>
              <a:buNone/>
              <a:defRPr/>
            </a:pPr>
            <a:r>
              <a:rPr lang="en-US" sz="7200" kern="1200">
                <a:effectLst/>
              </a:rPr>
              <a:t>*1.2:1 if SIP requires all existing major sources in Non-attainment Area to     </a:t>
            </a:r>
          </a:p>
          <a:p>
            <a:pPr marL="0" indent="0" eaLnBrk="1" fontAlgn="auto" hangingPunct="1">
              <a:lnSpc>
                <a:spcPct val="80000"/>
              </a:lnSpc>
              <a:spcBef>
                <a:spcPts val="2000"/>
              </a:spcBef>
              <a:spcAft>
                <a:spcPts val="0"/>
              </a:spcAft>
              <a:buClrTx/>
              <a:buSzTx/>
              <a:buFont typeface="Wingdings 2" pitchFamily="18" charset="2"/>
              <a:buNone/>
              <a:defRPr/>
            </a:pPr>
            <a:r>
              <a:rPr lang="en-US" sz="7200" kern="1200">
                <a:effectLst/>
              </a:rPr>
              <a:t>  use BACT</a:t>
            </a:r>
          </a:p>
          <a:p>
            <a:pPr marL="0" indent="0" eaLnBrk="1" fontAlgn="auto" hangingPunct="1">
              <a:lnSpc>
                <a:spcPct val="80000"/>
              </a:lnSpc>
              <a:spcBef>
                <a:spcPts val="2000"/>
              </a:spcBef>
              <a:spcAft>
                <a:spcPts val="0"/>
              </a:spcAft>
              <a:buClrTx/>
              <a:buSzTx/>
              <a:buFont typeface="Wingdings 2" pitchFamily="18" charset="2"/>
              <a:buNone/>
              <a:defRPr/>
            </a:pPr>
            <a:endParaRPr lang="en-US" sz="3600" kern="1200">
              <a:effectLst/>
            </a:endParaRPr>
          </a:p>
          <a:p>
            <a:pPr marL="0" indent="0" eaLnBrk="1" fontAlgn="auto" hangingPunct="1">
              <a:lnSpc>
                <a:spcPct val="80000"/>
              </a:lnSpc>
              <a:spcBef>
                <a:spcPts val="2000"/>
              </a:spcBef>
              <a:spcAft>
                <a:spcPts val="0"/>
              </a:spcAft>
              <a:buClrTx/>
              <a:buSzTx/>
              <a:buFont typeface="Wingdings 2" pitchFamily="18" charset="2"/>
              <a:buNone/>
              <a:defRPr/>
            </a:pPr>
            <a:r>
              <a:rPr lang="en-US" sz="4400" kern="1200">
                <a:effectLst/>
              </a:rPr>
              <a:t>CAA § 182</a:t>
            </a:r>
          </a:p>
          <a:p>
            <a:pPr marL="282575" indent="-282575" eaLnBrk="1" fontAlgn="auto" hangingPunct="1">
              <a:lnSpc>
                <a:spcPct val="80000"/>
              </a:lnSpc>
              <a:spcBef>
                <a:spcPts val="2000"/>
              </a:spcBef>
              <a:spcAft>
                <a:spcPts val="0"/>
              </a:spcAft>
              <a:buClrTx/>
              <a:buSzTx/>
              <a:buFont typeface="Wingdings" charset="0"/>
              <a:buNone/>
              <a:defRPr/>
            </a:pPr>
            <a:r>
              <a:rPr lang="en-US" sz="2600" kern="1200">
                <a:effectLst/>
                <a:latin typeface="Comic Sans MS"/>
                <a:cs typeface="Comic Sans MS"/>
              </a:rPr>
              <a:t>	 </a:t>
            </a:r>
            <a:endParaRPr lang="en-US" sz="1800" kern="1200">
              <a:effectLst/>
              <a:latin typeface="Comic Sans MS"/>
              <a:cs typeface="Comic Sans MS"/>
            </a:endParaRPr>
          </a:p>
          <a:p>
            <a:pPr marL="2290763" lvl="7" indent="-288925" fontAlgn="auto">
              <a:lnSpc>
                <a:spcPct val="80000"/>
              </a:lnSpc>
              <a:spcAft>
                <a:spcPts val="0"/>
              </a:spcAft>
              <a:buClrTx/>
              <a:buFont typeface="Wingdings 2" pitchFamily="18" charset="2"/>
              <a:buChar char=""/>
              <a:defRPr/>
            </a:pPr>
            <a:endParaRPr lang="en-US" sz="1200" kern="1200">
              <a:effectLst/>
              <a:latin typeface="Comic Sans MS"/>
              <a:ea typeface="+mn-ea"/>
              <a:cs typeface="Comic Sans MS"/>
            </a:endParaRPr>
          </a:p>
        </p:txBody>
      </p:sp>
      <p:sp>
        <p:nvSpPr>
          <p:cNvPr id="178180" name="Footer Placeholder 4">
            <a:extLst>
              <a:ext uri="{FF2B5EF4-FFF2-40B4-BE49-F238E27FC236}">
                <a16:creationId xmlns:a16="http://schemas.microsoft.com/office/drawing/2014/main" id="{148A0E72-26A2-40C6-889A-4EF9C9945693}"/>
              </a:ext>
            </a:extLst>
          </p:cNvPr>
          <p:cNvSpPr txBox="1">
            <a:spLocks noGrp="1"/>
          </p:cNvSpPr>
          <p:nvPr/>
        </p:nvSpPr>
        <p:spPr bwMode="auto">
          <a:xfrm>
            <a:off x="3305175" y="6288088"/>
            <a:ext cx="52387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defTabSz="45720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defTabSz="4572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defTabSz="4572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defTabSz="4572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008AE8"/>
              </a:solidFill>
              <a:latin typeface="Trebuchet MS" panose="020B0603020202020204" pitchFamily="34" charset="0"/>
            </a:endParaRPr>
          </a:p>
        </p:txBody>
      </p:sp>
      <p:sp>
        <p:nvSpPr>
          <p:cNvPr id="178181" name="Slide Number Placeholder 5">
            <a:extLst>
              <a:ext uri="{FF2B5EF4-FFF2-40B4-BE49-F238E27FC236}">
                <a16:creationId xmlns:a16="http://schemas.microsoft.com/office/drawing/2014/main" id="{A13FA3F1-80E4-4D56-99BE-73F5CF3161E1}"/>
              </a:ext>
            </a:extLst>
          </p:cNvPr>
          <p:cNvSpPr txBox="1">
            <a:spLocks noGrp="1"/>
          </p:cNvSpPr>
          <p:nvPr/>
        </p:nvSpPr>
        <p:spPr bwMode="auto">
          <a:xfrm>
            <a:off x="8404225" y="219075"/>
            <a:ext cx="4937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defTabSz="45720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defTabSz="4572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defTabSz="4572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defTabSz="4572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CCECFF"/>
              </a:solidFill>
              <a:latin typeface="Trebuchet MS" panose="020B0603020202020204" pitchFamily="34" charset="0"/>
            </a:endParaRPr>
          </a:p>
        </p:txBody>
      </p:sp>
      <p:cxnSp>
        <p:nvCxnSpPr>
          <p:cNvPr id="7" name="Straight Connector 6">
            <a:extLst>
              <a:ext uri="{FF2B5EF4-FFF2-40B4-BE49-F238E27FC236}">
                <a16:creationId xmlns:a16="http://schemas.microsoft.com/office/drawing/2014/main" id="{84843220-D361-4A7C-9F75-A9F463CBA2D9}"/>
              </a:ext>
            </a:extLst>
          </p:cNvPr>
          <p:cNvCxnSpPr/>
          <p:nvPr/>
        </p:nvCxnSpPr>
        <p:spPr>
          <a:xfrm flipV="1">
            <a:off x="482600" y="1381125"/>
            <a:ext cx="8364538"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78183" name="Slide Number Placeholder 1">
            <a:extLst>
              <a:ext uri="{FF2B5EF4-FFF2-40B4-BE49-F238E27FC236}">
                <a16:creationId xmlns:a16="http://schemas.microsoft.com/office/drawing/2014/main" id="{282BCE46-81B4-4AF3-9747-A0B08246BD6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40B2971-FBB5-4C30-95E5-3731FAE62AC1}" type="slidenum">
              <a:rPr lang="en-US" altLang="en-US" sz="1200">
                <a:solidFill>
                  <a:srgbClr val="008AE8"/>
                </a:solidFill>
                <a:effectLst/>
              </a:rPr>
              <a:pPr algn="ctr" eaLnBrk="0" hangingPunct="0">
                <a:spcBef>
                  <a:spcPct val="0"/>
                </a:spcBef>
                <a:buClrTx/>
                <a:buSzTx/>
                <a:buFontTx/>
                <a:buNone/>
              </a:pPr>
              <a:t>42</a:t>
            </a:fld>
            <a:endParaRPr lang="en-US" altLang="en-US" sz="1200">
              <a:solidFill>
                <a:srgbClr val="008AE8"/>
              </a:solidFill>
              <a:effectLst/>
            </a:endParaRPr>
          </a:p>
        </p:txBody>
      </p:sp>
    </p:spTree>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32130" name="Title 2">
            <a:extLst>
              <a:ext uri="{FF2B5EF4-FFF2-40B4-BE49-F238E27FC236}">
                <a16:creationId xmlns:a16="http://schemas.microsoft.com/office/drawing/2014/main" id="{DEEDB31F-DECE-478B-8B92-2294CF8B95BB}"/>
              </a:ext>
            </a:extLst>
          </p:cNvPr>
          <p:cNvSpPr>
            <a:spLocks noGrp="1"/>
          </p:cNvSpPr>
          <p:nvPr>
            <p:ph type="title" idx="4294967295"/>
          </p:nvPr>
        </p:nvSpPr>
        <p:spPr>
          <a:xfrm>
            <a:off x="457200" y="277814"/>
            <a:ext cx="8229600" cy="1008062"/>
          </a:xfrm>
        </p:spPr>
        <p:txBody>
          <a:bodyPr anchor="b" anchorCtr="0"/>
          <a:lstStyle/>
          <a:p>
            <a:pPr eaLnBrk="1" hangingPunct="1">
              <a:defRPr/>
            </a:pPr>
            <a:r>
              <a:rPr lang="en-US" altLang="en-US" sz="4000" b="1"/>
              <a:t>Permit Issuance (Cont’d)</a:t>
            </a:r>
          </a:p>
        </p:txBody>
      </p:sp>
      <p:sp>
        <p:nvSpPr>
          <p:cNvPr id="432131" name="Content Placeholder 3">
            <a:extLst>
              <a:ext uri="{FF2B5EF4-FFF2-40B4-BE49-F238E27FC236}">
                <a16:creationId xmlns:a16="http://schemas.microsoft.com/office/drawing/2014/main" id="{CD5D05F6-5864-45E1-8ECB-AB958988E963}"/>
              </a:ext>
            </a:extLst>
          </p:cNvPr>
          <p:cNvSpPr>
            <a:spLocks noGrp="1"/>
          </p:cNvSpPr>
          <p:nvPr>
            <p:ph idx="4294967295"/>
          </p:nvPr>
        </p:nvSpPr>
        <p:spPr/>
        <p:txBody>
          <a:bodyPr/>
          <a:lstStyle/>
          <a:p>
            <a:pPr eaLnBrk="1" hangingPunct="1">
              <a:defRPr/>
            </a:pPr>
            <a:r>
              <a:rPr lang="en-US" altLang="en-US"/>
              <a:t>More on Statement of Basis </a:t>
            </a:r>
          </a:p>
          <a:p>
            <a:pPr eaLnBrk="1" hangingPunct="1">
              <a:defRPr/>
            </a:pPr>
            <a:r>
              <a:rPr lang="en-US" altLang="en-US"/>
              <a:t>Should discuss decision-making that went into the development of the permit</a:t>
            </a:r>
          </a:p>
          <a:p>
            <a:pPr lvl="1" eaLnBrk="1" hangingPunct="1">
              <a:defRPr/>
            </a:pPr>
            <a:r>
              <a:rPr lang="en-US" altLang="en-US"/>
              <a:t>Rationale for selected monitoring methods</a:t>
            </a:r>
          </a:p>
          <a:p>
            <a:pPr lvl="1" eaLnBrk="1" hangingPunct="1">
              <a:defRPr/>
            </a:pPr>
            <a:r>
              <a:rPr lang="en-US" altLang="en-US"/>
              <a:t>Basis for applying permit shield</a:t>
            </a:r>
          </a:p>
          <a:p>
            <a:pPr lvl="1" eaLnBrk="1" hangingPunct="1">
              <a:defRPr/>
            </a:pPr>
            <a:r>
              <a:rPr lang="en-US" altLang="en-US"/>
              <a:t>Compliance history of the source</a:t>
            </a:r>
          </a:p>
        </p:txBody>
      </p:sp>
      <p:sp>
        <p:nvSpPr>
          <p:cNvPr id="843780" name="Footer Placeholder 1">
            <a:extLst>
              <a:ext uri="{FF2B5EF4-FFF2-40B4-BE49-F238E27FC236}">
                <a16:creationId xmlns:a16="http://schemas.microsoft.com/office/drawing/2014/main" id="{D02B6E39-F421-4637-A958-78E137EC80D4}"/>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43781" name="Picture 2">
            <a:extLst>
              <a:ext uri="{FF2B5EF4-FFF2-40B4-BE49-F238E27FC236}">
                <a16:creationId xmlns:a16="http://schemas.microsoft.com/office/drawing/2014/main" id="{4B3484F6-7A26-4B91-8B08-3A84E972C4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3782" name="Slide Number Placeholder 1">
            <a:extLst>
              <a:ext uri="{FF2B5EF4-FFF2-40B4-BE49-F238E27FC236}">
                <a16:creationId xmlns:a16="http://schemas.microsoft.com/office/drawing/2014/main" id="{1BA182B5-4191-47A5-B78E-FF744F415AA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B837BB7-193A-4013-AA92-23C41B9D2766}" type="slidenum">
              <a:rPr lang="en-US" altLang="en-US" sz="1200">
                <a:solidFill>
                  <a:schemeClr val="bg2"/>
                </a:solidFill>
                <a:effectLst/>
              </a:rPr>
              <a:pPr algn="ctr" eaLnBrk="0" hangingPunct="0">
                <a:spcBef>
                  <a:spcPct val="0"/>
                </a:spcBef>
                <a:buClrTx/>
                <a:buSzTx/>
                <a:buFontTx/>
                <a:buNone/>
              </a:pPr>
              <a:t>420</a:t>
            </a:fld>
            <a:endParaRPr lang="en-US" altLang="en-US" sz="1200">
              <a:solidFill>
                <a:schemeClr val="bg2"/>
              </a:solidFill>
              <a:effectLst/>
            </a:endParaRPr>
          </a:p>
        </p:txBody>
      </p:sp>
    </p:spTree>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45826" name="Footer Placeholder 1">
            <a:extLst>
              <a:ext uri="{FF2B5EF4-FFF2-40B4-BE49-F238E27FC236}">
                <a16:creationId xmlns:a16="http://schemas.microsoft.com/office/drawing/2014/main" id="{4CE84877-8F81-4DA0-B522-49D810CB8149}"/>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33155" name="Title 1">
            <a:extLst>
              <a:ext uri="{FF2B5EF4-FFF2-40B4-BE49-F238E27FC236}">
                <a16:creationId xmlns:a16="http://schemas.microsoft.com/office/drawing/2014/main" id="{C0BD6E01-62A2-4A33-B6AA-61577812772C}"/>
              </a:ext>
            </a:extLst>
          </p:cNvPr>
          <p:cNvSpPr>
            <a:spLocks noGrp="1"/>
          </p:cNvSpPr>
          <p:nvPr>
            <p:ph type="title" idx="4294967295"/>
          </p:nvPr>
        </p:nvSpPr>
        <p:spPr>
          <a:xfrm>
            <a:off x="914400" y="274638"/>
            <a:ext cx="8229600" cy="1020762"/>
          </a:xfrm>
        </p:spPr>
        <p:txBody>
          <a:bodyPr anchor="b" anchorCtr="0"/>
          <a:lstStyle/>
          <a:p>
            <a:pPr eaLnBrk="1" hangingPunct="1">
              <a:defRPr/>
            </a:pPr>
            <a:r>
              <a:rPr lang="en-US" altLang="en-US" sz="4000" b="1"/>
              <a:t>Permit Issuance (Cont’d)</a:t>
            </a:r>
          </a:p>
        </p:txBody>
      </p:sp>
      <p:sp>
        <p:nvSpPr>
          <p:cNvPr id="3" name="Content Placeholder 2">
            <a:extLst>
              <a:ext uri="{FF2B5EF4-FFF2-40B4-BE49-F238E27FC236}">
                <a16:creationId xmlns:a16="http://schemas.microsoft.com/office/drawing/2014/main" id="{BA62F8A7-8CC5-4497-B780-0FC8A1370D6B}"/>
              </a:ext>
            </a:extLst>
          </p:cNvPr>
          <p:cNvSpPr>
            <a:spLocks noGrp="1"/>
          </p:cNvSpPr>
          <p:nvPr>
            <p:ph idx="4294967295"/>
          </p:nvPr>
        </p:nvSpPr>
        <p:spPr>
          <a:xfrm>
            <a:off x="381000" y="1905000"/>
            <a:ext cx="8229600" cy="4297363"/>
          </a:xfrm>
        </p:spPr>
        <p:txBody>
          <a:bodyPr/>
          <a:lstStyle/>
          <a:p>
            <a:pPr eaLnBrk="1" hangingPunct="1">
              <a:defRPr/>
            </a:pPr>
            <a:r>
              <a:rPr lang="en-US" altLang="en-US" sz="3600" dirty="0">
                <a:effectLst/>
              </a:rPr>
              <a:t>EPA review of permit (40 CFR 70.8)*</a:t>
            </a:r>
          </a:p>
          <a:p>
            <a:pPr eaLnBrk="1" hangingPunct="1">
              <a:defRPr/>
            </a:pPr>
            <a:endParaRPr lang="en-US" altLang="en-US" sz="1200" i="1" u="sng" dirty="0"/>
          </a:p>
          <a:p>
            <a:pPr lvl="1" eaLnBrk="1" hangingPunct="1">
              <a:defRPr/>
            </a:pPr>
            <a:r>
              <a:rPr lang="en-US" altLang="en-US" sz="3200" dirty="0">
                <a:effectLst/>
              </a:rPr>
              <a:t>EPA must be provided a copy of the</a:t>
            </a:r>
          </a:p>
          <a:p>
            <a:pPr lvl="2" eaLnBrk="1" hangingPunct="1">
              <a:defRPr/>
            </a:pPr>
            <a:r>
              <a:rPr lang="en-US" altLang="en-US" sz="2800" dirty="0">
                <a:effectLst/>
              </a:rPr>
              <a:t>Permit application</a:t>
            </a:r>
          </a:p>
          <a:p>
            <a:pPr lvl="2" eaLnBrk="1" hangingPunct="1">
              <a:defRPr/>
            </a:pPr>
            <a:r>
              <a:rPr lang="en-US" altLang="en-US" sz="2800" dirty="0">
                <a:effectLst/>
              </a:rPr>
              <a:t>Proposed permit</a:t>
            </a:r>
          </a:p>
          <a:p>
            <a:pPr lvl="2" eaLnBrk="1" hangingPunct="1">
              <a:defRPr/>
            </a:pPr>
            <a:r>
              <a:rPr lang="en-US" altLang="en-US" sz="2800" dirty="0">
                <a:effectLst/>
              </a:rPr>
              <a:t>Statement of Basis</a:t>
            </a:r>
          </a:p>
          <a:p>
            <a:pPr lvl="2" eaLnBrk="1" hangingPunct="1">
              <a:defRPr/>
            </a:pPr>
            <a:r>
              <a:rPr lang="en-US" altLang="en-US" sz="2800" b="1" dirty="0">
                <a:effectLst/>
              </a:rPr>
              <a:t>See your agency procedure for specific requirements</a:t>
            </a:r>
          </a:p>
          <a:p>
            <a:pPr lvl="1" eaLnBrk="1" hangingPunct="1">
              <a:defRPr/>
            </a:pPr>
            <a:endParaRPr lang="en-US" altLang="en-US" dirty="0">
              <a:solidFill>
                <a:srgbClr val="FFFFFF"/>
              </a:solidFill>
              <a:latin typeface="Comic Sans MS" pitchFamily="66" charset="0"/>
            </a:endParaRPr>
          </a:p>
          <a:p>
            <a:pPr eaLnBrk="1" hangingPunct="1">
              <a:defRPr/>
            </a:pPr>
            <a:endParaRPr lang="en-US" altLang="en-US" dirty="0">
              <a:solidFill>
                <a:srgbClr val="FF3399"/>
              </a:solidFill>
              <a:latin typeface="Comic Sans MS" pitchFamily="66" charset="0"/>
            </a:endParaRPr>
          </a:p>
          <a:p>
            <a:pPr lvl="1" eaLnBrk="1" hangingPunct="1">
              <a:buFont typeface="Arial" pitchFamily="34" charset="0"/>
              <a:buNone/>
              <a:defRPr/>
            </a:pPr>
            <a:endParaRPr lang="en-US" altLang="en-US" dirty="0">
              <a:solidFill>
                <a:srgbClr val="FFFF00"/>
              </a:solidFill>
              <a:latin typeface="Comic Sans MS" pitchFamily="66" charset="0"/>
            </a:endParaRPr>
          </a:p>
          <a:p>
            <a:pPr eaLnBrk="1" hangingPunct="1">
              <a:defRPr/>
            </a:pPr>
            <a:endParaRPr lang="en-US" altLang="en-US" dirty="0">
              <a:solidFill>
                <a:srgbClr val="FFFF00"/>
              </a:solidFill>
              <a:latin typeface="Comic Sans MS" pitchFamily="66" charset="0"/>
            </a:endParaRPr>
          </a:p>
        </p:txBody>
      </p:sp>
      <p:cxnSp>
        <p:nvCxnSpPr>
          <p:cNvPr id="4" name="Straight Connector 3">
            <a:extLst>
              <a:ext uri="{FF2B5EF4-FFF2-40B4-BE49-F238E27FC236}">
                <a16:creationId xmlns:a16="http://schemas.microsoft.com/office/drawing/2014/main" id="{DB8C9667-72EC-4881-99F4-C454FF4D8BA1}"/>
              </a:ext>
            </a:extLst>
          </p:cNvPr>
          <p:cNvCxnSpPr/>
          <p:nvPr/>
        </p:nvCxnSpPr>
        <p:spPr>
          <a:xfrm>
            <a:off x="533400" y="1524000"/>
            <a:ext cx="8077200" cy="0"/>
          </a:xfrm>
          <a:prstGeom prst="line">
            <a:avLst/>
          </a:prstGeom>
          <a:ln w="254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45830" name="Slide Number Placeholder 1">
            <a:extLst>
              <a:ext uri="{FF2B5EF4-FFF2-40B4-BE49-F238E27FC236}">
                <a16:creationId xmlns:a16="http://schemas.microsoft.com/office/drawing/2014/main" id="{E497D824-11A0-4F8E-BB4E-20D5DF79637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F344EDE-4597-4205-87AC-793C619CE95F}" type="slidenum">
              <a:rPr lang="en-US" altLang="en-US" sz="1200">
                <a:solidFill>
                  <a:schemeClr val="bg2"/>
                </a:solidFill>
                <a:effectLst/>
              </a:rPr>
              <a:pPr algn="ctr" eaLnBrk="0" hangingPunct="0">
                <a:spcBef>
                  <a:spcPct val="0"/>
                </a:spcBef>
                <a:buClrTx/>
                <a:buSzTx/>
                <a:buFontTx/>
                <a:buNone/>
              </a:pPr>
              <a:t>421</a:t>
            </a:fld>
            <a:endParaRPr lang="en-US" altLang="en-US" sz="1200">
              <a:solidFill>
                <a:schemeClr val="bg2"/>
              </a:solidFill>
              <a:effectLst/>
            </a:endParaRPr>
          </a:p>
        </p:txBody>
      </p:sp>
    </p:spTree>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47874" name="Footer Placeholder 1">
            <a:extLst>
              <a:ext uri="{FF2B5EF4-FFF2-40B4-BE49-F238E27FC236}">
                <a16:creationId xmlns:a16="http://schemas.microsoft.com/office/drawing/2014/main" id="{FA4C4071-35C1-480E-89DB-0649B8395B52}"/>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34179" name="Title 1">
            <a:extLst>
              <a:ext uri="{FF2B5EF4-FFF2-40B4-BE49-F238E27FC236}">
                <a16:creationId xmlns:a16="http://schemas.microsoft.com/office/drawing/2014/main" id="{BFD6B045-49FB-4B72-AA5E-CE3EF322BABE}"/>
              </a:ext>
            </a:extLst>
          </p:cNvPr>
          <p:cNvSpPr>
            <a:spLocks noGrp="1"/>
          </p:cNvSpPr>
          <p:nvPr>
            <p:ph type="title" idx="4294967295"/>
          </p:nvPr>
        </p:nvSpPr>
        <p:spPr>
          <a:xfrm>
            <a:off x="76200" y="274638"/>
            <a:ext cx="8534400" cy="1011237"/>
          </a:xfrm>
        </p:spPr>
        <p:txBody>
          <a:bodyPr anchor="b" anchorCtr="0"/>
          <a:lstStyle/>
          <a:p>
            <a:pPr eaLnBrk="1" hangingPunct="1">
              <a:defRPr/>
            </a:pPr>
            <a:r>
              <a:rPr lang="en-US" altLang="en-US" sz="4000" b="1"/>
              <a:t>Permit Issuance (Cont’d)</a:t>
            </a:r>
          </a:p>
        </p:txBody>
      </p:sp>
      <p:sp>
        <p:nvSpPr>
          <p:cNvPr id="3" name="Content Placeholder 2">
            <a:extLst>
              <a:ext uri="{FF2B5EF4-FFF2-40B4-BE49-F238E27FC236}">
                <a16:creationId xmlns:a16="http://schemas.microsoft.com/office/drawing/2014/main" id="{8A2FA0EE-75AF-483F-84FB-D22950801D98}"/>
              </a:ext>
            </a:extLst>
          </p:cNvPr>
          <p:cNvSpPr>
            <a:spLocks noGrp="1"/>
          </p:cNvSpPr>
          <p:nvPr>
            <p:ph idx="4294967295"/>
          </p:nvPr>
        </p:nvSpPr>
        <p:spPr>
          <a:xfrm>
            <a:off x="304800" y="1828800"/>
            <a:ext cx="8305800" cy="4297363"/>
          </a:xfrm>
        </p:spPr>
        <p:txBody>
          <a:bodyPr/>
          <a:lstStyle/>
          <a:p>
            <a:pPr eaLnBrk="1" hangingPunct="1">
              <a:defRPr/>
            </a:pPr>
            <a:r>
              <a:rPr lang="en-US" altLang="en-US"/>
              <a:t>EPA objection</a:t>
            </a:r>
          </a:p>
          <a:p>
            <a:pPr lvl="1" eaLnBrk="1" hangingPunct="1">
              <a:defRPr/>
            </a:pPr>
            <a:r>
              <a:rPr lang="en-US" altLang="en-US"/>
              <a:t>If EPA objects to the permit within 45 days of receiving all required information, permit cannot be issued</a:t>
            </a:r>
          </a:p>
          <a:p>
            <a:pPr lvl="1" eaLnBrk="1" hangingPunct="1">
              <a:defRPr/>
            </a:pPr>
            <a:r>
              <a:rPr lang="en-US" altLang="en-US"/>
              <a:t>Permitting authority has 90 days to revise and submit proposed permit, or EPA will issue or deny a permit under Part 71</a:t>
            </a:r>
          </a:p>
          <a:p>
            <a:pPr marL="457200" lvl="1" indent="0" eaLnBrk="1" hangingPunct="1">
              <a:buNone/>
              <a:defRPr/>
            </a:pPr>
            <a:endParaRPr lang="en-US" altLang="en-US"/>
          </a:p>
          <a:p>
            <a:pPr eaLnBrk="1" hangingPunct="1">
              <a:defRPr/>
            </a:pPr>
            <a:endParaRPr lang="en-US" altLang="en-US"/>
          </a:p>
          <a:p>
            <a:pPr lvl="1" eaLnBrk="1" hangingPunct="1">
              <a:buFont typeface="Arial" pitchFamily="34" charset="0"/>
              <a:buNone/>
              <a:defRPr/>
            </a:pPr>
            <a:endParaRPr lang="en-US" altLang="en-US"/>
          </a:p>
          <a:p>
            <a:pPr eaLnBrk="1" hangingPunct="1">
              <a:defRPr/>
            </a:pPr>
            <a:endParaRPr lang="en-US" altLang="en-US"/>
          </a:p>
        </p:txBody>
      </p:sp>
      <p:pic>
        <p:nvPicPr>
          <p:cNvPr id="847877" name="Picture 2">
            <a:extLst>
              <a:ext uri="{FF2B5EF4-FFF2-40B4-BE49-F238E27FC236}">
                <a16:creationId xmlns:a16="http://schemas.microsoft.com/office/drawing/2014/main" id="{249F542F-1266-413B-9828-0596033883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7878" name="Slide Number Placeholder 1">
            <a:extLst>
              <a:ext uri="{FF2B5EF4-FFF2-40B4-BE49-F238E27FC236}">
                <a16:creationId xmlns:a16="http://schemas.microsoft.com/office/drawing/2014/main" id="{F5BC7B88-F6E7-4973-82AB-F91EE20BE5B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7A7A956-284F-45B1-B9BD-9BEE5F7CCCE0}" type="slidenum">
              <a:rPr lang="en-US" altLang="en-US" sz="1200">
                <a:solidFill>
                  <a:schemeClr val="bg2"/>
                </a:solidFill>
                <a:effectLst/>
              </a:rPr>
              <a:pPr algn="ctr" eaLnBrk="0" hangingPunct="0">
                <a:spcBef>
                  <a:spcPct val="0"/>
                </a:spcBef>
                <a:buClrTx/>
                <a:buSzTx/>
                <a:buFontTx/>
                <a:buNone/>
              </a:pPr>
              <a:t>422</a:t>
            </a:fld>
            <a:endParaRPr lang="en-US" altLang="en-US" sz="1200">
              <a:solidFill>
                <a:schemeClr val="bg2"/>
              </a:solidFill>
              <a:effectLst/>
            </a:endParaRPr>
          </a:p>
        </p:txBody>
      </p:sp>
    </p:spTree>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93AA05-9464-4A9D-8944-FC3520A54CFE}"/>
              </a:ext>
            </a:extLst>
          </p:cNvPr>
          <p:cNvSpPr>
            <a:spLocks noGrp="1"/>
          </p:cNvSpPr>
          <p:nvPr>
            <p:ph type="title"/>
          </p:nvPr>
        </p:nvSpPr>
        <p:spPr/>
        <p:txBody>
          <a:bodyPr/>
          <a:lstStyle/>
          <a:p>
            <a:r>
              <a:rPr lang="en-US" sz="4000"/>
              <a:t>Petitions Requesting EPA Object</a:t>
            </a:r>
          </a:p>
        </p:txBody>
      </p:sp>
      <p:sp>
        <p:nvSpPr>
          <p:cNvPr id="3" name="Content Placeholder 2">
            <a:extLst>
              <a:ext uri="{FF2B5EF4-FFF2-40B4-BE49-F238E27FC236}">
                <a16:creationId xmlns:a16="http://schemas.microsoft.com/office/drawing/2014/main" id="{58906639-2C9D-42AC-AA1E-94620FAE76B9}"/>
              </a:ext>
            </a:extLst>
          </p:cNvPr>
          <p:cNvSpPr>
            <a:spLocks noGrp="1"/>
          </p:cNvSpPr>
          <p:nvPr>
            <p:ph idx="1"/>
          </p:nvPr>
        </p:nvSpPr>
        <p:spPr>
          <a:xfrm>
            <a:off x="457200" y="1371600"/>
            <a:ext cx="8229600" cy="4754563"/>
          </a:xfrm>
        </p:spPr>
        <p:txBody>
          <a:bodyPr/>
          <a:lstStyle/>
          <a:p>
            <a:r>
              <a:rPr lang="en-US" sz="2300">
                <a:effectLst/>
              </a:rPr>
              <a:t>If EPA’s Administrator does not object, any person may petition the Administrator within 60 days after the expiration of the Administrator's 45-day review period to make such objection. </a:t>
            </a:r>
          </a:p>
          <a:p>
            <a:r>
              <a:rPr lang="en-US" sz="2300">
                <a:effectLst/>
              </a:rPr>
              <a:t>The petitioner shall provide a copy of the petition to the permitting authority and the applicant. </a:t>
            </a:r>
          </a:p>
          <a:p>
            <a:r>
              <a:rPr lang="en-US" sz="2300">
                <a:effectLst/>
              </a:rPr>
              <a:t>A petition shall be based only on objections to the permit that were raised with reasonable specificity during the public comment period, unless the petitioner demonstrates that it was impracticable to raise such objections within such period, or unless the grounds for such objection arose after such period.</a:t>
            </a:r>
          </a:p>
        </p:txBody>
      </p:sp>
      <p:sp>
        <p:nvSpPr>
          <p:cNvPr id="4" name="Slide Number Placeholder 3">
            <a:extLst>
              <a:ext uri="{FF2B5EF4-FFF2-40B4-BE49-F238E27FC236}">
                <a16:creationId xmlns:a16="http://schemas.microsoft.com/office/drawing/2014/main" id="{7B75A77B-9916-4D21-875A-D56C3D93437A}"/>
              </a:ext>
            </a:extLst>
          </p:cNvPr>
          <p:cNvSpPr>
            <a:spLocks noGrp="1"/>
          </p:cNvSpPr>
          <p:nvPr>
            <p:ph type="sldNum" sz="quarter" idx="12"/>
          </p:nvPr>
        </p:nvSpPr>
        <p:spPr/>
        <p:txBody>
          <a:bodyPr/>
          <a:lstStyle/>
          <a:p>
            <a:fld id="{1F333893-AED4-4285-99FE-66EF6CDDAB4C}" type="slidenum">
              <a:rPr lang="en-US" altLang="en-US"/>
              <a:pPr/>
              <a:t>423</a:t>
            </a:fld>
            <a:endParaRPr lang="en-US"/>
          </a:p>
        </p:txBody>
      </p:sp>
    </p:spTree>
    <p:extLst>
      <p:ext uri="{BB962C8B-B14F-4D97-AF65-F5344CB8AC3E}">
        <p14:creationId xmlns:p14="http://schemas.microsoft.com/office/powerpoint/2010/main" val="180424151"/>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93AA05-9464-4A9D-8944-FC3520A54CFE}"/>
              </a:ext>
            </a:extLst>
          </p:cNvPr>
          <p:cNvSpPr>
            <a:spLocks noGrp="1"/>
          </p:cNvSpPr>
          <p:nvPr>
            <p:ph type="title"/>
          </p:nvPr>
        </p:nvSpPr>
        <p:spPr/>
        <p:txBody>
          <a:bodyPr/>
          <a:lstStyle/>
          <a:p>
            <a:r>
              <a:rPr lang="en-US" sz="4000"/>
              <a:t>Petitions Requesting EPA Object</a:t>
            </a:r>
          </a:p>
        </p:txBody>
      </p:sp>
      <p:sp>
        <p:nvSpPr>
          <p:cNvPr id="3" name="Content Placeholder 2">
            <a:extLst>
              <a:ext uri="{FF2B5EF4-FFF2-40B4-BE49-F238E27FC236}">
                <a16:creationId xmlns:a16="http://schemas.microsoft.com/office/drawing/2014/main" id="{58906639-2C9D-42AC-AA1E-94620FAE76B9}"/>
              </a:ext>
            </a:extLst>
          </p:cNvPr>
          <p:cNvSpPr>
            <a:spLocks noGrp="1"/>
          </p:cNvSpPr>
          <p:nvPr>
            <p:ph idx="1"/>
          </p:nvPr>
        </p:nvSpPr>
        <p:spPr>
          <a:xfrm>
            <a:off x="457200" y="1417638"/>
            <a:ext cx="8229600" cy="5745162"/>
          </a:xfrm>
        </p:spPr>
        <p:txBody>
          <a:bodyPr/>
          <a:lstStyle/>
          <a:p>
            <a:r>
              <a:rPr lang="en-US" sz="2400">
                <a:effectLst/>
              </a:rPr>
              <a:t>If the Administrator objects to the permit as a result of a petition, the permitting authority shall not issue the permit until EPA's objection has been resolved, </a:t>
            </a:r>
          </a:p>
          <a:p>
            <a:pPr lvl="1"/>
            <a:r>
              <a:rPr lang="en-US" sz="2000">
                <a:effectLst/>
              </a:rPr>
              <a:t>Except that a petition for review does not stay the effectiveness of a permit or its requirements if the permit was issued after the end of the 45-day review period and prior to an EPA objection. </a:t>
            </a:r>
          </a:p>
          <a:p>
            <a:r>
              <a:rPr lang="en-US" sz="2400">
                <a:effectLst/>
              </a:rPr>
              <a:t>If the permitting authority issued a permit prior to receipt of an EPA objection, the Administrator will modify, terminate, or revoke such permit, except in unusual circumstances. The permitting authority may thereafter issue only a revised permit that satisfies EPA's objection. </a:t>
            </a:r>
          </a:p>
        </p:txBody>
      </p:sp>
      <p:sp>
        <p:nvSpPr>
          <p:cNvPr id="4" name="Slide Number Placeholder 3">
            <a:extLst>
              <a:ext uri="{FF2B5EF4-FFF2-40B4-BE49-F238E27FC236}">
                <a16:creationId xmlns:a16="http://schemas.microsoft.com/office/drawing/2014/main" id="{129570F9-A710-4814-97D5-60E51803D184}"/>
              </a:ext>
            </a:extLst>
          </p:cNvPr>
          <p:cNvSpPr>
            <a:spLocks noGrp="1"/>
          </p:cNvSpPr>
          <p:nvPr>
            <p:ph type="sldNum" sz="quarter" idx="12"/>
          </p:nvPr>
        </p:nvSpPr>
        <p:spPr/>
        <p:txBody>
          <a:bodyPr/>
          <a:lstStyle/>
          <a:p>
            <a:fld id="{1F333893-AED4-4285-99FE-66EF6CDDAB4C}" type="slidenum">
              <a:rPr lang="en-US" altLang="en-US"/>
              <a:pPr/>
              <a:t>424</a:t>
            </a:fld>
            <a:endParaRPr lang="en-US"/>
          </a:p>
        </p:txBody>
      </p:sp>
    </p:spTree>
    <p:extLst>
      <p:ext uri="{BB962C8B-B14F-4D97-AF65-F5344CB8AC3E}">
        <p14:creationId xmlns:p14="http://schemas.microsoft.com/office/powerpoint/2010/main" val="3116731539"/>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49922" name="Footer Placeholder 1">
            <a:extLst>
              <a:ext uri="{FF2B5EF4-FFF2-40B4-BE49-F238E27FC236}">
                <a16:creationId xmlns:a16="http://schemas.microsoft.com/office/drawing/2014/main" id="{4DBC08B2-BAC9-4057-ADA0-88BF516C93EB}"/>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91137" name="Title 1">
            <a:extLst>
              <a:ext uri="{FF2B5EF4-FFF2-40B4-BE49-F238E27FC236}">
                <a16:creationId xmlns:a16="http://schemas.microsoft.com/office/drawing/2014/main" id="{DF433920-E3C0-4F3F-A1BD-7E38AAB95869}"/>
              </a:ext>
            </a:extLst>
          </p:cNvPr>
          <p:cNvSpPr>
            <a:spLocks noGrp="1"/>
          </p:cNvSpPr>
          <p:nvPr>
            <p:ph type="title" idx="4294967295"/>
          </p:nvPr>
        </p:nvSpPr>
        <p:spPr>
          <a:xfrm>
            <a:off x="228600" y="228600"/>
            <a:ext cx="8534400" cy="1143000"/>
          </a:xfrm>
        </p:spPr>
        <p:txBody>
          <a:bodyPr rtlCol="0" anchor="b" anchorCtr="0">
            <a:noAutofit/>
          </a:bodyPr>
          <a:lstStyle/>
          <a:p>
            <a:pPr eaLnBrk="1" fontAlgn="auto" hangingPunct="1">
              <a:spcAft>
                <a:spcPts val="0"/>
              </a:spcAft>
              <a:defRPr/>
            </a:pPr>
            <a:r>
              <a:rPr lang="en-US" sz="5400" b="1" kern="1200">
                <a:solidFill>
                  <a:schemeClr val="tx1"/>
                </a:solidFill>
                <a:effectLst/>
              </a:rPr>
              <a:t>Title V Permits</a:t>
            </a:r>
            <a:endParaRPr lang="en-US" sz="5400" b="1" strike="sngStrike" kern="1200">
              <a:solidFill>
                <a:schemeClr val="tx1"/>
              </a:solidFill>
              <a:effectLst/>
            </a:endParaRPr>
          </a:p>
        </p:txBody>
      </p:sp>
      <p:sp>
        <p:nvSpPr>
          <p:cNvPr id="435204" name="Content Placeholder 2">
            <a:extLst>
              <a:ext uri="{FF2B5EF4-FFF2-40B4-BE49-F238E27FC236}">
                <a16:creationId xmlns:a16="http://schemas.microsoft.com/office/drawing/2014/main" id="{C9DF7E98-C2FF-47CA-B024-AFA89A4EA271}"/>
              </a:ext>
            </a:extLst>
          </p:cNvPr>
          <p:cNvSpPr>
            <a:spLocks noGrp="1"/>
          </p:cNvSpPr>
          <p:nvPr>
            <p:ph idx="4294967295"/>
          </p:nvPr>
        </p:nvSpPr>
        <p:spPr>
          <a:xfrm>
            <a:off x="533400" y="1676400"/>
            <a:ext cx="7924800" cy="4449763"/>
          </a:xfrm>
        </p:spPr>
        <p:txBody>
          <a:bodyPr/>
          <a:lstStyle/>
          <a:p>
            <a:pPr eaLnBrk="1" hangingPunct="1">
              <a:defRPr/>
            </a:pPr>
            <a:endParaRPr lang="en-US" altLang="en-US">
              <a:solidFill>
                <a:srgbClr val="FFFF00"/>
              </a:solidFill>
              <a:latin typeface="Comic Sans MS" pitchFamily="66" charset="0"/>
            </a:endParaRPr>
          </a:p>
          <a:p>
            <a:pPr algn="ctr" eaLnBrk="1" hangingPunct="1">
              <a:buFont typeface="Arial" pitchFamily="34" charset="0"/>
              <a:buNone/>
              <a:defRPr/>
            </a:pPr>
            <a:r>
              <a:rPr lang="en-US" altLang="en-US" sz="5400" b="1" u="sng"/>
              <a:t>PERMIT </a:t>
            </a:r>
          </a:p>
          <a:p>
            <a:pPr algn="ctr" eaLnBrk="1" hangingPunct="1">
              <a:buFont typeface="Arial" pitchFamily="34" charset="0"/>
              <a:buNone/>
              <a:defRPr/>
            </a:pPr>
            <a:r>
              <a:rPr lang="en-US" altLang="en-US" sz="5400" b="1" u="sng"/>
              <a:t>MODIFICAT</a:t>
            </a:r>
            <a:r>
              <a:rPr lang="en-US" altLang="en-US" sz="6000" b="1" u="sng"/>
              <a:t>ION</a:t>
            </a:r>
          </a:p>
        </p:txBody>
      </p:sp>
      <p:pic>
        <p:nvPicPr>
          <p:cNvPr id="849925" name="Picture 2">
            <a:extLst>
              <a:ext uri="{FF2B5EF4-FFF2-40B4-BE49-F238E27FC236}">
                <a16:creationId xmlns:a16="http://schemas.microsoft.com/office/drawing/2014/main" id="{33515E1C-4A02-4AD1-9440-E85358AA81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26" name="Slide Number Placeholder 1">
            <a:extLst>
              <a:ext uri="{FF2B5EF4-FFF2-40B4-BE49-F238E27FC236}">
                <a16:creationId xmlns:a16="http://schemas.microsoft.com/office/drawing/2014/main" id="{926B402F-C4D3-4375-810E-F4657A403FC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69C0E8A-C6FA-4E94-B9D7-212E33DEDBAB}" type="slidenum">
              <a:rPr lang="en-US" altLang="en-US" sz="1200">
                <a:solidFill>
                  <a:schemeClr val="bg2"/>
                </a:solidFill>
                <a:effectLst/>
              </a:rPr>
              <a:pPr algn="ctr" eaLnBrk="0" hangingPunct="0">
                <a:spcBef>
                  <a:spcPct val="0"/>
                </a:spcBef>
                <a:buClrTx/>
                <a:buSzTx/>
                <a:buFontTx/>
                <a:buNone/>
              </a:pPr>
              <a:t>425</a:t>
            </a:fld>
            <a:endParaRPr lang="en-US" altLang="en-US" sz="1200">
              <a:solidFill>
                <a:schemeClr val="bg2"/>
              </a:solidFill>
              <a:effectLst/>
            </a:endParaRPr>
          </a:p>
        </p:txBody>
      </p:sp>
    </p:spTree>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36226" name="Title 1">
            <a:extLst>
              <a:ext uri="{FF2B5EF4-FFF2-40B4-BE49-F238E27FC236}">
                <a16:creationId xmlns:a16="http://schemas.microsoft.com/office/drawing/2014/main" id="{5E708FCE-0EAB-4B31-B862-F571D7C55A86}"/>
              </a:ext>
            </a:extLst>
          </p:cNvPr>
          <p:cNvSpPr>
            <a:spLocks noGrp="1"/>
          </p:cNvSpPr>
          <p:nvPr>
            <p:ph type="title"/>
          </p:nvPr>
        </p:nvSpPr>
        <p:spPr/>
        <p:txBody>
          <a:bodyPr anchor="b" anchorCtr="0"/>
          <a:lstStyle/>
          <a:p>
            <a:pPr eaLnBrk="1" hangingPunct="1">
              <a:defRPr/>
            </a:pPr>
            <a:br>
              <a:rPr lang="en-US" altLang="en-US" i="1"/>
            </a:br>
            <a:r>
              <a:rPr lang="en-US" altLang="en-US" sz="4000" b="1"/>
              <a:t>Permit Modification</a:t>
            </a:r>
          </a:p>
        </p:txBody>
      </p:sp>
      <p:sp>
        <p:nvSpPr>
          <p:cNvPr id="436227" name="Content Placeholder 2">
            <a:extLst>
              <a:ext uri="{FF2B5EF4-FFF2-40B4-BE49-F238E27FC236}">
                <a16:creationId xmlns:a16="http://schemas.microsoft.com/office/drawing/2014/main" id="{FD2C72DC-657E-4292-9324-5D0A24ECCFC6}"/>
              </a:ext>
            </a:extLst>
          </p:cNvPr>
          <p:cNvSpPr>
            <a:spLocks noGrp="1"/>
          </p:cNvSpPr>
          <p:nvPr>
            <p:ph sz="half" idx="1"/>
          </p:nvPr>
        </p:nvSpPr>
        <p:spPr/>
        <p:txBody>
          <a:bodyPr/>
          <a:lstStyle/>
          <a:p>
            <a:pPr eaLnBrk="1" hangingPunct="1">
              <a:defRPr/>
            </a:pPr>
            <a:r>
              <a:rPr lang="en-US" altLang="en-US" sz="3600"/>
              <a:t>Three types</a:t>
            </a:r>
          </a:p>
          <a:p>
            <a:pPr lvl="1" eaLnBrk="1" hangingPunct="1">
              <a:defRPr/>
            </a:pPr>
            <a:r>
              <a:rPr lang="en-US" altLang="en-US" sz="2800">
                <a:effectLst/>
              </a:rPr>
              <a:t>Administrative amendments (AAs)</a:t>
            </a:r>
          </a:p>
          <a:p>
            <a:pPr lvl="1" eaLnBrk="1" hangingPunct="1">
              <a:defRPr/>
            </a:pPr>
            <a:r>
              <a:rPr lang="en-US" altLang="en-US" sz="2800">
                <a:effectLst/>
              </a:rPr>
              <a:t>Minor Modifications (MMs)</a:t>
            </a:r>
          </a:p>
          <a:p>
            <a:pPr lvl="1" eaLnBrk="1" hangingPunct="1">
              <a:defRPr/>
            </a:pPr>
            <a:r>
              <a:rPr lang="en-US" altLang="en-US" sz="2800">
                <a:effectLst/>
              </a:rPr>
              <a:t>Significant Modifications (SMs)</a:t>
            </a:r>
          </a:p>
        </p:txBody>
      </p:sp>
      <p:sp>
        <p:nvSpPr>
          <p:cNvPr id="851974" name="Slide Number Placeholder 1">
            <a:extLst>
              <a:ext uri="{FF2B5EF4-FFF2-40B4-BE49-F238E27FC236}">
                <a16:creationId xmlns:a16="http://schemas.microsoft.com/office/drawing/2014/main" id="{9048AC7C-92F1-4886-879F-B433EA66DB2A}"/>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3692904-229D-415D-ADE0-B3ACD5C4E8E7}" type="slidenum">
              <a:rPr lang="en-US" altLang="en-US" sz="1200">
                <a:solidFill>
                  <a:schemeClr val="bg2"/>
                </a:solidFill>
                <a:effectLst/>
              </a:rPr>
              <a:pPr algn="ctr" eaLnBrk="0" hangingPunct="0">
                <a:spcBef>
                  <a:spcPct val="0"/>
                </a:spcBef>
                <a:buClrTx/>
                <a:buSzTx/>
                <a:buFontTx/>
                <a:buNone/>
              </a:pPr>
              <a:t>426</a:t>
            </a:fld>
            <a:endParaRPr lang="en-US" altLang="en-US" sz="1200">
              <a:solidFill>
                <a:schemeClr val="bg2"/>
              </a:solidFill>
              <a:effectLst/>
            </a:endParaRPr>
          </a:p>
        </p:txBody>
      </p:sp>
      <p:sp>
        <p:nvSpPr>
          <p:cNvPr id="851972" name="Footer Placeholder 3">
            <a:extLst>
              <a:ext uri="{FF2B5EF4-FFF2-40B4-BE49-F238E27FC236}">
                <a16:creationId xmlns:a16="http://schemas.microsoft.com/office/drawing/2014/main" id="{E922B023-96CF-47B3-89B9-1F3E8D17BDDC}"/>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51973" name="Picture 2">
            <a:extLst>
              <a:ext uri="{FF2B5EF4-FFF2-40B4-BE49-F238E27FC236}">
                <a16:creationId xmlns:a16="http://schemas.microsoft.com/office/drawing/2014/main" id="{9EF0A402-5F46-467B-A512-18CD9FFE02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68C4F13B-9010-4178-A7A0-BB1A32C21F09}"/>
              </a:ext>
            </a:extLst>
          </p:cNvPr>
          <p:cNvPicPr>
            <a:picLocks noChangeAspect="1"/>
          </p:cNvPicPr>
          <p:nvPr/>
        </p:nvPicPr>
        <p:blipFill>
          <a:blip r:embed="rId4"/>
          <a:stretch>
            <a:fillRect/>
          </a:stretch>
        </p:blipFill>
        <p:spPr>
          <a:xfrm>
            <a:off x="5386387" y="2133600"/>
            <a:ext cx="2859272" cy="2853175"/>
          </a:xfrm>
          <a:prstGeom prst="rect">
            <a:avLst/>
          </a:prstGeom>
        </p:spPr>
      </p:pic>
    </p:spTree>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37250" name="Title 1">
            <a:extLst>
              <a:ext uri="{FF2B5EF4-FFF2-40B4-BE49-F238E27FC236}">
                <a16:creationId xmlns:a16="http://schemas.microsoft.com/office/drawing/2014/main" id="{2CC7769B-7BDE-4878-BA07-1DF96E528904}"/>
              </a:ext>
            </a:extLst>
          </p:cNvPr>
          <p:cNvSpPr>
            <a:spLocks noGrp="1"/>
          </p:cNvSpPr>
          <p:nvPr>
            <p:ph type="title" idx="4294967295"/>
          </p:nvPr>
        </p:nvSpPr>
        <p:spPr>
          <a:xfrm>
            <a:off x="381000" y="427038"/>
            <a:ext cx="8305800" cy="735012"/>
          </a:xfrm>
        </p:spPr>
        <p:txBody>
          <a:bodyPr anchor="b" anchorCtr="0"/>
          <a:lstStyle/>
          <a:p>
            <a:pPr eaLnBrk="1" hangingPunct="1">
              <a:defRPr/>
            </a:pPr>
            <a:br>
              <a:rPr lang="en-US" altLang="en-US" i="1"/>
            </a:br>
            <a:r>
              <a:rPr lang="en-US" altLang="en-US" sz="4000" b="1"/>
              <a:t>Permit Modification (Cont’d)</a:t>
            </a:r>
          </a:p>
        </p:txBody>
      </p:sp>
      <p:sp>
        <p:nvSpPr>
          <p:cNvPr id="437251" name="Content Placeholder 2">
            <a:extLst>
              <a:ext uri="{FF2B5EF4-FFF2-40B4-BE49-F238E27FC236}">
                <a16:creationId xmlns:a16="http://schemas.microsoft.com/office/drawing/2014/main" id="{ED79C2D6-4DC9-4CE1-9DD0-8335B26417B9}"/>
              </a:ext>
            </a:extLst>
          </p:cNvPr>
          <p:cNvSpPr>
            <a:spLocks noGrp="1"/>
          </p:cNvSpPr>
          <p:nvPr>
            <p:ph idx="4294967295"/>
          </p:nvPr>
        </p:nvSpPr>
        <p:spPr>
          <a:xfrm>
            <a:off x="457200" y="1752600"/>
            <a:ext cx="8229600" cy="4525963"/>
          </a:xfrm>
        </p:spPr>
        <p:txBody>
          <a:bodyPr/>
          <a:lstStyle/>
          <a:p>
            <a:pPr eaLnBrk="1" hangingPunct="1">
              <a:defRPr/>
            </a:pPr>
            <a:r>
              <a:rPr lang="en-US" altLang="en-US"/>
              <a:t>Administrative amendments</a:t>
            </a:r>
          </a:p>
          <a:p>
            <a:pPr lvl="1" eaLnBrk="1" hangingPunct="1">
              <a:defRPr/>
            </a:pPr>
            <a:r>
              <a:rPr lang="en-US" altLang="en-US"/>
              <a:t>Typos</a:t>
            </a:r>
          </a:p>
          <a:p>
            <a:pPr lvl="1" eaLnBrk="1" hangingPunct="1">
              <a:defRPr/>
            </a:pPr>
            <a:r>
              <a:rPr lang="en-US" altLang="en-US"/>
              <a:t>Change in name or phone number</a:t>
            </a:r>
          </a:p>
          <a:p>
            <a:pPr lvl="1" eaLnBrk="1" hangingPunct="1">
              <a:defRPr/>
            </a:pPr>
            <a:r>
              <a:rPr lang="en-US" altLang="en-US"/>
              <a:t>Require more frequent monitoring</a:t>
            </a:r>
          </a:p>
          <a:p>
            <a:pPr lvl="1" eaLnBrk="1" hangingPunct="1">
              <a:defRPr/>
            </a:pPr>
            <a:r>
              <a:rPr lang="en-US" altLang="en-US"/>
              <a:t>Change of ownership if no other changes</a:t>
            </a:r>
          </a:p>
          <a:p>
            <a:pPr lvl="1" eaLnBrk="1" hangingPunct="1">
              <a:defRPr/>
            </a:pPr>
            <a:r>
              <a:rPr lang="en-US" altLang="en-US"/>
              <a:t>Other changes approved by EPA as AA</a:t>
            </a:r>
          </a:p>
          <a:p>
            <a:pPr lvl="2" eaLnBrk="1" hangingPunct="1">
              <a:defRPr/>
            </a:pPr>
            <a:r>
              <a:rPr lang="en-US" altLang="en-US"/>
              <a:t>Case-by-case determination</a:t>
            </a:r>
          </a:p>
          <a:p>
            <a:pPr lvl="1" eaLnBrk="1" hangingPunct="1">
              <a:defRPr/>
            </a:pPr>
            <a:r>
              <a:rPr lang="en-US" altLang="en-US"/>
              <a:t>No Public notice or EPA review</a:t>
            </a:r>
          </a:p>
        </p:txBody>
      </p:sp>
      <p:sp>
        <p:nvSpPr>
          <p:cNvPr id="854020" name="Footer Placeholder 3">
            <a:extLst>
              <a:ext uri="{FF2B5EF4-FFF2-40B4-BE49-F238E27FC236}">
                <a16:creationId xmlns:a16="http://schemas.microsoft.com/office/drawing/2014/main" id="{986E6EF7-ED7E-4B70-85D9-87332FA7871E}"/>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54021" name="Picture 2">
            <a:extLst>
              <a:ext uri="{FF2B5EF4-FFF2-40B4-BE49-F238E27FC236}">
                <a16:creationId xmlns:a16="http://schemas.microsoft.com/office/drawing/2014/main" id="{0DB61A80-D811-4B81-B07A-39FA7C1373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4022" name="Slide Number Placeholder 1">
            <a:extLst>
              <a:ext uri="{FF2B5EF4-FFF2-40B4-BE49-F238E27FC236}">
                <a16:creationId xmlns:a16="http://schemas.microsoft.com/office/drawing/2014/main" id="{F139B60D-C9A3-4915-8ED8-EB5AD5DF892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2CFB68C-3D8E-4E77-A933-A34AC6394856}" type="slidenum">
              <a:rPr lang="en-US" altLang="en-US" sz="1200">
                <a:solidFill>
                  <a:schemeClr val="bg2"/>
                </a:solidFill>
                <a:effectLst/>
              </a:rPr>
              <a:pPr algn="ctr" eaLnBrk="0" hangingPunct="0">
                <a:spcBef>
                  <a:spcPct val="0"/>
                </a:spcBef>
                <a:buClrTx/>
                <a:buSzTx/>
                <a:buFontTx/>
                <a:buNone/>
              </a:pPr>
              <a:t>427</a:t>
            </a:fld>
            <a:endParaRPr lang="en-US" altLang="en-US" sz="1200">
              <a:solidFill>
                <a:schemeClr val="bg2"/>
              </a:solidFill>
              <a:effectLst/>
            </a:endParaRPr>
          </a:p>
        </p:txBody>
      </p:sp>
      <p:pic>
        <p:nvPicPr>
          <p:cNvPr id="3" name="Picture 2">
            <a:extLst>
              <a:ext uri="{FF2B5EF4-FFF2-40B4-BE49-F238E27FC236}">
                <a16:creationId xmlns:a16="http://schemas.microsoft.com/office/drawing/2014/main" id="{286AD7E7-4E06-421D-BD00-C6F7387F3C3B}"/>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6200776" y="1552368"/>
            <a:ext cx="2181224" cy="1170279"/>
          </a:xfrm>
          <a:prstGeom prst="rect">
            <a:avLst/>
          </a:prstGeom>
        </p:spPr>
      </p:pic>
    </p:spTree>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38274" name="Title 1">
            <a:extLst>
              <a:ext uri="{FF2B5EF4-FFF2-40B4-BE49-F238E27FC236}">
                <a16:creationId xmlns:a16="http://schemas.microsoft.com/office/drawing/2014/main" id="{CD35C402-F425-48A5-8576-66E7C1C122A5}"/>
              </a:ext>
            </a:extLst>
          </p:cNvPr>
          <p:cNvSpPr>
            <a:spLocks noGrp="1"/>
          </p:cNvSpPr>
          <p:nvPr>
            <p:ph type="title" idx="4294967295"/>
          </p:nvPr>
        </p:nvSpPr>
        <p:spPr>
          <a:xfrm>
            <a:off x="152400" y="381000"/>
            <a:ext cx="8686800" cy="904875"/>
          </a:xfrm>
        </p:spPr>
        <p:txBody>
          <a:bodyPr anchor="b" anchorCtr="0"/>
          <a:lstStyle/>
          <a:p>
            <a:pPr eaLnBrk="1" hangingPunct="1">
              <a:defRPr/>
            </a:pPr>
            <a:br>
              <a:rPr lang="en-US" altLang="en-US" sz="4800" i="1">
                <a:latin typeface="Comic Sans MS" pitchFamily="66" charset="0"/>
              </a:rPr>
            </a:br>
            <a:r>
              <a:rPr lang="en-US" altLang="en-US" sz="4000" b="1"/>
              <a:t>Permit Modification (Cont’d)</a:t>
            </a:r>
          </a:p>
        </p:txBody>
      </p:sp>
      <p:sp>
        <p:nvSpPr>
          <p:cNvPr id="438275" name="Content Placeholder 2">
            <a:extLst>
              <a:ext uri="{FF2B5EF4-FFF2-40B4-BE49-F238E27FC236}">
                <a16:creationId xmlns:a16="http://schemas.microsoft.com/office/drawing/2014/main" id="{EB404BE2-37CC-4B71-B2B0-3344FEA0D29B}"/>
              </a:ext>
            </a:extLst>
          </p:cNvPr>
          <p:cNvSpPr>
            <a:spLocks noGrp="1"/>
          </p:cNvSpPr>
          <p:nvPr>
            <p:ph idx="4294967295"/>
          </p:nvPr>
        </p:nvSpPr>
        <p:spPr>
          <a:xfrm>
            <a:off x="609600" y="1676400"/>
            <a:ext cx="7924800" cy="4449763"/>
          </a:xfrm>
        </p:spPr>
        <p:txBody>
          <a:bodyPr/>
          <a:lstStyle/>
          <a:p>
            <a:pPr eaLnBrk="1" hangingPunct="1">
              <a:defRPr/>
            </a:pPr>
            <a:r>
              <a:rPr lang="en-US" altLang="en-US" sz="2400"/>
              <a:t>Minor Modifications</a:t>
            </a:r>
          </a:p>
          <a:p>
            <a:pPr lvl="1" eaLnBrk="1" hangingPunct="1">
              <a:defRPr/>
            </a:pPr>
            <a:r>
              <a:rPr lang="en-US" altLang="en-US" sz="2400"/>
              <a:t>Would not violate any applicable requirement</a:t>
            </a:r>
          </a:p>
          <a:p>
            <a:pPr lvl="1" eaLnBrk="1" hangingPunct="1">
              <a:defRPr/>
            </a:pPr>
            <a:r>
              <a:rPr lang="en-US" altLang="en-US" sz="2400"/>
              <a:t>No significant changes to MRR conditions</a:t>
            </a:r>
          </a:p>
          <a:p>
            <a:pPr lvl="1" eaLnBrk="1" hangingPunct="1">
              <a:defRPr/>
            </a:pPr>
            <a:r>
              <a:rPr lang="en-US" altLang="en-US" sz="2400"/>
              <a:t>No impact on MACT, NSPS, AAQS, or PSD increments requirements</a:t>
            </a:r>
          </a:p>
          <a:p>
            <a:pPr lvl="1" eaLnBrk="1" hangingPunct="1">
              <a:defRPr/>
            </a:pPr>
            <a:r>
              <a:rPr lang="en-US" altLang="en-US" sz="2400"/>
              <a:t>No change to permit term for which source has assumed responsibility to avoid other requirements</a:t>
            </a:r>
          </a:p>
          <a:p>
            <a:pPr lvl="1" eaLnBrk="1" hangingPunct="1">
              <a:defRPr/>
            </a:pPr>
            <a:r>
              <a:rPr lang="en-US" altLang="en-US" sz="2400"/>
              <a:t>Not a modification as Per Title I</a:t>
            </a:r>
          </a:p>
          <a:p>
            <a:pPr lvl="1" eaLnBrk="1" hangingPunct="1">
              <a:defRPr/>
            </a:pPr>
            <a:r>
              <a:rPr lang="en-US" altLang="en-US" sz="2400"/>
              <a:t>Not deemed significant by Permitting </a:t>
            </a:r>
            <a:r>
              <a:rPr lang="en-US" altLang="en-US"/>
              <a:t>Agency</a:t>
            </a:r>
          </a:p>
          <a:p>
            <a:pPr lvl="1" eaLnBrk="1" hangingPunct="1">
              <a:defRPr/>
            </a:pPr>
            <a:endParaRPr lang="en-US" altLang="en-US"/>
          </a:p>
        </p:txBody>
      </p:sp>
      <p:sp>
        <p:nvSpPr>
          <p:cNvPr id="856068" name="Footer Placeholder 3">
            <a:extLst>
              <a:ext uri="{FF2B5EF4-FFF2-40B4-BE49-F238E27FC236}">
                <a16:creationId xmlns:a16="http://schemas.microsoft.com/office/drawing/2014/main" id="{D42411B1-5AC0-4D57-8179-32CB18A3AAF5}"/>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56069" name="Picture 2">
            <a:extLst>
              <a:ext uri="{FF2B5EF4-FFF2-40B4-BE49-F238E27FC236}">
                <a16:creationId xmlns:a16="http://schemas.microsoft.com/office/drawing/2014/main" id="{4BBCBD34-FFA7-4B8A-945E-B754C15443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6070" name="Slide Number Placeholder 1">
            <a:extLst>
              <a:ext uri="{FF2B5EF4-FFF2-40B4-BE49-F238E27FC236}">
                <a16:creationId xmlns:a16="http://schemas.microsoft.com/office/drawing/2014/main" id="{5F513EBF-6A68-4704-983B-18CFD714626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62245D3-6F5D-4A6D-AC90-0C5A36A37F59}" type="slidenum">
              <a:rPr lang="en-US" altLang="en-US" sz="1200">
                <a:solidFill>
                  <a:schemeClr val="bg2"/>
                </a:solidFill>
                <a:effectLst/>
              </a:rPr>
              <a:pPr algn="ctr" eaLnBrk="0" hangingPunct="0">
                <a:spcBef>
                  <a:spcPct val="0"/>
                </a:spcBef>
                <a:buClrTx/>
                <a:buSzTx/>
                <a:buFontTx/>
                <a:buNone/>
              </a:pPr>
              <a:t>428</a:t>
            </a:fld>
            <a:endParaRPr lang="en-US" altLang="en-US" sz="1200">
              <a:solidFill>
                <a:schemeClr val="bg2"/>
              </a:solidFill>
              <a:effectLst/>
            </a:endParaRPr>
          </a:p>
        </p:txBody>
      </p:sp>
    </p:spTree>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39298" name="Title 1">
            <a:extLst>
              <a:ext uri="{FF2B5EF4-FFF2-40B4-BE49-F238E27FC236}">
                <a16:creationId xmlns:a16="http://schemas.microsoft.com/office/drawing/2014/main" id="{9B0F092B-4B5C-4F0F-9431-5F3B1DE82E93}"/>
              </a:ext>
            </a:extLst>
          </p:cNvPr>
          <p:cNvSpPr>
            <a:spLocks noGrp="1"/>
          </p:cNvSpPr>
          <p:nvPr>
            <p:ph type="title" idx="4294967295"/>
          </p:nvPr>
        </p:nvSpPr>
        <p:spPr>
          <a:xfrm>
            <a:off x="457200" y="277813"/>
            <a:ext cx="8229600" cy="1036637"/>
          </a:xfrm>
        </p:spPr>
        <p:txBody>
          <a:bodyPr anchor="b" anchorCtr="0"/>
          <a:lstStyle/>
          <a:p>
            <a:pPr eaLnBrk="1" hangingPunct="1">
              <a:defRPr/>
            </a:pPr>
            <a:br>
              <a:rPr lang="en-US" altLang="en-US" i="1"/>
            </a:br>
            <a:r>
              <a:rPr lang="en-US" altLang="en-US" sz="4000" b="1"/>
              <a:t>Permit Modification (Cont’d)</a:t>
            </a:r>
          </a:p>
        </p:txBody>
      </p:sp>
      <p:sp>
        <p:nvSpPr>
          <p:cNvPr id="439299" name="Content Placeholder 2">
            <a:extLst>
              <a:ext uri="{FF2B5EF4-FFF2-40B4-BE49-F238E27FC236}">
                <a16:creationId xmlns:a16="http://schemas.microsoft.com/office/drawing/2014/main" id="{E8601F80-18C4-410A-A05B-7D8FE7401F18}"/>
              </a:ext>
            </a:extLst>
          </p:cNvPr>
          <p:cNvSpPr>
            <a:spLocks noGrp="1"/>
          </p:cNvSpPr>
          <p:nvPr>
            <p:ph idx="4294967295"/>
          </p:nvPr>
        </p:nvSpPr>
        <p:spPr/>
        <p:txBody>
          <a:bodyPr/>
          <a:lstStyle/>
          <a:p>
            <a:pPr eaLnBrk="1" hangingPunct="1">
              <a:defRPr/>
            </a:pPr>
            <a:r>
              <a:rPr lang="en-US" altLang="en-US" sz="3600"/>
              <a:t>Significant Modification</a:t>
            </a:r>
          </a:p>
          <a:p>
            <a:pPr lvl="1" eaLnBrk="1" hangingPunct="1">
              <a:defRPr/>
            </a:pPr>
            <a:r>
              <a:rPr lang="en-US" altLang="en-US" sz="3200"/>
              <a:t>Anything that cannot be classified as an Administrative Amendment or a Minor Modification is a Significant Modification</a:t>
            </a:r>
          </a:p>
        </p:txBody>
      </p:sp>
      <p:sp>
        <p:nvSpPr>
          <p:cNvPr id="858116" name="Footer Placeholder 3">
            <a:extLst>
              <a:ext uri="{FF2B5EF4-FFF2-40B4-BE49-F238E27FC236}">
                <a16:creationId xmlns:a16="http://schemas.microsoft.com/office/drawing/2014/main" id="{FEF50ADA-DCAC-4A78-A53F-ADD3CD7FEF58}"/>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58117" name="Picture 2">
            <a:extLst>
              <a:ext uri="{FF2B5EF4-FFF2-40B4-BE49-F238E27FC236}">
                <a16:creationId xmlns:a16="http://schemas.microsoft.com/office/drawing/2014/main" id="{ADEDBF88-B0E2-43C3-879C-DAFF043C24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8118" name="Slide Number Placeholder 1">
            <a:extLst>
              <a:ext uri="{FF2B5EF4-FFF2-40B4-BE49-F238E27FC236}">
                <a16:creationId xmlns:a16="http://schemas.microsoft.com/office/drawing/2014/main" id="{B17D5856-5F2C-40A9-B8E5-59F2421C2DC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0FEFC27-C3DB-4148-94AB-DC35B7688947}" type="slidenum">
              <a:rPr lang="en-US" altLang="en-US" sz="1200">
                <a:solidFill>
                  <a:schemeClr val="bg2"/>
                </a:solidFill>
                <a:effectLst/>
              </a:rPr>
              <a:pPr algn="ctr" eaLnBrk="0" hangingPunct="0">
                <a:spcBef>
                  <a:spcPct val="0"/>
                </a:spcBef>
                <a:buClrTx/>
                <a:buSzTx/>
                <a:buFontTx/>
                <a:buNone/>
              </a:pPr>
              <a:t>429</a:t>
            </a:fld>
            <a:endParaRPr lang="en-US" altLang="en-US" sz="1200">
              <a:solidFill>
                <a:schemeClr val="bg2"/>
              </a:solidFill>
              <a:effectLst/>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7570" name="Rectangle 2">
            <a:extLst>
              <a:ext uri="{FF2B5EF4-FFF2-40B4-BE49-F238E27FC236}">
                <a16:creationId xmlns:a16="http://schemas.microsoft.com/office/drawing/2014/main" id="{4EB7AD50-5FE9-4904-BE0F-8A217CB4449D}"/>
              </a:ext>
            </a:extLst>
          </p:cNvPr>
          <p:cNvSpPr>
            <a:spLocks noGrp="1" noChangeArrowheads="1"/>
          </p:cNvSpPr>
          <p:nvPr>
            <p:ph type="title" idx="4294967295"/>
          </p:nvPr>
        </p:nvSpPr>
        <p:spPr>
          <a:xfrm>
            <a:off x="457200" y="277813"/>
            <a:ext cx="8229600" cy="976312"/>
          </a:xfrm>
        </p:spPr>
        <p:txBody>
          <a:bodyPr anchor="b" anchorCtr="0"/>
          <a:lstStyle/>
          <a:p>
            <a:pPr eaLnBrk="1" hangingPunct="1">
              <a:defRPr/>
            </a:pPr>
            <a:r>
              <a:rPr lang="en-US" altLang="en-US" sz="4000" b="1"/>
              <a:t>Federal Offset Ratios (Cont’d)</a:t>
            </a:r>
          </a:p>
        </p:txBody>
      </p:sp>
      <p:sp>
        <p:nvSpPr>
          <p:cNvPr id="181251" name="Rectangle 3">
            <a:extLst>
              <a:ext uri="{FF2B5EF4-FFF2-40B4-BE49-F238E27FC236}">
                <a16:creationId xmlns:a16="http://schemas.microsoft.com/office/drawing/2014/main" id="{7F99F5A5-FD7A-40E1-BCF5-B644CDCFC19A}"/>
              </a:ext>
            </a:extLst>
          </p:cNvPr>
          <p:cNvSpPr>
            <a:spLocks noGrp="1" noChangeArrowheads="1"/>
          </p:cNvSpPr>
          <p:nvPr>
            <p:ph idx="4294967295"/>
          </p:nvPr>
        </p:nvSpPr>
        <p:spPr>
          <a:xfrm>
            <a:off x="652463" y="2057400"/>
            <a:ext cx="8186737" cy="3276600"/>
          </a:xfrm>
        </p:spPr>
        <p:txBody>
          <a:bodyPr>
            <a:normAutofit/>
          </a:bodyPr>
          <a:lstStyle/>
          <a:p>
            <a:pPr eaLnBrk="1" hangingPunct="1">
              <a:lnSpc>
                <a:spcPct val="40000"/>
              </a:lnSpc>
              <a:spcBef>
                <a:spcPct val="25000"/>
              </a:spcBef>
              <a:buFont typeface="Wingdings" panose="05000000000000000000" pitchFamily="2" charset="2"/>
              <a:buNone/>
              <a:defRPr/>
            </a:pPr>
            <a:r>
              <a:rPr lang="en-US" altLang="en-US" sz="1400" dirty="0"/>
              <a:t>		        </a:t>
            </a:r>
            <a:r>
              <a:rPr lang="en-US" altLang="en-US" sz="1800" dirty="0"/>
              <a:t> </a:t>
            </a:r>
            <a:r>
              <a:rPr lang="en-US" altLang="en-US" sz="2400" u="sng" dirty="0"/>
              <a:t>Area Classification    </a:t>
            </a:r>
            <a:r>
              <a:rPr lang="en-US" altLang="en-US" sz="2400" dirty="0"/>
              <a:t>	</a:t>
            </a:r>
            <a:r>
              <a:rPr lang="en-US" altLang="en-US" sz="2400" u="sng" dirty="0"/>
              <a:t>Offset Ratio</a:t>
            </a:r>
          </a:p>
          <a:p>
            <a:pPr eaLnBrk="1" hangingPunct="1">
              <a:lnSpc>
                <a:spcPct val="40000"/>
              </a:lnSpc>
              <a:buFont typeface="Wingdings" panose="05000000000000000000" pitchFamily="2" charset="2"/>
              <a:buNone/>
              <a:defRPr/>
            </a:pPr>
            <a:endParaRPr lang="en-US" altLang="en-US" sz="1400" dirty="0"/>
          </a:p>
          <a:p>
            <a:pPr eaLnBrk="1" hangingPunct="1">
              <a:lnSpc>
                <a:spcPct val="40000"/>
              </a:lnSpc>
              <a:buFont typeface="Wingdings" panose="05000000000000000000" pitchFamily="2" charset="2"/>
              <a:buNone/>
              <a:defRPr/>
            </a:pPr>
            <a:endParaRPr lang="en-US" altLang="en-US" sz="1400" dirty="0"/>
          </a:p>
          <a:p>
            <a:pPr eaLnBrk="1" hangingPunct="1">
              <a:lnSpc>
                <a:spcPct val="40000"/>
              </a:lnSpc>
              <a:buFont typeface="Wingdings" panose="05000000000000000000" pitchFamily="2" charset="2"/>
              <a:buNone/>
              <a:defRPr/>
            </a:pPr>
            <a:endParaRPr lang="en-US" altLang="en-US" sz="1400" dirty="0"/>
          </a:p>
          <a:p>
            <a:pPr eaLnBrk="1" hangingPunct="1">
              <a:lnSpc>
                <a:spcPct val="40000"/>
              </a:lnSpc>
              <a:buFont typeface="Wingdings" panose="05000000000000000000" pitchFamily="2" charset="2"/>
              <a:buNone/>
              <a:defRPr/>
            </a:pPr>
            <a:r>
              <a:rPr lang="en-US" altLang="en-US" sz="2000" dirty="0"/>
              <a:t>CO		Moderate   		      1:1</a:t>
            </a:r>
          </a:p>
          <a:p>
            <a:pPr eaLnBrk="1" hangingPunct="1">
              <a:lnSpc>
                <a:spcPct val="40000"/>
              </a:lnSpc>
              <a:buFont typeface="Wingdings" panose="05000000000000000000" pitchFamily="2" charset="2"/>
              <a:buNone/>
              <a:defRPr/>
            </a:pPr>
            <a:r>
              <a:rPr lang="en-US" altLang="en-US" sz="2000" dirty="0"/>
              <a:t>  </a:t>
            </a:r>
          </a:p>
          <a:p>
            <a:pPr eaLnBrk="1" hangingPunct="1">
              <a:lnSpc>
                <a:spcPct val="40000"/>
              </a:lnSpc>
              <a:buFont typeface="Wingdings" panose="05000000000000000000" pitchFamily="2" charset="2"/>
              <a:buNone/>
              <a:defRPr/>
            </a:pPr>
            <a:r>
              <a:rPr lang="en-US" altLang="en-US" sz="2000" dirty="0"/>
              <a:t>CO		Serious 		      1:1</a:t>
            </a:r>
          </a:p>
          <a:p>
            <a:pPr eaLnBrk="1" hangingPunct="1">
              <a:lnSpc>
                <a:spcPct val="40000"/>
              </a:lnSpc>
              <a:buFont typeface="Wingdings" panose="05000000000000000000" pitchFamily="2" charset="2"/>
              <a:buNone/>
              <a:defRPr/>
            </a:pPr>
            <a:endParaRPr lang="en-US" altLang="en-US" sz="2000" dirty="0"/>
          </a:p>
          <a:p>
            <a:pPr eaLnBrk="1" hangingPunct="1">
              <a:lnSpc>
                <a:spcPct val="40000"/>
              </a:lnSpc>
              <a:buFont typeface="Wingdings" panose="05000000000000000000" pitchFamily="2" charset="2"/>
              <a:buNone/>
              <a:defRPr/>
            </a:pPr>
            <a:r>
              <a:rPr lang="en-US" altLang="en-US" sz="2000" dirty="0"/>
              <a:t>PM10		Moderate		      1:1</a:t>
            </a:r>
          </a:p>
          <a:p>
            <a:pPr eaLnBrk="1" hangingPunct="1">
              <a:lnSpc>
                <a:spcPct val="40000"/>
              </a:lnSpc>
              <a:buFont typeface="Wingdings" panose="05000000000000000000" pitchFamily="2" charset="2"/>
              <a:buNone/>
              <a:defRPr/>
            </a:pPr>
            <a:r>
              <a:rPr lang="en-US" altLang="en-US" sz="2000" dirty="0"/>
              <a:t> </a:t>
            </a:r>
          </a:p>
          <a:p>
            <a:pPr eaLnBrk="1" hangingPunct="1">
              <a:lnSpc>
                <a:spcPct val="40000"/>
              </a:lnSpc>
              <a:buFont typeface="Wingdings" panose="05000000000000000000" pitchFamily="2" charset="2"/>
              <a:buNone/>
              <a:defRPr/>
            </a:pPr>
            <a:r>
              <a:rPr lang="en-US" altLang="en-US" sz="2000" dirty="0"/>
              <a:t>PM10		Serious			      1:1 </a:t>
            </a:r>
          </a:p>
          <a:p>
            <a:pPr eaLnBrk="1" hangingPunct="1">
              <a:lnSpc>
                <a:spcPct val="40000"/>
              </a:lnSpc>
              <a:buFont typeface="Wingdings" panose="05000000000000000000" pitchFamily="2" charset="2"/>
              <a:buNone/>
              <a:defRPr/>
            </a:pPr>
            <a:endParaRPr lang="en-US" altLang="en-US" sz="2000" dirty="0"/>
          </a:p>
          <a:p>
            <a:pPr eaLnBrk="1" hangingPunct="1">
              <a:lnSpc>
                <a:spcPct val="40000"/>
              </a:lnSpc>
              <a:buFont typeface="Wingdings" panose="05000000000000000000" pitchFamily="2" charset="2"/>
              <a:buNone/>
              <a:defRPr/>
            </a:pPr>
            <a:r>
              <a:rPr lang="en-US" altLang="en-US" sz="2000" dirty="0"/>
              <a:t>NO2, SO2 	All			      1:1 </a:t>
            </a:r>
          </a:p>
          <a:p>
            <a:pPr eaLnBrk="1" hangingPunct="1">
              <a:lnSpc>
                <a:spcPct val="40000"/>
              </a:lnSpc>
              <a:buFont typeface="Wingdings" panose="05000000000000000000" pitchFamily="2" charset="2"/>
              <a:buNone/>
              <a:defRPr/>
            </a:pPr>
            <a:endParaRPr lang="en-US" altLang="en-US" sz="1400" dirty="0"/>
          </a:p>
          <a:p>
            <a:pPr eaLnBrk="1" hangingPunct="1">
              <a:lnSpc>
                <a:spcPct val="40000"/>
              </a:lnSpc>
              <a:buFont typeface="Wingdings" panose="05000000000000000000" pitchFamily="2" charset="2"/>
              <a:buNone/>
              <a:defRPr/>
            </a:pPr>
            <a:endParaRPr lang="en-US" altLang="en-US" sz="1300" dirty="0"/>
          </a:p>
          <a:p>
            <a:pPr eaLnBrk="1" hangingPunct="1">
              <a:lnSpc>
                <a:spcPct val="40000"/>
              </a:lnSpc>
              <a:buFont typeface="Wingdings" panose="05000000000000000000" pitchFamily="2" charset="2"/>
              <a:buNone/>
              <a:defRPr/>
            </a:pPr>
            <a:r>
              <a:rPr lang="en-US" altLang="en-US" sz="1300" dirty="0"/>
              <a:t> </a:t>
            </a:r>
          </a:p>
          <a:p>
            <a:pPr eaLnBrk="1" hangingPunct="1">
              <a:lnSpc>
                <a:spcPct val="40000"/>
              </a:lnSpc>
              <a:buFont typeface="Wingdings" panose="05000000000000000000" pitchFamily="2" charset="2"/>
              <a:buNone/>
              <a:defRPr/>
            </a:pPr>
            <a:r>
              <a:rPr lang="en-US" altLang="en-US" sz="100" dirty="0"/>
              <a:t>     </a:t>
            </a:r>
          </a:p>
          <a:p>
            <a:pPr eaLnBrk="1" hangingPunct="1">
              <a:lnSpc>
                <a:spcPct val="40000"/>
              </a:lnSpc>
              <a:buFont typeface="Wingdings" panose="05000000000000000000" pitchFamily="2" charset="2"/>
              <a:buNone/>
              <a:defRPr/>
            </a:pPr>
            <a:endParaRPr lang="en-US" altLang="en-US" sz="100" baseline="30000" dirty="0">
              <a:latin typeface="Comic Sans MS" pitchFamily="66" charset="0"/>
            </a:endParaRPr>
          </a:p>
          <a:p>
            <a:pPr eaLnBrk="1" hangingPunct="1">
              <a:lnSpc>
                <a:spcPct val="40000"/>
              </a:lnSpc>
              <a:buFont typeface="Wingdings" panose="05000000000000000000" pitchFamily="2" charset="2"/>
              <a:buNone/>
              <a:defRPr/>
            </a:pPr>
            <a:r>
              <a:rPr lang="en-US" altLang="en-US" sz="100" dirty="0">
                <a:latin typeface="Comic Sans MS" pitchFamily="66" charset="0"/>
              </a:rPr>
              <a:t>	     </a:t>
            </a:r>
          </a:p>
          <a:p>
            <a:pPr eaLnBrk="1" hangingPunct="1">
              <a:lnSpc>
                <a:spcPct val="40000"/>
              </a:lnSpc>
              <a:buFont typeface="Wingdings" panose="05000000000000000000" pitchFamily="2" charset="2"/>
              <a:buNone/>
              <a:defRPr/>
            </a:pPr>
            <a:endParaRPr lang="en-US" altLang="en-US" sz="100" dirty="0">
              <a:latin typeface="Comic Sans MS" pitchFamily="66" charset="0"/>
            </a:endParaRPr>
          </a:p>
          <a:p>
            <a:pPr eaLnBrk="1" hangingPunct="1">
              <a:lnSpc>
                <a:spcPct val="40000"/>
              </a:lnSpc>
              <a:defRPr/>
            </a:pPr>
            <a:endParaRPr lang="en-US" altLang="en-US" sz="100" dirty="0">
              <a:latin typeface="Comic Sans MS" pitchFamily="66" charset="0"/>
            </a:endParaRPr>
          </a:p>
        </p:txBody>
      </p:sp>
      <p:sp>
        <p:nvSpPr>
          <p:cNvPr id="180228" name="Footer Placeholder 4">
            <a:extLst>
              <a:ext uri="{FF2B5EF4-FFF2-40B4-BE49-F238E27FC236}">
                <a16:creationId xmlns:a16="http://schemas.microsoft.com/office/drawing/2014/main" id="{E37AC408-7978-47C4-B7AA-50C33C031BCE}"/>
              </a:ext>
            </a:extLst>
          </p:cNvPr>
          <p:cNvSpPr txBox="1">
            <a:spLocks noGrp="1"/>
          </p:cNvSpPr>
          <p:nvPr/>
        </p:nvSpPr>
        <p:spPr bwMode="auto">
          <a:xfrm>
            <a:off x="3305175" y="6288088"/>
            <a:ext cx="52387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defTabSz="45720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defTabSz="4572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defTabSz="4572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defTabSz="4572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008AE8"/>
              </a:solidFill>
              <a:latin typeface="Trebuchet MS" panose="020B0603020202020204" pitchFamily="34" charset="0"/>
            </a:endParaRPr>
          </a:p>
        </p:txBody>
      </p:sp>
      <p:cxnSp>
        <p:nvCxnSpPr>
          <p:cNvPr id="7" name="Straight Connector 6">
            <a:extLst>
              <a:ext uri="{FF2B5EF4-FFF2-40B4-BE49-F238E27FC236}">
                <a16:creationId xmlns:a16="http://schemas.microsoft.com/office/drawing/2014/main" id="{78D12BB2-D028-42D7-BCA2-CC0B017E9B9D}"/>
              </a:ext>
            </a:extLst>
          </p:cNvPr>
          <p:cNvCxnSpPr/>
          <p:nvPr/>
        </p:nvCxnSpPr>
        <p:spPr>
          <a:xfrm flipV="1">
            <a:off x="474663" y="1373188"/>
            <a:ext cx="8364537" cy="47625"/>
          </a:xfrm>
          <a:prstGeom prst="line">
            <a:avLst/>
          </a:prstGeom>
        </p:spPr>
        <p:style>
          <a:lnRef idx="2">
            <a:schemeClr val="accent1"/>
          </a:lnRef>
          <a:fillRef idx="0">
            <a:schemeClr val="accent1"/>
          </a:fillRef>
          <a:effectRef idx="1">
            <a:schemeClr val="accent1"/>
          </a:effectRef>
          <a:fontRef idx="minor">
            <a:schemeClr val="tx1"/>
          </a:fontRef>
        </p:style>
      </p:cxnSp>
      <p:sp>
        <p:nvSpPr>
          <p:cNvPr id="180230" name="Slide Number Placeholder 1">
            <a:extLst>
              <a:ext uri="{FF2B5EF4-FFF2-40B4-BE49-F238E27FC236}">
                <a16:creationId xmlns:a16="http://schemas.microsoft.com/office/drawing/2014/main" id="{9A4D7C32-3F8A-4E08-9B20-424AD264A7B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E60002D-BDB4-4565-BE5F-0CA5573FF709}" type="slidenum">
              <a:rPr lang="en-US" altLang="en-US" sz="1200">
                <a:solidFill>
                  <a:srgbClr val="008AE8"/>
                </a:solidFill>
                <a:effectLst/>
              </a:rPr>
              <a:pPr algn="ctr" eaLnBrk="0" hangingPunct="0">
                <a:spcBef>
                  <a:spcPct val="0"/>
                </a:spcBef>
                <a:buClrTx/>
                <a:buSzTx/>
                <a:buFontTx/>
                <a:buNone/>
              </a:pPr>
              <a:t>43</a:t>
            </a:fld>
            <a:endParaRPr lang="en-US" altLang="en-US" sz="1200">
              <a:solidFill>
                <a:srgbClr val="008AE8"/>
              </a:solidFill>
              <a:effectLst/>
            </a:endParaRPr>
          </a:p>
        </p:txBody>
      </p:sp>
    </p:spTree>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0322" name="Title 3">
            <a:extLst>
              <a:ext uri="{FF2B5EF4-FFF2-40B4-BE49-F238E27FC236}">
                <a16:creationId xmlns:a16="http://schemas.microsoft.com/office/drawing/2014/main" id="{50246FE2-A627-4E88-8E45-0952B86F9AFD}"/>
              </a:ext>
            </a:extLst>
          </p:cNvPr>
          <p:cNvSpPr>
            <a:spLocks noGrp="1"/>
          </p:cNvSpPr>
          <p:nvPr>
            <p:ph type="title" idx="4294967295"/>
          </p:nvPr>
        </p:nvSpPr>
        <p:spPr>
          <a:xfrm>
            <a:off x="0" y="381000"/>
            <a:ext cx="8915400" cy="855663"/>
          </a:xfrm>
        </p:spPr>
        <p:txBody>
          <a:bodyPr anchor="b" anchorCtr="0"/>
          <a:lstStyle/>
          <a:p>
            <a:pPr eaLnBrk="1" hangingPunct="1">
              <a:defRPr/>
            </a:pPr>
            <a:r>
              <a:rPr lang="en-US" altLang="en-US" sz="4000" b="1"/>
              <a:t>Reopening for Cause</a:t>
            </a:r>
          </a:p>
        </p:txBody>
      </p:sp>
      <p:sp>
        <p:nvSpPr>
          <p:cNvPr id="440323" name="Content Placeholder 4">
            <a:extLst>
              <a:ext uri="{FF2B5EF4-FFF2-40B4-BE49-F238E27FC236}">
                <a16:creationId xmlns:a16="http://schemas.microsoft.com/office/drawing/2014/main" id="{E536D244-110C-42A5-8075-1532D38524E6}"/>
              </a:ext>
            </a:extLst>
          </p:cNvPr>
          <p:cNvSpPr>
            <a:spLocks noGrp="1"/>
          </p:cNvSpPr>
          <p:nvPr>
            <p:ph idx="4294967295"/>
          </p:nvPr>
        </p:nvSpPr>
        <p:spPr>
          <a:xfrm>
            <a:off x="304800" y="1828800"/>
            <a:ext cx="8534400" cy="4208463"/>
          </a:xfrm>
        </p:spPr>
        <p:txBody>
          <a:bodyPr/>
          <a:lstStyle/>
          <a:p>
            <a:pPr lvl="1" eaLnBrk="1" hangingPunct="1">
              <a:defRPr/>
            </a:pPr>
            <a:r>
              <a:rPr lang="en-US" altLang="en-US" sz="3200"/>
              <a:t>Originated by Permitting Agency or EPA</a:t>
            </a:r>
          </a:p>
          <a:p>
            <a:pPr lvl="2" eaLnBrk="1" hangingPunct="1">
              <a:defRPr/>
            </a:pPr>
            <a:r>
              <a:rPr lang="en-US" altLang="en-US" sz="3200"/>
              <a:t>Additional applicable requirements</a:t>
            </a:r>
          </a:p>
          <a:p>
            <a:pPr lvl="2" eaLnBrk="1" hangingPunct="1">
              <a:defRPr/>
            </a:pPr>
            <a:r>
              <a:rPr lang="en-US" altLang="en-US" sz="3200"/>
              <a:t>Material mistakes</a:t>
            </a:r>
          </a:p>
          <a:p>
            <a:pPr lvl="2" eaLnBrk="1" hangingPunct="1">
              <a:defRPr/>
            </a:pPr>
            <a:r>
              <a:rPr lang="en-US" altLang="en-US" sz="3200"/>
              <a:t>To assure compliance</a:t>
            </a:r>
          </a:p>
          <a:p>
            <a:pPr lvl="1" eaLnBrk="1" hangingPunct="1">
              <a:defRPr/>
            </a:pPr>
            <a:r>
              <a:rPr lang="en-US" altLang="en-US" sz="3200"/>
              <a:t>Affect only flawed parts of permit </a:t>
            </a:r>
          </a:p>
          <a:p>
            <a:pPr lvl="1" eaLnBrk="1" hangingPunct="1">
              <a:defRPr/>
            </a:pPr>
            <a:r>
              <a:rPr lang="en-US" altLang="en-US" sz="3200"/>
              <a:t>Procedurally similar to initial issuance</a:t>
            </a:r>
          </a:p>
          <a:p>
            <a:pPr lvl="1" eaLnBrk="1" hangingPunct="1">
              <a:defRPr/>
            </a:pPr>
            <a:r>
              <a:rPr lang="en-US" altLang="en-US" sz="3200"/>
              <a:t>As expeditiously as possible</a:t>
            </a:r>
          </a:p>
          <a:p>
            <a:pPr lvl="1" eaLnBrk="1" hangingPunct="1">
              <a:defRPr/>
            </a:pPr>
            <a:endParaRPr lang="en-US" altLang="en-US" sz="3800"/>
          </a:p>
          <a:p>
            <a:pPr lvl="1" eaLnBrk="1" hangingPunct="1">
              <a:defRPr/>
            </a:pPr>
            <a:endParaRPr lang="en-US" altLang="en-US" sz="3800"/>
          </a:p>
          <a:p>
            <a:pPr lvl="1" eaLnBrk="1" hangingPunct="1">
              <a:defRPr/>
            </a:pPr>
            <a:endParaRPr lang="en-US" altLang="en-US" sz="1200"/>
          </a:p>
          <a:p>
            <a:pPr eaLnBrk="1" hangingPunct="1">
              <a:defRPr/>
            </a:pPr>
            <a:endParaRPr lang="en-US" altLang="en-US" sz="4000"/>
          </a:p>
        </p:txBody>
      </p:sp>
      <p:sp>
        <p:nvSpPr>
          <p:cNvPr id="860164" name="Footer Placeholder 1">
            <a:extLst>
              <a:ext uri="{FF2B5EF4-FFF2-40B4-BE49-F238E27FC236}">
                <a16:creationId xmlns:a16="http://schemas.microsoft.com/office/drawing/2014/main" id="{E8C15080-58CC-4A7F-90A6-D8F3B3359035}"/>
              </a:ext>
            </a:extLst>
          </p:cNvPr>
          <p:cNvSpPr txBox="1">
            <a:spLocks noGrp="1"/>
          </p:cNvSpPr>
          <p:nvPr/>
        </p:nvSpPr>
        <p:spPr bwMode="auto">
          <a:xfrm>
            <a:off x="4267200" y="6324600"/>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marL="228600" indent="-2286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AutoNum type="arabicPlain" startAt="40"/>
            </a:pPr>
            <a:r>
              <a:rPr lang="en-US" altLang="en-US" sz="1200">
                <a:solidFill>
                  <a:schemeClr val="bg2"/>
                </a:solidFill>
              </a:rPr>
              <a:t>CFR 70.7</a:t>
            </a:r>
          </a:p>
        </p:txBody>
      </p:sp>
      <p:pic>
        <p:nvPicPr>
          <p:cNvPr id="860165" name="Picture 2">
            <a:extLst>
              <a:ext uri="{FF2B5EF4-FFF2-40B4-BE49-F238E27FC236}">
                <a16:creationId xmlns:a16="http://schemas.microsoft.com/office/drawing/2014/main" id="{5C1D5195-78DE-4B0D-B926-270DAC2BBA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166" name="Slide Number Placeholder 1">
            <a:extLst>
              <a:ext uri="{FF2B5EF4-FFF2-40B4-BE49-F238E27FC236}">
                <a16:creationId xmlns:a16="http://schemas.microsoft.com/office/drawing/2014/main" id="{DFC96179-7A62-4048-95DC-40310B092BE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6C5D8B2-662C-4EF1-A2E3-C63EFBAB0AD6}" type="slidenum">
              <a:rPr lang="en-US" altLang="en-US" sz="1200">
                <a:solidFill>
                  <a:schemeClr val="bg2"/>
                </a:solidFill>
                <a:effectLst/>
              </a:rPr>
              <a:pPr algn="ctr" eaLnBrk="0" hangingPunct="0">
                <a:spcBef>
                  <a:spcPct val="0"/>
                </a:spcBef>
                <a:buClrTx/>
                <a:buSzTx/>
                <a:buFontTx/>
                <a:buNone/>
              </a:pPr>
              <a:t>430</a:t>
            </a:fld>
            <a:endParaRPr lang="en-US" altLang="en-US" sz="1200">
              <a:solidFill>
                <a:schemeClr val="bg2"/>
              </a:solidFill>
              <a:effectLst/>
            </a:endParaRPr>
          </a:p>
        </p:txBody>
      </p:sp>
    </p:spTree>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1346" name="Title 1">
            <a:extLst>
              <a:ext uri="{FF2B5EF4-FFF2-40B4-BE49-F238E27FC236}">
                <a16:creationId xmlns:a16="http://schemas.microsoft.com/office/drawing/2014/main" id="{0EBDA524-1C7B-412A-948F-6E197408C9FE}"/>
              </a:ext>
            </a:extLst>
          </p:cNvPr>
          <p:cNvSpPr>
            <a:spLocks noGrp="1"/>
          </p:cNvSpPr>
          <p:nvPr>
            <p:ph type="title" idx="4294967295"/>
          </p:nvPr>
        </p:nvSpPr>
        <p:spPr>
          <a:xfrm>
            <a:off x="457200" y="350838"/>
            <a:ext cx="8229600" cy="1143000"/>
          </a:xfrm>
        </p:spPr>
        <p:txBody>
          <a:bodyPr anchor="b" anchorCtr="0"/>
          <a:lstStyle/>
          <a:p>
            <a:pPr eaLnBrk="1" hangingPunct="1">
              <a:defRPr/>
            </a:pPr>
            <a:r>
              <a:rPr lang="en-US" altLang="en-US" sz="6000" b="1"/>
              <a:t>Title V Permits</a:t>
            </a:r>
          </a:p>
        </p:txBody>
      </p:sp>
      <p:sp>
        <p:nvSpPr>
          <p:cNvPr id="441347" name="Content Placeholder 2">
            <a:extLst>
              <a:ext uri="{FF2B5EF4-FFF2-40B4-BE49-F238E27FC236}">
                <a16:creationId xmlns:a16="http://schemas.microsoft.com/office/drawing/2014/main" id="{63E3744D-9F1A-40E9-8335-D3CD9124D659}"/>
              </a:ext>
            </a:extLst>
          </p:cNvPr>
          <p:cNvSpPr>
            <a:spLocks noGrp="1"/>
          </p:cNvSpPr>
          <p:nvPr>
            <p:ph idx="4294967295"/>
          </p:nvPr>
        </p:nvSpPr>
        <p:spPr>
          <a:xfrm>
            <a:off x="457200" y="1676400"/>
            <a:ext cx="8229600" cy="4525963"/>
          </a:xfrm>
        </p:spPr>
        <p:txBody>
          <a:bodyPr/>
          <a:lstStyle/>
          <a:p>
            <a:pPr eaLnBrk="1" hangingPunct="1">
              <a:defRPr/>
            </a:pPr>
            <a:endParaRPr lang="en-US" altLang="en-US"/>
          </a:p>
          <a:p>
            <a:pPr eaLnBrk="1" hangingPunct="1">
              <a:defRPr/>
            </a:pPr>
            <a:endParaRPr lang="en-US" altLang="en-US"/>
          </a:p>
          <a:p>
            <a:pPr algn="ctr" eaLnBrk="1" hangingPunct="1">
              <a:buFont typeface="Wingdings" panose="05000000000000000000" pitchFamily="2" charset="2"/>
              <a:buNone/>
              <a:defRPr/>
            </a:pPr>
            <a:r>
              <a:rPr lang="en-US" altLang="en-US" sz="5400" b="1" u="sng"/>
              <a:t>PERMIT RENEWAL</a:t>
            </a:r>
          </a:p>
        </p:txBody>
      </p:sp>
      <p:sp>
        <p:nvSpPr>
          <p:cNvPr id="862212" name="Footer Placeholder 3">
            <a:extLst>
              <a:ext uri="{FF2B5EF4-FFF2-40B4-BE49-F238E27FC236}">
                <a16:creationId xmlns:a16="http://schemas.microsoft.com/office/drawing/2014/main" id="{34D0A71B-F708-485E-9431-D8DCD003FA86}"/>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62213" name="Picture 2">
            <a:extLst>
              <a:ext uri="{FF2B5EF4-FFF2-40B4-BE49-F238E27FC236}">
                <a16:creationId xmlns:a16="http://schemas.microsoft.com/office/drawing/2014/main" id="{1065CE4A-0E1F-4145-A7C6-A1E0A6245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2214" name="Slide Number Placeholder 1">
            <a:extLst>
              <a:ext uri="{FF2B5EF4-FFF2-40B4-BE49-F238E27FC236}">
                <a16:creationId xmlns:a16="http://schemas.microsoft.com/office/drawing/2014/main" id="{6BD0BB57-9872-4221-BE8C-5FF2C15EFC0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16A48D6-0EEB-410A-811C-26A4D2F7BA4E}" type="slidenum">
              <a:rPr lang="en-US" altLang="en-US" sz="1200">
                <a:solidFill>
                  <a:schemeClr val="bg2"/>
                </a:solidFill>
                <a:effectLst/>
              </a:rPr>
              <a:pPr algn="ctr" eaLnBrk="0" hangingPunct="0">
                <a:spcBef>
                  <a:spcPct val="0"/>
                </a:spcBef>
                <a:buClrTx/>
                <a:buSzTx/>
                <a:buFontTx/>
                <a:buNone/>
              </a:pPr>
              <a:t>431</a:t>
            </a:fld>
            <a:endParaRPr lang="en-US" altLang="en-US" sz="1200">
              <a:solidFill>
                <a:schemeClr val="bg2"/>
              </a:solidFill>
              <a:effectLst/>
            </a:endParaRPr>
          </a:p>
        </p:txBody>
      </p:sp>
    </p:spTree>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3394" name="Title 1">
            <a:extLst>
              <a:ext uri="{FF2B5EF4-FFF2-40B4-BE49-F238E27FC236}">
                <a16:creationId xmlns:a16="http://schemas.microsoft.com/office/drawing/2014/main" id="{8182B9FD-ABD7-4F3C-B917-33B59B3192E2}"/>
              </a:ext>
            </a:extLst>
          </p:cNvPr>
          <p:cNvSpPr>
            <a:spLocks noGrp="1"/>
          </p:cNvSpPr>
          <p:nvPr>
            <p:ph type="title"/>
          </p:nvPr>
        </p:nvSpPr>
        <p:spPr/>
        <p:txBody>
          <a:bodyPr anchor="b" anchorCtr="0"/>
          <a:lstStyle/>
          <a:p>
            <a:pPr eaLnBrk="1" hangingPunct="1">
              <a:defRPr/>
            </a:pPr>
            <a:r>
              <a:rPr lang="en-US" altLang="en-US" sz="4000" b="1"/>
              <a:t>Permit Renewal</a:t>
            </a:r>
          </a:p>
        </p:txBody>
      </p:sp>
      <p:sp>
        <p:nvSpPr>
          <p:cNvPr id="443395" name="Content Placeholder 2">
            <a:extLst>
              <a:ext uri="{FF2B5EF4-FFF2-40B4-BE49-F238E27FC236}">
                <a16:creationId xmlns:a16="http://schemas.microsoft.com/office/drawing/2014/main" id="{910771F9-F15F-4C86-BEB4-7B116FD68788}"/>
              </a:ext>
            </a:extLst>
          </p:cNvPr>
          <p:cNvSpPr>
            <a:spLocks noGrp="1"/>
          </p:cNvSpPr>
          <p:nvPr>
            <p:ph sz="half" idx="1"/>
          </p:nvPr>
        </p:nvSpPr>
        <p:spPr/>
        <p:txBody>
          <a:bodyPr/>
          <a:lstStyle/>
          <a:p>
            <a:pPr eaLnBrk="1" hangingPunct="1">
              <a:defRPr/>
            </a:pPr>
            <a:r>
              <a:rPr lang="en-US" altLang="en-US"/>
              <a:t>Generally required every 5 years</a:t>
            </a:r>
          </a:p>
          <a:p>
            <a:pPr eaLnBrk="1" hangingPunct="1">
              <a:defRPr/>
            </a:pPr>
            <a:r>
              <a:rPr lang="en-US" altLang="en-US"/>
              <a:t>Permittee must submit application for renewal at least six months prior to expiration</a:t>
            </a:r>
          </a:p>
          <a:p>
            <a:pPr eaLnBrk="1" hangingPunct="1">
              <a:defRPr/>
            </a:pPr>
            <a:r>
              <a:rPr lang="en-US" altLang="en-US"/>
              <a:t>Renewal process is nearly as extensive as initial issuance</a:t>
            </a:r>
          </a:p>
        </p:txBody>
      </p:sp>
      <p:sp>
        <p:nvSpPr>
          <p:cNvPr id="866310" name="Slide Number Placeholder 1">
            <a:extLst>
              <a:ext uri="{FF2B5EF4-FFF2-40B4-BE49-F238E27FC236}">
                <a16:creationId xmlns:a16="http://schemas.microsoft.com/office/drawing/2014/main" id="{BA131560-3D66-4B31-A31B-9E7138173150}"/>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15DDE2F-1935-4D49-B041-4E56F69A323E}" type="slidenum">
              <a:rPr lang="en-US" altLang="en-US" sz="1200">
                <a:solidFill>
                  <a:schemeClr val="bg2"/>
                </a:solidFill>
                <a:effectLst/>
              </a:rPr>
              <a:pPr algn="ctr" eaLnBrk="0" hangingPunct="0">
                <a:spcBef>
                  <a:spcPct val="0"/>
                </a:spcBef>
                <a:buClrTx/>
                <a:buSzTx/>
                <a:buFontTx/>
                <a:buNone/>
              </a:pPr>
              <a:t>432</a:t>
            </a:fld>
            <a:endParaRPr lang="en-US" altLang="en-US" sz="1200">
              <a:solidFill>
                <a:schemeClr val="bg2"/>
              </a:solidFill>
              <a:effectLst/>
            </a:endParaRPr>
          </a:p>
        </p:txBody>
      </p:sp>
      <p:sp>
        <p:nvSpPr>
          <p:cNvPr id="866308" name="Footer Placeholder 3">
            <a:extLst>
              <a:ext uri="{FF2B5EF4-FFF2-40B4-BE49-F238E27FC236}">
                <a16:creationId xmlns:a16="http://schemas.microsoft.com/office/drawing/2014/main" id="{939244EC-A316-4403-8301-35B3DF6F3345}"/>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66309" name="Picture 2">
            <a:extLst>
              <a:ext uri="{FF2B5EF4-FFF2-40B4-BE49-F238E27FC236}">
                <a16:creationId xmlns:a16="http://schemas.microsoft.com/office/drawing/2014/main" id="{F506A4C6-8061-4D97-B839-9ABDB883EF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2768921F-FD2C-4F77-A7A1-9270687516F1}"/>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4953000" y="1638300"/>
            <a:ext cx="3467100" cy="3467100"/>
          </a:xfrm>
          <a:prstGeom prst="rect">
            <a:avLst/>
          </a:prstGeom>
        </p:spPr>
      </p:pic>
    </p:spTree>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68354" name="Footer Placeholder 1">
            <a:extLst>
              <a:ext uri="{FF2B5EF4-FFF2-40B4-BE49-F238E27FC236}">
                <a16:creationId xmlns:a16="http://schemas.microsoft.com/office/drawing/2014/main" id="{EF45B6EA-CBA6-4B90-A18A-F4FE1116997F}"/>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sp>
        <p:nvSpPr>
          <p:cNvPr id="444419" name="Title 1">
            <a:extLst>
              <a:ext uri="{FF2B5EF4-FFF2-40B4-BE49-F238E27FC236}">
                <a16:creationId xmlns:a16="http://schemas.microsoft.com/office/drawing/2014/main" id="{B51E3439-6424-4C0B-8D56-DBE2E5F75C21}"/>
              </a:ext>
            </a:extLst>
          </p:cNvPr>
          <p:cNvSpPr>
            <a:spLocks noGrp="1"/>
          </p:cNvSpPr>
          <p:nvPr>
            <p:ph type="title"/>
          </p:nvPr>
        </p:nvSpPr>
        <p:spPr/>
        <p:txBody>
          <a:bodyPr anchor="b" anchorCtr="0"/>
          <a:lstStyle/>
          <a:p>
            <a:pPr eaLnBrk="1" hangingPunct="1">
              <a:defRPr/>
            </a:pPr>
            <a:r>
              <a:rPr lang="en-US" altLang="en-US" sz="4000" b="1"/>
              <a:t>QUICK REVIEW </a:t>
            </a:r>
            <a:br>
              <a:rPr lang="en-US" altLang="en-US" sz="4000" b="1"/>
            </a:br>
            <a:r>
              <a:rPr lang="en-US" altLang="en-US" sz="4000" b="1"/>
              <a:t> TITLE V OPERATING PERMITS</a:t>
            </a:r>
          </a:p>
        </p:txBody>
      </p:sp>
      <p:sp>
        <p:nvSpPr>
          <p:cNvPr id="3" name="Content Placeholder 2">
            <a:extLst>
              <a:ext uri="{FF2B5EF4-FFF2-40B4-BE49-F238E27FC236}">
                <a16:creationId xmlns:a16="http://schemas.microsoft.com/office/drawing/2014/main" id="{138DA1A1-B1B0-4A79-A763-F892F5F6A5D3}"/>
              </a:ext>
            </a:extLst>
          </p:cNvPr>
          <p:cNvSpPr>
            <a:spLocks noGrp="1"/>
          </p:cNvSpPr>
          <p:nvPr>
            <p:ph sz="half" idx="1"/>
          </p:nvPr>
        </p:nvSpPr>
        <p:spPr/>
        <p:txBody>
          <a:bodyPr/>
          <a:lstStyle/>
          <a:p>
            <a:pPr eaLnBrk="1" hangingPunct="1">
              <a:lnSpc>
                <a:spcPct val="80000"/>
              </a:lnSpc>
              <a:defRPr/>
            </a:pPr>
            <a:r>
              <a:rPr lang="en-US" altLang="en-US" sz="3400"/>
              <a:t>Purpose</a:t>
            </a:r>
          </a:p>
          <a:p>
            <a:pPr eaLnBrk="1" hangingPunct="1">
              <a:lnSpc>
                <a:spcPct val="80000"/>
              </a:lnSpc>
              <a:defRPr/>
            </a:pPr>
            <a:r>
              <a:rPr lang="en-US" altLang="en-US" sz="3400"/>
              <a:t>Applicability</a:t>
            </a:r>
          </a:p>
          <a:p>
            <a:pPr eaLnBrk="1" hangingPunct="1">
              <a:lnSpc>
                <a:spcPct val="80000"/>
              </a:lnSpc>
              <a:defRPr/>
            </a:pPr>
            <a:r>
              <a:rPr lang="en-US" altLang="en-US" sz="3400"/>
              <a:t>Permit Application</a:t>
            </a:r>
          </a:p>
          <a:p>
            <a:pPr lvl="1" eaLnBrk="1" hangingPunct="1">
              <a:lnSpc>
                <a:spcPct val="80000"/>
              </a:lnSpc>
              <a:defRPr/>
            </a:pPr>
            <a:r>
              <a:rPr lang="en-US" altLang="en-US" sz="3200"/>
              <a:t>Application Shield</a:t>
            </a:r>
          </a:p>
          <a:p>
            <a:pPr eaLnBrk="1" hangingPunct="1">
              <a:lnSpc>
                <a:spcPct val="80000"/>
              </a:lnSpc>
              <a:defRPr/>
            </a:pPr>
            <a:r>
              <a:rPr lang="en-US" altLang="en-US" sz="3400"/>
              <a:t>Permit Content</a:t>
            </a:r>
          </a:p>
          <a:p>
            <a:pPr lvl="1" eaLnBrk="1" hangingPunct="1">
              <a:lnSpc>
                <a:spcPct val="80000"/>
              </a:lnSpc>
              <a:defRPr/>
            </a:pPr>
            <a:r>
              <a:rPr lang="en-US" altLang="en-US" sz="3200"/>
              <a:t>Applicable Requirements</a:t>
            </a:r>
          </a:p>
          <a:p>
            <a:pPr lvl="1" eaLnBrk="1" hangingPunct="1">
              <a:lnSpc>
                <a:spcPct val="80000"/>
              </a:lnSpc>
              <a:defRPr/>
            </a:pPr>
            <a:r>
              <a:rPr lang="en-US" altLang="en-US" sz="3200"/>
              <a:t>Permit Shield</a:t>
            </a:r>
            <a:endParaRPr lang="en-US" altLang="en-US"/>
          </a:p>
          <a:p>
            <a:pPr lvl="1" eaLnBrk="1" hangingPunct="1">
              <a:lnSpc>
                <a:spcPct val="80000"/>
              </a:lnSpc>
              <a:defRPr/>
            </a:pPr>
            <a:endParaRPr lang="en-US" altLang="en-US" sz="3000"/>
          </a:p>
        </p:txBody>
      </p:sp>
      <p:sp>
        <p:nvSpPr>
          <p:cNvPr id="868358" name="Slide Number Placeholder 1">
            <a:extLst>
              <a:ext uri="{FF2B5EF4-FFF2-40B4-BE49-F238E27FC236}">
                <a16:creationId xmlns:a16="http://schemas.microsoft.com/office/drawing/2014/main" id="{0714DF49-F5DB-4948-94C7-4CEE0131E1F7}"/>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0EA9837-505E-431F-A57D-275C7382CBC1}" type="slidenum">
              <a:rPr lang="en-US" altLang="en-US" sz="1200">
                <a:solidFill>
                  <a:schemeClr val="bg2"/>
                </a:solidFill>
                <a:effectLst/>
              </a:rPr>
              <a:pPr algn="ctr" eaLnBrk="0" hangingPunct="0">
                <a:spcBef>
                  <a:spcPct val="0"/>
                </a:spcBef>
                <a:buClrTx/>
                <a:buSzTx/>
                <a:buFontTx/>
                <a:buNone/>
              </a:pPr>
              <a:t>433</a:t>
            </a:fld>
            <a:endParaRPr lang="en-US" altLang="en-US" sz="1200">
              <a:solidFill>
                <a:schemeClr val="bg2"/>
              </a:solidFill>
              <a:effectLst/>
            </a:endParaRPr>
          </a:p>
        </p:txBody>
      </p:sp>
      <p:pic>
        <p:nvPicPr>
          <p:cNvPr id="868357" name="Picture 2">
            <a:extLst>
              <a:ext uri="{FF2B5EF4-FFF2-40B4-BE49-F238E27FC236}">
                <a16:creationId xmlns:a16="http://schemas.microsoft.com/office/drawing/2014/main" id="{B9713D7D-E71D-4746-8EDD-A0ACDAC2A26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9173" y="140259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3">
            <a:extLst>
              <a:ext uri="{FF2B5EF4-FFF2-40B4-BE49-F238E27FC236}">
                <a16:creationId xmlns:a16="http://schemas.microsoft.com/office/drawing/2014/main" id="{BE5591AF-E106-4D0D-BD40-90EC32540F37}"/>
              </a:ext>
            </a:extLst>
          </p:cNvPr>
          <p:cNvPicPr>
            <a:picLocks noChangeAspect="1"/>
          </p:cNvPicPr>
          <p:nvPr/>
        </p:nvPicPr>
        <p:blipFill>
          <a:blip r:embed="rId4"/>
          <a:stretch>
            <a:fillRect/>
          </a:stretch>
        </p:blipFill>
        <p:spPr>
          <a:xfrm>
            <a:off x="4806043" y="1579563"/>
            <a:ext cx="3695700" cy="442272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5442" name="Title 1">
            <a:extLst>
              <a:ext uri="{FF2B5EF4-FFF2-40B4-BE49-F238E27FC236}">
                <a16:creationId xmlns:a16="http://schemas.microsoft.com/office/drawing/2014/main" id="{05940FF1-5143-4FF8-B96B-B0854DF9DE6C}"/>
              </a:ext>
            </a:extLst>
          </p:cNvPr>
          <p:cNvSpPr>
            <a:spLocks noGrp="1"/>
          </p:cNvSpPr>
          <p:nvPr>
            <p:ph type="title" idx="4294967295"/>
          </p:nvPr>
        </p:nvSpPr>
        <p:spPr>
          <a:xfrm>
            <a:off x="457200" y="274638"/>
            <a:ext cx="8153400" cy="1392237"/>
          </a:xfrm>
        </p:spPr>
        <p:txBody>
          <a:bodyPr anchor="b" anchorCtr="0"/>
          <a:lstStyle/>
          <a:p>
            <a:pPr eaLnBrk="1" hangingPunct="1">
              <a:defRPr/>
            </a:pPr>
            <a:r>
              <a:rPr lang="en-US" altLang="en-US" sz="4000" b="1"/>
              <a:t>QUICK REVIEW (Cont’d)</a:t>
            </a:r>
            <a:br>
              <a:rPr lang="en-US" altLang="en-US" sz="4000" b="1"/>
            </a:br>
            <a:r>
              <a:rPr lang="en-US" altLang="en-US" sz="4000" b="1"/>
              <a:t> TITLE V OPERATING PERMITS</a:t>
            </a:r>
          </a:p>
        </p:txBody>
      </p:sp>
      <p:sp>
        <p:nvSpPr>
          <p:cNvPr id="445443" name="Content Placeholder 2">
            <a:extLst>
              <a:ext uri="{FF2B5EF4-FFF2-40B4-BE49-F238E27FC236}">
                <a16:creationId xmlns:a16="http://schemas.microsoft.com/office/drawing/2014/main" id="{F919B8F7-95DC-4592-92AD-392BD3582351}"/>
              </a:ext>
            </a:extLst>
          </p:cNvPr>
          <p:cNvSpPr>
            <a:spLocks noGrp="1"/>
          </p:cNvSpPr>
          <p:nvPr>
            <p:ph idx="4294967295"/>
          </p:nvPr>
        </p:nvSpPr>
        <p:spPr>
          <a:xfrm>
            <a:off x="1371600" y="2133600"/>
            <a:ext cx="7315200" cy="3992563"/>
          </a:xfrm>
        </p:spPr>
        <p:txBody>
          <a:bodyPr/>
          <a:lstStyle/>
          <a:p>
            <a:pPr eaLnBrk="1" hangingPunct="1">
              <a:lnSpc>
                <a:spcPct val="70000"/>
              </a:lnSpc>
              <a:defRPr/>
            </a:pPr>
            <a:r>
              <a:rPr lang="en-US" altLang="en-US" dirty="0"/>
              <a:t>Permit Issuance</a:t>
            </a:r>
          </a:p>
          <a:p>
            <a:pPr lvl="1" eaLnBrk="1" hangingPunct="1">
              <a:lnSpc>
                <a:spcPct val="70000"/>
              </a:lnSpc>
              <a:defRPr/>
            </a:pPr>
            <a:r>
              <a:rPr lang="en-US" altLang="en-US" sz="3000" dirty="0"/>
              <a:t>EPA Review</a:t>
            </a:r>
          </a:p>
          <a:p>
            <a:pPr lvl="1" eaLnBrk="1" hangingPunct="1">
              <a:lnSpc>
                <a:spcPct val="70000"/>
              </a:lnSpc>
              <a:defRPr/>
            </a:pPr>
            <a:r>
              <a:rPr lang="en-US" altLang="en-US" sz="3000" dirty="0"/>
              <a:t>Public participation</a:t>
            </a:r>
          </a:p>
          <a:p>
            <a:pPr lvl="1" eaLnBrk="1" hangingPunct="1">
              <a:lnSpc>
                <a:spcPct val="70000"/>
              </a:lnSpc>
              <a:defRPr/>
            </a:pPr>
            <a:r>
              <a:rPr lang="en-US" altLang="en-US" sz="3000" dirty="0"/>
              <a:t>Statement of Basis</a:t>
            </a:r>
          </a:p>
          <a:p>
            <a:pPr eaLnBrk="1" hangingPunct="1">
              <a:lnSpc>
                <a:spcPct val="70000"/>
              </a:lnSpc>
              <a:defRPr/>
            </a:pPr>
            <a:r>
              <a:rPr lang="en-US" altLang="en-US" dirty="0"/>
              <a:t>Permit revision</a:t>
            </a:r>
          </a:p>
          <a:p>
            <a:pPr eaLnBrk="1" hangingPunct="1">
              <a:lnSpc>
                <a:spcPct val="70000"/>
              </a:lnSpc>
              <a:defRPr/>
            </a:pPr>
            <a:r>
              <a:rPr lang="en-US" altLang="en-US" dirty="0"/>
              <a:t>Permit Renewal</a:t>
            </a:r>
          </a:p>
          <a:p>
            <a:pPr eaLnBrk="1" hangingPunct="1">
              <a:lnSpc>
                <a:spcPct val="70000"/>
              </a:lnSpc>
              <a:defRPr/>
            </a:pPr>
            <a:r>
              <a:rPr lang="en-US" altLang="en-US" dirty="0"/>
              <a:t>CAM*</a:t>
            </a:r>
          </a:p>
          <a:p>
            <a:pPr eaLnBrk="1" hangingPunct="1">
              <a:lnSpc>
                <a:spcPct val="70000"/>
              </a:lnSpc>
              <a:defRPr/>
            </a:pPr>
            <a:r>
              <a:rPr lang="en-US" altLang="en-US" dirty="0"/>
              <a:t>Compliance/Enforcement issues*</a:t>
            </a:r>
          </a:p>
          <a:p>
            <a:pPr marL="0" indent="0" eaLnBrk="1" hangingPunct="1">
              <a:lnSpc>
                <a:spcPct val="70000"/>
              </a:lnSpc>
              <a:buNone/>
              <a:defRPr/>
            </a:pPr>
            <a:endParaRPr lang="en-US" altLang="en-US" dirty="0"/>
          </a:p>
          <a:p>
            <a:pPr marL="0" indent="0" eaLnBrk="1" hangingPunct="1">
              <a:lnSpc>
                <a:spcPct val="70000"/>
              </a:lnSpc>
              <a:buNone/>
              <a:defRPr/>
            </a:pPr>
            <a:r>
              <a:rPr lang="en-US" altLang="en-US" dirty="0"/>
              <a:t>* </a:t>
            </a:r>
            <a:r>
              <a:rPr lang="en-US" altLang="en-US" sz="2400" dirty="0"/>
              <a:t>These two topics are covered in other lessons</a:t>
            </a:r>
          </a:p>
          <a:p>
            <a:pPr eaLnBrk="1" hangingPunct="1">
              <a:lnSpc>
                <a:spcPct val="90000"/>
              </a:lnSpc>
              <a:defRPr/>
            </a:pPr>
            <a:endParaRPr lang="en-US" altLang="en-US" sz="3000" dirty="0"/>
          </a:p>
        </p:txBody>
      </p:sp>
      <p:sp>
        <p:nvSpPr>
          <p:cNvPr id="870404" name="Footer Placeholder 3">
            <a:extLst>
              <a:ext uri="{FF2B5EF4-FFF2-40B4-BE49-F238E27FC236}">
                <a16:creationId xmlns:a16="http://schemas.microsoft.com/office/drawing/2014/main" id="{D52C5A7F-3F75-45A3-B7E2-35B2081DC14B}"/>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70405" name="Picture 2">
            <a:extLst>
              <a:ext uri="{FF2B5EF4-FFF2-40B4-BE49-F238E27FC236}">
                <a16:creationId xmlns:a16="http://schemas.microsoft.com/office/drawing/2014/main" id="{446E8DCA-8D83-482C-BFC7-F95A37F4F1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828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06" name="Slide Number Placeholder 1">
            <a:extLst>
              <a:ext uri="{FF2B5EF4-FFF2-40B4-BE49-F238E27FC236}">
                <a16:creationId xmlns:a16="http://schemas.microsoft.com/office/drawing/2014/main" id="{26AF26E3-F3E8-44BD-9AC5-E785D01B0D2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7C3B42E-6B1A-479D-8B49-CDC52D28BB88}" type="slidenum">
              <a:rPr lang="en-US" altLang="en-US" sz="1200">
                <a:solidFill>
                  <a:schemeClr val="bg2"/>
                </a:solidFill>
                <a:effectLst/>
              </a:rPr>
              <a:pPr algn="ctr" eaLnBrk="0" hangingPunct="0">
                <a:spcBef>
                  <a:spcPct val="0"/>
                </a:spcBef>
                <a:buClrTx/>
                <a:buSzTx/>
                <a:buFontTx/>
                <a:buNone/>
              </a:pPr>
              <a:t>434</a:t>
            </a:fld>
            <a:endParaRPr lang="en-US" altLang="en-US" sz="1200">
              <a:solidFill>
                <a:schemeClr val="bg2"/>
              </a:solidFill>
              <a:effectLst/>
            </a:endParaRPr>
          </a:p>
        </p:txBody>
      </p:sp>
    </p:spTree>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a:extLst>
              <a:ext uri="{FF2B5EF4-FFF2-40B4-BE49-F238E27FC236}">
                <a16:creationId xmlns:a16="http://schemas.microsoft.com/office/drawing/2014/main" id="{A00F052D-0CAD-413B-8EB2-DE8B66E9F989}"/>
              </a:ext>
            </a:extLst>
          </p:cNvPr>
          <p:cNvSpPr>
            <a:spLocks noGrp="1"/>
          </p:cNvSpPr>
          <p:nvPr>
            <p:ph type="title" idx="4294967295"/>
          </p:nvPr>
        </p:nvSpPr>
        <p:spPr>
          <a:xfrm>
            <a:off x="469900" y="990600"/>
            <a:ext cx="8229600" cy="1139825"/>
          </a:xfrm>
        </p:spPr>
        <p:txBody>
          <a:bodyPr anchorCtr="0"/>
          <a:lstStyle/>
          <a:p>
            <a:pPr eaLnBrk="1" hangingPunct="1">
              <a:defRPr/>
            </a:pPr>
            <a:r>
              <a:rPr lang="en-US" altLang="en-US" sz="6600"/>
              <a:t>QUESTIONS?</a:t>
            </a:r>
          </a:p>
        </p:txBody>
      </p:sp>
      <p:sp>
        <p:nvSpPr>
          <p:cNvPr id="653315" name="Slide Number Placeholder 1">
            <a:extLst>
              <a:ext uri="{FF2B5EF4-FFF2-40B4-BE49-F238E27FC236}">
                <a16:creationId xmlns:a16="http://schemas.microsoft.com/office/drawing/2014/main" id="{2D1F9ABE-F70D-4D45-9EDB-B6CA0F3B796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7092350-0F43-4DE9-9B78-36099154F5C4}" type="slidenum">
              <a:rPr lang="en-US" altLang="en-US" sz="1200">
                <a:solidFill>
                  <a:schemeClr val="bg2"/>
                </a:solidFill>
                <a:effectLst/>
              </a:rPr>
              <a:pPr algn="ctr" eaLnBrk="0" hangingPunct="0">
                <a:spcBef>
                  <a:spcPct val="0"/>
                </a:spcBef>
                <a:buClrTx/>
                <a:buSzTx/>
                <a:buFontTx/>
                <a:buNone/>
              </a:pPr>
              <a:t>435</a:t>
            </a:fld>
            <a:endParaRPr lang="en-US" altLang="en-US" sz="1200">
              <a:solidFill>
                <a:schemeClr val="bg2"/>
              </a:solidFill>
              <a:effectLst/>
            </a:endParaRPr>
          </a:p>
        </p:txBody>
      </p:sp>
      <p:pic>
        <p:nvPicPr>
          <p:cNvPr id="4" name="Picture 3">
            <a:extLst>
              <a:ext uri="{FF2B5EF4-FFF2-40B4-BE49-F238E27FC236}">
                <a16:creationId xmlns:a16="http://schemas.microsoft.com/office/drawing/2014/main" id="{E3EDA6F8-9CEF-4D75-AF20-09F8F8993F4D}"/>
              </a:ext>
            </a:extLst>
          </p:cNvPr>
          <p:cNvPicPr>
            <a:picLocks noChangeAspect="1"/>
          </p:cNvPicPr>
          <p:nvPr/>
        </p:nvPicPr>
        <p:blipFill>
          <a:blip r:embed="rId3"/>
          <a:stretch>
            <a:fillRect/>
          </a:stretch>
        </p:blipFill>
        <p:spPr>
          <a:xfrm>
            <a:off x="2013234" y="2667000"/>
            <a:ext cx="5117532" cy="3409382"/>
          </a:xfrm>
          <a:prstGeom prst="rect">
            <a:avLst/>
          </a:prstGeom>
        </p:spPr>
      </p:pic>
    </p:spTree>
    <p:extLst>
      <p:ext uri="{BB962C8B-B14F-4D97-AF65-F5344CB8AC3E}">
        <p14:creationId xmlns:p14="http://schemas.microsoft.com/office/powerpoint/2010/main" val="410984996"/>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2">
            <a:extLst>
              <a:ext uri="{FF2B5EF4-FFF2-40B4-BE49-F238E27FC236}">
                <a16:creationId xmlns:a16="http://schemas.microsoft.com/office/drawing/2014/main" id="{84E18B86-61A0-4BA0-BC0E-D47F631FDB99}"/>
              </a:ext>
            </a:extLst>
          </p:cNvPr>
          <p:cNvSpPr>
            <a:spLocks noGrp="1"/>
          </p:cNvSpPr>
          <p:nvPr>
            <p:ph type="ctrTitle" idx="4294967295"/>
          </p:nvPr>
        </p:nvSpPr>
        <p:spPr>
          <a:xfrm>
            <a:off x="762000" y="1219200"/>
            <a:ext cx="7772400" cy="1143000"/>
          </a:xfrm>
        </p:spPr>
        <p:txBody>
          <a:bodyPr anchor="b" anchorCtr="0"/>
          <a:lstStyle/>
          <a:p>
            <a:pPr eaLnBrk="1" hangingPunct="1">
              <a:defRPr/>
            </a:pPr>
            <a:r>
              <a:rPr lang="en-US" altLang="en-US" sz="6600"/>
              <a:t>LESSON  15</a:t>
            </a:r>
          </a:p>
        </p:txBody>
      </p:sp>
      <p:sp>
        <p:nvSpPr>
          <p:cNvPr id="562179" name="Rectangle 3">
            <a:extLst>
              <a:ext uri="{FF2B5EF4-FFF2-40B4-BE49-F238E27FC236}">
                <a16:creationId xmlns:a16="http://schemas.microsoft.com/office/drawing/2014/main" id="{15B62B7E-2EA4-414B-9A4A-367A8B4F4B67}"/>
              </a:ext>
            </a:extLst>
          </p:cNvPr>
          <p:cNvSpPr>
            <a:spLocks noGrp="1"/>
          </p:cNvSpPr>
          <p:nvPr>
            <p:ph type="subTitle" idx="4294967295"/>
          </p:nvPr>
        </p:nvSpPr>
        <p:spPr>
          <a:xfrm>
            <a:off x="768350" y="2747963"/>
            <a:ext cx="7856538" cy="1884362"/>
          </a:xfrm>
        </p:spPr>
        <p:txBody>
          <a:bodyPr/>
          <a:lstStyle/>
          <a:p>
            <a:pPr marL="0" indent="0" algn="ctr" eaLnBrk="1" hangingPunct="1">
              <a:spcBef>
                <a:spcPts val="600"/>
              </a:spcBef>
              <a:buFont typeface="Wingdings" panose="05000000000000000000" pitchFamily="2" charset="2"/>
              <a:buNone/>
              <a:defRPr/>
            </a:pPr>
            <a:r>
              <a:rPr lang="en-US" altLang="en-US" sz="5500"/>
              <a:t>Monitoring, Reporting and Recordkeeping</a:t>
            </a:r>
          </a:p>
        </p:txBody>
      </p:sp>
      <p:sp>
        <p:nvSpPr>
          <p:cNvPr id="440324" name="Slide Number Placeholder 1">
            <a:extLst>
              <a:ext uri="{FF2B5EF4-FFF2-40B4-BE49-F238E27FC236}">
                <a16:creationId xmlns:a16="http://schemas.microsoft.com/office/drawing/2014/main" id="{A09B0C27-FBA5-421E-82B0-81BF6676DEB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FA41C51-ED79-481D-AA27-B188C6A15EAC}" type="slidenum">
              <a:rPr lang="en-US" altLang="en-US" sz="1200">
                <a:solidFill>
                  <a:srgbClr val="008AE8"/>
                </a:solidFill>
                <a:effectLst/>
              </a:rPr>
              <a:pPr algn="ctr" eaLnBrk="0" hangingPunct="0">
                <a:spcBef>
                  <a:spcPct val="0"/>
                </a:spcBef>
                <a:buClrTx/>
                <a:buSzTx/>
                <a:buFontTx/>
                <a:buNone/>
              </a:pPr>
              <a:t>436</a:t>
            </a:fld>
            <a:endParaRPr lang="en-US" altLang="en-US" sz="1200">
              <a:solidFill>
                <a:srgbClr val="008AE8"/>
              </a:solidFill>
              <a:effectLst/>
            </a:endParaRPr>
          </a:p>
        </p:txBody>
      </p:sp>
    </p:spTree>
    <p:extLst>
      <p:ext uri="{BB962C8B-B14F-4D97-AF65-F5344CB8AC3E}">
        <p14:creationId xmlns:p14="http://schemas.microsoft.com/office/powerpoint/2010/main" val="2736619298"/>
      </p:ext>
    </p:extLst>
  </p:cSld>
  <p:clrMapOvr>
    <a:masterClrMapping/>
  </p:clrMapOvr>
  <p:transition/>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Rectangle 2">
            <a:extLst>
              <a:ext uri="{FF2B5EF4-FFF2-40B4-BE49-F238E27FC236}">
                <a16:creationId xmlns:a16="http://schemas.microsoft.com/office/drawing/2014/main" id="{6F185993-C3B0-460A-ACD1-906C83C03C5B}"/>
              </a:ext>
            </a:extLst>
          </p:cNvPr>
          <p:cNvSpPr>
            <a:spLocks noGrp="1"/>
          </p:cNvSpPr>
          <p:nvPr>
            <p:ph type="title" idx="4294967295"/>
          </p:nvPr>
        </p:nvSpPr>
        <p:spPr>
          <a:xfrm>
            <a:off x="533400" y="228600"/>
            <a:ext cx="8229600" cy="1143000"/>
          </a:xfrm>
        </p:spPr>
        <p:txBody>
          <a:bodyPr anchor="b" anchorCtr="0"/>
          <a:lstStyle/>
          <a:p>
            <a:pPr eaLnBrk="1" hangingPunct="1">
              <a:defRPr/>
            </a:pPr>
            <a:r>
              <a:rPr lang="en-US" altLang="en-US" b="1"/>
              <a:t>Lesson Objectives</a:t>
            </a:r>
          </a:p>
        </p:txBody>
      </p:sp>
      <p:sp>
        <p:nvSpPr>
          <p:cNvPr id="563203" name="Rectangle 3">
            <a:extLst>
              <a:ext uri="{FF2B5EF4-FFF2-40B4-BE49-F238E27FC236}">
                <a16:creationId xmlns:a16="http://schemas.microsoft.com/office/drawing/2014/main" id="{053F666C-A7B5-42C8-8A68-C6823B137316}"/>
              </a:ext>
            </a:extLst>
          </p:cNvPr>
          <p:cNvSpPr>
            <a:spLocks noGrp="1"/>
          </p:cNvSpPr>
          <p:nvPr>
            <p:ph idx="4294967295"/>
          </p:nvPr>
        </p:nvSpPr>
        <p:spPr>
          <a:xfrm>
            <a:off x="685800" y="2057400"/>
            <a:ext cx="7467600" cy="3733800"/>
          </a:xfrm>
        </p:spPr>
        <p:txBody>
          <a:bodyPr/>
          <a:lstStyle/>
          <a:p>
            <a:pPr eaLnBrk="1" hangingPunct="1">
              <a:lnSpc>
                <a:spcPct val="90000"/>
              </a:lnSpc>
              <a:defRPr/>
            </a:pPr>
            <a:r>
              <a:rPr lang="en-US" altLang="en-US"/>
              <a:t>Understand reasons for monitoring, reporting and recordkeeping</a:t>
            </a:r>
          </a:p>
          <a:p>
            <a:pPr eaLnBrk="1" hangingPunct="1">
              <a:lnSpc>
                <a:spcPct val="90000"/>
              </a:lnSpc>
              <a:defRPr/>
            </a:pPr>
            <a:r>
              <a:rPr lang="en-US" altLang="en-US"/>
              <a:t>Determine what types of monitoring, recordkeeping, and reporting are required</a:t>
            </a:r>
          </a:p>
          <a:p>
            <a:pPr eaLnBrk="1" hangingPunct="1">
              <a:lnSpc>
                <a:spcPct val="90000"/>
              </a:lnSpc>
              <a:defRPr/>
            </a:pPr>
            <a:r>
              <a:rPr lang="en-US" altLang="en-US"/>
              <a:t>Identify who is responsible for monitoring, recordkeeping, and reporting</a:t>
            </a:r>
          </a:p>
          <a:p>
            <a:pPr eaLnBrk="1" hangingPunct="1">
              <a:lnSpc>
                <a:spcPct val="90000"/>
              </a:lnSpc>
              <a:defRPr/>
            </a:pPr>
            <a:endParaRPr lang="en-US" altLang="en-US"/>
          </a:p>
        </p:txBody>
      </p:sp>
      <p:sp>
        <p:nvSpPr>
          <p:cNvPr id="442372" name="Slide Number Placeholder 5">
            <a:extLst>
              <a:ext uri="{FF2B5EF4-FFF2-40B4-BE49-F238E27FC236}">
                <a16:creationId xmlns:a16="http://schemas.microsoft.com/office/drawing/2014/main" id="{C6FD3DD1-0576-49AE-BBE2-27E335279409}"/>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rgbClr val="CCECFF"/>
              </a:solidFill>
              <a:latin typeface="Comic Sans MS" panose="030F0702030302020204" pitchFamily="66" charset="0"/>
            </a:endParaRPr>
          </a:p>
        </p:txBody>
      </p:sp>
      <p:pic>
        <p:nvPicPr>
          <p:cNvPr id="442373" name="Picture 2">
            <a:extLst>
              <a:ext uri="{FF2B5EF4-FFF2-40B4-BE49-F238E27FC236}">
                <a16:creationId xmlns:a16="http://schemas.microsoft.com/office/drawing/2014/main" id="{E33D0562-26F3-4690-BEDF-2CA5A89D81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Straight Connector 2">
            <a:extLst>
              <a:ext uri="{FF2B5EF4-FFF2-40B4-BE49-F238E27FC236}">
                <a16:creationId xmlns:a16="http://schemas.microsoft.com/office/drawing/2014/main" id="{3FF579CB-1DBC-4973-8A7F-0ADB98BD6C6E}"/>
              </a:ext>
            </a:extLst>
          </p:cNvPr>
          <p:cNvCxnSpPr/>
          <p:nvPr/>
        </p:nvCxnSpPr>
        <p:spPr>
          <a:xfrm flipV="1">
            <a:off x="609600" y="1600200"/>
            <a:ext cx="8229600" cy="9525"/>
          </a:xfrm>
          <a:prstGeom prst="line">
            <a:avLst/>
          </a:prstGeom>
          <a:ln w="38100"/>
        </p:spPr>
        <p:style>
          <a:lnRef idx="2">
            <a:schemeClr val="accent1"/>
          </a:lnRef>
          <a:fillRef idx="0">
            <a:schemeClr val="accent1"/>
          </a:fillRef>
          <a:effectRef idx="1">
            <a:schemeClr val="accent1"/>
          </a:effectRef>
          <a:fontRef idx="minor">
            <a:schemeClr val="tx1"/>
          </a:fontRef>
        </p:style>
      </p:cxnSp>
      <p:sp>
        <p:nvSpPr>
          <p:cNvPr id="442375" name="Slide Number Placeholder 1">
            <a:extLst>
              <a:ext uri="{FF2B5EF4-FFF2-40B4-BE49-F238E27FC236}">
                <a16:creationId xmlns:a16="http://schemas.microsoft.com/office/drawing/2014/main" id="{4E9C65C0-25FE-4F1E-8500-986F22B458B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BF15EBF-6329-4FC1-A310-F3246964BFD4}" type="slidenum">
              <a:rPr lang="en-US" altLang="en-US" sz="1200">
                <a:solidFill>
                  <a:srgbClr val="008AE8"/>
                </a:solidFill>
                <a:effectLst/>
              </a:rPr>
              <a:pPr algn="ctr" eaLnBrk="0" hangingPunct="0">
                <a:spcBef>
                  <a:spcPct val="0"/>
                </a:spcBef>
                <a:buClrTx/>
                <a:buSzTx/>
                <a:buFontTx/>
                <a:buNone/>
              </a:pPr>
              <a:t>437</a:t>
            </a:fld>
            <a:endParaRPr lang="en-US" altLang="en-US" sz="1200">
              <a:solidFill>
                <a:srgbClr val="008AE8"/>
              </a:solidFill>
              <a:effectLst/>
            </a:endParaRPr>
          </a:p>
        </p:txBody>
      </p:sp>
    </p:spTree>
    <p:extLst>
      <p:ext uri="{BB962C8B-B14F-4D97-AF65-F5344CB8AC3E}">
        <p14:creationId xmlns:p14="http://schemas.microsoft.com/office/powerpoint/2010/main" val="1031938505"/>
      </p:ext>
    </p:extLst>
  </p:cSld>
  <p:clrMapOvr>
    <a:masterClrMapping/>
  </p:clrMapOvr>
  <p:transition/>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2">
            <a:extLst>
              <a:ext uri="{FF2B5EF4-FFF2-40B4-BE49-F238E27FC236}">
                <a16:creationId xmlns:a16="http://schemas.microsoft.com/office/drawing/2014/main" id="{02BB3B77-4CFC-4355-8FDF-238BA0163031}"/>
              </a:ext>
            </a:extLst>
          </p:cNvPr>
          <p:cNvSpPr>
            <a:spLocks noGrp="1"/>
          </p:cNvSpPr>
          <p:nvPr>
            <p:ph type="title" idx="4294967295"/>
          </p:nvPr>
        </p:nvSpPr>
        <p:spPr>
          <a:xfrm>
            <a:off x="533400" y="381000"/>
            <a:ext cx="8229600" cy="1219200"/>
          </a:xfrm>
        </p:spPr>
        <p:txBody>
          <a:bodyPr anchor="b" anchorCtr="0"/>
          <a:lstStyle/>
          <a:p>
            <a:pPr eaLnBrk="1" hangingPunct="1">
              <a:defRPr/>
            </a:pPr>
            <a:r>
              <a:rPr lang="en-US" altLang="en-US" sz="4000" b="1"/>
              <a:t>Monitoring, Reporting and Recordkeeping</a:t>
            </a:r>
          </a:p>
        </p:txBody>
      </p:sp>
      <p:sp>
        <p:nvSpPr>
          <p:cNvPr id="564227" name="Rectangle 3">
            <a:extLst>
              <a:ext uri="{FF2B5EF4-FFF2-40B4-BE49-F238E27FC236}">
                <a16:creationId xmlns:a16="http://schemas.microsoft.com/office/drawing/2014/main" id="{55DC7B1D-1961-466B-BC0A-EDC4A47F3E6A}"/>
              </a:ext>
            </a:extLst>
          </p:cNvPr>
          <p:cNvSpPr>
            <a:spLocks noGrp="1"/>
          </p:cNvSpPr>
          <p:nvPr>
            <p:ph idx="4294967295"/>
          </p:nvPr>
        </p:nvSpPr>
        <p:spPr>
          <a:xfrm>
            <a:off x="533400" y="2438400"/>
            <a:ext cx="8229600" cy="3962400"/>
          </a:xfrm>
        </p:spPr>
        <p:txBody>
          <a:bodyPr/>
          <a:lstStyle/>
          <a:p>
            <a:pPr eaLnBrk="1" hangingPunct="1">
              <a:defRPr/>
            </a:pPr>
            <a:r>
              <a:rPr lang="en-US" altLang="en-US" u="sng"/>
              <a:t>Required</a:t>
            </a:r>
            <a:r>
              <a:rPr lang="en-US" altLang="en-US"/>
              <a:t> for Title V sources</a:t>
            </a:r>
          </a:p>
          <a:p>
            <a:pPr lvl="1" eaLnBrk="1" hangingPunct="1">
              <a:defRPr/>
            </a:pPr>
            <a:r>
              <a:rPr lang="en-US" altLang="en-US"/>
              <a:t>40 CFR 70.6 (a) (3)</a:t>
            </a:r>
          </a:p>
          <a:p>
            <a:pPr eaLnBrk="1" hangingPunct="1">
              <a:defRPr/>
            </a:pPr>
            <a:r>
              <a:rPr lang="en-US" altLang="en-US" u="sng"/>
              <a:t>Advisable</a:t>
            </a:r>
            <a:r>
              <a:rPr lang="en-US" altLang="en-US"/>
              <a:t> for all sources</a:t>
            </a:r>
          </a:p>
        </p:txBody>
      </p:sp>
      <p:pic>
        <p:nvPicPr>
          <p:cNvPr id="444420" name="Picture 2">
            <a:extLst>
              <a:ext uri="{FF2B5EF4-FFF2-40B4-BE49-F238E27FC236}">
                <a16:creationId xmlns:a16="http://schemas.microsoft.com/office/drawing/2014/main" id="{DD844D67-47C2-43B7-8DAA-BAED6D77DF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752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4421" name="Slide Number Placeholder 1">
            <a:extLst>
              <a:ext uri="{FF2B5EF4-FFF2-40B4-BE49-F238E27FC236}">
                <a16:creationId xmlns:a16="http://schemas.microsoft.com/office/drawing/2014/main" id="{363E9FC9-0EE9-4BA9-A6BB-21BEF38225C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C72231B-7BA3-4861-9FAB-8D7932F78F7F}" type="slidenum">
              <a:rPr lang="en-US" altLang="en-US" sz="1200">
                <a:solidFill>
                  <a:srgbClr val="008AE8"/>
                </a:solidFill>
                <a:effectLst/>
              </a:rPr>
              <a:pPr algn="ctr" eaLnBrk="0" hangingPunct="0">
                <a:spcBef>
                  <a:spcPct val="0"/>
                </a:spcBef>
                <a:buClrTx/>
                <a:buSzTx/>
                <a:buFontTx/>
                <a:buNone/>
              </a:pPr>
              <a:t>438</a:t>
            </a:fld>
            <a:endParaRPr lang="en-US" altLang="en-US" sz="1200">
              <a:solidFill>
                <a:srgbClr val="008AE8"/>
              </a:solidFill>
              <a:effectLst/>
            </a:endParaRPr>
          </a:p>
        </p:txBody>
      </p:sp>
    </p:spTree>
    <p:extLst>
      <p:ext uri="{BB962C8B-B14F-4D97-AF65-F5344CB8AC3E}">
        <p14:creationId xmlns:p14="http://schemas.microsoft.com/office/powerpoint/2010/main" val="3904705821"/>
      </p:ext>
    </p:extLst>
  </p:cSld>
  <p:clrMapOvr>
    <a:masterClrMapping/>
  </p:clrMapOvr>
  <p:transition/>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2">
            <a:extLst>
              <a:ext uri="{FF2B5EF4-FFF2-40B4-BE49-F238E27FC236}">
                <a16:creationId xmlns:a16="http://schemas.microsoft.com/office/drawing/2014/main" id="{2573E84A-4647-4652-AEF6-9644DF2FC239}"/>
              </a:ext>
            </a:extLst>
          </p:cNvPr>
          <p:cNvSpPr>
            <a:spLocks noGrp="1"/>
          </p:cNvSpPr>
          <p:nvPr>
            <p:ph type="title" idx="4294967295"/>
          </p:nvPr>
        </p:nvSpPr>
        <p:spPr>
          <a:xfrm>
            <a:off x="228600" y="274638"/>
            <a:ext cx="8534400" cy="1143000"/>
          </a:xfrm>
        </p:spPr>
        <p:txBody>
          <a:bodyPr anchor="b" anchorCtr="0"/>
          <a:lstStyle/>
          <a:p>
            <a:pPr eaLnBrk="1" hangingPunct="1">
              <a:defRPr/>
            </a:pPr>
            <a:r>
              <a:rPr lang="en-US" altLang="en-US" b="1"/>
              <a:t>Why Required?</a:t>
            </a:r>
          </a:p>
        </p:txBody>
      </p:sp>
      <p:sp>
        <p:nvSpPr>
          <p:cNvPr id="565251" name="Rectangle 3">
            <a:extLst>
              <a:ext uri="{FF2B5EF4-FFF2-40B4-BE49-F238E27FC236}">
                <a16:creationId xmlns:a16="http://schemas.microsoft.com/office/drawing/2014/main" id="{CED4D791-C51B-4A2D-9BBD-3945F37E1D78}"/>
              </a:ext>
            </a:extLst>
          </p:cNvPr>
          <p:cNvSpPr>
            <a:spLocks noGrp="1"/>
          </p:cNvSpPr>
          <p:nvPr>
            <p:ph idx="4294967295"/>
          </p:nvPr>
        </p:nvSpPr>
        <p:spPr>
          <a:xfrm>
            <a:off x="838200" y="2057400"/>
            <a:ext cx="7543800" cy="3962400"/>
          </a:xfrm>
        </p:spPr>
        <p:txBody>
          <a:bodyPr/>
          <a:lstStyle/>
          <a:p>
            <a:pPr eaLnBrk="1" hangingPunct="1">
              <a:defRPr/>
            </a:pPr>
            <a:r>
              <a:rPr lang="en-US" altLang="en-US" sz="3600"/>
              <a:t>To ensure continuous compliance with regulations and permit conditions</a:t>
            </a:r>
          </a:p>
          <a:p>
            <a:pPr eaLnBrk="1" hangingPunct="1">
              <a:defRPr/>
            </a:pPr>
            <a:r>
              <a:rPr lang="en-US" altLang="en-US" sz="3600"/>
              <a:t>To ensure proper operation of equipment</a:t>
            </a:r>
          </a:p>
          <a:p>
            <a:pPr lvl="1" eaLnBrk="1" hangingPunct="1">
              <a:defRPr/>
            </a:pPr>
            <a:r>
              <a:rPr lang="en-US" altLang="en-US" sz="3200"/>
              <a:t>Prime equipment</a:t>
            </a:r>
          </a:p>
          <a:p>
            <a:pPr lvl="1" eaLnBrk="1" hangingPunct="1">
              <a:defRPr/>
            </a:pPr>
            <a:r>
              <a:rPr lang="en-US" altLang="en-US" sz="3200"/>
              <a:t>Control equipment</a:t>
            </a:r>
          </a:p>
        </p:txBody>
      </p:sp>
      <p:pic>
        <p:nvPicPr>
          <p:cNvPr id="446468" name="Picture 2">
            <a:extLst>
              <a:ext uri="{FF2B5EF4-FFF2-40B4-BE49-F238E27FC236}">
                <a16:creationId xmlns:a16="http://schemas.microsoft.com/office/drawing/2014/main" id="{9D5C89EB-3050-4DAC-B8D6-E7B60EE06D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469" name="Slide Number Placeholder 1">
            <a:extLst>
              <a:ext uri="{FF2B5EF4-FFF2-40B4-BE49-F238E27FC236}">
                <a16:creationId xmlns:a16="http://schemas.microsoft.com/office/drawing/2014/main" id="{AE1473D6-0D9C-41FC-AFC9-B806D71AA1B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B47CF1E-7E7E-41D7-99B0-4A91C8F45F54}" type="slidenum">
              <a:rPr lang="en-US" altLang="en-US" sz="1200">
                <a:solidFill>
                  <a:srgbClr val="008AE8"/>
                </a:solidFill>
                <a:effectLst/>
              </a:rPr>
              <a:pPr algn="ctr" eaLnBrk="0" hangingPunct="0">
                <a:spcBef>
                  <a:spcPct val="0"/>
                </a:spcBef>
                <a:buClrTx/>
                <a:buSzTx/>
                <a:buFontTx/>
                <a:buNone/>
              </a:pPr>
              <a:t>439</a:t>
            </a:fld>
            <a:endParaRPr lang="en-US" altLang="en-US" sz="1200">
              <a:solidFill>
                <a:srgbClr val="008AE8"/>
              </a:solidFill>
              <a:effectLst/>
            </a:endParaRPr>
          </a:p>
        </p:txBody>
      </p:sp>
    </p:spTree>
    <p:extLst>
      <p:ext uri="{BB962C8B-B14F-4D97-AF65-F5344CB8AC3E}">
        <p14:creationId xmlns:p14="http://schemas.microsoft.com/office/powerpoint/2010/main" val="534225654"/>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a:extLst>
              <a:ext uri="{FF2B5EF4-FFF2-40B4-BE49-F238E27FC236}">
                <a16:creationId xmlns:a16="http://schemas.microsoft.com/office/drawing/2014/main" id="{A00F052D-0CAD-413B-8EB2-DE8B66E9F989}"/>
              </a:ext>
            </a:extLst>
          </p:cNvPr>
          <p:cNvSpPr>
            <a:spLocks noGrp="1"/>
          </p:cNvSpPr>
          <p:nvPr>
            <p:ph type="title" idx="4294967295"/>
          </p:nvPr>
        </p:nvSpPr>
        <p:spPr>
          <a:xfrm>
            <a:off x="469900" y="990600"/>
            <a:ext cx="8229600" cy="1139825"/>
          </a:xfrm>
        </p:spPr>
        <p:txBody>
          <a:bodyPr anchorCtr="0"/>
          <a:lstStyle/>
          <a:p>
            <a:pPr eaLnBrk="1" hangingPunct="1">
              <a:defRPr/>
            </a:pPr>
            <a:r>
              <a:rPr lang="en-US" altLang="en-US" sz="6600"/>
              <a:t>QUESTIONS?</a:t>
            </a:r>
          </a:p>
        </p:txBody>
      </p:sp>
      <p:sp>
        <p:nvSpPr>
          <p:cNvPr id="653315" name="Slide Number Placeholder 1">
            <a:extLst>
              <a:ext uri="{FF2B5EF4-FFF2-40B4-BE49-F238E27FC236}">
                <a16:creationId xmlns:a16="http://schemas.microsoft.com/office/drawing/2014/main" id="{2D1F9ABE-F70D-4D45-9EDB-B6CA0F3B796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7092350-0F43-4DE9-9B78-36099154F5C4}" type="slidenum">
              <a:rPr lang="en-US" altLang="en-US" sz="1200">
                <a:solidFill>
                  <a:schemeClr val="bg2"/>
                </a:solidFill>
                <a:effectLst/>
              </a:rPr>
              <a:pPr algn="ctr" eaLnBrk="0" hangingPunct="0">
                <a:spcBef>
                  <a:spcPct val="0"/>
                </a:spcBef>
                <a:buClrTx/>
                <a:buSzTx/>
                <a:buFontTx/>
                <a:buNone/>
              </a:pPr>
              <a:t>44</a:t>
            </a:fld>
            <a:endParaRPr lang="en-US" altLang="en-US" sz="1200">
              <a:solidFill>
                <a:schemeClr val="bg2"/>
              </a:solidFill>
              <a:effectLst/>
            </a:endParaRPr>
          </a:p>
        </p:txBody>
      </p:sp>
      <p:pic>
        <p:nvPicPr>
          <p:cNvPr id="3" name="Picture 2">
            <a:extLst>
              <a:ext uri="{FF2B5EF4-FFF2-40B4-BE49-F238E27FC236}">
                <a16:creationId xmlns:a16="http://schemas.microsoft.com/office/drawing/2014/main" id="{973C25F1-4425-4C42-B896-835ADB7C9922}"/>
              </a:ext>
            </a:extLst>
          </p:cNvPr>
          <p:cNvPicPr>
            <a:picLocks noChangeAspect="1"/>
          </p:cNvPicPr>
          <p:nvPr/>
        </p:nvPicPr>
        <p:blipFill>
          <a:blip r:embed="rId3"/>
          <a:stretch>
            <a:fillRect/>
          </a:stretch>
        </p:blipFill>
        <p:spPr>
          <a:xfrm>
            <a:off x="2279705" y="2819400"/>
            <a:ext cx="4584589" cy="3346994"/>
          </a:xfrm>
          <a:prstGeom prst="rect">
            <a:avLst/>
          </a:prstGeom>
        </p:spPr>
      </p:pic>
    </p:spTree>
    <p:extLst>
      <p:ext uri="{BB962C8B-B14F-4D97-AF65-F5344CB8AC3E}">
        <p14:creationId xmlns:p14="http://schemas.microsoft.com/office/powerpoint/2010/main" val="216346678"/>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2">
            <a:extLst>
              <a:ext uri="{FF2B5EF4-FFF2-40B4-BE49-F238E27FC236}">
                <a16:creationId xmlns:a16="http://schemas.microsoft.com/office/drawing/2014/main" id="{7003E4AE-EB50-4CB3-802D-7D1FACFA7F25}"/>
              </a:ext>
            </a:extLst>
          </p:cNvPr>
          <p:cNvSpPr>
            <a:spLocks noGrp="1"/>
          </p:cNvSpPr>
          <p:nvPr>
            <p:ph type="title" idx="4294967295"/>
          </p:nvPr>
        </p:nvSpPr>
        <p:spPr/>
        <p:txBody>
          <a:bodyPr anchor="b" anchorCtr="0"/>
          <a:lstStyle/>
          <a:p>
            <a:pPr eaLnBrk="1" hangingPunct="1">
              <a:defRPr/>
            </a:pPr>
            <a:r>
              <a:rPr lang="en-US" altLang="en-US" b="1"/>
              <a:t>Monitoring Requirements</a:t>
            </a:r>
          </a:p>
        </p:txBody>
      </p:sp>
      <p:sp>
        <p:nvSpPr>
          <p:cNvPr id="566275" name="Rectangle 3">
            <a:extLst>
              <a:ext uri="{FF2B5EF4-FFF2-40B4-BE49-F238E27FC236}">
                <a16:creationId xmlns:a16="http://schemas.microsoft.com/office/drawing/2014/main" id="{C1032250-A253-469F-80DE-D776B8C8D20D}"/>
              </a:ext>
            </a:extLst>
          </p:cNvPr>
          <p:cNvSpPr>
            <a:spLocks noGrp="1"/>
          </p:cNvSpPr>
          <p:nvPr>
            <p:ph idx="4294967295"/>
          </p:nvPr>
        </p:nvSpPr>
        <p:spPr>
          <a:xfrm>
            <a:off x="457200" y="2057400"/>
            <a:ext cx="8229600" cy="4525963"/>
          </a:xfrm>
        </p:spPr>
        <p:txBody>
          <a:bodyPr/>
          <a:lstStyle/>
          <a:p>
            <a:pPr eaLnBrk="1" hangingPunct="1">
              <a:defRPr/>
            </a:pPr>
            <a:r>
              <a:rPr lang="en-US" altLang="en-US"/>
              <a:t>Based on underlying regulation</a:t>
            </a:r>
          </a:p>
          <a:p>
            <a:pPr eaLnBrk="1" hangingPunct="1">
              <a:defRPr/>
            </a:pPr>
            <a:r>
              <a:rPr lang="en-US" altLang="en-US"/>
              <a:t>Permit should identify techniques to measure emissions from unit</a:t>
            </a:r>
          </a:p>
          <a:p>
            <a:pPr lvl="1" eaLnBrk="1" hangingPunct="1">
              <a:defRPr/>
            </a:pPr>
            <a:r>
              <a:rPr lang="en-US" altLang="en-US"/>
              <a:t>By source operator</a:t>
            </a:r>
          </a:p>
          <a:p>
            <a:pPr lvl="1" eaLnBrk="1" hangingPunct="1">
              <a:defRPr/>
            </a:pPr>
            <a:r>
              <a:rPr lang="en-US" altLang="en-US"/>
              <a:t>By inspector</a:t>
            </a:r>
          </a:p>
          <a:p>
            <a:pPr eaLnBrk="1" hangingPunct="1">
              <a:defRPr/>
            </a:pPr>
            <a:r>
              <a:rPr lang="en-US" altLang="en-US"/>
              <a:t>Permit should specify that penalties would apply for failure to monitor</a:t>
            </a:r>
          </a:p>
          <a:p>
            <a:pPr eaLnBrk="1" hangingPunct="1">
              <a:defRPr/>
            </a:pPr>
            <a:endParaRPr lang="en-US" altLang="en-US"/>
          </a:p>
          <a:p>
            <a:pPr eaLnBrk="1" hangingPunct="1">
              <a:defRPr/>
            </a:pPr>
            <a:endParaRPr lang="en-US" altLang="en-US"/>
          </a:p>
        </p:txBody>
      </p:sp>
      <p:pic>
        <p:nvPicPr>
          <p:cNvPr id="448516" name="Picture 2">
            <a:extLst>
              <a:ext uri="{FF2B5EF4-FFF2-40B4-BE49-F238E27FC236}">
                <a16:creationId xmlns:a16="http://schemas.microsoft.com/office/drawing/2014/main" id="{92991F1B-CB41-457D-81EA-F9B22D352A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517" name="Slide Number Placeholder 1">
            <a:extLst>
              <a:ext uri="{FF2B5EF4-FFF2-40B4-BE49-F238E27FC236}">
                <a16:creationId xmlns:a16="http://schemas.microsoft.com/office/drawing/2014/main" id="{B269967A-2888-4D09-A057-DE2CC9422C1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1EC23C8-560E-41C7-8B6D-DD73C1750C5F}" type="slidenum">
              <a:rPr lang="en-US" altLang="en-US" sz="1200">
                <a:solidFill>
                  <a:srgbClr val="008AE8"/>
                </a:solidFill>
                <a:effectLst/>
              </a:rPr>
              <a:pPr algn="ctr" eaLnBrk="0" hangingPunct="0">
                <a:spcBef>
                  <a:spcPct val="0"/>
                </a:spcBef>
                <a:buClrTx/>
                <a:buSzTx/>
                <a:buFontTx/>
                <a:buNone/>
              </a:pPr>
              <a:t>440</a:t>
            </a:fld>
            <a:endParaRPr lang="en-US" altLang="en-US" sz="1200">
              <a:solidFill>
                <a:srgbClr val="008AE8"/>
              </a:solidFill>
              <a:effectLst/>
            </a:endParaRPr>
          </a:p>
        </p:txBody>
      </p:sp>
    </p:spTree>
    <p:extLst>
      <p:ext uri="{BB962C8B-B14F-4D97-AF65-F5344CB8AC3E}">
        <p14:creationId xmlns:p14="http://schemas.microsoft.com/office/powerpoint/2010/main" val="1797273180"/>
      </p:ext>
    </p:extLst>
  </p:cSld>
  <p:clrMapOvr>
    <a:masterClrMapping/>
  </p:clrMapOvr>
  <p:transition/>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2">
            <a:extLst>
              <a:ext uri="{FF2B5EF4-FFF2-40B4-BE49-F238E27FC236}">
                <a16:creationId xmlns:a16="http://schemas.microsoft.com/office/drawing/2014/main" id="{4759FAFC-153B-4DA4-BF11-D86C2E1B9EC0}"/>
              </a:ext>
            </a:extLst>
          </p:cNvPr>
          <p:cNvSpPr>
            <a:spLocks noGrp="1"/>
          </p:cNvSpPr>
          <p:nvPr>
            <p:ph type="title" idx="4294967295"/>
          </p:nvPr>
        </p:nvSpPr>
        <p:spPr>
          <a:xfrm>
            <a:off x="457200" y="274638"/>
            <a:ext cx="8229600" cy="1143000"/>
          </a:xfrm>
        </p:spPr>
        <p:txBody>
          <a:bodyPr anchor="b" anchorCtr="0"/>
          <a:lstStyle/>
          <a:p>
            <a:pPr eaLnBrk="1" hangingPunct="1">
              <a:defRPr/>
            </a:pPr>
            <a:r>
              <a:rPr lang="en-US" altLang="en-US" b="1"/>
              <a:t>Emissions Monitoring</a:t>
            </a:r>
          </a:p>
        </p:txBody>
      </p:sp>
      <p:sp>
        <p:nvSpPr>
          <p:cNvPr id="567299" name="Rectangle 3">
            <a:extLst>
              <a:ext uri="{FF2B5EF4-FFF2-40B4-BE49-F238E27FC236}">
                <a16:creationId xmlns:a16="http://schemas.microsoft.com/office/drawing/2014/main" id="{13641066-57C0-4618-BAF3-B072CF4B65FB}"/>
              </a:ext>
            </a:extLst>
          </p:cNvPr>
          <p:cNvSpPr>
            <a:spLocks noGrp="1"/>
          </p:cNvSpPr>
          <p:nvPr>
            <p:ph type="body" sz="half" idx="4294967295"/>
          </p:nvPr>
        </p:nvSpPr>
        <p:spPr>
          <a:xfrm>
            <a:off x="685800" y="1981200"/>
            <a:ext cx="7315200" cy="4033838"/>
          </a:xfrm>
        </p:spPr>
        <p:txBody>
          <a:bodyPr/>
          <a:lstStyle/>
          <a:p>
            <a:pPr eaLnBrk="1" hangingPunct="1">
              <a:buFont typeface="Wingdings" panose="05000000000000000000" pitchFamily="2" charset="2"/>
              <a:buChar char="§"/>
              <a:defRPr/>
            </a:pPr>
            <a:r>
              <a:rPr lang="en-US" altLang="en-US" sz="4000"/>
              <a:t>Performance testing</a:t>
            </a:r>
          </a:p>
          <a:p>
            <a:pPr lvl="1" eaLnBrk="1" hangingPunct="1">
              <a:defRPr/>
            </a:pPr>
            <a:r>
              <a:rPr lang="en-US" altLang="en-US" sz="3600"/>
              <a:t>Stack tests</a:t>
            </a:r>
          </a:p>
          <a:p>
            <a:pPr lvl="1" eaLnBrk="1" hangingPunct="1">
              <a:defRPr/>
            </a:pPr>
            <a:r>
              <a:rPr lang="en-US" altLang="en-US" sz="3600"/>
              <a:t>Extraction tests</a:t>
            </a:r>
          </a:p>
          <a:p>
            <a:pPr lvl="1" eaLnBrk="1" hangingPunct="1">
              <a:defRPr/>
            </a:pPr>
            <a:r>
              <a:rPr lang="en-US" altLang="en-US" sz="3600"/>
              <a:t>Fuel analysis</a:t>
            </a:r>
          </a:p>
          <a:p>
            <a:pPr eaLnBrk="1" hangingPunct="1">
              <a:buFont typeface="Wingdings" panose="05000000000000000000" pitchFamily="2" charset="2"/>
              <a:buChar char="§"/>
              <a:defRPr/>
            </a:pPr>
            <a:r>
              <a:rPr lang="en-US" altLang="en-US" sz="4000"/>
              <a:t>Continuous Emission Monitoring</a:t>
            </a:r>
          </a:p>
          <a:p>
            <a:pPr eaLnBrk="1" hangingPunct="1">
              <a:buFont typeface="Wingdings" panose="05000000000000000000" pitchFamily="2" charset="2"/>
              <a:buChar char="§"/>
              <a:defRPr/>
            </a:pPr>
            <a:r>
              <a:rPr lang="en-US" altLang="en-US" sz="4000"/>
              <a:t>Opacity monitoring</a:t>
            </a:r>
          </a:p>
          <a:p>
            <a:pPr eaLnBrk="1" hangingPunct="1">
              <a:defRPr/>
            </a:pPr>
            <a:endParaRPr lang="en-US" altLang="en-US"/>
          </a:p>
        </p:txBody>
      </p:sp>
      <p:pic>
        <p:nvPicPr>
          <p:cNvPr id="450564" name="Picture 2">
            <a:extLst>
              <a:ext uri="{FF2B5EF4-FFF2-40B4-BE49-F238E27FC236}">
                <a16:creationId xmlns:a16="http://schemas.microsoft.com/office/drawing/2014/main" id="{8E1EFAEC-03A8-4580-8202-10E28FFF2C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65" name="Slide Number Placeholder 1">
            <a:extLst>
              <a:ext uri="{FF2B5EF4-FFF2-40B4-BE49-F238E27FC236}">
                <a16:creationId xmlns:a16="http://schemas.microsoft.com/office/drawing/2014/main" id="{F273ACFF-12F7-4C60-B035-9FEA88B230A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F1BAA93-FEC6-4580-9D74-8986B3A9EAA7}" type="slidenum">
              <a:rPr lang="en-US" altLang="en-US" sz="1200">
                <a:solidFill>
                  <a:srgbClr val="008AE8"/>
                </a:solidFill>
                <a:effectLst/>
              </a:rPr>
              <a:pPr algn="ctr" eaLnBrk="0" hangingPunct="0">
                <a:spcBef>
                  <a:spcPct val="0"/>
                </a:spcBef>
                <a:buClrTx/>
                <a:buSzTx/>
                <a:buFontTx/>
                <a:buNone/>
              </a:pPr>
              <a:t>441</a:t>
            </a:fld>
            <a:endParaRPr lang="en-US" altLang="en-US" sz="1200">
              <a:solidFill>
                <a:srgbClr val="008AE8"/>
              </a:solidFill>
              <a:effectLst/>
            </a:endParaRPr>
          </a:p>
        </p:txBody>
      </p:sp>
    </p:spTree>
    <p:extLst>
      <p:ext uri="{BB962C8B-B14F-4D97-AF65-F5344CB8AC3E}">
        <p14:creationId xmlns:p14="http://schemas.microsoft.com/office/powerpoint/2010/main" val="690669736"/>
      </p:ext>
    </p:extLst>
  </p:cSld>
  <p:clrMapOvr>
    <a:masterClrMapping/>
  </p:clrMapOvr>
  <p:transition/>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2" name="Rectangle 2">
            <a:extLst>
              <a:ext uri="{FF2B5EF4-FFF2-40B4-BE49-F238E27FC236}">
                <a16:creationId xmlns:a16="http://schemas.microsoft.com/office/drawing/2014/main" id="{2BC3B435-BCFF-41BF-ABAE-8E694F4DADC1}"/>
              </a:ext>
            </a:extLst>
          </p:cNvPr>
          <p:cNvSpPr>
            <a:spLocks noGrp="1"/>
          </p:cNvSpPr>
          <p:nvPr>
            <p:ph type="title" idx="4294967295"/>
          </p:nvPr>
        </p:nvSpPr>
        <p:spPr>
          <a:xfrm>
            <a:off x="457200" y="274638"/>
            <a:ext cx="8229600" cy="1143000"/>
          </a:xfrm>
        </p:spPr>
        <p:txBody>
          <a:bodyPr anchor="b" anchorCtr="0"/>
          <a:lstStyle/>
          <a:p>
            <a:pPr eaLnBrk="1" hangingPunct="1">
              <a:defRPr/>
            </a:pPr>
            <a:r>
              <a:rPr lang="en-US" altLang="en-US" b="1"/>
              <a:t>Parametric Monitoring</a:t>
            </a:r>
          </a:p>
        </p:txBody>
      </p:sp>
      <p:sp>
        <p:nvSpPr>
          <p:cNvPr id="568323" name="Rectangle 3">
            <a:extLst>
              <a:ext uri="{FF2B5EF4-FFF2-40B4-BE49-F238E27FC236}">
                <a16:creationId xmlns:a16="http://schemas.microsoft.com/office/drawing/2014/main" id="{20FD05B8-696D-4E6F-B277-C1D24D357EE5}"/>
              </a:ext>
            </a:extLst>
          </p:cNvPr>
          <p:cNvSpPr>
            <a:spLocks noGrp="1"/>
          </p:cNvSpPr>
          <p:nvPr>
            <p:ph type="body" sz="half" idx="4294967295"/>
          </p:nvPr>
        </p:nvSpPr>
        <p:spPr>
          <a:xfrm>
            <a:off x="520700" y="1763713"/>
            <a:ext cx="7689850" cy="3687762"/>
          </a:xfrm>
        </p:spPr>
        <p:txBody>
          <a:bodyPr/>
          <a:lstStyle/>
          <a:p>
            <a:pPr eaLnBrk="1" hangingPunct="1">
              <a:defRPr/>
            </a:pPr>
            <a:r>
              <a:rPr lang="en-US" altLang="en-US"/>
              <a:t>Track some surrogate for emissions</a:t>
            </a:r>
          </a:p>
          <a:p>
            <a:pPr lvl="1" eaLnBrk="1" hangingPunct="1">
              <a:defRPr/>
            </a:pPr>
            <a:r>
              <a:rPr lang="en-US" altLang="en-US"/>
              <a:t>Combustion temperatures</a:t>
            </a:r>
          </a:p>
          <a:p>
            <a:pPr lvl="1" eaLnBrk="1" hangingPunct="1">
              <a:defRPr/>
            </a:pPr>
            <a:r>
              <a:rPr lang="en-US" altLang="en-US"/>
              <a:t>Boiler exhaust O2 content</a:t>
            </a:r>
          </a:p>
          <a:p>
            <a:pPr lvl="1" eaLnBrk="1" hangingPunct="1">
              <a:defRPr/>
            </a:pPr>
            <a:r>
              <a:rPr lang="en-US" altLang="en-US"/>
              <a:t>Gas inlet and outlet temperatures</a:t>
            </a:r>
          </a:p>
          <a:p>
            <a:pPr eaLnBrk="1" hangingPunct="1">
              <a:defRPr/>
            </a:pPr>
            <a:r>
              <a:rPr lang="en-US" altLang="en-US"/>
              <a:t>Opacity monitoring</a:t>
            </a:r>
          </a:p>
          <a:p>
            <a:pPr eaLnBrk="1" hangingPunct="1">
              <a:defRPr/>
            </a:pPr>
            <a:r>
              <a:rPr lang="en-US" altLang="en-US"/>
              <a:t>Throughput</a:t>
            </a:r>
          </a:p>
        </p:txBody>
      </p:sp>
      <p:pic>
        <p:nvPicPr>
          <p:cNvPr id="452612" name="Picture 2">
            <a:extLst>
              <a:ext uri="{FF2B5EF4-FFF2-40B4-BE49-F238E27FC236}">
                <a16:creationId xmlns:a16="http://schemas.microsoft.com/office/drawing/2014/main" id="{C0C9C884-58F7-419B-B73C-AD13565EEA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613" name="Slide Number Placeholder 1">
            <a:extLst>
              <a:ext uri="{FF2B5EF4-FFF2-40B4-BE49-F238E27FC236}">
                <a16:creationId xmlns:a16="http://schemas.microsoft.com/office/drawing/2014/main" id="{5D0C6670-D50C-4514-BE2F-EB29AEB36B7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5BDBEA5-5B1B-400E-A23C-756EC5B669D7}" type="slidenum">
              <a:rPr lang="en-US" altLang="en-US" sz="1200">
                <a:solidFill>
                  <a:srgbClr val="008AE8"/>
                </a:solidFill>
                <a:effectLst/>
              </a:rPr>
              <a:pPr algn="ctr" eaLnBrk="0" hangingPunct="0">
                <a:spcBef>
                  <a:spcPct val="0"/>
                </a:spcBef>
                <a:buClrTx/>
                <a:buSzTx/>
                <a:buFontTx/>
                <a:buNone/>
              </a:pPr>
              <a:t>442</a:t>
            </a:fld>
            <a:endParaRPr lang="en-US" altLang="en-US" sz="1200">
              <a:solidFill>
                <a:srgbClr val="008AE8"/>
              </a:solidFill>
              <a:effectLst/>
            </a:endParaRPr>
          </a:p>
        </p:txBody>
      </p:sp>
    </p:spTree>
    <p:extLst>
      <p:ext uri="{BB962C8B-B14F-4D97-AF65-F5344CB8AC3E}">
        <p14:creationId xmlns:p14="http://schemas.microsoft.com/office/powerpoint/2010/main" val="610733875"/>
      </p:ext>
    </p:extLst>
  </p:cSld>
  <p:clrMapOvr>
    <a:masterClrMapping/>
  </p:clrMapOvr>
  <p:transition/>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3">
            <a:extLst>
              <a:ext uri="{FF2B5EF4-FFF2-40B4-BE49-F238E27FC236}">
                <a16:creationId xmlns:a16="http://schemas.microsoft.com/office/drawing/2014/main" id="{AC9238A4-BB48-4B3E-BC35-D8018E65AF0F}"/>
              </a:ext>
            </a:extLst>
          </p:cNvPr>
          <p:cNvSpPr>
            <a:spLocks noGrp="1"/>
          </p:cNvSpPr>
          <p:nvPr>
            <p:ph type="title" idx="4294967295"/>
          </p:nvPr>
        </p:nvSpPr>
        <p:spPr>
          <a:xfrm>
            <a:off x="457200" y="274638"/>
            <a:ext cx="8229600" cy="1143000"/>
          </a:xfrm>
        </p:spPr>
        <p:txBody>
          <a:bodyPr anchor="b" anchorCtr="0"/>
          <a:lstStyle/>
          <a:p>
            <a:pPr eaLnBrk="1" hangingPunct="1">
              <a:defRPr/>
            </a:pPr>
            <a:r>
              <a:rPr lang="en-US" altLang="en-US" b="1"/>
              <a:t>Calculations</a:t>
            </a:r>
          </a:p>
        </p:txBody>
      </p:sp>
      <p:sp>
        <p:nvSpPr>
          <p:cNvPr id="569347" name="Rectangle 4">
            <a:extLst>
              <a:ext uri="{FF2B5EF4-FFF2-40B4-BE49-F238E27FC236}">
                <a16:creationId xmlns:a16="http://schemas.microsoft.com/office/drawing/2014/main" id="{038488AB-66CA-4BFA-BD3A-F0BDA91A5A28}"/>
              </a:ext>
            </a:extLst>
          </p:cNvPr>
          <p:cNvSpPr>
            <a:spLocks noGrp="1"/>
          </p:cNvSpPr>
          <p:nvPr>
            <p:ph type="body" sz="half" idx="4294967295"/>
          </p:nvPr>
        </p:nvSpPr>
        <p:spPr>
          <a:xfrm>
            <a:off x="609600" y="2209800"/>
            <a:ext cx="3810000" cy="3505200"/>
          </a:xfrm>
        </p:spPr>
        <p:txBody>
          <a:bodyPr/>
          <a:lstStyle/>
          <a:p>
            <a:pPr eaLnBrk="1" hangingPunct="1">
              <a:defRPr/>
            </a:pPr>
            <a:r>
              <a:rPr lang="en-US" altLang="en-US"/>
              <a:t>Fuel usage</a:t>
            </a:r>
          </a:p>
          <a:p>
            <a:pPr eaLnBrk="1" hangingPunct="1">
              <a:defRPr/>
            </a:pPr>
            <a:r>
              <a:rPr lang="en-US" altLang="en-US"/>
              <a:t>Mass balance</a:t>
            </a:r>
          </a:p>
          <a:p>
            <a:pPr lvl="1" eaLnBrk="1" hangingPunct="1">
              <a:defRPr/>
            </a:pPr>
            <a:r>
              <a:rPr lang="en-US" altLang="en-US"/>
              <a:t>Coatings utilized</a:t>
            </a:r>
          </a:p>
          <a:p>
            <a:pPr lvl="1" eaLnBrk="1" hangingPunct="1">
              <a:defRPr/>
            </a:pPr>
            <a:r>
              <a:rPr lang="en-US" altLang="en-US"/>
              <a:t>Raw material</a:t>
            </a:r>
          </a:p>
          <a:p>
            <a:pPr lvl="1" eaLnBrk="1" hangingPunct="1">
              <a:defRPr/>
            </a:pPr>
            <a:endParaRPr lang="en-US" altLang="en-US"/>
          </a:p>
          <a:p>
            <a:pPr eaLnBrk="1" hangingPunct="1">
              <a:defRPr/>
            </a:pPr>
            <a:endParaRPr lang="en-US" altLang="en-US"/>
          </a:p>
        </p:txBody>
      </p:sp>
      <p:graphicFrame>
        <p:nvGraphicFramePr>
          <p:cNvPr id="454660" name="Object 4">
            <a:extLst>
              <a:ext uri="{FF2B5EF4-FFF2-40B4-BE49-F238E27FC236}">
                <a16:creationId xmlns:a16="http://schemas.microsoft.com/office/drawing/2014/main" id="{6BAE0DF9-67B7-4113-97ED-1D5B55F49965}"/>
              </a:ext>
            </a:extLst>
          </p:cNvPr>
          <p:cNvGraphicFramePr>
            <a:graphicFrameLocks noGrp="1" noChangeAspect="1"/>
          </p:cNvGraphicFramePr>
          <p:nvPr>
            <p:ph sz="half" idx="4294967295"/>
          </p:nvPr>
        </p:nvGraphicFramePr>
        <p:xfrm>
          <a:off x="4730750" y="2133600"/>
          <a:ext cx="3797300" cy="2355850"/>
        </p:xfrm>
        <a:graphic>
          <a:graphicData uri="http://schemas.openxmlformats.org/presentationml/2006/ole">
            <mc:AlternateContent xmlns:mc="http://schemas.openxmlformats.org/markup-compatibility/2006">
              <mc:Choice xmlns:v="urn:schemas-microsoft-com:vml" Requires="v">
                <p:oleObj name="Picture (32-bit)" r:id="rId3" imgW="2275033" imgH="1410973" progId="">
                  <p:embed/>
                </p:oleObj>
              </mc:Choice>
              <mc:Fallback>
                <p:oleObj name="Picture (32-bit)" r:id="rId3" imgW="2275033" imgH="1410973" progId="">
                  <p:embed/>
                  <p:pic>
                    <p:nvPicPr>
                      <p:cNvPr id="454660" name="Object 4">
                        <a:extLst>
                          <a:ext uri="{FF2B5EF4-FFF2-40B4-BE49-F238E27FC236}">
                            <a16:creationId xmlns:a16="http://schemas.microsoft.com/office/drawing/2014/main" id="{6BAE0DF9-67B7-4113-97ED-1D5B55F49965}"/>
                          </a:ext>
                        </a:extLst>
                      </p:cNvPr>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30750" y="2133600"/>
                        <a:ext cx="3797300" cy="235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454661" name="Picture 2">
            <a:extLst>
              <a:ext uri="{FF2B5EF4-FFF2-40B4-BE49-F238E27FC236}">
                <a16:creationId xmlns:a16="http://schemas.microsoft.com/office/drawing/2014/main" id="{4B2CC689-CBDD-4396-8827-C3310062F71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4662" name="Slide Number Placeholder 1">
            <a:extLst>
              <a:ext uri="{FF2B5EF4-FFF2-40B4-BE49-F238E27FC236}">
                <a16:creationId xmlns:a16="http://schemas.microsoft.com/office/drawing/2014/main" id="{EB1D81A7-049E-4950-8575-881493036F3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3F868F3-645A-4E55-93CD-3F5A5335B4B3}" type="slidenum">
              <a:rPr lang="en-US" altLang="en-US" sz="1200">
                <a:solidFill>
                  <a:srgbClr val="008AE8"/>
                </a:solidFill>
                <a:effectLst/>
              </a:rPr>
              <a:pPr algn="ctr" eaLnBrk="0" hangingPunct="0">
                <a:spcBef>
                  <a:spcPct val="0"/>
                </a:spcBef>
                <a:buClrTx/>
                <a:buSzTx/>
                <a:buFontTx/>
                <a:buNone/>
              </a:pPr>
              <a:t>443</a:t>
            </a:fld>
            <a:endParaRPr lang="en-US" altLang="en-US" sz="1200">
              <a:solidFill>
                <a:srgbClr val="008AE8"/>
              </a:solidFill>
              <a:effectLst/>
            </a:endParaRPr>
          </a:p>
        </p:txBody>
      </p:sp>
    </p:spTree>
    <p:extLst>
      <p:ext uri="{BB962C8B-B14F-4D97-AF65-F5344CB8AC3E}">
        <p14:creationId xmlns:p14="http://schemas.microsoft.com/office/powerpoint/2010/main" val="655044414"/>
      </p:ext>
    </p:extLst>
  </p:cSld>
  <p:clrMapOvr>
    <a:masterClrMapping/>
  </p:clrMapOvr>
  <p:transition/>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70" name="Rectangle 3">
            <a:extLst>
              <a:ext uri="{FF2B5EF4-FFF2-40B4-BE49-F238E27FC236}">
                <a16:creationId xmlns:a16="http://schemas.microsoft.com/office/drawing/2014/main" id="{C838AE25-06A0-44B2-A25E-9A0E7887F353}"/>
              </a:ext>
            </a:extLst>
          </p:cNvPr>
          <p:cNvSpPr>
            <a:spLocks noGrp="1"/>
          </p:cNvSpPr>
          <p:nvPr>
            <p:ph type="title" idx="4294967295"/>
          </p:nvPr>
        </p:nvSpPr>
        <p:spPr>
          <a:xfrm>
            <a:off x="457200" y="274638"/>
            <a:ext cx="8229600" cy="1143000"/>
          </a:xfrm>
        </p:spPr>
        <p:txBody>
          <a:bodyPr anchor="b" anchorCtr="0"/>
          <a:lstStyle/>
          <a:p>
            <a:pPr eaLnBrk="1" hangingPunct="1">
              <a:defRPr/>
            </a:pPr>
            <a:r>
              <a:rPr lang="en-US" altLang="en-US" sz="4000" b="1"/>
              <a:t>Monitoring to Ensure Effective Operation of Control Equipment</a:t>
            </a:r>
          </a:p>
        </p:txBody>
      </p:sp>
      <p:sp>
        <p:nvSpPr>
          <p:cNvPr id="570371" name="Rectangle 4">
            <a:extLst>
              <a:ext uri="{FF2B5EF4-FFF2-40B4-BE49-F238E27FC236}">
                <a16:creationId xmlns:a16="http://schemas.microsoft.com/office/drawing/2014/main" id="{F8670045-7774-40BA-80B0-EE98A4894F3C}"/>
              </a:ext>
            </a:extLst>
          </p:cNvPr>
          <p:cNvSpPr>
            <a:spLocks noGrp="1"/>
          </p:cNvSpPr>
          <p:nvPr>
            <p:ph type="body" sz="half" idx="4294967295"/>
          </p:nvPr>
        </p:nvSpPr>
        <p:spPr>
          <a:xfrm>
            <a:off x="3429000" y="1828800"/>
            <a:ext cx="5486400" cy="4724400"/>
          </a:xfrm>
        </p:spPr>
        <p:txBody>
          <a:bodyPr/>
          <a:lstStyle/>
          <a:p>
            <a:pPr eaLnBrk="1" hangingPunct="1">
              <a:defRPr/>
            </a:pPr>
            <a:r>
              <a:rPr lang="en-US" altLang="en-US" sz="3000"/>
              <a:t>Bag leak detector on baghouse</a:t>
            </a:r>
          </a:p>
          <a:p>
            <a:pPr eaLnBrk="1" hangingPunct="1">
              <a:defRPr/>
            </a:pPr>
            <a:r>
              <a:rPr lang="en-US" altLang="en-US" sz="3000"/>
              <a:t>Pressure drop for baghouse</a:t>
            </a:r>
          </a:p>
          <a:p>
            <a:pPr eaLnBrk="1" hangingPunct="1">
              <a:defRPr/>
            </a:pPr>
            <a:r>
              <a:rPr lang="en-US" altLang="en-US" sz="3000"/>
              <a:t>Breakthrough detector on carbon bed</a:t>
            </a:r>
          </a:p>
          <a:p>
            <a:pPr eaLnBrk="1" hangingPunct="1">
              <a:defRPr/>
            </a:pPr>
            <a:r>
              <a:rPr lang="en-US" altLang="en-US" sz="3000"/>
              <a:t>Water flow to dust suppression system</a:t>
            </a:r>
          </a:p>
          <a:p>
            <a:pPr eaLnBrk="1" hangingPunct="1">
              <a:defRPr/>
            </a:pPr>
            <a:r>
              <a:rPr lang="en-US" altLang="en-US" sz="3000"/>
              <a:t>Electrical parameters (ESP)</a:t>
            </a:r>
          </a:p>
          <a:p>
            <a:pPr lvl="1" eaLnBrk="1" hangingPunct="1">
              <a:defRPr/>
            </a:pPr>
            <a:endParaRPr lang="en-US" altLang="en-US"/>
          </a:p>
          <a:p>
            <a:pPr eaLnBrk="1" hangingPunct="1">
              <a:defRPr/>
            </a:pPr>
            <a:endParaRPr lang="en-US" altLang="en-US"/>
          </a:p>
        </p:txBody>
      </p:sp>
      <p:pic>
        <p:nvPicPr>
          <p:cNvPr id="456708" name="Picture 2" descr="Picture 235">
            <a:extLst>
              <a:ext uri="{FF2B5EF4-FFF2-40B4-BE49-F238E27FC236}">
                <a16:creationId xmlns:a16="http://schemas.microsoft.com/office/drawing/2014/main" id="{1FD8392B-0E99-4194-B562-7209EC93C111}"/>
              </a:ext>
            </a:extLst>
          </p:cNvPr>
          <p:cNvPicPr>
            <a:picLocks noGrp="1" noChangeAspect="1" noChangeArrowheads="1"/>
          </p:cNvPicPr>
          <p:nvPr>
            <p:ph sz="half" idx="4294967295"/>
          </p:nvPr>
        </p:nvPicPr>
        <p:blipFill>
          <a:blip r:embed="rId3">
            <a:extLst>
              <a:ext uri="{28A0092B-C50C-407E-A947-70E740481C1C}">
                <a14:useLocalDpi xmlns:a14="http://schemas.microsoft.com/office/drawing/2010/main" val="0"/>
              </a:ext>
            </a:extLst>
          </a:blip>
          <a:srcRect/>
          <a:stretch>
            <a:fillRect/>
          </a:stretch>
        </p:blipFill>
        <p:spPr>
          <a:xfrm>
            <a:off x="304800" y="2933700"/>
            <a:ext cx="3048000" cy="2286000"/>
          </a:xfrm>
        </p:spPr>
      </p:pic>
      <p:pic>
        <p:nvPicPr>
          <p:cNvPr id="456709" name="Picture 2">
            <a:extLst>
              <a:ext uri="{FF2B5EF4-FFF2-40B4-BE49-F238E27FC236}">
                <a16:creationId xmlns:a16="http://schemas.microsoft.com/office/drawing/2014/main" id="{97084324-A7D7-4EBB-A77A-899491C9A3E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6710" name="Slide Number Placeholder 1">
            <a:extLst>
              <a:ext uri="{FF2B5EF4-FFF2-40B4-BE49-F238E27FC236}">
                <a16:creationId xmlns:a16="http://schemas.microsoft.com/office/drawing/2014/main" id="{27CC0BA4-BE74-4040-9C48-6515431E8CD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DE38239-7111-4D88-BA49-B78925DDC883}" type="slidenum">
              <a:rPr lang="en-US" altLang="en-US" sz="1200">
                <a:solidFill>
                  <a:srgbClr val="008AE8"/>
                </a:solidFill>
                <a:effectLst/>
              </a:rPr>
              <a:pPr algn="ctr" eaLnBrk="0" hangingPunct="0">
                <a:spcBef>
                  <a:spcPct val="0"/>
                </a:spcBef>
                <a:buClrTx/>
                <a:buSzTx/>
                <a:buFontTx/>
                <a:buNone/>
              </a:pPr>
              <a:t>444</a:t>
            </a:fld>
            <a:endParaRPr lang="en-US" altLang="en-US" sz="1200">
              <a:solidFill>
                <a:srgbClr val="008AE8"/>
              </a:solidFill>
              <a:effectLst/>
            </a:endParaRPr>
          </a:p>
        </p:txBody>
      </p:sp>
    </p:spTree>
    <p:extLst>
      <p:ext uri="{BB962C8B-B14F-4D97-AF65-F5344CB8AC3E}">
        <p14:creationId xmlns:p14="http://schemas.microsoft.com/office/powerpoint/2010/main" val="3502868384"/>
      </p:ext>
    </p:extLst>
  </p:cSld>
  <p:clrMapOvr>
    <a:masterClrMapping/>
  </p:clrMapOvr>
  <p:transition/>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2">
            <a:extLst>
              <a:ext uri="{FF2B5EF4-FFF2-40B4-BE49-F238E27FC236}">
                <a16:creationId xmlns:a16="http://schemas.microsoft.com/office/drawing/2014/main" id="{74149EA7-4E46-4373-8975-CBA494FCCB7E}"/>
              </a:ext>
            </a:extLst>
          </p:cNvPr>
          <p:cNvSpPr>
            <a:spLocks noGrp="1"/>
          </p:cNvSpPr>
          <p:nvPr>
            <p:ph type="title" idx="4294967295"/>
          </p:nvPr>
        </p:nvSpPr>
        <p:spPr>
          <a:xfrm>
            <a:off x="76200" y="533400"/>
            <a:ext cx="9067800" cy="1044575"/>
          </a:xfrm>
        </p:spPr>
        <p:txBody>
          <a:bodyPr anchor="b" anchorCtr="0"/>
          <a:lstStyle/>
          <a:p>
            <a:pPr eaLnBrk="1" hangingPunct="1">
              <a:defRPr/>
            </a:pPr>
            <a:r>
              <a:rPr lang="en-US" altLang="en-US" sz="4000" b="1"/>
              <a:t>If No Monitoring Requirements Prescribed in Regulation</a:t>
            </a:r>
          </a:p>
        </p:txBody>
      </p:sp>
      <p:sp>
        <p:nvSpPr>
          <p:cNvPr id="571395" name="Rectangle 3">
            <a:extLst>
              <a:ext uri="{FF2B5EF4-FFF2-40B4-BE49-F238E27FC236}">
                <a16:creationId xmlns:a16="http://schemas.microsoft.com/office/drawing/2014/main" id="{94361EB6-648A-4EB1-889D-E4DEAA94BB80}"/>
              </a:ext>
            </a:extLst>
          </p:cNvPr>
          <p:cNvSpPr>
            <a:spLocks noGrp="1"/>
          </p:cNvSpPr>
          <p:nvPr>
            <p:ph idx="4294967295"/>
          </p:nvPr>
        </p:nvSpPr>
        <p:spPr>
          <a:xfrm>
            <a:off x="457200" y="2057400"/>
            <a:ext cx="8229600" cy="4530725"/>
          </a:xfrm>
        </p:spPr>
        <p:txBody>
          <a:bodyPr/>
          <a:lstStyle/>
          <a:p>
            <a:pPr eaLnBrk="1" hangingPunct="1">
              <a:defRPr/>
            </a:pPr>
            <a:r>
              <a:rPr lang="en-US" altLang="en-US" sz="4000"/>
              <a:t>Prescribe</a:t>
            </a:r>
            <a:r>
              <a:rPr lang="en-US" altLang="en-US" sz="3600"/>
              <a:t> </a:t>
            </a:r>
            <a:r>
              <a:rPr lang="en-US" altLang="en-US" sz="4000"/>
              <a:t>monitoring based on:</a:t>
            </a:r>
          </a:p>
          <a:p>
            <a:pPr lvl="1" eaLnBrk="1" hangingPunct="1">
              <a:defRPr/>
            </a:pPr>
            <a:r>
              <a:rPr lang="en-US" altLang="en-US" sz="3200"/>
              <a:t>Previous permit</a:t>
            </a:r>
          </a:p>
          <a:p>
            <a:pPr lvl="1" eaLnBrk="1" hangingPunct="1">
              <a:defRPr/>
            </a:pPr>
            <a:r>
              <a:rPr lang="en-US" altLang="en-US" sz="3200"/>
              <a:t>Similar facilities</a:t>
            </a:r>
          </a:p>
          <a:p>
            <a:pPr lvl="1" eaLnBrk="1" hangingPunct="1">
              <a:defRPr/>
            </a:pPr>
            <a:r>
              <a:rPr lang="en-US" altLang="en-US" sz="3200"/>
              <a:t>EPA guidance</a:t>
            </a:r>
          </a:p>
          <a:p>
            <a:pPr lvl="1" eaLnBrk="1" hangingPunct="1">
              <a:defRPr/>
            </a:pPr>
            <a:r>
              <a:rPr lang="en-US" altLang="en-US" sz="3200"/>
              <a:t>Manufacturer’s recommendation</a:t>
            </a:r>
          </a:p>
          <a:p>
            <a:pPr lvl="1" eaLnBrk="1" hangingPunct="1">
              <a:defRPr/>
            </a:pPr>
            <a:r>
              <a:rPr lang="en-US" altLang="en-US" sz="3200"/>
              <a:t>Proposal presented by applicant </a:t>
            </a:r>
          </a:p>
        </p:txBody>
      </p:sp>
      <p:pic>
        <p:nvPicPr>
          <p:cNvPr id="458756" name="Picture 2">
            <a:extLst>
              <a:ext uri="{FF2B5EF4-FFF2-40B4-BE49-F238E27FC236}">
                <a16:creationId xmlns:a16="http://schemas.microsoft.com/office/drawing/2014/main" id="{5CEE1326-4334-4083-819F-0120825091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8757" name="Slide Number Placeholder 1">
            <a:extLst>
              <a:ext uri="{FF2B5EF4-FFF2-40B4-BE49-F238E27FC236}">
                <a16:creationId xmlns:a16="http://schemas.microsoft.com/office/drawing/2014/main" id="{81FA1115-DDE4-4346-BED6-6587C19E1C2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635A2B6-6A20-4756-8DCB-AB9D5B3E56A2}" type="slidenum">
              <a:rPr lang="en-US" altLang="en-US" sz="1200">
                <a:solidFill>
                  <a:srgbClr val="008AE8"/>
                </a:solidFill>
                <a:effectLst/>
              </a:rPr>
              <a:pPr algn="ctr" eaLnBrk="0" hangingPunct="0">
                <a:spcBef>
                  <a:spcPct val="0"/>
                </a:spcBef>
                <a:buClrTx/>
                <a:buSzTx/>
                <a:buFontTx/>
                <a:buNone/>
              </a:pPr>
              <a:t>445</a:t>
            </a:fld>
            <a:endParaRPr lang="en-US" altLang="en-US" sz="1200">
              <a:solidFill>
                <a:srgbClr val="008AE8"/>
              </a:solidFill>
              <a:effectLst/>
            </a:endParaRPr>
          </a:p>
        </p:txBody>
      </p:sp>
    </p:spTree>
    <p:extLst>
      <p:ext uri="{BB962C8B-B14F-4D97-AF65-F5344CB8AC3E}">
        <p14:creationId xmlns:p14="http://schemas.microsoft.com/office/powerpoint/2010/main" val="1912556670"/>
      </p:ext>
    </p:extLst>
  </p:cSld>
  <p:clrMapOvr>
    <a:masterClrMapping/>
  </p:clrMapOvr>
  <p:transition/>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2">
            <a:extLst>
              <a:ext uri="{FF2B5EF4-FFF2-40B4-BE49-F238E27FC236}">
                <a16:creationId xmlns:a16="http://schemas.microsoft.com/office/drawing/2014/main" id="{C131B320-CA92-4873-8AED-F69E12D4EB88}"/>
              </a:ext>
            </a:extLst>
          </p:cNvPr>
          <p:cNvSpPr>
            <a:spLocks noGrp="1"/>
          </p:cNvSpPr>
          <p:nvPr>
            <p:ph type="title" idx="4294967295"/>
          </p:nvPr>
        </p:nvSpPr>
        <p:spPr/>
        <p:txBody>
          <a:bodyPr anchor="b" anchorCtr="0"/>
          <a:lstStyle/>
          <a:p>
            <a:pPr eaLnBrk="1" hangingPunct="1">
              <a:defRPr/>
            </a:pPr>
            <a:r>
              <a:rPr lang="en-US" altLang="en-US" b="1"/>
              <a:t>Reporting Requirements</a:t>
            </a:r>
          </a:p>
        </p:txBody>
      </p:sp>
      <p:sp>
        <p:nvSpPr>
          <p:cNvPr id="572419" name="Rectangle 3">
            <a:extLst>
              <a:ext uri="{FF2B5EF4-FFF2-40B4-BE49-F238E27FC236}">
                <a16:creationId xmlns:a16="http://schemas.microsoft.com/office/drawing/2014/main" id="{DE5394DD-CAF9-409C-BF01-50CE01206E23}"/>
              </a:ext>
            </a:extLst>
          </p:cNvPr>
          <p:cNvSpPr>
            <a:spLocks noGrp="1"/>
          </p:cNvSpPr>
          <p:nvPr>
            <p:ph idx="4294967295"/>
          </p:nvPr>
        </p:nvSpPr>
        <p:spPr>
          <a:xfrm>
            <a:off x="685800" y="1905000"/>
            <a:ext cx="7772400" cy="4525963"/>
          </a:xfrm>
        </p:spPr>
        <p:txBody>
          <a:bodyPr/>
          <a:lstStyle/>
          <a:p>
            <a:pPr eaLnBrk="1" hangingPunct="1">
              <a:defRPr/>
            </a:pPr>
            <a:r>
              <a:rPr lang="en-US" altLang="en-US"/>
              <a:t>Permit should identify specific information that permittee is required to submit</a:t>
            </a:r>
          </a:p>
          <a:p>
            <a:pPr eaLnBrk="1" hangingPunct="1">
              <a:defRPr/>
            </a:pPr>
            <a:r>
              <a:rPr lang="en-US" altLang="en-US"/>
              <a:t>Permit should define schedule for submittals</a:t>
            </a:r>
          </a:p>
          <a:p>
            <a:pPr eaLnBrk="1" hangingPunct="1">
              <a:defRPr/>
            </a:pPr>
            <a:r>
              <a:rPr lang="en-US" altLang="en-US"/>
              <a:t>Permit should specify that penalties would apply for failure to submit reports as prescribed</a:t>
            </a:r>
          </a:p>
          <a:p>
            <a:pPr eaLnBrk="1" hangingPunct="1">
              <a:defRPr/>
            </a:pPr>
            <a:endParaRPr lang="en-US" altLang="en-US"/>
          </a:p>
        </p:txBody>
      </p:sp>
      <p:pic>
        <p:nvPicPr>
          <p:cNvPr id="460804" name="Picture 2">
            <a:extLst>
              <a:ext uri="{FF2B5EF4-FFF2-40B4-BE49-F238E27FC236}">
                <a16:creationId xmlns:a16="http://schemas.microsoft.com/office/drawing/2014/main" id="{AAD27D90-A0EC-4150-A30C-A97F052052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05" name="Slide Number Placeholder 1">
            <a:extLst>
              <a:ext uri="{FF2B5EF4-FFF2-40B4-BE49-F238E27FC236}">
                <a16:creationId xmlns:a16="http://schemas.microsoft.com/office/drawing/2014/main" id="{457D0C6A-55DA-421C-9CC1-E4284BFE049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895CE3C-EF53-4216-BEA7-2F202245A48A}" type="slidenum">
              <a:rPr lang="en-US" altLang="en-US" sz="1200">
                <a:solidFill>
                  <a:srgbClr val="008AE8"/>
                </a:solidFill>
                <a:effectLst/>
              </a:rPr>
              <a:pPr algn="ctr" eaLnBrk="0" hangingPunct="0">
                <a:spcBef>
                  <a:spcPct val="0"/>
                </a:spcBef>
                <a:buClrTx/>
                <a:buSzTx/>
                <a:buFontTx/>
                <a:buNone/>
              </a:pPr>
              <a:t>446</a:t>
            </a:fld>
            <a:endParaRPr lang="en-US" altLang="en-US" sz="1200">
              <a:solidFill>
                <a:srgbClr val="008AE8"/>
              </a:solidFill>
              <a:effectLst/>
            </a:endParaRPr>
          </a:p>
        </p:txBody>
      </p:sp>
    </p:spTree>
    <p:extLst>
      <p:ext uri="{BB962C8B-B14F-4D97-AF65-F5344CB8AC3E}">
        <p14:creationId xmlns:p14="http://schemas.microsoft.com/office/powerpoint/2010/main" val="3402749968"/>
      </p:ext>
    </p:extLst>
  </p:cSld>
  <p:clrMapOvr>
    <a:masterClrMapping/>
  </p:clrMapOvr>
  <p:transition/>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2">
            <a:extLst>
              <a:ext uri="{FF2B5EF4-FFF2-40B4-BE49-F238E27FC236}">
                <a16:creationId xmlns:a16="http://schemas.microsoft.com/office/drawing/2014/main" id="{BCDFE320-ED7B-4D2D-A6CB-E5AAC709F365}"/>
              </a:ext>
            </a:extLst>
          </p:cNvPr>
          <p:cNvSpPr>
            <a:spLocks noGrp="1"/>
          </p:cNvSpPr>
          <p:nvPr>
            <p:ph type="title" idx="4294967295"/>
          </p:nvPr>
        </p:nvSpPr>
        <p:spPr>
          <a:xfrm>
            <a:off x="457200" y="274638"/>
            <a:ext cx="8229600" cy="1143000"/>
          </a:xfrm>
        </p:spPr>
        <p:txBody>
          <a:bodyPr anchor="b" anchorCtr="0"/>
          <a:lstStyle/>
          <a:p>
            <a:pPr eaLnBrk="1" hangingPunct="1">
              <a:defRPr/>
            </a:pPr>
            <a:r>
              <a:rPr lang="en-US" altLang="en-US" b="1"/>
              <a:t>What Shall Be Reported?</a:t>
            </a:r>
          </a:p>
        </p:txBody>
      </p:sp>
      <p:sp>
        <p:nvSpPr>
          <p:cNvPr id="573443" name="Rectangle 3">
            <a:extLst>
              <a:ext uri="{FF2B5EF4-FFF2-40B4-BE49-F238E27FC236}">
                <a16:creationId xmlns:a16="http://schemas.microsoft.com/office/drawing/2014/main" id="{A2D74C72-68BA-4107-BAAC-8C0D50199B60}"/>
              </a:ext>
            </a:extLst>
          </p:cNvPr>
          <p:cNvSpPr>
            <a:spLocks noGrp="1"/>
          </p:cNvSpPr>
          <p:nvPr>
            <p:ph type="body" sz="half" idx="4294967295"/>
          </p:nvPr>
        </p:nvSpPr>
        <p:spPr>
          <a:xfrm>
            <a:off x="457200" y="2295525"/>
            <a:ext cx="7467600" cy="4525963"/>
          </a:xfrm>
        </p:spPr>
        <p:txBody>
          <a:bodyPr/>
          <a:lstStyle/>
          <a:p>
            <a:pPr eaLnBrk="1" hangingPunct="1">
              <a:defRPr/>
            </a:pPr>
            <a:r>
              <a:rPr lang="en-US" altLang="en-US"/>
              <a:t>Reports of any required monitoring at least every 6 months </a:t>
            </a:r>
          </a:p>
          <a:p>
            <a:pPr eaLnBrk="1" hangingPunct="1">
              <a:defRPr/>
            </a:pPr>
            <a:r>
              <a:rPr lang="en-US" altLang="en-US"/>
              <a:t>All instances of deviations from permit requirements must be clearly identified</a:t>
            </a:r>
          </a:p>
          <a:p>
            <a:pPr eaLnBrk="1" hangingPunct="1">
              <a:defRPr/>
            </a:pPr>
            <a:r>
              <a:rPr lang="en-US" altLang="en-US"/>
              <a:t>All reports required by Title V must be certified by a responsible official</a:t>
            </a:r>
          </a:p>
        </p:txBody>
      </p:sp>
      <p:pic>
        <p:nvPicPr>
          <p:cNvPr id="462852" name="Picture 2">
            <a:extLst>
              <a:ext uri="{FF2B5EF4-FFF2-40B4-BE49-F238E27FC236}">
                <a16:creationId xmlns:a16="http://schemas.microsoft.com/office/drawing/2014/main" id="{3E200718-62FF-49C2-A193-AC37B70562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853" name="Slide Number Placeholder 1">
            <a:extLst>
              <a:ext uri="{FF2B5EF4-FFF2-40B4-BE49-F238E27FC236}">
                <a16:creationId xmlns:a16="http://schemas.microsoft.com/office/drawing/2014/main" id="{7FCF7552-0E27-4E36-ACB3-2F4E6B52EB8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A54A205-BDE9-4E60-A7A0-8D2C692F35A0}" type="slidenum">
              <a:rPr lang="en-US" altLang="en-US" sz="1200">
                <a:solidFill>
                  <a:srgbClr val="008AE8"/>
                </a:solidFill>
                <a:effectLst/>
              </a:rPr>
              <a:pPr algn="ctr" eaLnBrk="0" hangingPunct="0">
                <a:spcBef>
                  <a:spcPct val="0"/>
                </a:spcBef>
                <a:buClrTx/>
                <a:buSzTx/>
                <a:buFontTx/>
                <a:buNone/>
              </a:pPr>
              <a:t>447</a:t>
            </a:fld>
            <a:endParaRPr lang="en-US" altLang="en-US" sz="1200">
              <a:solidFill>
                <a:srgbClr val="008AE8"/>
              </a:solidFill>
              <a:effectLst/>
            </a:endParaRPr>
          </a:p>
        </p:txBody>
      </p:sp>
    </p:spTree>
    <p:extLst>
      <p:ext uri="{BB962C8B-B14F-4D97-AF65-F5344CB8AC3E}">
        <p14:creationId xmlns:p14="http://schemas.microsoft.com/office/powerpoint/2010/main" val="3301851895"/>
      </p:ext>
    </p:extLst>
  </p:cSld>
  <p:clrMapOvr>
    <a:masterClrMapping/>
  </p:clrMapOvr>
  <p:transition/>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Rectangle 2">
            <a:extLst>
              <a:ext uri="{FF2B5EF4-FFF2-40B4-BE49-F238E27FC236}">
                <a16:creationId xmlns:a16="http://schemas.microsoft.com/office/drawing/2014/main" id="{B96C2EE9-D78B-4DAF-A635-AA35495CE042}"/>
              </a:ext>
            </a:extLst>
          </p:cNvPr>
          <p:cNvSpPr>
            <a:spLocks noGrp="1"/>
          </p:cNvSpPr>
          <p:nvPr>
            <p:ph type="title" idx="4294967295"/>
          </p:nvPr>
        </p:nvSpPr>
        <p:spPr>
          <a:xfrm>
            <a:off x="228600" y="152400"/>
            <a:ext cx="8686800" cy="1143000"/>
          </a:xfrm>
        </p:spPr>
        <p:txBody>
          <a:bodyPr anchor="b" anchorCtr="0"/>
          <a:lstStyle/>
          <a:p>
            <a:pPr eaLnBrk="1" hangingPunct="1">
              <a:defRPr/>
            </a:pPr>
            <a:r>
              <a:rPr lang="en-US" altLang="en-US" b="1"/>
              <a:t>Record Keeping Requirements</a:t>
            </a:r>
          </a:p>
        </p:txBody>
      </p:sp>
      <p:sp>
        <p:nvSpPr>
          <p:cNvPr id="574467" name="Rectangle 3">
            <a:extLst>
              <a:ext uri="{FF2B5EF4-FFF2-40B4-BE49-F238E27FC236}">
                <a16:creationId xmlns:a16="http://schemas.microsoft.com/office/drawing/2014/main" id="{2527D5E4-6F51-4D60-8F3E-70C16D669E10}"/>
              </a:ext>
            </a:extLst>
          </p:cNvPr>
          <p:cNvSpPr>
            <a:spLocks noGrp="1"/>
          </p:cNvSpPr>
          <p:nvPr>
            <p:ph type="body" sz="half" idx="4294967295"/>
          </p:nvPr>
        </p:nvSpPr>
        <p:spPr>
          <a:xfrm>
            <a:off x="457200" y="1905000"/>
            <a:ext cx="5791200" cy="4525963"/>
          </a:xfrm>
        </p:spPr>
        <p:txBody>
          <a:bodyPr/>
          <a:lstStyle/>
          <a:p>
            <a:pPr eaLnBrk="1" hangingPunct="1">
              <a:defRPr/>
            </a:pPr>
            <a:r>
              <a:rPr lang="en-US" altLang="en-US" sz="2800"/>
              <a:t>Identify data and records to be maintained (electronic or paper)</a:t>
            </a:r>
          </a:p>
          <a:p>
            <a:pPr eaLnBrk="1" hangingPunct="1">
              <a:defRPr/>
            </a:pPr>
            <a:r>
              <a:rPr lang="en-US" altLang="en-US" sz="2800"/>
              <a:t>Indicate how records are to be accessible to agency </a:t>
            </a:r>
          </a:p>
          <a:p>
            <a:pPr eaLnBrk="1" hangingPunct="1">
              <a:defRPr/>
            </a:pPr>
            <a:r>
              <a:rPr lang="en-US" altLang="en-US" sz="2800"/>
              <a:t>Indicate how long records are to be maintained</a:t>
            </a:r>
          </a:p>
          <a:p>
            <a:pPr eaLnBrk="1" hangingPunct="1">
              <a:defRPr/>
            </a:pPr>
            <a:r>
              <a:rPr lang="en-US" altLang="en-US" sz="2800"/>
              <a:t>Permit should specify that penalties would apply for failure to maintain records</a:t>
            </a:r>
          </a:p>
        </p:txBody>
      </p:sp>
      <p:graphicFrame>
        <p:nvGraphicFramePr>
          <p:cNvPr id="464900" name="Object 4">
            <a:extLst>
              <a:ext uri="{FF2B5EF4-FFF2-40B4-BE49-F238E27FC236}">
                <a16:creationId xmlns:a16="http://schemas.microsoft.com/office/drawing/2014/main" id="{4FD1E707-6B08-4EFC-851A-EF2B6E4DBF4A}"/>
              </a:ext>
            </a:extLst>
          </p:cNvPr>
          <p:cNvGraphicFramePr>
            <a:graphicFrameLocks noGrp="1" noChangeAspect="1"/>
          </p:cNvGraphicFramePr>
          <p:nvPr>
            <p:ph sz="half" idx="4294967295"/>
          </p:nvPr>
        </p:nvGraphicFramePr>
        <p:xfrm>
          <a:off x="6161088" y="2527300"/>
          <a:ext cx="2455862" cy="3187700"/>
        </p:xfrm>
        <a:graphic>
          <a:graphicData uri="http://schemas.openxmlformats.org/presentationml/2006/ole">
            <mc:AlternateContent xmlns:mc="http://schemas.openxmlformats.org/markup-compatibility/2006">
              <mc:Choice xmlns:v="urn:schemas-microsoft-com:vml" Requires="v">
                <p:oleObj name="Picture (32-bit)" r:id="rId3" imgW="1011730" imgH="1312699" progId="">
                  <p:embed/>
                </p:oleObj>
              </mc:Choice>
              <mc:Fallback>
                <p:oleObj name="Picture (32-bit)" r:id="rId3" imgW="1011730" imgH="1312699" progId="">
                  <p:embed/>
                  <p:pic>
                    <p:nvPicPr>
                      <p:cNvPr id="464900" name="Object 4">
                        <a:extLst>
                          <a:ext uri="{FF2B5EF4-FFF2-40B4-BE49-F238E27FC236}">
                            <a16:creationId xmlns:a16="http://schemas.microsoft.com/office/drawing/2014/main" id="{4FD1E707-6B08-4EFC-851A-EF2B6E4DBF4A}"/>
                          </a:ext>
                        </a:extLst>
                      </p:cNvPr>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61088" y="2527300"/>
                        <a:ext cx="2455862" cy="318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464901" name="Picture 2">
            <a:extLst>
              <a:ext uri="{FF2B5EF4-FFF2-40B4-BE49-F238E27FC236}">
                <a16:creationId xmlns:a16="http://schemas.microsoft.com/office/drawing/2014/main" id="{68AD8C93-6AA8-4F50-A2C2-BC81FB26CB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4902" name="Slide Number Placeholder 1">
            <a:extLst>
              <a:ext uri="{FF2B5EF4-FFF2-40B4-BE49-F238E27FC236}">
                <a16:creationId xmlns:a16="http://schemas.microsoft.com/office/drawing/2014/main" id="{2C137100-55CA-47F7-B93A-15BCDC3BF7C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FDF15F4-134D-4D4B-81CC-ACCB1891C308}" type="slidenum">
              <a:rPr lang="en-US" altLang="en-US" sz="1200">
                <a:solidFill>
                  <a:srgbClr val="008AE8"/>
                </a:solidFill>
                <a:effectLst/>
              </a:rPr>
              <a:pPr algn="ctr" eaLnBrk="0" hangingPunct="0">
                <a:spcBef>
                  <a:spcPct val="0"/>
                </a:spcBef>
                <a:buClrTx/>
                <a:buSzTx/>
                <a:buFontTx/>
                <a:buNone/>
              </a:pPr>
              <a:t>448</a:t>
            </a:fld>
            <a:endParaRPr lang="en-US" altLang="en-US" sz="1200">
              <a:solidFill>
                <a:srgbClr val="008AE8"/>
              </a:solidFill>
              <a:effectLst/>
            </a:endParaRPr>
          </a:p>
        </p:txBody>
      </p:sp>
    </p:spTree>
    <p:extLst>
      <p:ext uri="{BB962C8B-B14F-4D97-AF65-F5344CB8AC3E}">
        <p14:creationId xmlns:p14="http://schemas.microsoft.com/office/powerpoint/2010/main" val="2674277023"/>
      </p:ext>
    </p:extLst>
  </p:cSld>
  <p:clrMapOvr>
    <a:masterClrMapping/>
  </p:clrMapOvr>
  <p:transition/>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a:extLst>
              <a:ext uri="{FF2B5EF4-FFF2-40B4-BE49-F238E27FC236}">
                <a16:creationId xmlns:a16="http://schemas.microsoft.com/office/drawing/2014/main" id="{B71CEBAF-9428-409E-9045-8066E0A4C69E}"/>
              </a:ext>
            </a:extLst>
          </p:cNvPr>
          <p:cNvSpPr>
            <a:spLocks noGrp="1"/>
          </p:cNvSpPr>
          <p:nvPr>
            <p:ph type="title" idx="4294967295"/>
          </p:nvPr>
        </p:nvSpPr>
        <p:spPr>
          <a:xfrm>
            <a:off x="228600" y="381000"/>
            <a:ext cx="8686800" cy="1044575"/>
          </a:xfrm>
        </p:spPr>
        <p:txBody>
          <a:bodyPr anchor="b" anchorCtr="0"/>
          <a:lstStyle/>
          <a:p>
            <a:pPr eaLnBrk="1" hangingPunct="1">
              <a:defRPr/>
            </a:pPr>
            <a:r>
              <a:rPr lang="en-US" altLang="en-US" b="1"/>
              <a:t>What records must be kept?</a:t>
            </a:r>
          </a:p>
        </p:txBody>
      </p:sp>
      <p:sp>
        <p:nvSpPr>
          <p:cNvPr id="575491" name="Rectangle 3">
            <a:extLst>
              <a:ext uri="{FF2B5EF4-FFF2-40B4-BE49-F238E27FC236}">
                <a16:creationId xmlns:a16="http://schemas.microsoft.com/office/drawing/2014/main" id="{69603154-7E66-4F65-890C-78D9B8FDC3E4}"/>
              </a:ext>
            </a:extLst>
          </p:cNvPr>
          <p:cNvSpPr>
            <a:spLocks noGrp="1"/>
          </p:cNvSpPr>
          <p:nvPr>
            <p:ph idx="4294967295"/>
          </p:nvPr>
        </p:nvSpPr>
        <p:spPr>
          <a:xfrm>
            <a:off x="609600" y="1600200"/>
            <a:ext cx="8250238" cy="4754563"/>
          </a:xfrm>
        </p:spPr>
        <p:txBody>
          <a:bodyPr/>
          <a:lstStyle/>
          <a:p>
            <a:pPr eaLnBrk="1" hangingPunct="1">
              <a:defRPr/>
            </a:pPr>
            <a:r>
              <a:rPr lang="en-US" altLang="en-US" sz="2800"/>
              <a:t>Title V requires records of required monitoring (advisable</a:t>
            </a:r>
            <a:r>
              <a:rPr lang="en-US" altLang="en-US" sz="2800">
                <a:solidFill>
                  <a:srgbClr val="00B050"/>
                </a:solidFill>
              </a:rPr>
              <a:t> </a:t>
            </a:r>
            <a:r>
              <a:rPr lang="en-US" altLang="en-US" sz="2800"/>
              <a:t>for all permits)</a:t>
            </a:r>
          </a:p>
          <a:p>
            <a:pPr lvl="2" eaLnBrk="1" hangingPunct="1">
              <a:defRPr/>
            </a:pPr>
            <a:r>
              <a:rPr lang="en-US" altLang="en-US" sz="2800"/>
              <a:t>Date, place &amp; time of sampling or measurements</a:t>
            </a:r>
          </a:p>
          <a:p>
            <a:pPr lvl="2" eaLnBrk="1" hangingPunct="1">
              <a:defRPr/>
            </a:pPr>
            <a:r>
              <a:rPr lang="en-US" altLang="en-US" sz="2800"/>
              <a:t>Date of analyses</a:t>
            </a:r>
          </a:p>
          <a:p>
            <a:pPr lvl="2" eaLnBrk="1" hangingPunct="1">
              <a:defRPr/>
            </a:pPr>
            <a:r>
              <a:rPr lang="en-US" altLang="en-US" sz="2800"/>
              <a:t>Who performed the analyses</a:t>
            </a:r>
          </a:p>
          <a:p>
            <a:pPr lvl="2" eaLnBrk="1" hangingPunct="1">
              <a:defRPr/>
            </a:pPr>
            <a:r>
              <a:rPr lang="en-US" altLang="en-US" sz="2800"/>
              <a:t>Identification of analytical methods</a:t>
            </a:r>
          </a:p>
          <a:p>
            <a:pPr lvl="2" eaLnBrk="1" hangingPunct="1">
              <a:defRPr/>
            </a:pPr>
            <a:r>
              <a:rPr lang="en-US" altLang="en-US" sz="2800"/>
              <a:t>Analytical results</a:t>
            </a:r>
          </a:p>
          <a:p>
            <a:pPr lvl="2" eaLnBrk="1" hangingPunct="1">
              <a:defRPr/>
            </a:pPr>
            <a:r>
              <a:rPr lang="en-US" altLang="en-US" sz="2800"/>
              <a:t>Source operating conditions during sampling or measurements</a:t>
            </a:r>
          </a:p>
          <a:p>
            <a:pPr lvl="2" eaLnBrk="1" hangingPunct="1">
              <a:buFontTx/>
              <a:buNone/>
              <a:defRPr/>
            </a:pPr>
            <a:endParaRPr lang="en-US" altLang="en-US"/>
          </a:p>
        </p:txBody>
      </p:sp>
      <p:pic>
        <p:nvPicPr>
          <p:cNvPr id="466948" name="Picture 2">
            <a:extLst>
              <a:ext uri="{FF2B5EF4-FFF2-40B4-BE49-F238E27FC236}">
                <a16:creationId xmlns:a16="http://schemas.microsoft.com/office/drawing/2014/main" id="{37CDDC3C-9E18-4CEA-909A-5A1A9E1F7D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6949" name="Slide Number Placeholder 1">
            <a:extLst>
              <a:ext uri="{FF2B5EF4-FFF2-40B4-BE49-F238E27FC236}">
                <a16:creationId xmlns:a16="http://schemas.microsoft.com/office/drawing/2014/main" id="{5366F7FB-EEA7-468E-B022-859194A9F9D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8DCAA23-38BE-4108-A55B-8EA5CA9EECA9}" type="slidenum">
              <a:rPr lang="en-US" altLang="en-US" sz="1200">
                <a:solidFill>
                  <a:srgbClr val="008AE8"/>
                </a:solidFill>
                <a:effectLst/>
              </a:rPr>
              <a:pPr algn="ctr" eaLnBrk="0" hangingPunct="0">
                <a:spcBef>
                  <a:spcPct val="0"/>
                </a:spcBef>
                <a:buClrTx/>
                <a:buSzTx/>
                <a:buFontTx/>
                <a:buNone/>
              </a:pPr>
              <a:t>449</a:t>
            </a:fld>
            <a:endParaRPr lang="en-US" altLang="en-US" sz="1200">
              <a:solidFill>
                <a:srgbClr val="008AE8"/>
              </a:solidFill>
              <a:effectLst/>
            </a:endParaRPr>
          </a:p>
        </p:txBody>
      </p:sp>
    </p:spTree>
    <p:extLst>
      <p:ext uri="{BB962C8B-B14F-4D97-AF65-F5344CB8AC3E}">
        <p14:creationId xmlns:p14="http://schemas.microsoft.com/office/powerpoint/2010/main" val="3577394553"/>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8722" name="Title 1">
            <a:extLst>
              <a:ext uri="{FF2B5EF4-FFF2-40B4-BE49-F238E27FC236}">
                <a16:creationId xmlns:a16="http://schemas.microsoft.com/office/drawing/2014/main" id="{E05E6F51-1F8C-4A02-A80B-A49BD6D6A955}"/>
              </a:ext>
            </a:extLst>
          </p:cNvPr>
          <p:cNvSpPr>
            <a:spLocks noGrp="1"/>
          </p:cNvSpPr>
          <p:nvPr>
            <p:ph type="ctrTitle" idx="4294967295"/>
          </p:nvPr>
        </p:nvSpPr>
        <p:spPr>
          <a:xfrm>
            <a:off x="685800" y="1143000"/>
            <a:ext cx="7772400" cy="1470025"/>
          </a:xfrm>
        </p:spPr>
        <p:txBody>
          <a:bodyPr anchorCtr="0"/>
          <a:lstStyle/>
          <a:p>
            <a:pPr eaLnBrk="1" hangingPunct="1">
              <a:defRPr/>
            </a:pPr>
            <a:r>
              <a:rPr lang="en-US" altLang="en-US" sz="6600"/>
              <a:t>LESSON 3</a:t>
            </a:r>
          </a:p>
        </p:txBody>
      </p:sp>
      <p:sp>
        <p:nvSpPr>
          <p:cNvPr id="158723" name="Subtitle 3">
            <a:extLst>
              <a:ext uri="{FF2B5EF4-FFF2-40B4-BE49-F238E27FC236}">
                <a16:creationId xmlns:a16="http://schemas.microsoft.com/office/drawing/2014/main" id="{90934662-0C6D-4206-A1A6-CADBD23B929C}"/>
              </a:ext>
            </a:extLst>
          </p:cNvPr>
          <p:cNvSpPr>
            <a:spLocks noGrp="1"/>
          </p:cNvSpPr>
          <p:nvPr>
            <p:ph type="subTitle" idx="4294967295"/>
          </p:nvPr>
        </p:nvSpPr>
        <p:spPr>
          <a:xfrm>
            <a:off x="1371600" y="2819400"/>
            <a:ext cx="6400800" cy="2286000"/>
          </a:xfrm>
        </p:spPr>
        <p:txBody>
          <a:bodyPr/>
          <a:lstStyle/>
          <a:p>
            <a:pPr marL="0" indent="0" algn="ctr" eaLnBrk="1" hangingPunct="1">
              <a:buFont typeface="Wingdings" panose="05000000000000000000" pitchFamily="2" charset="2"/>
              <a:buNone/>
              <a:defRPr/>
            </a:pPr>
            <a:r>
              <a:rPr lang="en-US" altLang="en-US" sz="5500" b="1"/>
              <a:t>Sources, Major Sources, and Modifications</a:t>
            </a:r>
          </a:p>
        </p:txBody>
      </p:sp>
      <p:sp>
        <p:nvSpPr>
          <p:cNvPr id="182276" name="Slide Number Placeholder 1">
            <a:extLst>
              <a:ext uri="{FF2B5EF4-FFF2-40B4-BE49-F238E27FC236}">
                <a16:creationId xmlns:a16="http://schemas.microsoft.com/office/drawing/2014/main" id="{F27BD937-2925-47B3-B804-9B75B9905EB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FC6969E-2047-4F1F-B941-A33B9F83676B}" type="slidenum">
              <a:rPr lang="en-US" altLang="en-US" sz="1200">
                <a:solidFill>
                  <a:schemeClr val="bg2"/>
                </a:solidFill>
                <a:effectLst/>
              </a:rPr>
              <a:pPr algn="ctr" eaLnBrk="0" hangingPunct="0">
                <a:spcBef>
                  <a:spcPct val="0"/>
                </a:spcBef>
                <a:buClrTx/>
                <a:buSzTx/>
                <a:buFontTx/>
                <a:buNone/>
              </a:pPr>
              <a:t>45</a:t>
            </a:fld>
            <a:endParaRPr lang="en-US" altLang="en-US" sz="1200">
              <a:solidFill>
                <a:schemeClr val="bg2"/>
              </a:solidFill>
              <a:effectLst/>
            </a:endParaRPr>
          </a:p>
        </p:txBody>
      </p:sp>
    </p:spTree>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Rectangle 2">
            <a:extLst>
              <a:ext uri="{FF2B5EF4-FFF2-40B4-BE49-F238E27FC236}">
                <a16:creationId xmlns:a16="http://schemas.microsoft.com/office/drawing/2014/main" id="{36FADE60-FC51-4A88-89D0-171AFDDD50C1}"/>
              </a:ext>
            </a:extLst>
          </p:cNvPr>
          <p:cNvSpPr>
            <a:spLocks noGrp="1"/>
          </p:cNvSpPr>
          <p:nvPr>
            <p:ph type="title" idx="4294967295"/>
          </p:nvPr>
        </p:nvSpPr>
        <p:spPr>
          <a:xfrm>
            <a:off x="0" y="381000"/>
            <a:ext cx="9144000" cy="1044575"/>
          </a:xfrm>
        </p:spPr>
        <p:txBody>
          <a:bodyPr anchor="b" anchorCtr="0"/>
          <a:lstStyle/>
          <a:p>
            <a:pPr eaLnBrk="1" hangingPunct="1">
              <a:defRPr/>
            </a:pPr>
            <a:r>
              <a:rPr lang="en-US" altLang="en-US" sz="4000" b="1"/>
              <a:t>How long must records be kept?</a:t>
            </a:r>
          </a:p>
        </p:txBody>
      </p:sp>
      <p:sp>
        <p:nvSpPr>
          <p:cNvPr id="576515" name="Rectangle 3">
            <a:extLst>
              <a:ext uri="{FF2B5EF4-FFF2-40B4-BE49-F238E27FC236}">
                <a16:creationId xmlns:a16="http://schemas.microsoft.com/office/drawing/2014/main" id="{902A452A-D2F9-403C-8BD0-2FD57AC98300}"/>
              </a:ext>
            </a:extLst>
          </p:cNvPr>
          <p:cNvSpPr>
            <a:spLocks noGrp="1"/>
          </p:cNvSpPr>
          <p:nvPr>
            <p:ph idx="4294967295"/>
          </p:nvPr>
        </p:nvSpPr>
        <p:spPr>
          <a:xfrm>
            <a:off x="438150" y="1981200"/>
            <a:ext cx="8248650" cy="4525963"/>
          </a:xfrm>
        </p:spPr>
        <p:txBody>
          <a:bodyPr/>
          <a:lstStyle/>
          <a:p>
            <a:pPr eaLnBrk="1" hangingPunct="1">
              <a:defRPr/>
            </a:pPr>
            <a:r>
              <a:rPr lang="en-US" altLang="en-US" sz="3600"/>
              <a:t>Title V requires:</a:t>
            </a:r>
          </a:p>
          <a:p>
            <a:pPr lvl="1" eaLnBrk="1" hangingPunct="1">
              <a:defRPr/>
            </a:pPr>
            <a:r>
              <a:rPr lang="en-US" altLang="en-US" sz="3200"/>
              <a:t>Records of all required monitoring data and support information shall be maintained for a period of at least 5 years from the date of the monitoring sample, measurement, report, or application</a:t>
            </a:r>
            <a:r>
              <a:rPr lang="en-US" altLang="en-US"/>
              <a:t>.</a:t>
            </a:r>
          </a:p>
          <a:p>
            <a:pPr eaLnBrk="1" hangingPunct="1">
              <a:buFont typeface="Arial" pitchFamily="34" charset="0"/>
              <a:buNone/>
              <a:defRPr/>
            </a:pPr>
            <a:endParaRPr lang="en-US" altLang="en-US"/>
          </a:p>
          <a:p>
            <a:pPr eaLnBrk="1" hangingPunct="1">
              <a:defRPr/>
            </a:pPr>
            <a:endParaRPr lang="en-US" altLang="en-US"/>
          </a:p>
        </p:txBody>
      </p:sp>
      <p:pic>
        <p:nvPicPr>
          <p:cNvPr id="468996" name="Picture 2">
            <a:extLst>
              <a:ext uri="{FF2B5EF4-FFF2-40B4-BE49-F238E27FC236}">
                <a16:creationId xmlns:a16="http://schemas.microsoft.com/office/drawing/2014/main" id="{E2659BB3-A2CA-4630-A3E7-E15DF12345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8997" name="Slide Number Placeholder 1">
            <a:extLst>
              <a:ext uri="{FF2B5EF4-FFF2-40B4-BE49-F238E27FC236}">
                <a16:creationId xmlns:a16="http://schemas.microsoft.com/office/drawing/2014/main" id="{FD12FA2D-0F3F-45DB-B854-24EE614AB5D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F21E1EA-592F-4870-82F2-2AC4413F677A}" type="slidenum">
              <a:rPr lang="en-US" altLang="en-US" sz="1200">
                <a:solidFill>
                  <a:srgbClr val="008AE8"/>
                </a:solidFill>
                <a:effectLst/>
              </a:rPr>
              <a:pPr algn="ctr" eaLnBrk="0" hangingPunct="0">
                <a:spcBef>
                  <a:spcPct val="0"/>
                </a:spcBef>
                <a:buClrTx/>
                <a:buSzTx/>
                <a:buFontTx/>
                <a:buNone/>
              </a:pPr>
              <a:t>450</a:t>
            </a:fld>
            <a:endParaRPr lang="en-US" altLang="en-US" sz="1200">
              <a:solidFill>
                <a:srgbClr val="008AE8"/>
              </a:solidFill>
              <a:effectLst/>
            </a:endParaRPr>
          </a:p>
        </p:txBody>
      </p:sp>
    </p:spTree>
    <p:extLst>
      <p:ext uri="{BB962C8B-B14F-4D97-AF65-F5344CB8AC3E}">
        <p14:creationId xmlns:p14="http://schemas.microsoft.com/office/powerpoint/2010/main" val="239432837"/>
      </p:ext>
    </p:extLst>
  </p:cSld>
  <p:clrMapOvr>
    <a:masterClrMapping/>
  </p:clrMapOvr>
  <p:transition/>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2">
            <a:extLst>
              <a:ext uri="{FF2B5EF4-FFF2-40B4-BE49-F238E27FC236}">
                <a16:creationId xmlns:a16="http://schemas.microsoft.com/office/drawing/2014/main" id="{2C61855B-489C-4D69-8E56-BB51552AEF88}"/>
              </a:ext>
            </a:extLst>
          </p:cNvPr>
          <p:cNvSpPr>
            <a:spLocks noGrp="1"/>
          </p:cNvSpPr>
          <p:nvPr>
            <p:ph type="title" idx="4294967295"/>
          </p:nvPr>
        </p:nvSpPr>
        <p:spPr/>
        <p:txBody>
          <a:bodyPr anchor="b" anchorCtr="0"/>
          <a:lstStyle/>
          <a:p>
            <a:pPr eaLnBrk="1" hangingPunct="1">
              <a:defRPr/>
            </a:pPr>
            <a:r>
              <a:rPr lang="en-US" altLang="en-US" b="1"/>
              <a:t>Class Discussion</a:t>
            </a:r>
          </a:p>
        </p:txBody>
      </p:sp>
      <p:sp>
        <p:nvSpPr>
          <p:cNvPr id="558082" name="Rectangle 3">
            <a:extLst>
              <a:ext uri="{FF2B5EF4-FFF2-40B4-BE49-F238E27FC236}">
                <a16:creationId xmlns:a16="http://schemas.microsoft.com/office/drawing/2014/main" id="{5A79E336-7EFE-4FB7-A33D-491F25220382}"/>
              </a:ext>
            </a:extLst>
          </p:cNvPr>
          <p:cNvSpPr>
            <a:spLocks noGrp="1"/>
          </p:cNvSpPr>
          <p:nvPr>
            <p:ph idx="4294967295"/>
          </p:nvPr>
        </p:nvSpPr>
        <p:spPr>
          <a:xfrm>
            <a:off x="685800" y="2133601"/>
            <a:ext cx="7315200" cy="2362200"/>
          </a:xfrm>
        </p:spPr>
        <p:txBody>
          <a:bodyPr rtlCol="0">
            <a:normAutofit/>
          </a:bodyPr>
          <a:lstStyle/>
          <a:p>
            <a:pPr marL="282575" indent="-282575" eaLnBrk="1" fontAlgn="auto" hangingPunct="1">
              <a:spcBef>
                <a:spcPts val="2000"/>
              </a:spcBef>
              <a:spcAft>
                <a:spcPts val="0"/>
              </a:spcAft>
              <a:buClrTx/>
              <a:buSzTx/>
              <a:buFont typeface="Arial" panose="020B0604020202020204" pitchFamily="34" charset="0"/>
              <a:buChar char="•"/>
              <a:defRPr/>
            </a:pPr>
            <a:r>
              <a:rPr lang="en-US" kern="1200">
                <a:effectLst>
                  <a:outerShdw blurRad="38100" dist="38100" dir="2700000" algn="tl">
                    <a:srgbClr val="000000">
                      <a:alpha val="43137"/>
                    </a:srgbClr>
                  </a:outerShdw>
                </a:effectLst>
              </a:rPr>
              <a:t>Are there circumstances where no monitoring, recordkeeping or reporting are required?</a:t>
            </a:r>
          </a:p>
          <a:p>
            <a:pPr marL="282575" indent="-282575" eaLnBrk="1" fontAlgn="auto" hangingPunct="1">
              <a:spcBef>
                <a:spcPts val="2000"/>
              </a:spcBef>
              <a:spcAft>
                <a:spcPts val="0"/>
              </a:spcAft>
              <a:buClrTx/>
              <a:buSzTx/>
              <a:buFont typeface="Wingdings 2" pitchFamily="18" charset="2"/>
              <a:buChar char=""/>
              <a:defRPr/>
            </a:pPr>
            <a:endParaRPr lang="en-US" sz="2800" strike="sngStrike" kern="1200">
              <a:solidFill>
                <a:srgbClr val="00B050"/>
              </a:solidFill>
              <a:effectLst/>
            </a:endParaRPr>
          </a:p>
        </p:txBody>
      </p:sp>
      <p:pic>
        <p:nvPicPr>
          <p:cNvPr id="471044" name="Picture 2">
            <a:extLst>
              <a:ext uri="{FF2B5EF4-FFF2-40B4-BE49-F238E27FC236}">
                <a16:creationId xmlns:a16="http://schemas.microsoft.com/office/drawing/2014/main" id="{F1E93DE6-B2F0-4C6A-880D-1A77408180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45" name="Slide Number Placeholder 1">
            <a:extLst>
              <a:ext uri="{FF2B5EF4-FFF2-40B4-BE49-F238E27FC236}">
                <a16:creationId xmlns:a16="http://schemas.microsoft.com/office/drawing/2014/main" id="{C3174CF4-F915-46C2-8177-7DC8CAA95E9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9D79807-8734-4DA5-AF0E-B16BF7970ED4}" type="slidenum">
              <a:rPr lang="en-US" altLang="en-US" sz="1200">
                <a:solidFill>
                  <a:srgbClr val="008AE8"/>
                </a:solidFill>
                <a:effectLst/>
              </a:rPr>
              <a:pPr algn="ctr" eaLnBrk="0" hangingPunct="0">
                <a:spcBef>
                  <a:spcPct val="0"/>
                </a:spcBef>
                <a:buClrTx/>
                <a:buSzTx/>
                <a:buFontTx/>
                <a:buNone/>
              </a:pPr>
              <a:t>451</a:t>
            </a:fld>
            <a:endParaRPr lang="en-US" altLang="en-US" sz="1200">
              <a:solidFill>
                <a:srgbClr val="008AE8"/>
              </a:solidFill>
              <a:effectLst/>
            </a:endParaRPr>
          </a:p>
        </p:txBody>
      </p:sp>
    </p:spTree>
    <p:extLst>
      <p:ext uri="{BB962C8B-B14F-4D97-AF65-F5344CB8AC3E}">
        <p14:creationId xmlns:p14="http://schemas.microsoft.com/office/powerpoint/2010/main" val="2617500717"/>
      </p:ext>
    </p:extLst>
  </p:cSld>
  <p:clrMapOvr>
    <a:masterClrMapping/>
  </p:clrMapOvr>
  <p:transition/>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4">
            <a:extLst>
              <a:ext uri="{FF2B5EF4-FFF2-40B4-BE49-F238E27FC236}">
                <a16:creationId xmlns:a16="http://schemas.microsoft.com/office/drawing/2014/main" id="{580BC74E-CAC5-429E-A5F7-2F33FEFC8C50}"/>
              </a:ext>
            </a:extLst>
          </p:cNvPr>
          <p:cNvSpPr>
            <a:spLocks noGrp="1" noChangeArrowheads="1"/>
          </p:cNvSpPr>
          <p:nvPr>
            <p:ph type="title" idx="4294967295"/>
          </p:nvPr>
        </p:nvSpPr>
        <p:spPr>
          <a:xfrm>
            <a:off x="527231" y="1143000"/>
            <a:ext cx="8229600" cy="1139825"/>
          </a:xfrm>
        </p:spPr>
        <p:txBody>
          <a:bodyPr anchor="b" anchorCtr="0"/>
          <a:lstStyle/>
          <a:p>
            <a:pPr eaLnBrk="1" hangingPunct="1">
              <a:defRPr/>
            </a:pPr>
            <a:r>
              <a:rPr lang="en-US" altLang="en-US" sz="6600">
                <a:latin typeface="+mn-lt"/>
              </a:rPr>
              <a:t>QUESTIONS?</a:t>
            </a:r>
          </a:p>
        </p:txBody>
      </p:sp>
      <p:sp>
        <p:nvSpPr>
          <p:cNvPr id="988163" name="Slide Number Placeholder 4">
            <a:extLst>
              <a:ext uri="{FF2B5EF4-FFF2-40B4-BE49-F238E27FC236}">
                <a16:creationId xmlns:a16="http://schemas.microsoft.com/office/drawing/2014/main" id="{66CCB4B2-19AF-4034-B53D-BBF05DB89947}"/>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sp>
        <p:nvSpPr>
          <p:cNvPr id="988164" name="Slide Number Placeholder 1">
            <a:extLst>
              <a:ext uri="{FF2B5EF4-FFF2-40B4-BE49-F238E27FC236}">
                <a16:creationId xmlns:a16="http://schemas.microsoft.com/office/drawing/2014/main" id="{01CCA6A2-282D-4487-89C8-E1CBC43E681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462CA64-988A-4F74-9E5E-0329FBE8A6E6}" type="slidenum">
              <a:rPr lang="en-US" altLang="en-US" sz="1200">
                <a:solidFill>
                  <a:schemeClr val="bg2"/>
                </a:solidFill>
                <a:effectLst/>
              </a:rPr>
              <a:pPr algn="ctr" eaLnBrk="0" hangingPunct="0">
                <a:spcBef>
                  <a:spcPct val="0"/>
                </a:spcBef>
                <a:buClrTx/>
                <a:buSzTx/>
                <a:buFontTx/>
                <a:buNone/>
              </a:pPr>
              <a:t>452</a:t>
            </a:fld>
            <a:endParaRPr lang="en-US" altLang="en-US" sz="1200">
              <a:solidFill>
                <a:schemeClr val="bg2"/>
              </a:solidFill>
              <a:effectLst/>
            </a:endParaRPr>
          </a:p>
        </p:txBody>
      </p:sp>
      <p:pic>
        <p:nvPicPr>
          <p:cNvPr id="4" name="Picture 3">
            <a:extLst>
              <a:ext uri="{FF2B5EF4-FFF2-40B4-BE49-F238E27FC236}">
                <a16:creationId xmlns:a16="http://schemas.microsoft.com/office/drawing/2014/main" id="{7967DDF2-E81B-4BF1-827B-1B16F70A85B7}"/>
              </a:ext>
            </a:extLst>
          </p:cNvPr>
          <p:cNvPicPr>
            <a:picLocks noChangeAspect="1"/>
          </p:cNvPicPr>
          <p:nvPr/>
        </p:nvPicPr>
        <p:blipFill>
          <a:blip r:embed="rId3"/>
          <a:stretch>
            <a:fillRect/>
          </a:stretch>
        </p:blipFill>
        <p:spPr>
          <a:xfrm>
            <a:off x="2068839" y="2706688"/>
            <a:ext cx="5006322" cy="3127375"/>
          </a:xfrm>
          <a:prstGeom prst="rect">
            <a:avLst/>
          </a:prstGeom>
        </p:spPr>
      </p:pic>
    </p:spTree>
    <p:extLst>
      <p:ext uri="{BB962C8B-B14F-4D97-AF65-F5344CB8AC3E}">
        <p14:creationId xmlns:p14="http://schemas.microsoft.com/office/powerpoint/2010/main" val="877907416"/>
      </p:ext>
    </p:extLst>
  </p:cSld>
  <p:clrMapOvr>
    <a:masterClrMapping/>
  </p:clrMapOvr>
  <p:transition/>
</p:sld>
</file>

<file path=ppt/slides/slide4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72450" name="Slide Number Placeholder 5">
            <a:extLst>
              <a:ext uri="{FF2B5EF4-FFF2-40B4-BE49-F238E27FC236}">
                <a16:creationId xmlns:a16="http://schemas.microsoft.com/office/drawing/2014/main" id="{EF235712-693A-4245-A9F0-2EB7D5E469D0}"/>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fld id="{98ED7543-2E38-4190-A5D4-22CF6066A3E8}" type="slidenum">
              <a:rPr lang="en-US" altLang="en-US" sz="1200">
                <a:solidFill>
                  <a:schemeClr val="tx2"/>
                </a:solidFill>
              </a:rPr>
              <a:pPr algn="ctr" eaLnBrk="1" hangingPunct="1">
                <a:spcBef>
                  <a:spcPct val="0"/>
                </a:spcBef>
                <a:buClrTx/>
                <a:buSzTx/>
                <a:buFontTx/>
                <a:buNone/>
              </a:pPr>
              <a:t>453</a:t>
            </a:fld>
            <a:endParaRPr lang="en-US" altLang="en-US" sz="1200">
              <a:solidFill>
                <a:schemeClr val="tx2"/>
              </a:solidFill>
            </a:endParaRPr>
          </a:p>
        </p:txBody>
      </p:sp>
      <p:sp>
        <p:nvSpPr>
          <p:cNvPr id="446467" name="Rectangle 2">
            <a:extLst>
              <a:ext uri="{FF2B5EF4-FFF2-40B4-BE49-F238E27FC236}">
                <a16:creationId xmlns:a16="http://schemas.microsoft.com/office/drawing/2014/main" id="{A651A81D-1C2D-4F65-95B0-94F8680D44E6}"/>
              </a:ext>
            </a:extLst>
          </p:cNvPr>
          <p:cNvSpPr>
            <a:spLocks noGrp="1"/>
          </p:cNvSpPr>
          <p:nvPr>
            <p:ph type="ctrTitle" idx="4294967295"/>
          </p:nvPr>
        </p:nvSpPr>
        <p:spPr>
          <a:xfrm>
            <a:off x="152400" y="1295400"/>
            <a:ext cx="8763000" cy="990600"/>
          </a:xfrm>
        </p:spPr>
        <p:txBody>
          <a:bodyPr anchor="b" anchorCtr="0"/>
          <a:lstStyle/>
          <a:p>
            <a:pPr eaLnBrk="1" hangingPunct="1">
              <a:defRPr/>
            </a:pPr>
            <a:r>
              <a:rPr lang="en-US" altLang="en-US" sz="6600"/>
              <a:t>LESSON 16</a:t>
            </a:r>
          </a:p>
        </p:txBody>
      </p:sp>
      <p:sp>
        <p:nvSpPr>
          <p:cNvPr id="446468" name="Rectangle 3">
            <a:extLst>
              <a:ext uri="{FF2B5EF4-FFF2-40B4-BE49-F238E27FC236}">
                <a16:creationId xmlns:a16="http://schemas.microsoft.com/office/drawing/2014/main" id="{ECB12344-2FA3-4983-A0FC-6438F9A52E72}"/>
              </a:ext>
            </a:extLst>
          </p:cNvPr>
          <p:cNvSpPr>
            <a:spLocks noGrp="1"/>
          </p:cNvSpPr>
          <p:nvPr>
            <p:ph type="subTitle" idx="4294967295"/>
          </p:nvPr>
        </p:nvSpPr>
        <p:spPr>
          <a:xfrm>
            <a:off x="381000" y="3048000"/>
            <a:ext cx="8001000" cy="1752600"/>
          </a:xfrm>
        </p:spPr>
        <p:txBody>
          <a:bodyPr/>
          <a:lstStyle/>
          <a:p>
            <a:pPr marL="0" indent="0" algn="ctr" eaLnBrk="1" hangingPunct="1">
              <a:spcBef>
                <a:spcPts val="600"/>
              </a:spcBef>
              <a:buFont typeface="Wingdings" panose="05000000000000000000" pitchFamily="2" charset="2"/>
              <a:buNone/>
              <a:defRPr/>
            </a:pPr>
            <a:r>
              <a:rPr lang="en-US" altLang="en-US" sz="5500" dirty="0"/>
              <a:t>Compliance Assurance Monitoring</a:t>
            </a:r>
          </a:p>
          <a:p>
            <a:pPr marL="0" indent="0" algn="ctr" eaLnBrk="1" hangingPunct="1">
              <a:spcBef>
                <a:spcPts val="600"/>
              </a:spcBef>
              <a:buFont typeface="Wingdings" panose="05000000000000000000" pitchFamily="2" charset="2"/>
              <a:buNone/>
              <a:defRPr/>
            </a:pPr>
            <a:r>
              <a:rPr lang="en-US" altLang="en-US" sz="5500" dirty="0"/>
              <a:t>(CAM)</a:t>
            </a:r>
          </a:p>
        </p:txBody>
      </p:sp>
      <p:sp>
        <p:nvSpPr>
          <p:cNvPr id="872453" name="Date Placeholder 3">
            <a:extLst>
              <a:ext uri="{FF2B5EF4-FFF2-40B4-BE49-F238E27FC236}">
                <a16:creationId xmlns:a16="http://schemas.microsoft.com/office/drawing/2014/main" id="{78F3EB4F-DD6F-4792-8240-6F9FB4232C01}"/>
              </a:ext>
            </a:extLst>
          </p:cNvPr>
          <p:cNvSpPr txBox="1">
            <a:spLocks noGrp="1"/>
          </p:cNvSpPr>
          <p:nvPr/>
        </p:nvSpPr>
        <p:spPr bwMode="auto">
          <a:xfrm>
            <a:off x="762000" y="6400800"/>
            <a:ext cx="460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chemeClr val="bg2"/>
              </a:solidFill>
            </a:endParaRPr>
          </a:p>
        </p:txBody>
      </p:sp>
      <p:sp>
        <p:nvSpPr>
          <p:cNvPr id="872454" name="Slide Number Placeholder 1">
            <a:extLst>
              <a:ext uri="{FF2B5EF4-FFF2-40B4-BE49-F238E27FC236}">
                <a16:creationId xmlns:a16="http://schemas.microsoft.com/office/drawing/2014/main" id="{2CD8C06C-F0E7-4336-9B34-AA1299D7DC5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D1EE864-95A4-4E87-ACA6-713EB8547D12}" type="slidenum">
              <a:rPr lang="en-US" altLang="en-US" sz="1200">
                <a:solidFill>
                  <a:schemeClr val="bg2"/>
                </a:solidFill>
                <a:effectLst/>
              </a:rPr>
              <a:pPr algn="ctr" eaLnBrk="0" hangingPunct="0">
                <a:spcBef>
                  <a:spcPct val="0"/>
                </a:spcBef>
                <a:buClrTx/>
                <a:buSzTx/>
                <a:buFontTx/>
                <a:buNone/>
              </a:pPr>
              <a:t>453</a:t>
            </a:fld>
            <a:endParaRPr lang="en-US" altLang="en-US" sz="1200">
              <a:solidFill>
                <a:schemeClr val="bg2"/>
              </a:solidFill>
              <a:effectLst/>
            </a:endParaRPr>
          </a:p>
        </p:txBody>
      </p:sp>
    </p:spTree>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7490" name="Rectangle 2">
            <a:extLst>
              <a:ext uri="{FF2B5EF4-FFF2-40B4-BE49-F238E27FC236}">
                <a16:creationId xmlns:a16="http://schemas.microsoft.com/office/drawing/2014/main" id="{A8ED2BB0-9EE8-4458-93D1-A354FFF4EDAF}"/>
              </a:ext>
            </a:extLst>
          </p:cNvPr>
          <p:cNvSpPr>
            <a:spLocks noGrp="1"/>
          </p:cNvSpPr>
          <p:nvPr>
            <p:ph type="title" idx="4294967295"/>
          </p:nvPr>
        </p:nvSpPr>
        <p:spPr>
          <a:xfrm>
            <a:off x="457200" y="277814"/>
            <a:ext cx="8229600" cy="917574"/>
          </a:xfrm>
        </p:spPr>
        <p:txBody>
          <a:bodyPr anchor="b" anchorCtr="0"/>
          <a:lstStyle/>
          <a:p>
            <a:pPr eaLnBrk="1" hangingPunct="1">
              <a:defRPr/>
            </a:pPr>
            <a:r>
              <a:rPr lang="en-US" altLang="en-US" sz="4000" b="1"/>
              <a:t>Lesson Objectives</a:t>
            </a:r>
          </a:p>
        </p:txBody>
      </p:sp>
      <p:sp>
        <p:nvSpPr>
          <p:cNvPr id="447491" name="Rectangle 3">
            <a:extLst>
              <a:ext uri="{FF2B5EF4-FFF2-40B4-BE49-F238E27FC236}">
                <a16:creationId xmlns:a16="http://schemas.microsoft.com/office/drawing/2014/main" id="{FDA2D5D5-BCCA-4BE0-A9B0-2F2FB7D7136A}"/>
              </a:ext>
            </a:extLst>
          </p:cNvPr>
          <p:cNvSpPr>
            <a:spLocks noGrp="1"/>
          </p:cNvSpPr>
          <p:nvPr>
            <p:ph idx="4294967295"/>
          </p:nvPr>
        </p:nvSpPr>
        <p:spPr>
          <a:xfrm>
            <a:off x="762000" y="2286000"/>
            <a:ext cx="7693025" cy="4114800"/>
          </a:xfrm>
        </p:spPr>
        <p:txBody>
          <a:bodyPr/>
          <a:lstStyle/>
          <a:p>
            <a:pPr eaLnBrk="1" hangingPunct="1">
              <a:defRPr/>
            </a:pPr>
            <a:r>
              <a:rPr lang="en-US" altLang="en-US"/>
              <a:t>Explain legal basis for CAM</a:t>
            </a:r>
          </a:p>
          <a:p>
            <a:pPr eaLnBrk="1" hangingPunct="1">
              <a:defRPr/>
            </a:pPr>
            <a:r>
              <a:rPr lang="en-US" altLang="en-US"/>
              <a:t>Review CAM applicability</a:t>
            </a:r>
          </a:p>
          <a:p>
            <a:pPr eaLnBrk="1" hangingPunct="1">
              <a:defRPr/>
            </a:pPr>
            <a:r>
              <a:rPr lang="en-US" altLang="en-US"/>
              <a:t>Define CAM requirements</a:t>
            </a:r>
          </a:p>
          <a:p>
            <a:pPr eaLnBrk="1" hangingPunct="1">
              <a:defRPr/>
            </a:pPr>
            <a:r>
              <a:rPr lang="en-US" altLang="en-US"/>
              <a:t>Discuss source, agency and EPA roles</a:t>
            </a:r>
          </a:p>
          <a:p>
            <a:pPr eaLnBrk="1" hangingPunct="1">
              <a:defRPr/>
            </a:pPr>
            <a:r>
              <a:rPr lang="en-US" altLang="en-US"/>
              <a:t>Discuss Quality Improvement Plans </a:t>
            </a:r>
          </a:p>
          <a:p>
            <a:pPr lvl="1" eaLnBrk="1" hangingPunct="1">
              <a:defRPr/>
            </a:pPr>
            <a:endParaRPr lang="en-US" altLang="en-US"/>
          </a:p>
        </p:txBody>
      </p:sp>
      <p:sp>
        <p:nvSpPr>
          <p:cNvPr id="874500" name="Date Placeholder 3">
            <a:extLst>
              <a:ext uri="{FF2B5EF4-FFF2-40B4-BE49-F238E27FC236}">
                <a16:creationId xmlns:a16="http://schemas.microsoft.com/office/drawing/2014/main" id="{EC274BAA-A72E-4619-98A7-CB0938B58DAD}"/>
              </a:ext>
            </a:extLst>
          </p:cNvPr>
          <p:cNvSpPr txBox="1">
            <a:spLocks noGrp="1"/>
          </p:cNvSpPr>
          <p:nvPr/>
        </p:nvSpPr>
        <p:spPr bwMode="auto">
          <a:xfrm>
            <a:off x="381000" y="6288088"/>
            <a:ext cx="18875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chemeClr val="bg2"/>
              </a:solidFill>
            </a:endParaRPr>
          </a:p>
        </p:txBody>
      </p:sp>
      <p:sp>
        <p:nvSpPr>
          <p:cNvPr id="874501" name="Slide Number Placeholder 5">
            <a:extLst>
              <a:ext uri="{FF2B5EF4-FFF2-40B4-BE49-F238E27FC236}">
                <a16:creationId xmlns:a16="http://schemas.microsoft.com/office/drawing/2014/main" id="{E362FAD4-D39C-42AD-AA47-3BEB1F9821F5}"/>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fld id="{1A4CC251-8E87-4C3E-983E-E088E76D92A2}" type="slidenum">
              <a:rPr lang="en-US" altLang="en-US" sz="1200">
                <a:solidFill>
                  <a:schemeClr val="tx2"/>
                </a:solidFill>
              </a:rPr>
              <a:pPr algn="ctr" eaLnBrk="1" hangingPunct="1">
                <a:spcBef>
                  <a:spcPct val="0"/>
                </a:spcBef>
                <a:buClrTx/>
                <a:buSzTx/>
                <a:buFontTx/>
                <a:buNone/>
              </a:pPr>
              <a:t>454</a:t>
            </a:fld>
            <a:endParaRPr lang="en-US" altLang="en-US" sz="1200">
              <a:solidFill>
                <a:schemeClr val="tx2"/>
              </a:solidFill>
            </a:endParaRPr>
          </a:p>
        </p:txBody>
      </p:sp>
      <p:pic>
        <p:nvPicPr>
          <p:cNvPr id="874502" name="Picture 2">
            <a:extLst>
              <a:ext uri="{FF2B5EF4-FFF2-40B4-BE49-F238E27FC236}">
                <a16:creationId xmlns:a16="http://schemas.microsoft.com/office/drawing/2014/main" id="{4C7BF5C1-EF7D-4C87-84EA-969DB4079A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4503" name="Slide Number Placeholder 1">
            <a:extLst>
              <a:ext uri="{FF2B5EF4-FFF2-40B4-BE49-F238E27FC236}">
                <a16:creationId xmlns:a16="http://schemas.microsoft.com/office/drawing/2014/main" id="{B0DE229C-2DC9-4C6A-B121-C2E4B16BBE8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08CECFA-38DD-4ECF-B94B-D215073B0C55}" type="slidenum">
              <a:rPr lang="en-US" altLang="en-US" sz="1200">
                <a:solidFill>
                  <a:schemeClr val="bg2"/>
                </a:solidFill>
                <a:effectLst/>
              </a:rPr>
              <a:pPr algn="ctr" eaLnBrk="0" hangingPunct="0">
                <a:spcBef>
                  <a:spcPct val="0"/>
                </a:spcBef>
                <a:buClrTx/>
                <a:buSzTx/>
                <a:buFontTx/>
                <a:buNone/>
              </a:pPr>
              <a:t>454</a:t>
            </a:fld>
            <a:endParaRPr lang="en-US" altLang="en-US" sz="1200">
              <a:solidFill>
                <a:schemeClr val="bg2"/>
              </a:solidFill>
              <a:effectLst/>
            </a:endParaRPr>
          </a:p>
        </p:txBody>
      </p:sp>
    </p:spTree>
  </p:cSld>
  <p:clrMapOvr>
    <a:masterClrMapping/>
  </p:clrMapOvr>
  <p:transition/>
</p:sld>
</file>

<file path=ppt/slides/slide4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8514" name="Rectangle 2">
            <a:extLst>
              <a:ext uri="{FF2B5EF4-FFF2-40B4-BE49-F238E27FC236}">
                <a16:creationId xmlns:a16="http://schemas.microsoft.com/office/drawing/2014/main" id="{71AAF8B1-F15F-409C-B096-F13E1DE76C78}"/>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CAM Background</a:t>
            </a:r>
          </a:p>
        </p:txBody>
      </p:sp>
      <p:sp>
        <p:nvSpPr>
          <p:cNvPr id="448515" name="Rectangle 3">
            <a:extLst>
              <a:ext uri="{FF2B5EF4-FFF2-40B4-BE49-F238E27FC236}">
                <a16:creationId xmlns:a16="http://schemas.microsoft.com/office/drawing/2014/main" id="{56433C45-12A5-4282-BA7B-9CEC944AE44E}"/>
              </a:ext>
            </a:extLst>
          </p:cNvPr>
          <p:cNvSpPr>
            <a:spLocks noGrp="1"/>
          </p:cNvSpPr>
          <p:nvPr>
            <p:ph idx="4294967295"/>
          </p:nvPr>
        </p:nvSpPr>
        <p:spPr>
          <a:xfrm>
            <a:off x="457200" y="2209800"/>
            <a:ext cx="8229600" cy="4525963"/>
          </a:xfrm>
        </p:spPr>
        <p:txBody>
          <a:bodyPr/>
          <a:lstStyle/>
          <a:p>
            <a:pPr eaLnBrk="1" hangingPunct="1">
              <a:defRPr/>
            </a:pPr>
            <a:r>
              <a:rPr lang="en-US" altLang="en-US"/>
              <a:t>CAA Origins: Titles V &amp; VII </a:t>
            </a:r>
          </a:p>
          <a:p>
            <a:pPr eaLnBrk="1" hangingPunct="1">
              <a:defRPr/>
            </a:pPr>
            <a:r>
              <a:rPr lang="en-US" altLang="en-US"/>
              <a:t>Promulgated 10/22/97; codified in 40 CFR Part 64</a:t>
            </a:r>
          </a:p>
          <a:p>
            <a:pPr eaLnBrk="1" hangingPunct="1">
              <a:defRPr/>
            </a:pPr>
            <a:r>
              <a:rPr lang="en-US" altLang="en-US"/>
              <a:t>Regulation implementing the Title V monitoring principle:</a:t>
            </a:r>
          </a:p>
          <a:p>
            <a:pPr lvl="1" eaLnBrk="1" hangingPunct="1">
              <a:defRPr/>
            </a:pPr>
            <a:r>
              <a:rPr lang="en-US" altLang="en-US" b="1" i="1"/>
              <a:t>“…monitoring sufficient to assure compliance”</a:t>
            </a:r>
          </a:p>
        </p:txBody>
      </p:sp>
      <p:sp>
        <p:nvSpPr>
          <p:cNvPr id="876548" name="Date Placeholder 3">
            <a:extLst>
              <a:ext uri="{FF2B5EF4-FFF2-40B4-BE49-F238E27FC236}">
                <a16:creationId xmlns:a16="http://schemas.microsoft.com/office/drawing/2014/main" id="{A28D6850-A856-432B-A105-074C315D0CB8}"/>
              </a:ext>
            </a:extLst>
          </p:cNvPr>
          <p:cNvSpPr txBox="1">
            <a:spLocks noGrp="1"/>
          </p:cNvSpPr>
          <p:nvPr/>
        </p:nvSpPr>
        <p:spPr bwMode="auto">
          <a:xfrm>
            <a:off x="381000" y="6288088"/>
            <a:ext cx="18875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chemeClr val="bg2"/>
              </a:solidFill>
            </a:endParaRPr>
          </a:p>
        </p:txBody>
      </p:sp>
      <p:sp>
        <p:nvSpPr>
          <p:cNvPr id="876549" name="Slide Number Placeholder 5">
            <a:extLst>
              <a:ext uri="{FF2B5EF4-FFF2-40B4-BE49-F238E27FC236}">
                <a16:creationId xmlns:a16="http://schemas.microsoft.com/office/drawing/2014/main" id="{B1055355-6A1C-4411-9A42-1116A08B664E}"/>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fld id="{8B69398C-AF2E-4B3D-81FB-61F6394415DD}" type="slidenum">
              <a:rPr lang="en-US" altLang="en-US" sz="1200">
                <a:solidFill>
                  <a:schemeClr val="tx2"/>
                </a:solidFill>
              </a:rPr>
              <a:pPr algn="ctr" eaLnBrk="1" hangingPunct="1">
                <a:spcBef>
                  <a:spcPct val="0"/>
                </a:spcBef>
                <a:buClrTx/>
                <a:buSzTx/>
                <a:buFontTx/>
                <a:buNone/>
              </a:pPr>
              <a:t>455</a:t>
            </a:fld>
            <a:endParaRPr lang="en-US" altLang="en-US" sz="1200">
              <a:solidFill>
                <a:schemeClr val="tx2"/>
              </a:solidFill>
            </a:endParaRPr>
          </a:p>
        </p:txBody>
      </p:sp>
      <p:pic>
        <p:nvPicPr>
          <p:cNvPr id="876550" name="Picture 2">
            <a:extLst>
              <a:ext uri="{FF2B5EF4-FFF2-40B4-BE49-F238E27FC236}">
                <a16:creationId xmlns:a16="http://schemas.microsoft.com/office/drawing/2014/main" id="{808E3D0F-6C5F-473F-9736-569398AF08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8163"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6551" name="Slide Number Placeholder 1">
            <a:extLst>
              <a:ext uri="{FF2B5EF4-FFF2-40B4-BE49-F238E27FC236}">
                <a16:creationId xmlns:a16="http://schemas.microsoft.com/office/drawing/2014/main" id="{86CF8C9F-E228-47E9-8314-C595A0155E4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D7252BD-71E3-4A30-9BAF-050499799654}" type="slidenum">
              <a:rPr lang="en-US" altLang="en-US" sz="1200">
                <a:solidFill>
                  <a:schemeClr val="bg2"/>
                </a:solidFill>
                <a:effectLst/>
              </a:rPr>
              <a:pPr algn="ctr" eaLnBrk="0" hangingPunct="0">
                <a:spcBef>
                  <a:spcPct val="0"/>
                </a:spcBef>
                <a:buClrTx/>
                <a:buSzTx/>
                <a:buFontTx/>
                <a:buNone/>
              </a:pPr>
              <a:t>455</a:t>
            </a:fld>
            <a:endParaRPr lang="en-US" altLang="en-US" sz="1200">
              <a:solidFill>
                <a:schemeClr val="bg2"/>
              </a:solidFill>
              <a:effectLst/>
            </a:endParaRPr>
          </a:p>
        </p:txBody>
      </p:sp>
    </p:spTree>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49538" name="Rectangle 2">
            <a:extLst>
              <a:ext uri="{FF2B5EF4-FFF2-40B4-BE49-F238E27FC236}">
                <a16:creationId xmlns:a16="http://schemas.microsoft.com/office/drawing/2014/main" id="{1F3F1C1E-714A-4E8B-AF2D-56CDF7158A76}"/>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CAM Background (Cont’d)</a:t>
            </a:r>
          </a:p>
        </p:txBody>
      </p:sp>
      <p:sp>
        <p:nvSpPr>
          <p:cNvPr id="449539" name="Rectangle 3">
            <a:extLst>
              <a:ext uri="{FF2B5EF4-FFF2-40B4-BE49-F238E27FC236}">
                <a16:creationId xmlns:a16="http://schemas.microsoft.com/office/drawing/2014/main" id="{86FA215E-8E6B-42EC-B696-D09850C2F02B}"/>
              </a:ext>
            </a:extLst>
          </p:cNvPr>
          <p:cNvSpPr>
            <a:spLocks noGrp="1"/>
          </p:cNvSpPr>
          <p:nvPr>
            <p:ph idx="4294967295"/>
          </p:nvPr>
        </p:nvSpPr>
        <p:spPr>
          <a:xfrm>
            <a:off x="304800" y="1524000"/>
            <a:ext cx="8229600" cy="4754563"/>
          </a:xfrm>
        </p:spPr>
        <p:txBody>
          <a:bodyPr/>
          <a:lstStyle/>
          <a:p>
            <a:pPr eaLnBrk="1" hangingPunct="1">
              <a:defRPr/>
            </a:pPr>
            <a:r>
              <a:rPr lang="en-US" altLang="en-US"/>
              <a:t>Targets facilities with add-on control devices</a:t>
            </a:r>
          </a:p>
          <a:p>
            <a:pPr eaLnBrk="1" hangingPunct="1">
              <a:defRPr/>
            </a:pPr>
            <a:r>
              <a:rPr lang="en-US" altLang="en-US"/>
              <a:t>"assure that control measures...are properly operated and maintained so that they do not deteriorate to the point where the owner/operator fails to remain in compliance...“</a:t>
            </a:r>
          </a:p>
          <a:p>
            <a:pPr eaLnBrk="1" hangingPunct="1">
              <a:defRPr/>
            </a:pPr>
            <a:r>
              <a:rPr lang="en-US" altLang="en-US"/>
              <a:t>"long-term, significant loss of control efficiency that can occur without complete failure of a control device"</a:t>
            </a:r>
          </a:p>
        </p:txBody>
      </p:sp>
      <p:pic>
        <p:nvPicPr>
          <p:cNvPr id="878596" name="Picture 2">
            <a:extLst>
              <a:ext uri="{FF2B5EF4-FFF2-40B4-BE49-F238E27FC236}">
                <a16:creationId xmlns:a16="http://schemas.microsoft.com/office/drawing/2014/main" id="{084B46A2-BB93-4EB8-BF75-139BE4F41F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8597" name="Slide Number Placeholder 1">
            <a:extLst>
              <a:ext uri="{FF2B5EF4-FFF2-40B4-BE49-F238E27FC236}">
                <a16:creationId xmlns:a16="http://schemas.microsoft.com/office/drawing/2014/main" id="{D6FA04E0-1DAE-4CBD-AE6E-35DB91DECDE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370EDD9-A4C4-4D55-945D-ABC04007BD96}" type="slidenum">
              <a:rPr lang="en-US" altLang="en-US" sz="1200">
                <a:solidFill>
                  <a:schemeClr val="bg2"/>
                </a:solidFill>
                <a:effectLst/>
              </a:rPr>
              <a:pPr algn="ctr" eaLnBrk="0" hangingPunct="0">
                <a:spcBef>
                  <a:spcPct val="0"/>
                </a:spcBef>
                <a:buClrTx/>
                <a:buSzTx/>
                <a:buFontTx/>
                <a:buNone/>
              </a:pPr>
              <a:t>456</a:t>
            </a:fld>
            <a:endParaRPr lang="en-US" altLang="en-US" sz="1200">
              <a:solidFill>
                <a:schemeClr val="bg2"/>
              </a:solidFill>
              <a:effectLst/>
            </a:endParaRPr>
          </a:p>
        </p:txBody>
      </p:sp>
    </p:spTree>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0562" name="Rectangle 2">
            <a:extLst>
              <a:ext uri="{FF2B5EF4-FFF2-40B4-BE49-F238E27FC236}">
                <a16:creationId xmlns:a16="http://schemas.microsoft.com/office/drawing/2014/main" id="{2FAAFE5E-3751-4909-8F1A-A48CC5478EF7}"/>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Some New Concepts</a:t>
            </a:r>
          </a:p>
        </p:txBody>
      </p:sp>
      <p:sp>
        <p:nvSpPr>
          <p:cNvPr id="450563" name="Rectangle 3">
            <a:extLst>
              <a:ext uri="{FF2B5EF4-FFF2-40B4-BE49-F238E27FC236}">
                <a16:creationId xmlns:a16="http://schemas.microsoft.com/office/drawing/2014/main" id="{043989C4-A692-4609-BE97-B16E0DCFB96C}"/>
              </a:ext>
            </a:extLst>
          </p:cNvPr>
          <p:cNvSpPr>
            <a:spLocks noGrp="1"/>
          </p:cNvSpPr>
          <p:nvPr>
            <p:ph idx="4294967295"/>
          </p:nvPr>
        </p:nvSpPr>
        <p:spPr>
          <a:xfrm>
            <a:off x="609600" y="2362200"/>
            <a:ext cx="8077200" cy="4114800"/>
          </a:xfrm>
        </p:spPr>
        <p:txBody>
          <a:bodyPr/>
          <a:lstStyle/>
          <a:p>
            <a:pPr eaLnBrk="1" hangingPunct="1">
              <a:defRPr/>
            </a:pPr>
            <a:r>
              <a:rPr lang="en-US" altLang="en-US"/>
              <a:t>Pollutant Specific Emissions Unit (PSEU)</a:t>
            </a:r>
          </a:p>
          <a:p>
            <a:pPr eaLnBrk="1" hangingPunct="1">
              <a:defRPr/>
            </a:pPr>
            <a:r>
              <a:rPr lang="en-US" altLang="en-US"/>
              <a:t>Pre-control Potential to Emit</a:t>
            </a:r>
          </a:p>
          <a:p>
            <a:pPr eaLnBrk="1" hangingPunct="1">
              <a:defRPr/>
            </a:pPr>
            <a:r>
              <a:rPr lang="en-US" altLang="en-US"/>
              <a:t>Exceedance</a:t>
            </a:r>
          </a:p>
          <a:p>
            <a:pPr eaLnBrk="1" hangingPunct="1">
              <a:defRPr/>
            </a:pPr>
            <a:r>
              <a:rPr lang="en-US" altLang="en-US"/>
              <a:t>Excursion</a:t>
            </a:r>
          </a:p>
        </p:txBody>
      </p:sp>
      <p:pic>
        <p:nvPicPr>
          <p:cNvPr id="880644" name="Picture 2">
            <a:extLst>
              <a:ext uri="{FF2B5EF4-FFF2-40B4-BE49-F238E27FC236}">
                <a16:creationId xmlns:a16="http://schemas.microsoft.com/office/drawing/2014/main" id="{17B9C054-C82B-4263-BDDC-3462D96528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45" name="Slide Number Placeholder 1">
            <a:extLst>
              <a:ext uri="{FF2B5EF4-FFF2-40B4-BE49-F238E27FC236}">
                <a16:creationId xmlns:a16="http://schemas.microsoft.com/office/drawing/2014/main" id="{3365DF9B-2647-4DC6-9AEB-EB86EAF3E4F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0954771-2A23-4FDD-A2C0-C8A72E72D85C}" type="slidenum">
              <a:rPr lang="en-US" altLang="en-US" sz="1200">
                <a:solidFill>
                  <a:schemeClr val="bg2"/>
                </a:solidFill>
                <a:effectLst/>
              </a:rPr>
              <a:pPr algn="ctr" eaLnBrk="0" hangingPunct="0">
                <a:spcBef>
                  <a:spcPct val="0"/>
                </a:spcBef>
                <a:buClrTx/>
                <a:buSzTx/>
                <a:buFontTx/>
                <a:buNone/>
              </a:pPr>
              <a:t>457</a:t>
            </a:fld>
            <a:endParaRPr lang="en-US" altLang="en-US" sz="1200">
              <a:solidFill>
                <a:schemeClr val="bg2"/>
              </a:solidFill>
              <a:effectLst/>
            </a:endParaRPr>
          </a:p>
        </p:txBody>
      </p:sp>
    </p:spTree>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1586" name="Rectangle 2">
            <a:extLst>
              <a:ext uri="{FF2B5EF4-FFF2-40B4-BE49-F238E27FC236}">
                <a16:creationId xmlns:a16="http://schemas.microsoft.com/office/drawing/2014/main" id="{ABAA90FB-1471-4CC3-9F5C-1AA709B86CE7}"/>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Exceedance vs. Excursion</a:t>
            </a:r>
            <a:endParaRPr lang="en-US" altLang="en-US"/>
          </a:p>
        </p:txBody>
      </p:sp>
      <p:sp>
        <p:nvSpPr>
          <p:cNvPr id="451587" name="Rectangle 3">
            <a:extLst>
              <a:ext uri="{FF2B5EF4-FFF2-40B4-BE49-F238E27FC236}">
                <a16:creationId xmlns:a16="http://schemas.microsoft.com/office/drawing/2014/main" id="{9884CD0A-0BD3-4B7A-900E-D0A550FA264A}"/>
              </a:ext>
            </a:extLst>
          </p:cNvPr>
          <p:cNvSpPr>
            <a:spLocks noGrp="1"/>
          </p:cNvSpPr>
          <p:nvPr>
            <p:ph idx="4294967295"/>
          </p:nvPr>
        </p:nvSpPr>
        <p:spPr>
          <a:xfrm>
            <a:off x="457200" y="1981200"/>
            <a:ext cx="8229600" cy="4525963"/>
          </a:xfrm>
        </p:spPr>
        <p:txBody>
          <a:bodyPr/>
          <a:lstStyle/>
          <a:p>
            <a:pPr eaLnBrk="1" hangingPunct="1">
              <a:lnSpc>
                <a:spcPct val="90000"/>
              </a:lnSpc>
              <a:defRPr/>
            </a:pPr>
            <a:r>
              <a:rPr lang="en-US" altLang="en-US"/>
              <a:t>Exceedance</a:t>
            </a:r>
          </a:p>
          <a:p>
            <a:pPr lvl="1" eaLnBrk="1" hangingPunct="1">
              <a:lnSpc>
                <a:spcPct val="90000"/>
              </a:lnSpc>
              <a:defRPr/>
            </a:pPr>
            <a:r>
              <a:rPr lang="en-US" altLang="en-US"/>
              <a:t>A condition whereby emissions (or opacity) are greater than the applicable emission limitation or standard (or less than the applicable standard in the case of a percent reduction requirement)</a:t>
            </a:r>
          </a:p>
          <a:p>
            <a:pPr eaLnBrk="1" hangingPunct="1">
              <a:lnSpc>
                <a:spcPct val="90000"/>
              </a:lnSpc>
              <a:defRPr/>
            </a:pPr>
            <a:r>
              <a:rPr lang="en-US" altLang="en-US"/>
              <a:t>Excursion</a:t>
            </a:r>
          </a:p>
          <a:p>
            <a:pPr lvl="1" eaLnBrk="1" hangingPunct="1">
              <a:lnSpc>
                <a:spcPct val="90000"/>
              </a:lnSpc>
              <a:defRPr/>
            </a:pPr>
            <a:r>
              <a:rPr lang="en-US" altLang="en-US"/>
              <a:t>A departure from an indicator range established for monitoring</a:t>
            </a:r>
          </a:p>
          <a:p>
            <a:pPr lvl="1" eaLnBrk="1" hangingPunct="1">
              <a:lnSpc>
                <a:spcPct val="90000"/>
              </a:lnSpc>
              <a:defRPr/>
            </a:pPr>
            <a:endParaRPr lang="en-US" altLang="en-US"/>
          </a:p>
          <a:p>
            <a:pPr lvl="1" eaLnBrk="1" hangingPunct="1">
              <a:lnSpc>
                <a:spcPct val="90000"/>
              </a:lnSpc>
              <a:buClr>
                <a:schemeClr val="tx1"/>
              </a:buClr>
              <a:buFont typeface="Arial" pitchFamily="34" charset="0"/>
              <a:buNone/>
              <a:defRPr/>
            </a:pPr>
            <a:endParaRPr lang="en-US" altLang="en-US"/>
          </a:p>
        </p:txBody>
      </p:sp>
      <p:pic>
        <p:nvPicPr>
          <p:cNvPr id="882692" name="Picture 2">
            <a:extLst>
              <a:ext uri="{FF2B5EF4-FFF2-40B4-BE49-F238E27FC236}">
                <a16:creationId xmlns:a16="http://schemas.microsoft.com/office/drawing/2014/main" id="{1DD4A942-D5BD-4931-A806-5DAD306A20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2693" name="Slide Number Placeholder 1">
            <a:extLst>
              <a:ext uri="{FF2B5EF4-FFF2-40B4-BE49-F238E27FC236}">
                <a16:creationId xmlns:a16="http://schemas.microsoft.com/office/drawing/2014/main" id="{BAAB7A8C-BF87-4F97-8888-94D9C19E348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3ABAE06-2025-44C7-8ECB-0EFE6DC0C4EB}" type="slidenum">
              <a:rPr lang="en-US" altLang="en-US" sz="1200">
                <a:solidFill>
                  <a:schemeClr val="bg2"/>
                </a:solidFill>
                <a:effectLst/>
              </a:rPr>
              <a:pPr algn="ctr" eaLnBrk="0" hangingPunct="0">
                <a:spcBef>
                  <a:spcPct val="0"/>
                </a:spcBef>
                <a:buClrTx/>
                <a:buSzTx/>
                <a:buFontTx/>
                <a:buNone/>
              </a:pPr>
              <a:t>458</a:t>
            </a:fld>
            <a:endParaRPr lang="en-US" altLang="en-US" sz="1200">
              <a:solidFill>
                <a:schemeClr val="bg2"/>
              </a:solidFill>
              <a:effectLst/>
            </a:endParaRPr>
          </a:p>
        </p:txBody>
      </p:sp>
    </p:spTree>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890" name="AutoShape 2">
            <a:extLst>
              <a:ext uri="{FF2B5EF4-FFF2-40B4-BE49-F238E27FC236}">
                <a16:creationId xmlns:a16="http://schemas.microsoft.com/office/drawing/2014/main" id="{A26170E3-7086-413D-AF7D-2B636AECAB9E}"/>
              </a:ext>
            </a:extLst>
          </p:cNvPr>
          <p:cNvSpPr>
            <a:spLocks noChangeArrowheads="1"/>
          </p:cNvSpPr>
          <p:nvPr/>
        </p:nvSpPr>
        <p:spPr bwMode="auto">
          <a:xfrm>
            <a:off x="1143000" y="4343400"/>
            <a:ext cx="1981200" cy="1600200"/>
          </a:xfrm>
          <a:prstGeom prst="cube">
            <a:avLst>
              <a:gd name="adj" fmla="val 25000"/>
            </a:avLst>
          </a:prstGeom>
          <a:solidFill>
            <a:schemeClr val="accent1"/>
          </a:solidFill>
          <a:ln w="9525">
            <a:solidFill>
              <a:schemeClr val="tx1"/>
            </a:solidFill>
            <a:miter lim="800000"/>
            <a:headEnd/>
            <a:tailEnd/>
          </a:ln>
          <a:effectLst/>
        </p:spPr>
        <p:txBody>
          <a:bodyPr wrap="none" anchor="ctr"/>
          <a:lstStyle/>
          <a:p>
            <a:pPr algn="ctr">
              <a:defRPr/>
            </a:pPr>
            <a:r>
              <a:rPr lang="en-US" sz="2400" b="1">
                <a:solidFill>
                  <a:schemeClr val="bg1"/>
                </a:solidFill>
                <a:effectLst>
                  <a:outerShdw blurRad="38100" dist="38100" dir="2700000" algn="tl">
                    <a:srgbClr val="000000"/>
                  </a:outerShdw>
                </a:effectLst>
                <a:latin typeface="Comic Sans MS" pitchFamily="66" charset="0"/>
                <a:ea typeface="+mn-ea"/>
              </a:rPr>
              <a:t>PSEU</a:t>
            </a:r>
          </a:p>
        </p:txBody>
      </p:sp>
      <p:sp>
        <p:nvSpPr>
          <p:cNvPr id="884739" name="AutoShape 3">
            <a:extLst>
              <a:ext uri="{FF2B5EF4-FFF2-40B4-BE49-F238E27FC236}">
                <a16:creationId xmlns:a16="http://schemas.microsoft.com/office/drawing/2014/main" id="{BDA33A25-592B-44C2-8C20-7CC3EE4CCD29}"/>
              </a:ext>
            </a:extLst>
          </p:cNvPr>
          <p:cNvSpPr>
            <a:spLocks noChangeArrowheads="1"/>
          </p:cNvSpPr>
          <p:nvPr/>
        </p:nvSpPr>
        <p:spPr bwMode="auto">
          <a:xfrm>
            <a:off x="4800600" y="4191000"/>
            <a:ext cx="1747838" cy="1214438"/>
          </a:xfrm>
          <a:prstGeom prst="cube">
            <a:avLst>
              <a:gd name="adj" fmla="val 25000"/>
            </a:avLst>
          </a:prstGeom>
          <a:solidFill>
            <a:srgbClr val="800080"/>
          </a:solidFill>
          <a:ln w="9525">
            <a:solidFill>
              <a:schemeClr val="tx1"/>
            </a:solidFill>
            <a:miter lim="800000"/>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2400" b="1">
                <a:solidFill>
                  <a:schemeClr val="bg1"/>
                </a:solidFill>
                <a:latin typeface="Comic Sans MS" panose="030F0702030302020204" pitchFamily="66" charset="0"/>
              </a:rPr>
              <a:t>Control</a:t>
            </a:r>
          </a:p>
          <a:p>
            <a:pPr algn="ctr">
              <a:spcBef>
                <a:spcPct val="0"/>
              </a:spcBef>
              <a:buClrTx/>
              <a:buSzTx/>
              <a:buFontTx/>
              <a:buNone/>
            </a:pPr>
            <a:r>
              <a:rPr lang="en-US" altLang="en-US" sz="2400" b="1">
                <a:solidFill>
                  <a:schemeClr val="bg1"/>
                </a:solidFill>
                <a:latin typeface="Comic Sans MS" panose="030F0702030302020204" pitchFamily="66" charset="0"/>
              </a:rPr>
              <a:t>Device</a:t>
            </a:r>
          </a:p>
        </p:txBody>
      </p:sp>
      <p:sp>
        <p:nvSpPr>
          <p:cNvPr id="884740" name="AutoShape 4">
            <a:extLst>
              <a:ext uri="{FF2B5EF4-FFF2-40B4-BE49-F238E27FC236}">
                <a16:creationId xmlns:a16="http://schemas.microsoft.com/office/drawing/2014/main" id="{A3008041-A2A2-4DAF-977D-35836881393E}"/>
              </a:ext>
            </a:extLst>
          </p:cNvPr>
          <p:cNvSpPr>
            <a:spLocks noChangeArrowheads="1"/>
          </p:cNvSpPr>
          <p:nvPr/>
        </p:nvSpPr>
        <p:spPr bwMode="auto">
          <a:xfrm>
            <a:off x="5486400" y="5410200"/>
            <a:ext cx="685800" cy="685800"/>
          </a:xfrm>
          <a:prstGeom prst="flowChartMerge">
            <a:avLst/>
          </a:prstGeom>
          <a:solidFill>
            <a:srgbClr val="800080"/>
          </a:solidFill>
          <a:ln w="9525">
            <a:solidFill>
              <a:schemeClr val="tx1"/>
            </a:solidFill>
            <a:miter lim="800000"/>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884741" name="AutoShape 5">
            <a:extLst>
              <a:ext uri="{FF2B5EF4-FFF2-40B4-BE49-F238E27FC236}">
                <a16:creationId xmlns:a16="http://schemas.microsoft.com/office/drawing/2014/main" id="{19DFC273-5E05-401A-8640-C4BD160093B1}"/>
              </a:ext>
            </a:extLst>
          </p:cNvPr>
          <p:cNvSpPr>
            <a:spLocks noChangeArrowheads="1"/>
          </p:cNvSpPr>
          <p:nvPr/>
        </p:nvSpPr>
        <p:spPr bwMode="auto">
          <a:xfrm>
            <a:off x="4876800" y="5410200"/>
            <a:ext cx="685800" cy="685800"/>
          </a:xfrm>
          <a:prstGeom prst="flowChartMerge">
            <a:avLst/>
          </a:prstGeom>
          <a:solidFill>
            <a:srgbClr val="800080"/>
          </a:solidFill>
          <a:ln w="9525">
            <a:solidFill>
              <a:schemeClr val="tx1"/>
            </a:solidFill>
            <a:miter lim="800000"/>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sp>
        <p:nvSpPr>
          <p:cNvPr id="884742" name="AutoShape 6">
            <a:extLst>
              <a:ext uri="{FF2B5EF4-FFF2-40B4-BE49-F238E27FC236}">
                <a16:creationId xmlns:a16="http://schemas.microsoft.com/office/drawing/2014/main" id="{5D23E9BA-6F10-4228-866B-D605C499CA89}"/>
              </a:ext>
            </a:extLst>
          </p:cNvPr>
          <p:cNvSpPr>
            <a:spLocks noChangeArrowheads="1"/>
          </p:cNvSpPr>
          <p:nvPr/>
        </p:nvSpPr>
        <p:spPr bwMode="auto">
          <a:xfrm>
            <a:off x="2895600" y="4953000"/>
            <a:ext cx="1905000" cy="485775"/>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333333"/>
          </a:solidFill>
          <a:ln w="9525">
            <a:solidFill>
              <a:schemeClr val="tx1"/>
            </a:solidFill>
            <a:miter lim="800000"/>
            <a:headEnd/>
            <a:tailEnd/>
          </a:ln>
        </p:spPr>
        <p:txBody>
          <a:bodyPr wrap="none" anchor="ctr"/>
          <a:lstStyle/>
          <a:p>
            <a:endParaRPr lang="en-US"/>
          </a:p>
        </p:txBody>
      </p:sp>
      <p:sp>
        <p:nvSpPr>
          <p:cNvPr id="884743" name="AutoShape 7">
            <a:extLst>
              <a:ext uri="{FF2B5EF4-FFF2-40B4-BE49-F238E27FC236}">
                <a16:creationId xmlns:a16="http://schemas.microsoft.com/office/drawing/2014/main" id="{FE70FD58-FCA3-44C8-840A-A044648DF697}"/>
              </a:ext>
            </a:extLst>
          </p:cNvPr>
          <p:cNvSpPr>
            <a:spLocks noChangeArrowheads="1"/>
          </p:cNvSpPr>
          <p:nvPr/>
        </p:nvSpPr>
        <p:spPr bwMode="auto">
          <a:xfrm>
            <a:off x="6477000" y="4191000"/>
            <a:ext cx="852488" cy="733425"/>
          </a:xfrm>
          <a:custGeom>
            <a:avLst/>
            <a:gdLst>
              <a:gd name="T0" fmla="*/ 2147483646 w 21600"/>
              <a:gd name="T1" fmla="*/ 0 h 21600"/>
              <a:gd name="T2" fmla="*/ 2147483646 w 21600"/>
              <a:gd name="T3" fmla="*/ 2147483646 h 21600"/>
              <a:gd name="T4" fmla="*/ 0 w 21600"/>
              <a:gd name="T5" fmla="*/ 2147483646 h 21600"/>
              <a:gd name="T6" fmla="*/ 2147483646 w 21600"/>
              <a:gd name="T7" fmla="*/ 2147483646 h 21600"/>
              <a:gd name="T8" fmla="*/ 2147483646 w 21600"/>
              <a:gd name="T9" fmla="*/ 2147483646 h 21600"/>
              <a:gd name="T10" fmla="*/ 2147483646 w 21600"/>
              <a:gd name="T11" fmla="*/ 2147483646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lnTo>
                  <a:pt x="15429" y="0"/>
                </a:lnTo>
                <a:close/>
              </a:path>
            </a:pathLst>
          </a:custGeom>
          <a:solidFill>
            <a:srgbClr val="C0C0C0"/>
          </a:solidFill>
          <a:ln w="9525">
            <a:solidFill>
              <a:schemeClr val="tx1"/>
            </a:solidFill>
            <a:miter lim="800000"/>
            <a:headEnd/>
            <a:tailEnd/>
          </a:ln>
        </p:spPr>
        <p:txBody>
          <a:bodyPr wrap="none" anchor="ctr"/>
          <a:lstStyle/>
          <a:p>
            <a:endParaRPr lang="en-US"/>
          </a:p>
        </p:txBody>
      </p:sp>
      <p:sp>
        <p:nvSpPr>
          <p:cNvPr id="37896" name="Text Box 8">
            <a:extLst>
              <a:ext uri="{FF2B5EF4-FFF2-40B4-BE49-F238E27FC236}">
                <a16:creationId xmlns:a16="http://schemas.microsoft.com/office/drawing/2014/main" id="{3AFEF0D9-1CA7-47A7-85D6-41451B49CB94}"/>
              </a:ext>
            </a:extLst>
          </p:cNvPr>
          <p:cNvSpPr txBox="1">
            <a:spLocks noChangeArrowheads="1"/>
          </p:cNvSpPr>
          <p:nvPr/>
        </p:nvSpPr>
        <p:spPr bwMode="auto">
          <a:xfrm>
            <a:off x="1981200" y="3200400"/>
            <a:ext cx="2522538" cy="879475"/>
          </a:xfrm>
          <a:prstGeom prst="rect">
            <a:avLst/>
          </a:prstGeom>
          <a:solidFill>
            <a:srgbClr val="00B050"/>
          </a:solidFill>
          <a:ln w="57150">
            <a:solidFill>
              <a:srgbClr val="CC0000"/>
            </a:solidFill>
            <a:miter lim="800000"/>
            <a:headEnd/>
            <a:tailEnd/>
          </a:ln>
          <a:effectLst/>
        </p:spPr>
        <p:txBody>
          <a:bodyPr>
            <a:spAutoFit/>
          </a:bodyPr>
          <a:lstStyle/>
          <a:p>
            <a:pPr>
              <a:defRPr/>
            </a:pPr>
            <a:r>
              <a:rPr lang="en-US" sz="2400" b="1">
                <a:solidFill>
                  <a:schemeClr val="bg1"/>
                </a:solidFill>
                <a:effectLst>
                  <a:outerShdw blurRad="38100" dist="38100" dir="2700000" algn="tl">
                    <a:srgbClr val="000000"/>
                  </a:outerShdw>
                </a:effectLst>
                <a:latin typeface="Arial" charset="0"/>
                <a:ea typeface="+mn-ea"/>
              </a:rPr>
              <a:t>Pre-controlled</a:t>
            </a:r>
          </a:p>
          <a:p>
            <a:pPr>
              <a:defRPr/>
            </a:pPr>
            <a:r>
              <a:rPr lang="en-US" sz="2400" b="1">
                <a:solidFill>
                  <a:schemeClr val="bg1"/>
                </a:solidFill>
                <a:effectLst>
                  <a:outerShdw blurRad="38100" dist="38100" dir="2700000" algn="tl">
                    <a:srgbClr val="000000"/>
                  </a:outerShdw>
                </a:effectLst>
                <a:latin typeface="Arial" charset="0"/>
                <a:ea typeface="+mn-ea"/>
              </a:rPr>
              <a:t>Emissions</a:t>
            </a:r>
          </a:p>
        </p:txBody>
      </p:sp>
      <p:sp>
        <p:nvSpPr>
          <p:cNvPr id="884745" name="Line 9">
            <a:extLst>
              <a:ext uri="{FF2B5EF4-FFF2-40B4-BE49-F238E27FC236}">
                <a16:creationId xmlns:a16="http://schemas.microsoft.com/office/drawing/2014/main" id="{8ADEAE90-5C66-4216-8364-C7C5E80FD577}"/>
              </a:ext>
            </a:extLst>
          </p:cNvPr>
          <p:cNvSpPr>
            <a:spLocks noChangeShapeType="1"/>
          </p:cNvSpPr>
          <p:nvPr/>
        </p:nvSpPr>
        <p:spPr bwMode="auto">
          <a:xfrm>
            <a:off x="3695700" y="4240213"/>
            <a:ext cx="304800" cy="762000"/>
          </a:xfrm>
          <a:prstGeom prst="line">
            <a:avLst/>
          </a:prstGeom>
          <a:noFill/>
          <a:ln w="57150">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7898" name="Text Box 10">
            <a:extLst>
              <a:ext uri="{FF2B5EF4-FFF2-40B4-BE49-F238E27FC236}">
                <a16:creationId xmlns:a16="http://schemas.microsoft.com/office/drawing/2014/main" id="{4BDCD56E-9BD7-4984-9BF5-A1DDD54DF70C}"/>
              </a:ext>
            </a:extLst>
          </p:cNvPr>
          <p:cNvSpPr txBox="1">
            <a:spLocks noChangeArrowheads="1"/>
          </p:cNvSpPr>
          <p:nvPr/>
        </p:nvSpPr>
        <p:spPr bwMode="auto">
          <a:xfrm>
            <a:off x="0" y="1828800"/>
            <a:ext cx="9144000" cy="557213"/>
          </a:xfrm>
          <a:prstGeom prst="rect">
            <a:avLst/>
          </a:prstGeom>
          <a:solidFill>
            <a:srgbClr val="00B050"/>
          </a:solidFill>
          <a:ln w="38100">
            <a:solidFill>
              <a:srgbClr val="CC0000"/>
            </a:solidFill>
            <a:miter lim="800000"/>
            <a:headEnd/>
            <a:tailEnd/>
          </a:ln>
          <a:effectLst/>
        </p:spPr>
        <p:txBody>
          <a:bodyPr>
            <a:spAutoFit/>
          </a:bodyPr>
          <a:lstStyle/>
          <a:p>
            <a:pPr>
              <a:defRPr/>
            </a:pPr>
            <a:r>
              <a:rPr lang="en-US" sz="2800" b="1">
                <a:solidFill>
                  <a:schemeClr val="bg1"/>
                </a:solidFill>
                <a:effectLst>
                  <a:outerShdw blurRad="38100" dist="38100" dir="2700000" algn="tl">
                    <a:srgbClr val="000000"/>
                  </a:outerShdw>
                </a:effectLst>
                <a:latin typeface="Arial" charset="0"/>
                <a:ea typeface="+mn-ea"/>
              </a:rPr>
              <a:t>Annual emissions = Control Device X Emission Rate</a:t>
            </a:r>
          </a:p>
        </p:txBody>
      </p:sp>
      <p:sp>
        <p:nvSpPr>
          <p:cNvPr id="37899" name="Text Box 11">
            <a:extLst>
              <a:ext uri="{FF2B5EF4-FFF2-40B4-BE49-F238E27FC236}">
                <a16:creationId xmlns:a16="http://schemas.microsoft.com/office/drawing/2014/main" id="{0C783E29-C14E-4F53-AFF5-822FD6D05D0F}"/>
              </a:ext>
            </a:extLst>
          </p:cNvPr>
          <p:cNvSpPr txBox="1">
            <a:spLocks noChangeArrowheads="1"/>
          </p:cNvSpPr>
          <p:nvPr/>
        </p:nvSpPr>
        <p:spPr bwMode="auto">
          <a:xfrm>
            <a:off x="6477000" y="3216275"/>
            <a:ext cx="2176463" cy="879475"/>
          </a:xfrm>
          <a:prstGeom prst="rect">
            <a:avLst/>
          </a:prstGeom>
          <a:solidFill>
            <a:srgbClr val="00B050"/>
          </a:solidFill>
          <a:ln w="57150">
            <a:solidFill>
              <a:srgbClr val="CC0000"/>
            </a:solidFill>
            <a:miter lim="800000"/>
            <a:headEnd/>
            <a:tailEnd/>
          </a:ln>
          <a:effectLst/>
        </p:spPr>
        <p:txBody>
          <a:bodyPr>
            <a:spAutoFit/>
          </a:bodyPr>
          <a:lstStyle/>
          <a:p>
            <a:pPr>
              <a:defRPr/>
            </a:pPr>
            <a:r>
              <a:rPr lang="en-US" sz="2400" b="1">
                <a:solidFill>
                  <a:schemeClr val="bg1"/>
                </a:solidFill>
                <a:effectLst>
                  <a:outerShdw blurRad="38100" dist="38100" dir="2700000" algn="tl">
                    <a:srgbClr val="000000"/>
                  </a:outerShdw>
                </a:effectLst>
                <a:latin typeface="Arial" charset="0"/>
                <a:ea typeface="+mn-ea"/>
              </a:rPr>
              <a:t>Post-control</a:t>
            </a:r>
          </a:p>
          <a:p>
            <a:pPr>
              <a:defRPr/>
            </a:pPr>
            <a:r>
              <a:rPr lang="en-US" sz="2400" b="1">
                <a:solidFill>
                  <a:schemeClr val="bg1"/>
                </a:solidFill>
                <a:effectLst>
                  <a:outerShdw blurRad="38100" dist="38100" dir="2700000" algn="tl">
                    <a:srgbClr val="000000"/>
                  </a:outerShdw>
                </a:effectLst>
                <a:latin typeface="Arial" charset="0"/>
                <a:ea typeface="+mn-ea"/>
              </a:rPr>
              <a:t>Emissions</a:t>
            </a:r>
          </a:p>
        </p:txBody>
      </p:sp>
      <p:sp>
        <p:nvSpPr>
          <p:cNvPr id="37900" name="Rectangle 12">
            <a:extLst>
              <a:ext uri="{FF2B5EF4-FFF2-40B4-BE49-F238E27FC236}">
                <a16:creationId xmlns:a16="http://schemas.microsoft.com/office/drawing/2014/main" id="{5559D1FC-8881-4630-9A68-F2CC35378EFD}"/>
              </a:ext>
            </a:extLst>
          </p:cNvPr>
          <p:cNvSpPr>
            <a:spLocks noChangeArrowheads="1"/>
          </p:cNvSpPr>
          <p:nvPr/>
        </p:nvSpPr>
        <p:spPr bwMode="auto">
          <a:xfrm>
            <a:off x="846138" y="533400"/>
            <a:ext cx="7516812" cy="755650"/>
          </a:xfrm>
          <a:prstGeom prst="rect">
            <a:avLst/>
          </a:prstGeom>
          <a:solidFill>
            <a:srgbClr val="00B050"/>
          </a:solidFill>
          <a:ln w="57150">
            <a:solidFill>
              <a:srgbClr val="CC0000"/>
            </a:solidFill>
            <a:miter lim="800000"/>
            <a:headEnd/>
            <a:tailEnd/>
          </a:ln>
          <a:effectLst>
            <a:outerShdw dist="71842" dir="2700000" algn="ctr" rotWithShape="0">
              <a:srgbClr val="000000"/>
            </a:outerShdw>
          </a:effectLst>
        </p:spPr>
        <p:txBody>
          <a:bodyPr lIns="90488" tIns="44450" rIns="90488" bIns="44450" anchor="ctr"/>
          <a:lstStyle/>
          <a:p>
            <a:pPr algn="ctr">
              <a:defRPr/>
            </a:pPr>
            <a:r>
              <a:rPr lang="en-US" sz="4400">
                <a:solidFill>
                  <a:schemeClr val="bg1"/>
                </a:solidFill>
                <a:latin typeface="Georgia" pitchFamily="18" charset="0"/>
                <a:ea typeface="+mn-ea"/>
              </a:rPr>
              <a:t>Pre-Control Emissions</a:t>
            </a:r>
          </a:p>
        </p:txBody>
      </p:sp>
      <p:sp>
        <p:nvSpPr>
          <p:cNvPr id="884749" name="Slide Number Placeholder 1">
            <a:extLst>
              <a:ext uri="{FF2B5EF4-FFF2-40B4-BE49-F238E27FC236}">
                <a16:creationId xmlns:a16="http://schemas.microsoft.com/office/drawing/2014/main" id="{8A6FAAF1-5601-4599-91CD-0671B0B7B91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D1B5B7B-F6EE-4EE2-8CBA-652F6D61D2CF}" type="slidenum">
              <a:rPr lang="en-US" altLang="en-US" sz="1200">
                <a:solidFill>
                  <a:schemeClr val="bg2"/>
                </a:solidFill>
                <a:effectLst/>
              </a:rPr>
              <a:pPr algn="ctr" eaLnBrk="0" hangingPunct="0">
                <a:spcBef>
                  <a:spcPct val="0"/>
                </a:spcBef>
                <a:buClrTx/>
                <a:buSzTx/>
                <a:buFontTx/>
                <a:buNone/>
              </a:pPr>
              <a:t>459</a:t>
            </a:fld>
            <a:endParaRPr lang="en-US" altLang="en-US" sz="1200">
              <a:solidFill>
                <a:schemeClr val="bg2"/>
              </a:solidFill>
              <a:effectLst/>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9746" name="Rectangle 2">
            <a:extLst>
              <a:ext uri="{FF2B5EF4-FFF2-40B4-BE49-F238E27FC236}">
                <a16:creationId xmlns:a16="http://schemas.microsoft.com/office/drawing/2014/main" id="{A2913740-C33A-4EE1-90B8-453EF0F9EA12}"/>
              </a:ext>
            </a:extLst>
          </p:cNvPr>
          <p:cNvSpPr>
            <a:spLocks noGrp="1" noChangeArrowheads="1"/>
          </p:cNvSpPr>
          <p:nvPr>
            <p:ph type="title" idx="4294967295"/>
          </p:nvPr>
        </p:nvSpPr>
        <p:spPr>
          <a:xfrm>
            <a:off x="457200" y="211348"/>
            <a:ext cx="8229600" cy="1143000"/>
          </a:xfrm>
        </p:spPr>
        <p:txBody>
          <a:bodyPr anchorCtr="0"/>
          <a:lstStyle/>
          <a:p>
            <a:pPr eaLnBrk="1" hangingPunct="1">
              <a:defRPr/>
            </a:pPr>
            <a:r>
              <a:rPr lang="en-US" altLang="en-US" sz="4000" b="1"/>
              <a:t>Lesson Objectives</a:t>
            </a:r>
          </a:p>
        </p:txBody>
      </p:sp>
      <p:sp>
        <p:nvSpPr>
          <p:cNvPr id="159747" name="Rectangle 3">
            <a:extLst>
              <a:ext uri="{FF2B5EF4-FFF2-40B4-BE49-F238E27FC236}">
                <a16:creationId xmlns:a16="http://schemas.microsoft.com/office/drawing/2014/main" id="{C4B51878-C6BE-4ED2-9339-4182E2CFB4B1}"/>
              </a:ext>
            </a:extLst>
          </p:cNvPr>
          <p:cNvSpPr>
            <a:spLocks noGrp="1" noChangeArrowheads="1"/>
          </p:cNvSpPr>
          <p:nvPr>
            <p:ph type="body" idx="4294967295"/>
          </p:nvPr>
        </p:nvSpPr>
        <p:spPr>
          <a:xfrm>
            <a:off x="457200" y="1752600"/>
            <a:ext cx="8229600" cy="4373563"/>
          </a:xfrm>
        </p:spPr>
        <p:txBody>
          <a:bodyPr/>
          <a:lstStyle/>
          <a:p>
            <a:pPr eaLnBrk="1" hangingPunct="1">
              <a:defRPr/>
            </a:pPr>
            <a:r>
              <a:rPr lang="en-US" altLang="en-US" dirty="0"/>
              <a:t>Understand the different types of sources</a:t>
            </a:r>
          </a:p>
          <a:p>
            <a:pPr eaLnBrk="1" hangingPunct="1">
              <a:defRPr/>
            </a:pPr>
            <a:r>
              <a:rPr lang="en-US" altLang="en-US" dirty="0"/>
              <a:t>Understand what are the elements of a major source</a:t>
            </a:r>
          </a:p>
          <a:p>
            <a:pPr eaLnBrk="1" hangingPunct="1">
              <a:defRPr/>
            </a:pPr>
            <a:r>
              <a:rPr lang="en-US" altLang="en-US" dirty="0"/>
              <a:t>Understand what constitutes a modification</a:t>
            </a:r>
          </a:p>
          <a:p>
            <a:pPr eaLnBrk="1" hangingPunct="1">
              <a:defRPr/>
            </a:pPr>
            <a:r>
              <a:rPr lang="en-US" altLang="en-US" dirty="0"/>
              <a:t>Understand activities which are not modifications</a:t>
            </a:r>
          </a:p>
          <a:p>
            <a:pPr eaLnBrk="1" hangingPunct="1">
              <a:defRPr/>
            </a:pPr>
            <a:endParaRPr lang="en-US" altLang="en-US" dirty="0"/>
          </a:p>
        </p:txBody>
      </p:sp>
      <p:pic>
        <p:nvPicPr>
          <p:cNvPr id="184324" name="Picture 2">
            <a:extLst>
              <a:ext uri="{FF2B5EF4-FFF2-40B4-BE49-F238E27FC236}">
                <a16:creationId xmlns:a16="http://schemas.microsoft.com/office/drawing/2014/main" id="{00EE3861-9662-40E6-876C-4C710C8559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25" name="Slide Number Placeholder 1">
            <a:extLst>
              <a:ext uri="{FF2B5EF4-FFF2-40B4-BE49-F238E27FC236}">
                <a16:creationId xmlns:a16="http://schemas.microsoft.com/office/drawing/2014/main" id="{9DD9EDC2-155E-4506-9376-3E9DB449172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A8C4897-0FE6-4D5C-BAA1-B505B6EB1AE8}" type="slidenum">
              <a:rPr lang="en-US" altLang="en-US" sz="1200">
                <a:solidFill>
                  <a:schemeClr val="bg2"/>
                </a:solidFill>
                <a:effectLst/>
              </a:rPr>
              <a:pPr algn="ctr" eaLnBrk="0" hangingPunct="0">
                <a:spcBef>
                  <a:spcPct val="0"/>
                </a:spcBef>
                <a:buClrTx/>
                <a:buSzTx/>
                <a:buFontTx/>
                <a:buNone/>
              </a:pPr>
              <a:t>46</a:t>
            </a:fld>
            <a:endParaRPr lang="en-US" altLang="en-US" sz="1200">
              <a:solidFill>
                <a:schemeClr val="bg2"/>
              </a:solidFill>
              <a:effectLst/>
            </a:endParaRPr>
          </a:p>
        </p:txBody>
      </p:sp>
    </p:spTree>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3634" name="Rectangle 2">
            <a:extLst>
              <a:ext uri="{FF2B5EF4-FFF2-40B4-BE49-F238E27FC236}">
                <a16:creationId xmlns:a16="http://schemas.microsoft.com/office/drawing/2014/main" id="{6AFFC25C-96E3-4C6D-942E-9613605809A1}"/>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CAM Applicability (§64.2)</a:t>
            </a:r>
          </a:p>
        </p:txBody>
      </p:sp>
      <p:sp>
        <p:nvSpPr>
          <p:cNvPr id="453635" name="Rectangle 3">
            <a:extLst>
              <a:ext uri="{FF2B5EF4-FFF2-40B4-BE49-F238E27FC236}">
                <a16:creationId xmlns:a16="http://schemas.microsoft.com/office/drawing/2014/main" id="{089B7213-1893-441C-9A66-4177CC7F53EF}"/>
              </a:ext>
            </a:extLst>
          </p:cNvPr>
          <p:cNvSpPr>
            <a:spLocks noGrp="1"/>
          </p:cNvSpPr>
          <p:nvPr>
            <p:ph idx="4294967295"/>
          </p:nvPr>
        </p:nvSpPr>
        <p:spPr>
          <a:xfrm>
            <a:off x="457200" y="1828800"/>
            <a:ext cx="8229600" cy="4525963"/>
          </a:xfrm>
        </p:spPr>
        <p:txBody>
          <a:bodyPr/>
          <a:lstStyle/>
          <a:p>
            <a:pPr eaLnBrk="1" hangingPunct="1">
              <a:defRPr/>
            </a:pPr>
            <a:r>
              <a:rPr lang="en-US" altLang="en-US"/>
              <a:t>an emission unit (except some backup utility power emission units) AND</a:t>
            </a:r>
          </a:p>
          <a:p>
            <a:pPr eaLnBrk="1" hangingPunct="1">
              <a:defRPr/>
            </a:pPr>
            <a:r>
              <a:rPr lang="en-US" altLang="en-US"/>
              <a:t>with a control device  AND</a:t>
            </a:r>
          </a:p>
          <a:p>
            <a:pPr eaLnBrk="1" hangingPunct="1">
              <a:defRPr/>
            </a:pPr>
            <a:r>
              <a:rPr lang="en-US" altLang="en-US"/>
              <a:t>with pre-control emissions greater than major source thresholds AND</a:t>
            </a:r>
          </a:p>
          <a:p>
            <a:pPr eaLnBrk="1" hangingPunct="1">
              <a:defRPr/>
            </a:pPr>
            <a:r>
              <a:rPr lang="en-US" altLang="en-US"/>
              <a:t>with an emission limit (see exceptions)  AND</a:t>
            </a:r>
          </a:p>
          <a:p>
            <a:pPr eaLnBrk="1" hangingPunct="1">
              <a:defRPr/>
            </a:pPr>
            <a:r>
              <a:rPr lang="en-US" altLang="en-US"/>
              <a:t>at a major source subject to title V permitting</a:t>
            </a:r>
          </a:p>
        </p:txBody>
      </p:sp>
      <p:pic>
        <p:nvPicPr>
          <p:cNvPr id="886788" name="Picture 2">
            <a:extLst>
              <a:ext uri="{FF2B5EF4-FFF2-40B4-BE49-F238E27FC236}">
                <a16:creationId xmlns:a16="http://schemas.microsoft.com/office/drawing/2014/main" id="{14896C92-9530-4FF1-BA4E-B3E5F56C94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6789" name="Slide Number Placeholder 1">
            <a:extLst>
              <a:ext uri="{FF2B5EF4-FFF2-40B4-BE49-F238E27FC236}">
                <a16:creationId xmlns:a16="http://schemas.microsoft.com/office/drawing/2014/main" id="{5845B589-E203-4430-BB46-75B2B662BD6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AF68499-12E4-46E9-A454-C1AD0F710B0B}" type="slidenum">
              <a:rPr lang="en-US" altLang="en-US" sz="1200">
                <a:solidFill>
                  <a:schemeClr val="bg2"/>
                </a:solidFill>
                <a:effectLst/>
              </a:rPr>
              <a:pPr algn="ctr" eaLnBrk="0" hangingPunct="0">
                <a:spcBef>
                  <a:spcPct val="0"/>
                </a:spcBef>
                <a:buClrTx/>
                <a:buSzTx/>
                <a:buFontTx/>
                <a:buNone/>
              </a:pPr>
              <a:t>460</a:t>
            </a:fld>
            <a:endParaRPr lang="en-US" altLang="en-US" sz="1200">
              <a:solidFill>
                <a:schemeClr val="bg2"/>
              </a:solidFill>
              <a:effectLst/>
            </a:endParaRPr>
          </a:p>
        </p:txBody>
      </p:sp>
    </p:spTree>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8835" name="Slide Number Placeholder 1">
            <a:extLst>
              <a:ext uri="{FF2B5EF4-FFF2-40B4-BE49-F238E27FC236}">
                <a16:creationId xmlns:a16="http://schemas.microsoft.com/office/drawing/2014/main" id="{3DAFD9C8-0F30-41A0-AAD8-7634F0F9249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8E220D7-167C-43BA-BB08-9930645967F9}" type="slidenum">
              <a:rPr lang="en-US" altLang="en-US" sz="1200">
                <a:solidFill>
                  <a:schemeClr val="bg2"/>
                </a:solidFill>
                <a:effectLst/>
              </a:rPr>
              <a:pPr algn="ctr" eaLnBrk="0" hangingPunct="0">
                <a:spcBef>
                  <a:spcPct val="0"/>
                </a:spcBef>
                <a:buClrTx/>
                <a:buSzTx/>
                <a:buFontTx/>
                <a:buNone/>
              </a:pPr>
              <a:t>461</a:t>
            </a:fld>
            <a:endParaRPr lang="en-US" altLang="en-US" sz="1200">
              <a:solidFill>
                <a:schemeClr val="bg2"/>
              </a:solidFill>
              <a:effectLst/>
            </a:endParaRPr>
          </a:p>
        </p:txBody>
      </p:sp>
      <p:pic>
        <p:nvPicPr>
          <p:cNvPr id="3" name="Picture 2">
            <a:extLst>
              <a:ext uri="{FF2B5EF4-FFF2-40B4-BE49-F238E27FC236}">
                <a16:creationId xmlns:a16="http://schemas.microsoft.com/office/drawing/2014/main" id="{A5476425-FA9F-45A5-91BE-76B259B27EB0}"/>
              </a:ext>
            </a:extLst>
          </p:cNvPr>
          <p:cNvPicPr>
            <a:picLocks noChangeAspect="1"/>
          </p:cNvPicPr>
          <p:nvPr/>
        </p:nvPicPr>
        <p:blipFill>
          <a:blip r:embed="rId3"/>
          <a:stretch>
            <a:fillRect/>
          </a:stretch>
        </p:blipFill>
        <p:spPr>
          <a:xfrm>
            <a:off x="228600" y="525720"/>
            <a:ext cx="8632444" cy="5951280"/>
          </a:xfrm>
          <a:prstGeom prst="rect">
            <a:avLst/>
          </a:prstGeom>
        </p:spPr>
      </p:pic>
    </p:spTree>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5682" name="Rectangle 2">
            <a:extLst>
              <a:ext uri="{FF2B5EF4-FFF2-40B4-BE49-F238E27FC236}">
                <a16:creationId xmlns:a16="http://schemas.microsoft.com/office/drawing/2014/main" id="{075C66C4-EC87-4843-9066-3719BC95E2C0}"/>
              </a:ext>
            </a:extLst>
          </p:cNvPr>
          <p:cNvSpPr>
            <a:spLocks noGrp="1"/>
          </p:cNvSpPr>
          <p:nvPr>
            <p:ph type="title" idx="4294967295"/>
          </p:nvPr>
        </p:nvSpPr>
        <p:spPr>
          <a:xfrm>
            <a:off x="779463" y="152400"/>
            <a:ext cx="7583487" cy="1273175"/>
          </a:xfrm>
        </p:spPr>
        <p:txBody>
          <a:bodyPr anchor="b" anchorCtr="0"/>
          <a:lstStyle/>
          <a:p>
            <a:pPr eaLnBrk="1" hangingPunct="1">
              <a:defRPr/>
            </a:pPr>
            <a:r>
              <a:rPr lang="en-US" altLang="en-US" sz="4000" b="1"/>
              <a:t>Fugitives Counted </a:t>
            </a:r>
            <a:br>
              <a:rPr lang="en-US" altLang="en-US" sz="4000" b="1"/>
            </a:br>
            <a:r>
              <a:rPr lang="en-US" altLang="en-US" sz="4000" b="1"/>
              <a:t>as in Title V Applicability</a:t>
            </a:r>
          </a:p>
        </p:txBody>
      </p:sp>
      <p:sp>
        <p:nvSpPr>
          <p:cNvPr id="455683" name="Rectangle 3">
            <a:extLst>
              <a:ext uri="{FF2B5EF4-FFF2-40B4-BE49-F238E27FC236}">
                <a16:creationId xmlns:a16="http://schemas.microsoft.com/office/drawing/2014/main" id="{6A297571-9BDE-4A77-A6C7-0FAEFF0BB5B9}"/>
              </a:ext>
            </a:extLst>
          </p:cNvPr>
          <p:cNvSpPr>
            <a:spLocks noGrp="1"/>
          </p:cNvSpPr>
          <p:nvPr>
            <p:ph idx="4294967295"/>
          </p:nvPr>
        </p:nvSpPr>
        <p:spPr>
          <a:xfrm>
            <a:off x="457200" y="1981200"/>
            <a:ext cx="8229600" cy="4525963"/>
          </a:xfrm>
        </p:spPr>
        <p:txBody>
          <a:bodyPr/>
          <a:lstStyle/>
          <a:p>
            <a:pPr eaLnBrk="1" hangingPunct="1">
              <a:defRPr/>
            </a:pPr>
            <a:r>
              <a:rPr lang="en-US" altLang="en-US"/>
              <a:t>Not counted in pre-control PTE unless source belongs to one of 28 listed source categories in definition of "major source" in Part 70 (§70.2)</a:t>
            </a:r>
          </a:p>
          <a:p>
            <a:pPr eaLnBrk="1" hangingPunct="1">
              <a:defRPr/>
            </a:pPr>
            <a:r>
              <a:rPr lang="en-US" altLang="en-US"/>
              <a:t>Fugitives are included when calculating HAP PTE</a:t>
            </a:r>
          </a:p>
          <a:p>
            <a:pPr eaLnBrk="1" hangingPunct="1">
              <a:defRPr/>
            </a:pPr>
            <a:r>
              <a:rPr lang="en-US" altLang="en-US"/>
              <a:t>If counted in title V applicability determination, counted towards PSEU PTE. </a:t>
            </a:r>
          </a:p>
        </p:txBody>
      </p:sp>
      <p:pic>
        <p:nvPicPr>
          <p:cNvPr id="890884" name="Picture 2">
            <a:extLst>
              <a:ext uri="{FF2B5EF4-FFF2-40B4-BE49-F238E27FC236}">
                <a16:creationId xmlns:a16="http://schemas.microsoft.com/office/drawing/2014/main" id="{BB15C4AC-9DD6-4E94-AD57-DBCFF7FB7A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885" name="Slide Number Placeholder 1">
            <a:extLst>
              <a:ext uri="{FF2B5EF4-FFF2-40B4-BE49-F238E27FC236}">
                <a16:creationId xmlns:a16="http://schemas.microsoft.com/office/drawing/2014/main" id="{FC6A0EFD-7243-4CDB-B964-7AE45E4BFB1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09D003E-7ADA-4BC9-B82D-B9F8E897CDB3}" type="slidenum">
              <a:rPr lang="en-US" altLang="en-US" sz="1200">
                <a:solidFill>
                  <a:schemeClr val="bg2"/>
                </a:solidFill>
                <a:effectLst/>
              </a:rPr>
              <a:pPr algn="ctr" eaLnBrk="0" hangingPunct="0">
                <a:spcBef>
                  <a:spcPct val="0"/>
                </a:spcBef>
                <a:buClrTx/>
                <a:buSzTx/>
                <a:buFontTx/>
                <a:buNone/>
              </a:pPr>
              <a:t>462</a:t>
            </a:fld>
            <a:endParaRPr lang="en-US" altLang="en-US" sz="1200">
              <a:solidFill>
                <a:schemeClr val="bg2"/>
              </a:solidFill>
              <a:effectLst/>
            </a:endParaRPr>
          </a:p>
        </p:txBody>
      </p:sp>
    </p:spTree>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6706" name="Rectangle 2">
            <a:extLst>
              <a:ext uri="{FF2B5EF4-FFF2-40B4-BE49-F238E27FC236}">
                <a16:creationId xmlns:a16="http://schemas.microsoft.com/office/drawing/2014/main" id="{52C7877C-6EAF-4F72-8F75-A09D9F1228EF}"/>
              </a:ext>
            </a:extLst>
          </p:cNvPr>
          <p:cNvSpPr>
            <a:spLocks noGrp="1"/>
          </p:cNvSpPr>
          <p:nvPr>
            <p:ph type="title" idx="4294967295"/>
          </p:nvPr>
        </p:nvSpPr>
        <p:spPr>
          <a:xfrm>
            <a:off x="381000" y="228600"/>
            <a:ext cx="8382000" cy="990600"/>
          </a:xfrm>
        </p:spPr>
        <p:txBody>
          <a:bodyPr anchor="b" anchorCtr="0"/>
          <a:lstStyle/>
          <a:p>
            <a:pPr eaLnBrk="1" hangingPunct="1">
              <a:defRPr/>
            </a:pPr>
            <a:r>
              <a:rPr lang="en-US" altLang="en-US" sz="4000" b="1"/>
              <a:t>Definition of Control Device</a:t>
            </a:r>
          </a:p>
        </p:txBody>
      </p:sp>
      <p:sp>
        <p:nvSpPr>
          <p:cNvPr id="456707" name="Rectangle 3">
            <a:extLst>
              <a:ext uri="{FF2B5EF4-FFF2-40B4-BE49-F238E27FC236}">
                <a16:creationId xmlns:a16="http://schemas.microsoft.com/office/drawing/2014/main" id="{A2C68D54-3B54-4436-9A88-1511643E6FC2}"/>
              </a:ext>
            </a:extLst>
          </p:cNvPr>
          <p:cNvSpPr>
            <a:spLocks noGrp="1"/>
          </p:cNvSpPr>
          <p:nvPr>
            <p:ph idx="4294967295"/>
          </p:nvPr>
        </p:nvSpPr>
        <p:spPr>
          <a:xfrm>
            <a:off x="381000" y="2332038"/>
            <a:ext cx="8229600" cy="4525962"/>
          </a:xfrm>
        </p:spPr>
        <p:txBody>
          <a:bodyPr/>
          <a:lstStyle/>
          <a:p>
            <a:pPr eaLnBrk="1" hangingPunct="1">
              <a:defRPr/>
            </a:pPr>
            <a:r>
              <a:rPr lang="en-US" altLang="en-US"/>
              <a:t>Equipment used to destroy or remove pollutants</a:t>
            </a:r>
          </a:p>
          <a:p>
            <a:pPr lvl="1" eaLnBrk="1" hangingPunct="1">
              <a:defRPr/>
            </a:pPr>
            <a:r>
              <a:rPr lang="en-US" altLang="en-US" dirty="0"/>
              <a:t>end of pipe controls: scrubber, ESP, baghouse, catalyst, incinerator</a:t>
            </a:r>
          </a:p>
          <a:p>
            <a:pPr lvl="1" eaLnBrk="1" hangingPunct="1">
              <a:defRPr/>
            </a:pPr>
            <a:r>
              <a:rPr lang="en-US" altLang="en-US" dirty="0"/>
              <a:t>in-process controls where treatment can be adjusted to control emissions:  steam/water injection on turbines, FGR for boiler</a:t>
            </a:r>
          </a:p>
          <a:p>
            <a:pPr eaLnBrk="1" hangingPunct="1">
              <a:defRPr/>
            </a:pPr>
            <a:endParaRPr lang="en-US" altLang="en-US" dirty="0"/>
          </a:p>
        </p:txBody>
      </p:sp>
      <p:pic>
        <p:nvPicPr>
          <p:cNvPr id="892932" name="Picture 2">
            <a:extLst>
              <a:ext uri="{FF2B5EF4-FFF2-40B4-BE49-F238E27FC236}">
                <a16:creationId xmlns:a16="http://schemas.microsoft.com/office/drawing/2014/main" id="{9B1B2664-4643-4315-8747-CA7803B144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2933" name="Slide Number Placeholder 1">
            <a:extLst>
              <a:ext uri="{FF2B5EF4-FFF2-40B4-BE49-F238E27FC236}">
                <a16:creationId xmlns:a16="http://schemas.microsoft.com/office/drawing/2014/main" id="{BB6A6372-CCC3-486A-BFBB-54932CFD92B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60BD1A4-546B-47CF-A209-216867C1EDF0}" type="slidenum">
              <a:rPr lang="en-US" altLang="en-US" sz="1200">
                <a:solidFill>
                  <a:schemeClr val="bg2"/>
                </a:solidFill>
                <a:effectLst/>
              </a:rPr>
              <a:pPr algn="ctr" eaLnBrk="0" hangingPunct="0">
                <a:spcBef>
                  <a:spcPct val="0"/>
                </a:spcBef>
                <a:buClrTx/>
                <a:buSzTx/>
                <a:buFontTx/>
                <a:buNone/>
              </a:pPr>
              <a:t>463</a:t>
            </a:fld>
            <a:endParaRPr lang="en-US" altLang="en-US" sz="1200">
              <a:solidFill>
                <a:schemeClr val="bg2"/>
              </a:solidFill>
              <a:effectLst/>
            </a:endParaRPr>
          </a:p>
        </p:txBody>
      </p:sp>
    </p:spTree>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894978" name="Picture 2" descr="DSCN1229">
            <a:extLst>
              <a:ext uri="{FF2B5EF4-FFF2-40B4-BE49-F238E27FC236}">
                <a16:creationId xmlns:a16="http://schemas.microsoft.com/office/drawing/2014/main" id="{D7FF0C09-7E9A-4994-A4E6-F4A5724669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 y="-88900"/>
            <a:ext cx="9144000" cy="706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Rectangle 3">
            <a:extLst>
              <a:ext uri="{FF2B5EF4-FFF2-40B4-BE49-F238E27FC236}">
                <a16:creationId xmlns:a16="http://schemas.microsoft.com/office/drawing/2014/main" id="{52C64E76-42F6-43C5-A3C7-569C23D11BB8}"/>
              </a:ext>
            </a:extLst>
          </p:cNvPr>
          <p:cNvSpPr>
            <a:spLocks noChangeArrowheads="1"/>
          </p:cNvSpPr>
          <p:nvPr/>
        </p:nvSpPr>
        <p:spPr bwMode="auto">
          <a:xfrm>
            <a:off x="4797425" y="544513"/>
            <a:ext cx="3846513" cy="1247775"/>
          </a:xfrm>
          <a:prstGeom prst="rect">
            <a:avLst/>
          </a:prstGeom>
          <a:solidFill>
            <a:srgbClr val="00B050"/>
          </a:solidFill>
          <a:ln w="57150">
            <a:solidFill>
              <a:srgbClr val="CC0000"/>
            </a:solidFill>
            <a:miter lim="800000"/>
            <a:headEnd/>
            <a:tailEnd/>
          </a:ln>
          <a:effectLst>
            <a:outerShdw dist="71842" dir="2700000" algn="ctr" rotWithShape="0">
              <a:srgbClr val="000000"/>
            </a:outerShdw>
          </a:effectLst>
        </p:spPr>
        <p:txBody>
          <a:bodyPr>
            <a:spAutoFit/>
          </a:bodyPr>
          <a:lstStyle/>
          <a:p>
            <a:pPr algn="ctr">
              <a:defRPr/>
            </a:pPr>
            <a:r>
              <a:rPr lang="en-US" sz="3600" b="1">
                <a:solidFill>
                  <a:schemeClr val="bg1"/>
                </a:solidFill>
                <a:effectLst>
                  <a:outerShdw blurRad="38100" dist="38100" dir="2700000" algn="tl">
                    <a:srgbClr val="000000"/>
                  </a:outerShdw>
                </a:effectLst>
                <a:latin typeface="Arial" charset="0"/>
                <a:ea typeface="+mn-ea"/>
              </a:rPr>
              <a:t>Steam/Water Injection</a:t>
            </a:r>
          </a:p>
        </p:txBody>
      </p:sp>
      <p:sp>
        <p:nvSpPr>
          <p:cNvPr id="48132" name="Line 4">
            <a:extLst>
              <a:ext uri="{FF2B5EF4-FFF2-40B4-BE49-F238E27FC236}">
                <a16:creationId xmlns:a16="http://schemas.microsoft.com/office/drawing/2014/main" id="{A08E75CD-BD24-48C9-BBFB-8A7A25440AE5}"/>
              </a:ext>
            </a:extLst>
          </p:cNvPr>
          <p:cNvSpPr>
            <a:spLocks noChangeShapeType="1"/>
          </p:cNvSpPr>
          <p:nvPr/>
        </p:nvSpPr>
        <p:spPr bwMode="auto">
          <a:xfrm flipH="1">
            <a:off x="2463800" y="1473200"/>
            <a:ext cx="1949450" cy="922338"/>
          </a:xfrm>
          <a:prstGeom prst="line">
            <a:avLst/>
          </a:prstGeom>
          <a:noFill/>
          <a:ln w="76200">
            <a:solidFill>
              <a:srgbClr val="CC0000"/>
            </a:solidFill>
            <a:round/>
            <a:headEnd/>
            <a:tailEnd type="triangle" w="med" len="med"/>
          </a:ln>
          <a:effectLst>
            <a:outerShdw dist="71842" dir="2700000" algn="ctr" rotWithShape="0">
              <a:srgbClr val="000000"/>
            </a:outerShdw>
          </a:effectLst>
        </p:spPr>
        <p:txBody>
          <a:bodyPr wrap="none" anchor="ctr"/>
          <a:lstStyle/>
          <a:p>
            <a:pPr eaLnBrk="1" hangingPunct="1">
              <a:defRPr/>
            </a:pPr>
            <a:endParaRPr lang="en-US">
              <a:latin typeface="Arial" charset="0"/>
              <a:ea typeface="+mn-ea"/>
            </a:endParaRPr>
          </a:p>
        </p:txBody>
      </p:sp>
      <p:sp>
        <p:nvSpPr>
          <p:cNvPr id="48133" name="Rectangle 5">
            <a:extLst>
              <a:ext uri="{FF2B5EF4-FFF2-40B4-BE49-F238E27FC236}">
                <a16:creationId xmlns:a16="http://schemas.microsoft.com/office/drawing/2014/main" id="{3F33E559-E30A-46FA-880F-58EA217CAF13}"/>
              </a:ext>
            </a:extLst>
          </p:cNvPr>
          <p:cNvSpPr>
            <a:spLocks noChangeArrowheads="1"/>
          </p:cNvSpPr>
          <p:nvPr/>
        </p:nvSpPr>
        <p:spPr bwMode="auto">
          <a:xfrm>
            <a:off x="1039019" y="5603875"/>
            <a:ext cx="7516812" cy="755650"/>
          </a:xfrm>
          <a:prstGeom prst="rect">
            <a:avLst/>
          </a:prstGeom>
          <a:solidFill>
            <a:srgbClr val="00B050"/>
          </a:solidFill>
          <a:ln w="57150">
            <a:solidFill>
              <a:srgbClr val="CC0000"/>
            </a:solidFill>
            <a:miter lim="800000"/>
            <a:headEnd/>
            <a:tailEnd/>
          </a:ln>
          <a:effectLst>
            <a:outerShdw dist="71842" dir="2700000" algn="ctr" rotWithShape="0">
              <a:srgbClr val="000000"/>
            </a:outerShdw>
          </a:effectLst>
        </p:spPr>
        <p:txBody>
          <a:bodyPr lIns="90488" tIns="44450" rIns="90488" bIns="44450" anchor="ctr"/>
          <a:lstStyle/>
          <a:p>
            <a:pPr algn="ctr">
              <a:defRPr/>
            </a:pPr>
            <a:r>
              <a:rPr lang="en-US" sz="4400" i="1" dirty="0">
                <a:solidFill>
                  <a:schemeClr val="bg1"/>
                </a:solidFill>
                <a:latin typeface="Georgia" pitchFamily="18" charset="0"/>
                <a:ea typeface="+mn-ea"/>
              </a:rPr>
              <a:t>Example of Control Device</a:t>
            </a:r>
          </a:p>
        </p:txBody>
      </p:sp>
      <p:sp>
        <p:nvSpPr>
          <p:cNvPr id="894982" name="Slide Number Placeholder 1">
            <a:extLst>
              <a:ext uri="{FF2B5EF4-FFF2-40B4-BE49-F238E27FC236}">
                <a16:creationId xmlns:a16="http://schemas.microsoft.com/office/drawing/2014/main" id="{66C72CDB-14D2-4972-BF79-26D8B933BE2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62C43CC-827B-49EA-BFD5-1BFCAE88F0F0}" type="slidenum">
              <a:rPr lang="en-US" altLang="en-US" sz="1200">
                <a:solidFill>
                  <a:schemeClr val="bg2"/>
                </a:solidFill>
                <a:effectLst/>
              </a:rPr>
              <a:pPr algn="ctr" eaLnBrk="0" hangingPunct="0">
                <a:spcBef>
                  <a:spcPct val="0"/>
                </a:spcBef>
                <a:buClrTx/>
                <a:buSzTx/>
                <a:buFontTx/>
                <a:buNone/>
              </a:pPr>
              <a:t>464</a:t>
            </a:fld>
            <a:endParaRPr lang="en-US" altLang="en-US" sz="1200">
              <a:solidFill>
                <a:schemeClr val="bg2"/>
              </a:solidFill>
              <a:effectLs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3" fill="hold" nodeType="afterEffect">
                                  <p:stCondLst>
                                    <p:cond delay="0"/>
                                  </p:stCondLst>
                                  <p:childTnLst>
                                    <p:set>
                                      <p:cBhvr>
                                        <p:cTn id="6" dur="1" fill="hold">
                                          <p:stCondLst>
                                            <p:cond delay="0"/>
                                          </p:stCondLst>
                                        </p:cTn>
                                        <p:tgtEl>
                                          <p:spTgt spid="48132"/>
                                        </p:tgtEl>
                                        <p:attrNameLst>
                                          <p:attrName>style.visibility</p:attrName>
                                        </p:attrNameLst>
                                      </p:cBhvr>
                                      <p:to>
                                        <p:strVal val="visible"/>
                                      </p:to>
                                    </p:set>
                                    <p:anim calcmode="lin" valueType="num">
                                      <p:cBhvr additive="base">
                                        <p:cTn id="7" dur="500" fill="hold"/>
                                        <p:tgtEl>
                                          <p:spTgt spid="48132"/>
                                        </p:tgtEl>
                                        <p:attrNameLst>
                                          <p:attrName>ppt_x</p:attrName>
                                        </p:attrNameLst>
                                      </p:cBhvr>
                                      <p:tavLst>
                                        <p:tav tm="0">
                                          <p:val>
                                            <p:strVal val="1+#ppt_w/2"/>
                                          </p:val>
                                        </p:tav>
                                        <p:tav tm="100000">
                                          <p:val>
                                            <p:strVal val="#ppt_x"/>
                                          </p:val>
                                        </p:tav>
                                      </p:tavLst>
                                    </p:anim>
                                    <p:anim calcmode="lin" valueType="num">
                                      <p:cBhvr additive="base">
                                        <p:cTn id="8" dur="500" fill="hold"/>
                                        <p:tgtEl>
                                          <p:spTgt spid="4813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8754" name="Rectangle 2">
            <a:extLst>
              <a:ext uri="{FF2B5EF4-FFF2-40B4-BE49-F238E27FC236}">
                <a16:creationId xmlns:a16="http://schemas.microsoft.com/office/drawing/2014/main" id="{981C454F-FA03-4A74-9881-44DC86D52A42}"/>
              </a:ext>
            </a:extLst>
          </p:cNvPr>
          <p:cNvSpPr>
            <a:spLocks noGrp="1"/>
          </p:cNvSpPr>
          <p:nvPr>
            <p:ph type="title" idx="4294967295"/>
          </p:nvPr>
        </p:nvSpPr>
        <p:spPr>
          <a:xfrm>
            <a:off x="457200" y="277813"/>
            <a:ext cx="8229600" cy="1017587"/>
          </a:xfrm>
        </p:spPr>
        <p:txBody>
          <a:bodyPr anchor="b" anchorCtr="0"/>
          <a:lstStyle/>
          <a:p>
            <a:pPr eaLnBrk="1" hangingPunct="1">
              <a:defRPr/>
            </a:pPr>
            <a:r>
              <a:rPr lang="en-US" altLang="en-US" sz="4000" b="1"/>
              <a:t>Control Devices (Cont’d)</a:t>
            </a:r>
          </a:p>
        </p:txBody>
      </p:sp>
      <p:sp>
        <p:nvSpPr>
          <p:cNvPr id="458755" name="Rectangle 3">
            <a:extLst>
              <a:ext uri="{FF2B5EF4-FFF2-40B4-BE49-F238E27FC236}">
                <a16:creationId xmlns:a16="http://schemas.microsoft.com/office/drawing/2014/main" id="{73FDB6B2-F5F7-4A02-B23D-D8943E826477}"/>
              </a:ext>
            </a:extLst>
          </p:cNvPr>
          <p:cNvSpPr>
            <a:spLocks noGrp="1"/>
          </p:cNvSpPr>
          <p:nvPr>
            <p:ph idx="4294967295"/>
          </p:nvPr>
        </p:nvSpPr>
        <p:spPr>
          <a:xfrm>
            <a:off x="685800" y="2133600"/>
            <a:ext cx="7874000" cy="4525963"/>
          </a:xfrm>
        </p:spPr>
        <p:txBody>
          <a:bodyPr/>
          <a:lstStyle/>
          <a:p>
            <a:pPr eaLnBrk="1" hangingPunct="1">
              <a:defRPr/>
            </a:pPr>
            <a:r>
              <a:rPr lang="en-US" altLang="en-US"/>
              <a:t>Control Devices  Do </a:t>
            </a:r>
            <a:r>
              <a:rPr lang="en-US" altLang="en-US" u="sng"/>
              <a:t>NOT</a:t>
            </a:r>
            <a:r>
              <a:rPr lang="en-US" altLang="en-US"/>
              <a:t> Include:</a:t>
            </a:r>
          </a:p>
          <a:p>
            <a:pPr eaLnBrk="1" hangingPunct="1">
              <a:defRPr/>
            </a:pPr>
            <a:endParaRPr lang="en-US" altLang="en-US" sz="900"/>
          </a:p>
          <a:p>
            <a:pPr lvl="1" eaLnBrk="1" hangingPunct="1">
              <a:defRPr/>
            </a:pPr>
            <a:r>
              <a:rPr lang="en-US" altLang="en-US"/>
              <a:t>Combustion or other process design features, e.g. low NOx burner (LNB)</a:t>
            </a:r>
          </a:p>
          <a:p>
            <a:pPr lvl="1" eaLnBrk="1" hangingPunct="1">
              <a:defRPr/>
            </a:pPr>
            <a:r>
              <a:rPr lang="en-US" altLang="en-US"/>
              <a:t>Passive control measures, e.g. seals, lids, low-polluting fuel</a:t>
            </a:r>
          </a:p>
        </p:txBody>
      </p:sp>
      <p:pic>
        <p:nvPicPr>
          <p:cNvPr id="897028" name="Picture 2">
            <a:extLst>
              <a:ext uri="{FF2B5EF4-FFF2-40B4-BE49-F238E27FC236}">
                <a16:creationId xmlns:a16="http://schemas.microsoft.com/office/drawing/2014/main" id="{68713FDC-5168-44C6-96E8-F16B1DA595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7029" name="Slide Number Placeholder 1">
            <a:extLst>
              <a:ext uri="{FF2B5EF4-FFF2-40B4-BE49-F238E27FC236}">
                <a16:creationId xmlns:a16="http://schemas.microsoft.com/office/drawing/2014/main" id="{6E77DC6C-6CFD-46E3-A168-6E0567D3186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4ED0D14-F518-4F87-A082-5548A364ABC8}" type="slidenum">
              <a:rPr lang="en-US" altLang="en-US" sz="1200">
                <a:solidFill>
                  <a:schemeClr val="bg2"/>
                </a:solidFill>
                <a:effectLst/>
              </a:rPr>
              <a:pPr algn="ctr" eaLnBrk="0" hangingPunct="0">
                <a:spcBef>
                  <a:spcPct val="0"/>
                </a:spcBef>
                <a:buClrTx/>
                <a:buSzTx/>
                <a:buFontTx/>
                <a:buNone/>
              </a:pPr>
              <a:t>465</a:t>
            </a:fld>
            <a:endParaRPr lang="en-US" altLang="en-US" sz="1200">
              <a:solidFill>
                <a:schemeClr val="bg2"/>
              </a:solidFill>
              <a:effectLst/>
            </a:endParaRPr>
          </a:p>
        </p:txBody>
      </p:sp>
    </p:spTree>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59778" name="Rectangle 2">
            <a:extLst>
              <a:ext uri="{FF2B5EF4-FFF2-40B4-BE49-F238E27FC236}">
                <a16:creationId xmlns:a16="http://schemas.microsoft.com/office/drawing/2014/main" id="{72C3866E-329B-437E-8D0B-36FD47A084FA}"/>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CAM Exemptions</a:t>
            </a:r>
          </a:p>
        </p:txBody>
      </p:sp>
      <p:sp>
        <p:nvSpPr>
          <p:cNvPr id="459779" name="Rectangle 3">
            <a:extLst>
              <a:ext uri="{FF2B5EF4-FFF2-40B4-BE49-F238E27FC236}">
                <a16:creationId xmlns:a16="http://schemas.microsoft.com/office/drawing/2014/main" id="{3DDA7743-85E2-4328-B581-76411958CE76}"/>
              </a:ext>
            </a:extLst>
          </p:cNvPr>
          <p:cNvSpPr>
            <a:spLocks noGrp="1"/>
          </p:cNvSpPr>
          <p:nvPr>
            <p:ph idx="4294967295"/>
          </p:nvPr>
        </p:nvSpPr>
        <p:spPr>
          <a:xfrm>
            <a:off x="457200" y="1828800"/>
            <a:ext cx="8229600" cy="4830763"/>
          </a:xfrm>
        </p:spPr>
        <p:txBody>
          <a:bodyPr/>
          <a:lstStyle/>
          <a:p>
            <a:pPr eaLnBrk="1" hangingPunct="1">
              <a:defRPr/>
            </a:pPr>
            <a:r>
              <a:rPr lang="en-US" altLang="en-US"/>
              <a:t>CAM NOT triggered by: </a:t>
            </a:r>
          </a:p>
          <a:p>
            <a:pPr lvl="1" eaLnBrk="1" hangingPunct="1">
              <a:defRPr/>
            </a:pPr>
            <a:r>
              <a:rPr lang="en-US" altLang="en-US"/>
              <a:t>Post-1990 NSPS and NESHAP emission limits</a:t>
            </a:r>
          </a:p>
          <a:p>
            <a:pPr lvl="1" eaLnBrk="1" hangingPunct="1">
              <a:defRPr/>
            </a:pPr>
            <a:r>
              <a:rPr lang="en-US" altLang="en-US"/>
              <a:t>CFC rules</a:t>
            </a:r>
          </a:p>
          <a:p>
            <a:pPr lvl="1" eaLnBrk="1" hangingPunct="1">
              <a:defRPr/>
            </a:pPr>
            <a:r>
              <a:rPr lang="en-US" altLang="en-US"/>
              <a:t>Acid Rain requirements</a:t>
            </a:r>
          </a:p>
          <a:p>
            <a:pPr lvl="1" eaLnBrk="1" hangingPunct="1">
              <a:defRPr/>
            </a:pPr>
            <a:r>
              <a:rPr lang="en-US" altLang="en-US"/>
              <a:t>Emissions trading programs</a:t>
            </a:r>
          </a:p>
          <a:p>
            <a:pPr lvl="1" eaLnBrk="1" hangingPunct="1">
              <a:defRPr/>
            </a:pPr>
            <a:r>
              <a:rPr lang="en-US" altLang="en-US"/>
              <a:t>Emission caps</a:t>
            </a:r>
          </a:p>
          <a:p>
            <a:pPr lvl="1" eaLnBrk="1" hangingPunct="1">
              <a:defRPr/>
            </a:pPr>
            <a:r>
              <a:rPr lang="en-US" altLang="en-US"/>
              <a:t>Title V permit requires continuous compliance determination method</a:t>
            </a:r>
          </a:p>
        </p:txBody>
      </p:sp>
      <p:pic>
        <p:nvPicPr>
          <p:cNvPr id="899076" name="Picture 3">
            <a:extLst>
              <a:ext uri="{FF2B5EF4-FFF2-40B4-BE49-F238E27FC236}">
                <a16:creationId xmlns:a16="http://schemas.microsoft.com/office/drawing/2014/main" id="{82FFE00A-E072-4834-9842-A29F3D8B95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9077" name="Slide Number Placeholder 1">
            <a:extLst>
              <a:ext uri="{FF2B5EF4-FFF2-40B4-BE49-F238E27FC236}">
                <a16:creationId xmlns:a16="http://schemas.microsoft.com/office/drawing/2014/main" id="{A9BB82FC-CEF6-4BA0-B376-1FED89D6F15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EDC81C4-0435-414D-AE1F-3A107D33E9CD}" type="slidenum">
              <a:rPr lang="en-US" altLang="en-US" sz="1200">
                <a:solidFill>
                  <a:schemeClr val="bg2"/>
                </a:solidFill>
                <a:effectLst/>
              </a:rPr>
              <a:pPr algn="ctr" eaLnBrk="0" hangingPunct="0">
                <a:spcBef>
                  <a:spcPct val="0"/>
                </a:spcBef>
                <a:buClrTx/>
                <a:buSzTx/>
                <a:buFontTx/>
                <a:buNone/>
              </a:pPr>
              <a:t>466</a:t>
            </a:fld>
            <a:endParaRPr lang="en-US" altLang="en-US" sz="1200">
              <a:solidFill>
                <a:schemeClr val="bg2"/>
              </a:solidFill>
              <a:effectLst/>
            </a:endParaRPr>
          </a:p>
        </p:txBody>
      </p:sp>
    </p:spTree>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0802" name="Rectangle 2">
            <a:extLst>
              <a:ext uri="{FF2B5EF4-FFF2-40B4-BE49-F238E27FC236}">
                <a16:creationId xmlns:a16="http://schemas.microsoft.com/office/drawing/2014/main" id="{97175623-EC1A-4961-9E76-7D2C9AFB805D}"/>
              </a:ext>
            </a:extLst>
          </p:cNvPr>
          <p:cNvSpPr>
            <a:spLocks noGrp="1"/>
          </p:cNvSpPr>
          <p:nvPr>
            <p:ph type="title" idx="4294967295"/>
          </p:nvPr>
        </p:nvSpPr>
        <p:spPr>
          <a:xfrm>
            <a:off x="457200" y="277813"/>
            <a:ext cx="8229600" cy="884237"/>
          </a:xfrm>
        </p:spPr>
        <p:txBody>
          <a:bodyPr anchor="b" anchorCtr="0"/>
          <a:lstStyle/>
          <a:p>
            <a:pPr eaLnBrk="1" hangingPunct="1">
              <a:defRPr/>
            </a:pPr>
            <a:r>
              <a:rPr lang="en-US" altLang="en-US" sz="4000" b="1"/>
              <a:t>Exempt </a:t>
            </a:r>
            <a:r>
              <a:rPr lang="en-US" altLang="en-US" sz="4000" b="1" i="1"/>
              <a:t>Limit</a:t>
            </a:r>
            <a:r>
              <a:rPr lang="en-US" altLang="en-US" sz="4000" b="1"/>
              <a:t>, not PSEU</a:t>
            </a:r>
          </a:p>
        </p:txBody>
      </p:sp>
      <p:sp>
        <p:nvSpPr>
          <p:cNvPr id="460803" name="Rectangle 3">
            <a:extLst>
              <a:ext uri="{FF2B5EF4-FFF2-40B4-BE49-F238E27FC236}">
                <a16:creationId xmlns:a16="http://schemas.microsoft.com/office/drawing/2014/main" id="{BA9BBE17-DD3C-4FFE-A59D-7E9716033410}"/>
              </a:ext>
            </a:extLst>
          </p:cNvPr>
          <p:cNvSpPr>
            <a:spLocks noGrp="1"/>
          </p:cNvSpPr>
          <p:nvPr>
            <p:ph idx="4294967295"/>
          </p:nvPr>
        </p:nvSpPr>
        <p:spPr>
          <a:xfrm>
            <a:off x="342900" y="1752600"/>
            <a:ext cx="8229600" cy="4525963"/>
          </a:xfrm>
        </p:spPr>
        <p:txBody>
          <a:bodyPr/>
          <a:lstStyle/>
          <a:p>
            <a:pPr eaLnBrk="1" hangingPunct="1">
              <a:defRPr/>
            </a:pPr>
            <a:r>
              <a:rPr lang="en-US" altLang="en-US"/>
              <a:t>Exemption does not apply to other limits on same PSEU</a:t>
            </a:r>
          </a:p>
          <a:p>
            <a:pPr eaLnBrk="1" hangingPunct="1">
              <a:defRPr/>
            </a:pPr>
            <a:r>
              <a:rPr lang="en-US" altLang="en-US"/>
              <a:t>No additional monitoring for exempt limit</a:t>
            </a:r>
          </a:p>
          <a:p>
            <a:pPr eaLnBrk="1" hangingPunct="1">
              <a:defRPr/>
            </a:pPr>
            <a:r>
              <a:rPr lang="en-US" altLang="en-US"/>
              <a:t>But monitoring for exempt limit may satisfy CAM for non-exempt limit</a:t>
            </a:r>
          </a:p>
          <a:p>
            <a:pPr eaLnBrk="1" hangingPunct="1">
              <a:defRPr/>
            </a:pPr>
            <a:r>
              <a:rPr lang="en-US" altLang="en-US"/>
              <a:t>Example:  Using installed “CEMS” to satisfy monitoring requirement</a:t>
            </a:r>
          </a:p>
          <a:p>
            <a:pPr eaLnBrk="1" hangingPunct="1">
              <a:defRPr/>
            </a:pPr>
            <a:r>
              <a:rPr lang="en-US" altLang="en-US"/>
              <a:t>Note:  </a:t>
            </a:r>
            <a:r>
              <a:rPr lang="en-US" altLang="en-US" b="1" i="1"/>
              <a:t>Must</a:t>
            </a:r>
            <a:r>
              <a:rPr lang="en-US" altLang="en-US"/>
              <a:t> be stated in CAM plan!</a:t>
            </a:r>
          </a:p>
        </p:txBody>
      </p:sp>
      <p:pic>
        <p:nvPicPr>
          <p:cNvPr id="901124" name="Picture 2">
            <a:extLst>
              <a:ext uri="{FF2B5EF4-FFF2-40B4-BE49-F238E27FC236}">
                <a16:creationId xmlns:a16="http://schemas.microsoft.com/office/drawing/2014/main" id="{483228D0-65A5-400A-AD11-094C179A69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25" name="Slide Number Placeholder 1">
            <a:extLst>
              <a:ext uri="{FF2B5EF4-FFF2-40B4-BE49-F238E27FC236}">
                <a16:creationId xmlns:a16="http://schemas.microsoft.com/office/drawing/2014/main" id="{177F71DC-7FF2-4C9D-8FA5-2C2400217B6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AB5B13D-CA90-4075-B71C-34228115BEF0}" type="slidenum">
              <a:rPr lang="en-US" altLang="en-US" sz="1200">
                <a:solidFill>
                  <a:schemeClr val="bg2"/>
                </a:solidFill>
                <a:effectLst/>
              </a:rPr>
              <a:pPr algn="ctr" eaLnBrk="0" hangingPunct="0">
                <a:spcBef>
                  <a:spcPct val="0"/>
                </a:spcBef>
                <a:buClrTx/>
                <a:buSzTx/>
                <a:buFontTx/>
                <a:buNone/>
              </a:pPr>
              <a:t>467</a:t>
            </a:fld>
            <a:endParaRPr lang="en-US" altLang="en-US" sz="1200">
              <a:solidFill>
                <a:schemeClr val="bg2"/>
              </a:solidFill>
              <a:effectLst/>
            </a:endParaRPr>
          </a:p>
        </p:txBody>
      </p:sp>
    </p:spTree>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1826" name="Rectangle 2">
            <a:extLst>
              <a:ext uri="{FF2B5EF4-FFF2-40B4-BE49-F238E27FC236}">
                <a16:creationId xmlns:a16="http://schemas.microsoft.com/office/drawing/2014/main" id="{EBAED2B3-4AAC-4B16-B042-22C2A9EE0CA6}"/>
              </a:ext>
            </a:extLst>
          </p:cNvPr>
          <p:cNvSpPr>
            <a:spLocks noGrp="1"/>
          </p:cNvSpPr>
          <p:nvPr>
            <p:ph type="title" idx="4294967295"/>
          </p:nvPr>
        </p:nvSpPr>
        <p:spPr>
          <a:xfrm>
            <a:off x="762000" y="228601"/>
            <a:ext cx="7583488" cy="1238250"/>
          </a:xfrm>
        </p:spPr>
        <p:txBody>
          <a:bodyPr anchor="b" anchorCtr="0"/>
          <a:lstStyle/>
          <a:p>
            <a:pPr eaLnBrk="1" hangingPunct="1">
              <a:defRPr/>
            </a:pPr>
            <a:r>
              <a:rPr lang="en-US" altLang="en-US" sz="4000" b="1"/>
              <a:t>Continuous Compliance Determination Methods</a:t>
            </a:r>
          </a:p>
        </p:txBody>
      </p:sp>
      <p:sp>
        <p:nvSpPr>
          <p:cNvPr id="461827" name="Rectangle 3">
            <a:extLst>
              <a:ext uri="{FF2B5EF4-FFF2-40B4-BE49-F238E27FC236}">
                <a16:creationId xmlns:a16="http://schemas.microsoft.com/office/drawing/2014/main" id="{4C158D04-6A73-4806-BF78-ECABCA839458}"/>
              </a:ext>
            </a:extLst>
          </p:cNvPr>
          <p:cNvSpPr>
            <a:spLocks noGrp="1"/>
          </p:cNvSpPr>
          <p:nvPr>
            <p:ph idx="4294967295"/>
          </p:nvPr>
        </p:nvSpPr>
        <p:spPr>
          <a:xfrm>
            <a:off x="457200" y="1981200"/>
            <a:ext cx="8229600" cy="4525963"/>
          </a:xfrm>
        </p:spPr>
        <p:txBody>
          <a:bodyPr/>
          <a:lstStyle/>
          <a:p>
            <a:pPr eaLnBrk="1" hangingPunct="1">
              <a:defRPr/>
            </a:pPr>
            <a:r>
              <a:rPr lang="en-US" altLang="en-US"/>
              <a:t>CEMS is subset - could also include PEM*</a:t>
            </a:r>
          </a:p>
          <a:p>
            <a:pPr eaLnBrk="1" hangingPunct="1">
              <a:defRPr/>
            </a:pPr>
            <a:r>
              <a:rPr lang="en-US" altLang="en-US"/>
              <a:t>PSEU with CEMS not automatically exempt</a:t>
            </a:r>
          </a:p>
          <a:p>
            <a:pPr lvl="1" eaLnBrk="1" hangingPunct="1">
              <a:defRPr/>
            </a:pPr>
            <a:r>
              <a:rPr lang="en-US" altLang="en-US"/>
              <a:t>only if Title V permit specifies as </a:t>
            </a:r>
            <a:r>
              <a:rPr lang="en-US" altLang="en-US" u="sng"/>
              <a:t>compliance determination method</a:t>
            </a:r>
          </a:p>
          <a:p>
            <a:pPr lvl="1" eaLnBrk="1" hangingPunct="1">
              <a:defRPr/>
            </a:pPr>
            <a:r>
              <a:rPr lang="en-US" altLang="en-US"/>
              <a:t>if not exempt, CEMS is CAM monitoring</a:t>
            </a:r>
          </a:p>
          <a:p>
            <a:pPr eaLnBrk="1" hangingPunct="1">
              <a:defRPr/>
            </a:pPr>
            <a:r>
              <a:rPr lang="en-US" altLang="en-US"/>
              <a:t>CEMS not required if not already present</a:t>
            </a:r>
          </a:p>
          <a:p>
            <a:pPr eaLnBrk="1" hangingPunct="1">
              <a:buFont typeface="Arial" pitchFamily="34" charset="0"/>
              <a:buNone/>
              <a:defRPr/>
            </a:pPr>
            <a:r>
              <a:rPr lang="en-US" altLang="en-US" sz="2800"/>
              <a:t>* Predictive Emissions Monitoring</a:t>
            </a:r>
          </a:p>
        </p:txBody>
      </p:sp>
      <p:pic>
        <p:nvPicPr>
          <p:cNvPr id="903172" name="Picture 2">
            <a:extLst>
              <a:ext uri="{FF2B5EF4-FFF2-40B4-BE49-F238E27FC236}">
                <a16:creationId xmlns:a16="http://schemas.microsoft.com/office/drawing/2014/main" id="{E6288BC6-BDDE-4D9C-9296-353CC10287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3173" name="Slide Number Placeholder 1">
            <a:extLst>
              <a:ext uri="{FF2B5EF4-FFF2-40B4-BE49-F238E27FC236}">
                <a16:creationId xmlns:a16="http://schemas.microsoft.com/office/drawing/2014/main" id="{E61F9544-7A5F-4F33-8ABB-668B7CE607F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9EEB49A-7363-4D2F-8AE4-4A2AA377CE1D}" type="slidenum">
              <a:rPr lang="en-US" altLang="en-US" sz="1200">
                <a:solidFill>
                  <a:schemeClr val="bg2"/>
                </a:solidFill>
                <a:effectLst/>
              </a:rPr>
              <a:pPr algn="ctr" eaLnBrk="0" hangingPunct="0">
                <a:spcBef>
                  <a:spcPct val="0"/>
                </a:spcBef>
                <a:buClrTx/>
                <a:buSzTx/>
                <a:buFontTx/>
                <a:buNone/>
              </a:pPr>
              <a:t>468</a:t>
            </a:fld>
            <a:endParaRPr lang="en-US" altLang="en-US" sz="1200">
              <a:solidFill>
                <a:schemeClr val="bg2"/>
              </a:solidFill>
              <a:effectLst/>
            </a:endParaRPr>
          </a:p>
        </p:txBody>
      </p:sp>
    </p:spTree>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2850" name="Rectangle 2">
            <a:extLst>
              <a:ext uri="{FF2B5EF4-FFF2-40B4-BE49-F238E27FC236}">
                <a16:creationId xmlns:a16="http://schemas.microsoft.com/office/drawing/2014/main" id="{C26A3E32-5FC3-4D7A-903D-B6D2228E0338}"/>
              </a:ext>
            </a:extLst>
          </p:cNvPr>
          <p:cNvSpPr>
            <a:spLocks noGrp="1"/>
          </p:cNvSpPr>
          <p:nvPr>
            <p:ph type="title" idx="4294967295"/>
          </p:nvPr>
        </p:nvSpPr>
        <p:spPr>
          <a:xfrm>
            <a:off x="798513" y="219075"/>
            <a:ext cx="7583487" cy="1273175"/>
          </a:xfrm>
        </p:spPr>
        <p:txBody>
          <a:bodyPr anchor="b" anchorCtr="0"/>
          <a:lstStyle/>
          <a:p>
            <a:pPr eaLnBrk="1" hangingPunct="1">
              <a:defRPr/>
            </a:pPr>
            <a:r>
              <a:rPr lang="en-US" altLang="en-US" sz="4000" b="1"/>
              <a:t>Exemption for Backup Utility Power EUs</a:t>
            </a:r>
          </a:p>
        </p:txBody>
      </p:sp>
      <p:sp>
        <p:nvSpPr>
          <p:cNvPr id="462851" name="Rectangle 3">
            <a:extLst>
              <a:ext uri="{FF2B5EF4-FFF2-40B4-BE49-F238E27FC236}">
                <a16:creationId xmlns:a16="http://schemas.microsoft.com/office/drawing/2014/main" id="{B3B71103-D749-4D0D-B039-AFFAE3088A6E}"/>
              </a:ext>
            </a:extLst>
          </p:cNvPr>
          <p:cNvSpPr>
            <a:spLocks noGrp="1"/>
          </p:cNvSpPr>
          <p:nvPr>
            <p:ph idx="4294967295"/>
          </p:nvPr>
        </p:nvSpPr>
        <p:spPr>
          <a:xfrm>
            <a:off x="304800" y="1676400"/>
            <a:ext cx="8229600" cy="4525963"/>
          </a:xfrm>
        </p:spPr>
        <p:txBody>
          <a:bodyPr/>
          <a:lstStyle/>
          <a:p>
            <a:pPr eaLnBrk="1" hangingPunct="1">
              <a:defRPr/>
            </a:pPr>
            <a:r>
              <a:rPr lang="en-US" altLang="en-US"/>
              <a:t>Municipally owned AND</a:t>
            </a:r>
          </a:p>
          <a:p>
            <a:pPr eaLnBrk="1" hangingPunct="1">
              <a:defRPr/>
            </a:pPr>
            <a:r>
              <a:rPr lang="en-US" altLang="en-US"/>
              <a:t>Exempt from Part 75 monitoring requirements AND</a:t>
            </a:r>
          </a:p>
          <a:p>
            <a:pPr eaLnBrk="1" hangingPunct="1">
              <a:defRPr/>
            </a:pPr>
            <a:r>
              <a:rPr lang="en-US" altLang="en-US"/>
              <a:t>Peaking unit throughout Title V permit term  AND</a:t>
            </a:r>
          </a:p>
          <a:p>
            <a:pPr eaLnBrk="1" hangingPunct="1">
              <a:defRPr/>
            </a:pPr>
            <a:r>
              <a:rPr lang="en-US" altLang="en-US"/>
              <a:t>Actual emissions over last three years are &lt;50% of major source threshold </a:t>
            </a:r>
          </a:p>
        </p:txBody>
      </p:sp>
      <p:pic>
        <p:nvPicPr>
          <p:cNvPr id="905220" name="Picture 2">
            <a:extLst>
              <a:ext uri="{FF2B5EF4-FFF2-40B4-BE49-F238E27FC236}">
                <a16:creationId xmlns:a16="http://schemas.microsoft.com/office/drawing/2014/main" id="{3044DB73-637B-4652-A094-A102B28F31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5221" name="Slide Number Placeholder 1">
            <a:extLst>
              <a:ext uri="{FF2B5EF4-FFF2-40B4-BE49-F238E27FC236}">
                <a16:creationId xmlns:a16="http://schemas.microsoft.com/office/drawing/2014/main" id="{FDB0F95C-3125-48D3-AE78-AF54B2C7AEF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06D994F-F9FB-4897-BEC9-6E3A1CBD5323}" type="slidenum">
              <a:rPr lang="en-US" altLang="en-US" sz="1200">
                <a:solidFill>
                  <a:schemeClr val="bg2"/>
                </a:solidFill>
                <a:effectLst/>
              </a:rPr>
              <a:pPr algn="ctr" eaLnBrk="0" hangingPunct="0">
                <a:spcBef>
                  <a:spcPct val="0"/>
                </a:spcBef>
                <a:buClrTx/>
                <a:buSzTx/>
                <a:buFontTx/>
                <a:buNone/>
              </a:pPr>
              <a:t>469</a:t>
            </a:fld>
            <a:endParaRPr lang="en-US" altLang="en-US" sz="1200">
              <a:solidFill>
                <a:schemeClr val="bg2"/>
              </a:solidFill>
              <a:effectLst/>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0770" name="Rectangle 2">
            <a:extLst>
              <a:ext uri="{FF2B5EF4-FFF2-40B4-BE49-F238E27FC236}">
                <a16:creationId xmlns:a16="http://schemas.microsoft.com/office/drawing/2014/main" id="{E4D85D5A-7D9B-48EF-99CF-1B06560A9B6E}"/>
              </a:ext>
            </a:extLst>
          </p:cNvPr>
          <p:cNvSpPr>
            <a:spLocks noGrp="1" noChangeArrowheads="1"/>
          </p:cNvSpPr>
          <p:nvPr>
            <p:ph type="title" idx="4294967295"/>
          </p:nvPr>
        </p:nvSpPr>
        <p:spPr>
          <a:xfrm>
            <a:off x="304800" y="274638"/>
            <a:ext cx="8534400" cy="1143000"/>
          </a:xfrm>
        </p:spPr>
        <p:txBody>
          <a:bodyPr anchorCtr="0"/>
          <a:lstStyle/>
          <a:p>
            <a:pPr eaLnBrk="1" hangingPunct="1">
              <a:defRPr/>
            </a:pPr>
            <a:r>
              <a:rPr lang="en-US" altLang="en-US" sz="4000" b="1" dirty="0"/>
              <a:t>What is a Stationary Source</a:t>
            </a:r>
          </a:p>
        </p:txBody>
      </p:sp>
      <p:sp>
        <p:nvSpPr>
          <p:cNvPr id="160771" name="Rectangle 3">
            <a:extLst>
              <a:ext uri="{FF2B5EF4-FFF2-40B4-BE49-F238E27FC236}">
                <a16:creationId xmlns:a16="http://schemas.microsoft.com/office/drawing/2014/main" id="{6C78777D-2E55-4C43-ADB8-1523612AC102}"/>
              </a:ext>
            </a:extLst>
          </p:cNvPr>
          <p:cNvSpPr>
            <a:spLocks noGrp="1" noChangeArrowheads="1"/>
          </p:cNvSpPr>
          <p:nvPr>
            <p:ph type="body" idx="4294967295"/>
          </p:nvPr>
        </p:nvSpPr>
        <p:spPr>
          <a:xfrm>
            <a:off x="457200" y="1906588"/>
            <a:ext cx="8229600" cy="3884612"/>
          </a:xfrm>
        </p:spPr>
        <p:txBody>
          <a:bodyPr/>
          <a:lstStyle/>
          <a:p>
            <a:pPr marL="0" indent="0" eaLnBrk="1" hangingPunct="1">
              <a:lnSpc>
                <a:spcPct val="90000"/>
              </a:lnSpc>
              <a:buFont typeface="Wingdings" panose="05000000000000000000" pitchFamily="2" charset="2"/>
              <a:buNone/>
              <a:defRPr/>
            </a:pPr>
            <a:r>
              <a:rPr lang="en-US" altLang="en-US"/>
              <a:t>Stationary source is defined in two ways:</a:t>
            </a:r>
          </a:p>
          <a:p>
            <a:pPr marL="0" indent="0" eaLnBrk="1" hangingPunct="1">
              <a:lnSpc>
                <a:spcPct val="90000"/>
              </a:lnSpc>
              <a:buFont typeface="Wingdings" panose="05000000000000000000" pitchFamily="2" charset="2"/>
              <a:buNone/>
              <a:defRPr/>
            </a:pPr>
            <a:r>
              <a:rPr lang="ja-JP" altLang="en-US">
                <a:ea typeface="ＭＳ Ｐゴシック" pitchFamily="34" charset="-128"/>
              </a:rPr>
              <a:t>“</a:t>
            </a:r>
            <a:r>
              <a:rPr lang="en-US" altLang="ja-JP" sz="2800">
                <a:ea typeface="ＭＳ Ｐゴシック" pitchFamily="34" charset="-128"/>
              </a:rPr>
              <a:t>building, structure, or facility</a:t>
            </a:r>
            <a:r>
              <a:rPr lang="ja-JP" altLang="en-US" sz="2800">
                <a:ea typeface="ＭＳ Ｐゴシック" pitchFamily="34" charset="-128"/>
              </a:rPr>
              <a:t>”</a:t>
            </a:r>
            <a:r>
              <a:rPr lang="en-US" altLang="ja-JP" sz="2800">
                <a:ea typeface="ＭＳ Ｐゴシック" pitchFamily="34" charset="-128"/>
              </a:rPr>
              <a:t> = </a:t>
            </a:r>
            <a:r>
              <a:rPr lang="ja-JP" altLang="en-US" sz="2800">
                <a:ea typeface="ＭＳ Ｐゴシック" pitchFamily="34" charset="-128"/>
              </a:rPr>
              <a:t>“</a:t>
            </a:r>
            <a:r>
              <a:rPr lang="en-US" altLang="ja-JP" sz="2800">
                <a:ea typeface="ＭＳ Ｐゴシック" pitchFamily="34" charset="-128"/>
              </a:rPr>
              <a:t>the plant</a:t>
            </a:r>
            <a:r>
              <a:rPr lang="ja-JP" altLang="en-US" sz="2800">
                <a:ea typeface="ＭＳ Ｐゴシック" pitchFamily="34" charset="-128"/>
              </a:rPr>
              <a:t>”</a:t>
            </a:r>
            <a:endParaRPr lang="en-US" altLang="ja-JP" sz="2800">
              <a:ea typeface="ＭＳ Ｐゴシック" pitchFamily="34" charset="-128"/>
            </a:endParaRPr>
          </a:p>
          <a:p>
            <a:pPr lvl="1" eaLnBrk="1" hangingPunct="1">
              <a:lnSpc>
                <a:spcPct val="90000"/>
              </a:lnSpc>
              <a:defRPr/>
            </a:pPr>
            <a:r>
              <a:rPr lang="en-US" altLang="en-US" sz="1400"/>
              <a:t> </a:t>
            </a:r>
            <a:r>
              <a:rPr lang="en-US" altLang="en-US" sz="2000"/>
              <a:t>Includes all of the pollutant-emitting activities which belong to</a:t>
            </a:r>
          </a:p>
          <a:p>
            <a:pPr marL="857250" lvl="2" indent="0" eaLnBrk="1" hangingPunct="1">
              <a:lnSpc>
                <a:spcPct val="90000"/>
              </a:lnSpc>
              <a:buFontTx/>
              <a:buNone/>
              <a:defRPr/>
            </a:pPr>
            <a:r>
              <a:rPr lang="en-US" altLang="en-US" sz="2000"/>
              <a:t>the same industrial grouping, are located on one or more</a:t>
            </a:r>
          </a:p>
          <a:p>
            <a:pPr marL="857250" lvl="2" indent="0" eaLnBrk="1" hangingPunct="1">
              <a:lnSpc>
                <a:spcPct val="90000"/>
              </a:lnSpc>
              <a:buFontTx/>
              <a:buNone/>
              <a:defRPr/>
            </a:pPr>
            <a:r>
              <a:rPr lang="en-US" altLang="en-US" sz="2000"/>
              <a:t>adjacent properties, and are under the control of the same</a:t>
            </a:r>
          </a:p>
          <a:p>
            <a:pPr lvl="1" eaLnBrk="1" hangingPunct="1">
              <a:lnSpc>
                <a:spcPct val="90000"/>
              </a:lnSpc>
              <a:buFont typeface="Wingdings" panose="05000000000000000000" pitchFamily="2" charset="2"/>
              <a:buNone/>
              <a:defRPr/>
            </a:pPr>
            <a:r>
              <a:rPr lang="en-US" altLang="en-US" sz="2000"/>
              <a:t>	owner or operator.</a:t>
            </a:r>
          </a:p>
          <a:p>
            <a:pPr marL="0" indent="0" eaLnBrk="1" hangingPunct="1">
              <a:lnSpc>
                <a:spcPct val="90000"/>
              </a:lnSpc>
              <a:buFont typeface="Wingdings" panose="05000000000000000000" pitchFamily="2" charset="2"/>
              <a:buNone/>
              <a:defRPr/>
            </a:pPr>
            <a:r>
              <a:rPr lang="en-US" altLang="ja-JP" sz="2800">
                <a:ea typeface="ＭＳ Ｐゴシック" pitchFamily="34" charset="-128"/>
              </a:rPr>
              <a:t>Source “installation</a:t>
            </a:r>
            <a:r>
              <a:rPr lang="ja-JP" altLang="en-US" sz="2800">
                <a:ea typeface="ＭＳ Ｐゴシック" pitchFamily="34" charset="-128"/>
              </a:rPr>
              <a:t>”</a:t>
            </a:r>
            <a:r>
              <a:rPr lang="en-US" altLang="ja-JP" sz="2800">
                <a:ea typeface="ＭＳ Ｐゴシック" pitchFamily="34" charset="-128"/>
              </a:rPr>
              <a:t> = </a:t>
            </a:r>
            <a:r>
              <a:rPr lang="ja-JP" altLang="en-US" sz="2800">
                <a:ea typeface="ＭＳ Ｐゴシック" pitchFamily="34" charset="-128"/>
              </a:rPr>
              <a:t>“</a:t>
            </a:r>
            <a:r>
              <a:rPr lang="en-US" altLang="ja-JP" sz="2800">
                <a:ea typeface="ＭＳ Ｐゴシック" pitchFamily="34" charset="-128"/>
              </a:rPr>
              <a:t>the emissions unit</a:t>
            </a:r>
            <a:r>
              <a:rPr lang="ja-JP" altLang="en-US" sz="2800">
                <a:ea typeface="ＭＳ Ｐゴシック" pitchFamily="34" charset="-128"/>
              </a:rPr>
              <a:t>”</a:t>
            </a:r>
            <a:endParaRPr lang="en-US" altLang="ja-JP" sz="2800">
              <a:ea typeface="ＭＳ Ｐゴシック" pitchFamily="34" charset="-128"/>
            </a:endParaRPr>
          </a:p>
          <a:p>
            <a:pPr lvl="1" eaLnBrk="1" hangingPunct="1">
              <a:lnSpc>
                <a:spcPct val="90000"/>
              </a:lnSpc>
              <a:defRPr/>
            </a:pPr>
            <a:r>
              <a:rPr lang="en-US" altLang="en-US" sz="1400"/>
              <a:t> </a:t>
            </a:r>
            <a:r>
              <a:rPr lang="en-US" altLang="en-US" sz="2000"/>
              <a:t>An identifiable piece of process equipment.</a:t>
            </a:r>
          </a:p>
          <a:p>
            <a:pPr marL="0" indent="0" eaLnBrk="1" hangingPunct="1">
              <a:lnSpc>
                <a:spcPct val="90000"/>
              </a:lnSpc>
              <a:defRPr/>
            </a:pPr>
            <a:endParaRPr lang="en-US" altLang="en-US" sz="2400"/>
          </a:p>
        </p:txBody>
      </p:sp>
      <p:pic>
        <p:nvPicPr>
          <p:cNvPr id="186372" name="Picture 2">
            <a:extLst>
              <a:ext uri="{FF2B5EF4-FFF2-40B4-BE49-F238E27FC236}">
                <a16:creationId xmlns:a16="http://schemas.microsoft.com/office/drawing/2014/main" id="{942B6542-746D-4363-A866-E5CAF81C04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373" name="Slide Number Placeholder 1">
            <a:extLst>
              <a:ext uri="{FF2B5EF4-FFF2-40B4-BE49-F238E27FC236}">
                <a16:creationId xmlns:a16="http://schemas.microsoft.com/office/drawing/2014/main" id="{0255694F-C257-4EB8-B701-EDB5F59B61E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67120CE-FF0D-4A91-B66C-C67E8A5FAC4E}" type="slidenum">
              <a:rPr lang="en-US" altLang="en-US" sz="1200">
                <a:solidFill>
                  <a:schemeClr val="bg2"/>
                </a:solidFill>
                <a:effectLst/>
              </a:rPr>
              <a:pPr algn="ctr" eaLnBrk="0" hangingPunct="0">
                <a:spcBef>
                  <a:spcPct val="0"/>
                </a:spcBef>
                <a:buClrTx/>
                <a:buSzTx/>
                <a:buFontTx/>
                <a:buNone/>
              </a:pPr>
              <a:t>47</a:t>
            </a:fld>
            <a:endParaRPr lang="en-US" altLang="en-US" sz="1200">
              <a:solidFill>
                <a:schemeClr val="bg2"/>
              </a:solidFill>
              <a:effectLst/>
            </a:endParaRPr>
          </a:p>
        </p:txBody>
      </p:sp>
    </p:spTree>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3874" name="Rectangle 2">
            <a:extLst>
              <a:ext uri="{FF2B5EF4-FFF2-40B4-BE49-F238E27FC236}">
                <a16:creationId xmlns:a16="http://schemas.microsoft.com/office/drawing/2014/main" id="{3E4B0354-EA0F-485D-AB08-22DD3DBA014F}"/>
              </a:ext>
            </a:extLst>
          </p:cNvPr>
          <p:cNvSpPr>
            <a:spLocks noGrp="1"/>
          </p:cNvSpPr>
          <p:nvPr>
            <p:ph type="title" idx="4294967295"/>
          </p:nvPr>
        </p:nvSpPr>
        <p:spPr>
          <a:xfrm>
            <a:off x="457200" y="277813"/>
            <a:ext cx="8229600" cy="960437"/>
          </a:xfrm>
        </p:spPr>
        <p:txBody>
          <a:bodyPr anchor="b" anchorCtr="0"/>
          <a:lstStyle/>
          <a:p>
            <a:pPr eaLnBrk="1" hangingPunct="1">
              <a:defRPr/>
            </a:pPr>
            <a:r>
              <a:rPr lang="en-US" altLang="en-US" sz="4000" b="1"/>
              <a:t>Source's Role</a:t>
            </a:r>
          </a:p>
        </p:txBody>
      </p:sp>
      <p:sp>
        <p:nvSpPr>
          <p:cNvPr id="463875" name="Rectangle 3">
            <a:extLst>
              <a:ext uri="{FF2B5EF4-FFF2-40B4-BE49-F238E27FC236}">
                <a16:creationId xmlns:a16="http://schemas.microsoft.com/office/drawing/2014/main" id="{E5A377CB-34F6-4ACF-A372-AEF86DC8F39D}"/>
              </a:ext>
            </a:extLst>
          </p:cNvPr>
          <p:cNvSpPr>
            <a:spLocks noGrp="1"/>
          </p:cNvSpPr>
          <p:nvPr>
            <p:ph idx="4294967295"/>
          </p:nvPr>
        </p:nvSpPr>
        <p:spPr>
          <a:xfrm>
            <a:off x="457200" y="1676400"/>
            <a:ext cx="8229600" cy="4525963"/>
          </a:xfrm>
        </p:spPr>
        <p:txBody>
          <a:bodyPr/>
          <a:lstStyle/>
          <a:p>
            <a:pPr eaLnBrk="1" hangingPunct="1">
              <a:defRPr/>
            </a:pPr>
            <a:r>
              <a:rPr lang="en-US" altLang="en-US"/>
              <a:t>Develop and propose monitoring in permit application (CAM Plan)</a:t>
            </a:r>
          </a:p>
          <a:p>
            <a:pPr eaLnBrk="1" hangingPunct="1">
              <a:defRPr/>
            </a:pPr>
            <a:r>
              <a:rPr lang="en-US" altLang="en-US"/>
              <a:t>Monitoring in CAM Plan must "provide a reasonable assurance of compliance" to provide a basis for certifying compliance with applicable requirements for PSEUs with add-on control devices</a:t>
            </a:r>
          </a:p>
        </p:txBody>
      </p:sp>
      <p:pic>
        <p:nvPicPr>
          <p:cNvPr id="907268" name="Picture 2">
            <a:extLst>
              <a:ext uri="{FF2B5EF4-FFF2-40B4-BE49-F238E27FC236}">
                <a16:creationId xmlns:a16="http://schemas.microsoft.com/office/drawing/2014/main" id="{5A97118C-7EAB-491B-9524-25305C2D2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7269" name="Slide Number Placeholder 1">
            <a:extLst>
              <a:ext uri="{FF2B5EF4-FFF2-40B4-BE49-F238E27FC236}">
                <a16:creationId xmlns:a16="http://schemas.microsoft.com/office/drawing/2014/main" id="{6AEF3F4C-7936-4412-91FC-120B35F4307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54B2B19-6E26-48BC-AFFF-B734A8238EE1}" type="slidenum">
              <a:rPr lang="en-US" altLang="en-US" sz="1200">
                <a:solidFill>
                  <a:schemeClr val="bg2"/>
                </a:solidFill>
                <a:effectLst/>
              </a:rPr>
              <a:pPr algn="ctr" eaLnBrk="0" hangingPunct="0">
                <a:spcBef>
                  <a:spcPct val="0"/>
                </a:spcBef>
                <a:buClrTx/>
                <a:buSzTx/>
                <a:buFontTx/>
                <a:buNone/>
              </a:pPr>
              <a:t>470</a:t>
            </a:fld>
            <a:endParaRPr lang="en-US" altLang="en-US" sz="1200">
              <a:solidFill>
                <a:schemeClr val="bg2"/>
              </a:solidFill>
              <a:effectLst/>
            </a:endParaRPr>
          </a:p>
        </p:txBody>
      </p:sp>
    </p:spTree>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4898" name="Rectangle 2">
            <a:extLst>
              <a:ext uri="{FF2B5EF4-FFF2-40B4-BE49-F238E27FC236}">
                <a16:creationId xmlns:a16="http://schemas.microsoft.com/office/drawing/2014/main" id="{F81A00B4-C13E-4710-A71A-AC896F0AE50D}"/>
              </a:ext>
            </a:extLst>
          </p:cNvPr>
          <p:cNvSpPr>
            <a:spLocks noGrp="1"/>
          </p:cNvSpPr>
          <p:nvPr>
            <p:ph type="title" idx="4294967295"/>
          </p:nvPr>
        </p:nvSpPr>
        <p:spPr>
          <a:xfrm>
            <a:off x="779463" y="76200"/>
            <a:ext cx="7583487" cy="1349375"/>
          </a:xfrm>
        </p:spPr>
        <p:txBody>
          <a:bodyPr anchor="b" anchorCtr="0"/>
          <a:lstStyle/>
          <a:p>
            <a:pPr eaLnBrk="1" hangingPunct="1">
              <a:defRPr/>
            </a:pPr>
            <a:r>
              <a:rPr lang="en-US" altLang="en-US" sz="4000" b="1"/>
              <a:t>CAM Monitoring Design Criteria (§64.3) </a:t>
            </a:r>
          </a:p>
        </p:txBody>
      </p:sp>
      <p:sp>
        <p:nvSpPr>
          <p:cNvPr id="464899" name="Rectangle 3">
            <a:extLst>
              <a:ext uri="{FF2B5EF4-FFF2-40B4-BE49-F238E27FC236}">
                <a16:creationId xmlns:a16="http://schemas.microsoft.com/office/drawing/2014/main" id="{9C28D731-5B92-41AA-BE86-8C45FFAF2623}"/>
              </a:ext>
            </a:extLst>
          </p:cNvPr>
          <p:cNvSpPr>
            <a:spLocks noGrp="1"/>
          </p:cNvSpPr>
          <p:nvPr>
            <p:ph idx="4294967295"/>
          </p:nvPr>
        </p:nvSpPr>
        <p:spPr>
          <a:xfrm>
            <a:off x="228600" y="1676400"/>
            <a:ext cx="8229600" cy="4525963"/>
          </a:xfrm>
        </p:spPr>
        <p:txBody>
          <a:bodyPr/>
          <a:lstStyle/>
          <a:p>
            <a:pPr eaLnBrk="1" hangingPunct="1">
              <a:lnSpc>
                <a:spcPct val="90000"/>
              </a:lnSpc>
              <a:defRPr/>
            </a:pPr>
            <a:r>
              <a:rPr lang="en-US" altLang="en-US" dirty="0"/>
              <a:t>Select representative control device operational parameters </a:t>
            </a:r>
          </a:p>
          <a:p>
            <a:pPr eaLnBrk="1" hangingPunct="1">
              <a:lnSpc>
                <a:spcPct val="90000"/>
              </a:lnSpc>
              <a:defRPr/>
            </a:pPr>
            <a:r>
              <a:rPr lang="en-US" altLang="en-US" dirty="0"/>
              <a:t>Establish indicator ranges for reasonable assurance of compliance - a single maximum or minimum value or multiple values</a:t>
            </a:r>
          </a:p>
          <a:p>
            <a:pPr eaLnBrk="1" hangingPunct="1">
              <a:lnSpc>
                <a:spcPct val="90000"/>
              </a:lnSpc>
              <a:defRPr/>
            </a:pPr>
            <a:r>
              <a:rPr lang="en-US" altLang="en-US" dirty="0"/>
              <a:t>Ranges based on source testing ((§64.4(c)(1)))</a:t>
            </a:r>
          </a:p>
        </p:txBody>
      </p:sp>
      <p:pic>
        <p:nvPicPr>
          <p:cNvPr id="909316" name="Picture 2">
            <a:extLst>
              <a:ext uri="{FF2B5EF4-FFF2-40B4-BE49-F238E27FC236}">
                <a16:creationId xmlns:a16="http://schemas.microsoft.com/office/drawing/2014/main" id="{C609147B-C912-4F23-8A82-82AEF0A7D9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9317" name="Slide Number Placeholder 1">
            <a:extLst>
              <a:ext uri="{FF2B5EF4-FFF2-40B4-BE49-F238E27FC236}">
                <a16:creationId xmlns:a16="http://schemas.microsoft.com/office/drawing/2014/main" id="{5AC01BCE-CFC6-4F7B-8846-67036727007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153A21F-EA4D-427C-971D-1378D8FB5C2A}" type="slidenum">
              <a:rPr lang="en-US" altLang="en-US" sz="1200">
                <a:solidFill>
                  <a:schemeClr val="bg2"/>
                </a:solidFill>
                <a:effectLst/>
              </a:rPr>
              <a:pPr algn="ctr" eaLnBrk="0" hangingPunct="0">
                <a:spcBef>
                  <a:spcPct val="0"/>
                </a:spcBef>
                <a:buClrTx/>
                <a:buSzTx/>
                <a:buFontTx/>
                <a:buNone/>
              </a:pPr>
              <a:t>471</a:t>
            </a:fld>
            <a:endParaRPr lang="en-US" altLang="en-US" sz="1200">
              <a:solidFill>
                <a:schemeClr val="bg2"/>
              </a:solidFill>
              <a:effectLst/>
            </a:endParaRPr>
          </a:p>
        </p:txBody>
      </p:sp>
    </p:spTree>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5922" name="Rectangle 2">
            <a:extLst>
              <a:ext uri="{FF2B5EF4-FFF2-40B4-BE49-F238E27FC236}">
                <a16:creationId xmlns:a16="http://schemas.microsoft.com/office/drawing/2014/main" id="{EAC1E694-D762-4903-92AE-E3277313A940}"/>
              </a:ext>
            </a:extLst>
          </p:cNvPr>
          <p:cNvSpPr>
            <a:spLocks noGrp="1"/>
          </p:cNvSpPr>
          <p:nvPr>
            <p:ph type="title" idx="4294967295"/>
          </p:nvPr>
        </p:nvSpPr>
        <p:spPr/>
        <p:txBody>
          <a:bodyPr anchor="b" anchorCtr="0"/>
          <a:lstStyle/>
          <a:p>
            <a:pPr eaLnBrk="1" hangingPunct="1">
              <a:defRPr/>
            </a:pPr>
            <a:r>
              <a:rPr lang="en-US" altLang="en-US" sz="4000" b="1"/>
              <a:t>CAM Monitoring Design </a:t>
            </a:r>
            <a:br>
              <a:rPr lang="en-US" altLang="en-US" sz="4000" b="1"/>
            </a:br>
            <a:r>
              <a:rPr lang="en-US" altLang="en-US" sz="4000" b="1"/>
              <a:t>Criteria (§64.3) (Cont’d)</a:t>
            </a:r>
          </a:p>
        </p:txBody>
      </p:sp>
      <p:sp>
        <p:nvSpPr>
          <p:cNvPr id="465923" name="Rectangle 3">
            <a:extLst>
              <a:ext uri="{FF2B5EF4-FFF2-40B4-BE49-F238E27FC236}">
                <a16:creationId xmlns:a16="http://schemas.microsoft.com/office/drawing/2014/main" id="{A500C90C-93A3-43FF-BCBB-F71E4416F7D7}"/>
              </a:ext>
            </a:extLst>
          </p:cNvPr>
          <p:cNvSpPr>
            <a:spLocks noGrp="1"/>
          </p:cNvSpPr>
          <p:nvPr>
            <p:ph idx="4294967295"/>
          </p:nvPr>
        </p:nvSpPr>
        <p:spPr>
          <a:xfrm>
            <a:off x="304800" y="1752600"/>
            <a:ext cx="8229600" cy="4525963"/>
          </a:xfrm>
        </p:spPr>
        <p:txBody>
          <a:bodyPr/>
          <a:lstStyle/>
          <a:p>
            <a:pPr eaLnBrk="1" hangingPunct="1">
              <a:defRPr/>
            </a:pPr>
            <a:r>
              <a:rPr lang="en-US" altLang="en-US"/>
              <a:t>Specify how data to be obtained, e.g. location of pressure drop gauge</a:t>
            </a:r>
          </a:p>
          <a:p>
            <a:pPr eaLnBrk="1" hangingPunct="1">
              <a:defRPr/>
            </a:pPr>
            <a:r>
              <a:rPr lang="en-US" altLang="en-US"/>
              <a:t>Verification procedures for new or modified equipment</a:t>
            </a:r>
          </a:p>
          <a:p>
            <a:pPr eaLnBrk="1" hangingPunct="1">
              <a:defRPr/>
            </a:pPr>
            <a:r>
              <a:rPr lang="en-US" altLang="en-US"/>
              <a:t>Quality assurance and control practices to ensure validity of data</a:t>
            </a:r>
          </a:p>
          <a:p>
            <a:pPr eaLnBrk="1" hangingPunct="1">
              <a:defRPr/>
            </a:pPr>
            <a:r>
              <a:rPr lang="en-US" altLang="en-US"/>
              <a:t>Frequency of monitoring</a:t>
            </a:r>
          </a:p>
        </p:txBody>
      </p:sp>
      <p:pic>
        <p:nvPicPr>
          <p:cNvPr id="911364" name="Picture 2">
            <a:extLst>
              <a:ext uri="{FF2B5EF4-FFF2-40B4-BE49-F238E27FC236}">
                <a16:creationId xmlns:a16="http://schemas.microsoft.com/office/drawing/2014/main" id="{D5CED4B3-CC88-4EDD-B1F7-98B4B37317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365" name="Slide Number Placeholder 1">
            <a:extLst>
              <a:ext uri="{FF2B5EF4-FFF2-40B4-BE49-F238E27FC236}">
                <a16:creationId xmlns:a16="http://schemas.microsoft.com/office/drawing/2014/main" id="{6DEE4A56-D2F4-41E2-8F6C-BC3E6FDBF3C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DC6A717-1884-4611-A69D-FC31CBE4DB8A}" type="slidenum">
              <a:rPr lang="en-US" altLang="en-US" sz="1200">
                <a:solidFill>
                  <a:schemeClr val="bg2"/>
                </a:solidFill>
                <a:effectLst/>
              </a:rPr>
              <a:pPr algn="ctr" eaLnBrk="0" hangingPunct="0">
                <a:spcBef>
                  <a:spcPct val="0"/>
                </a:spcBef>
                <a:buClrTx/>
                <a:buSzTx/>
                <a:buFontTx/>
                <a:buNone/>
              </a:pPr>
              <a:t>472</a:t>
            </a:fld>
            <a:endParaRPr lang="en-US" altLang="en-US" sz="1200">
              <a:solidFill>
                <a:schemeClr val="bg2"/>
              </a:solidFill>
              <a:effectLst/>
            </a:endParaRPr>
          </a:p>
        </p:txBody>
      </p:sp>
    </p:spTree>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6946" name="Rectangle 2">
            <a:extLst>
              <a:ext uri="{FF2B5EF4-FFF2-40B4-BE49-F238E27FC236}">
                <a16:creationId xmlns:a16="http://schemas.microsoft.com/office/drawing/2014/main" id="{D4A09F80-C617-4AB0-A324-6A4586677419}"/>
              </a:ext>
            </a:extLst>
          </p:cNvPr>
          <p:cNvSpPr>
            <a:spLocks noGrp="1"/>
          </p:cNvSpPr>
          <p:nvPr>
            <p:ph type="title" idx="4294967295"/>
          </p:nvPr>
        </p:nvSpPr>
        <p:spPr>
          <a:xfrm>
            <a:off x="989012" y="152400"/>
            <a:ext cx="7583488" cy="1219200"/>
          </a:xfrm>
        </p:spPr>
        <p:txBody>
          <a:bodyPr anchor="b" anchorCtr="0"/>
          <a:lstStyle/>
          <a:p>
            <a:pPr eaLnBrk="1" hangingPunct="1">
              <a:defRPr/>
            </a:pPr>
            <a:r>
              <a:rPr lang="en-US" altLang="en-US" sz="4000" b="1"/>
              <a:t>Frequency of Monitoring (§64.3)</a:t>
            </a:r>
          </a:p>
        </p:txBody>
      </p:sp>
      <p:sp>
        <p:nvSpPr>
          <p:cNvPr id="466947" name="Rectangle 3">
            <a:extLst>
              <a:ext uri="{FF2B5EF4-FFF2-40B4-BE49-F238E27FC236}">
                <a16:creationId xmlns:a16="http://schemas.microsoft.com/office/drawing/2014/main" id="{414A5143-AEA1-481E-9D71-042880970EF9}"/>
              </a:ext>
            </a:extLst>
          </p:cNvPr>
          <p:cNvSpPr>
            <a:spLocks noGrp="1"/>
          </p:cNvSpPr>
          <p:nvPr>
            <p:ph idx="4294967295"/>
          </p:nvPr>
        </p:nvSpPr>
        <p:spPr>
          <a:xfrm>
            <a:off x="457200" y="1676400"/>
            <a:ext cx="8229600" cy="4525963"/>
          </a:xfrm>
        </p:spPr>
        <p:txBody>
          <a:bodyPr/>
          <a:lstStyle/>
          <a:p>
            <a:pPr eaLnBrk="1" hangingPunct="1">
              <a:lnSpc>
                <a:spcPct val="90000"/>
              </a:lnSpc>
              <a:defRPr/>
            </a:pPr>
            <a:r>
              <a:rPr lang="en-US" altLang="en-US"/>
              <a:t>Sources should account for typical variability of the PSEU (including the control device and associated capture system)</a:t>
            </a:r>
          </a:p>
          <a:p>
            <a:pPr eaLnBrk="1" hangingPunct="1">
              <a:lnSpc>
                <a:spcPct val="90000"/>
              </a:lnSpc>
              <a:defRPr/>
            </a:pPr>
            <a:r>
              <a:rPr lang="en-US" altLang="en-US"/>
              <a:t>"Such intervals shall be commensurate with the time period over which a change in control device performance that would require actions by owner or operator to return operations within normal ranges or designated conditions is likely to be observed."</a:t>
            </a:r>
          </a:p>
        </p:txBody>
      </p:sp>
      <p:pic>
        <p:nvPicPr>
          <p:cNvPr id="913412" name="Picture 2">
            <a:extLst>
              <a:ext uri="{FF2B5EF4-FFF2-40B4-BE49-F238E27FC236}">
                <a16:creationId xmlns:a16="http://schemas.microsoft.com/office/drawing/2014/main" id="{AAD2A5FB-41FF-4F54-BFB3-C16FE3D2A46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3413" name="Slide Number Placeholder 1">
            <a:extLst>
              <a:ext uri="{FF2B5EF4-FFF2-40B4-BE49-F238E27FC236}">
                <a16:creationId xmlns:a16="http://schemas.microsoft.com/office/drawing/2014/main" id="{D1B7E4C0-78A1-47D1-ABAA-4C6A40C79BF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7C2445A-1A42-4304-91A1-C2E530A5FC33}" type="slidenum">
              <a:rPr lang="en-US" altLang="en-US" sz="1200">
                <a:solidFill>
                  <a:schemeClr val="bg2"/>
                </a:solidFill>
                <a:effectLst/>
              </a:rPr>
              <a:pPr algn="ctr" eaLnBrk="0" hangingPunct="0">
                <a:spcBef>
                  <a:spcPct val="0"/>
                </a:spcBef>
                <a:buClrTx/>
                <a:buSzTx/>
                <a:buFontTx/>
                <a:buNone/>
              </a:pPr>
              <a:t>473</a:t>
            </a:fld>
            <a:endParaRPr lang="en-US" altLang="en-US" sz="1200">
              <a:solidFill>
                <a:schemeClr val="bg2"/>
              </a:solidFill>
              <a:effectLst/>
            </a:endParaRPr>
          </a:p>
        </p:txBody>
      </p:sp>
    </p:spTree>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7970" name="Rectangle 2">
            <a:extLst>
              <a:ext uri="{FF2B5EF4-FFF2-40B4-BE49-F238E27FC236}">
                <a16:creationId xmlns:a16="http://schemas.microsoft.com/office/drawing/2014/main" id="{5D10BB82-BCC3-4CC2-BFDF-9857BA870751}"/>
              </a:ext>
            </a:extLst>
          </p:cNvPr>
          <p:cNvSpPr>
            <a:spLocks noGrp="1"/>
          </p:cNvSpPr>
          <p:nvPr>
            <p:ph type="title" idx="4294967295"/>
          </p:nvPr>
        </p:nvSpPr>
        <p:spPr>
          <a:xfrm>
            <a:off x="457200" y="76201"/>
            <a:ext cx="8229600" cy="1219200"/>
          </a:xfrm>
        </p:spPr>
        <p:txBody>
          <a:bodyPr anchor="b" anchorCtr="0"/>
          <a:lstStyle/>
          <a:p>
            <a:pPr eaLnBrk="1" hangingPunct="1">
              <a:defRPr/>
            </a:pPr>
            <a:r>
              <a:rPr lang="en-US" altLang="en-US" sz="4000" b="1"/>
              <a:t>Frequency of Monitoring (§64.3) (Cont’d)</a:t>
            </a:r>
          </a:p>
        </p:txBody>
      </p:sp>
      <p:sp>
        <p:nvSpPr>
          <p:cNvPr id="467971" name="Rectangle 3">
            <a:extLst>
              <a:ext uri="{FF2B5EF4-FFF2-40B4-BE49-F238E27FC236}">
                <a16:creationId xmlns:a16="http://schemas.microsoft.com/office/drawing/2014/main" id="{68369397-F8A2-411C-8363-7E69A51E6020}"/>
              </a:ext>
            </a:extLst>
          </p:cNvPr>
          <p:cNvSpPr>
            <a:spLocks noGrp="1"/>
          </p:cNvSpPr>
          <p:nvPr>
            <p:ph idx="4294967295"/>
          </p:nvPr>
        </p:nvSpPr>
        <p:spPr>
          <a:xfrm>
            <a:off x="381000" y="1676400"/>
            <a:ext cx="8229600" cy="4525963"/>
          </a:xfrm>
        </p:spPr>
        <p:txBody>
          <a:bodyPr/>
          <a:lstStyle/>
          <a:p>
            <a:pPr eaLnBrk="1" hangingPunct="1">
              <a:defRPr/>
            </a:pPr>
            <a:r>
              <a:rPr lang="en-US" altLang="en-US"/>
              <a:t>"Large" PSEUs</a:t>
            </a:r>
          </a:p>
          <a:p>
            <a:pPr lvl="1" eaLnBrk="1" hangingPunct="1">
              <a:defRPr/>
            </a:pPr>
            <a:r>
              <a:rPr lang="en-US" altLang="en-US"/>
              <a:t>for each parameter, collect four or more data values equally spaced over each hour</a:t>
            </a:r>
          </a:p>
          <a:p>
            <a:pPr eaLnBrk="1" hangingPunct="1">
              <a:defRPr/>
            </a:pPr>
            <a:r>
              <a:rPr lang="en-US" altLang="en-US"/>
              <a:t>"Other" PSEUs</a:t>
            </a:r>
          </a:p>
          <a:p>
            <a:pPr lvl="1" eaLnBrk="1" hangingPunct="1">
              <a:defRPr/>
            </a:pPr>
            <a:r>
              <a:rPr lang="en-US" altLang="en-US"/>
              <a:t>some data collection at least once per 24-hour period</a:t>
            </a:r>
          </a:p>
        </p:txBody>
      </p:sp>
      <p:pic>
        <p:nvPicPr>
          <p:cNvPr id="915460" name="Picture 2">
            <a:extLst>
              <a:ext uri="{FF2B5EF4-FFF2-40B4-BE49-F238E27FC236}">
                <a16:creationId xmlns:a16="http://schemas.microsoft.com/office/drawing/2014/main" id="{798F54F2-DAC3-4AA5-AAD8-95F6AA48EF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5461" name="Slide Number Placeholder 1">
            <a:extLst>
              <a:ext uri="{FF2B5EF4-FFF2-40B4-BE49-F238E27FC236}">
                <a16:creationId xmlns:a16="http://schemas.microsoft.com/office/drawing/2014/main" id="{8FE4D99E-B040-46E4-A9BA-11C94B103EF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689E9C9-EC71-4D04-A6C2-36A3A6E2B4D1}" type="slidenum">
              <a:rPr lang="en-US" altLang="en-US" sz="1200">
                <a:solidFill>
                  <a:schemeClr val="bg2"/>
                </a:solidFill>
                <a:effectLst/>
              </a:rPr>
              <a:pPr algn="ctr" eaLnBrk="0" hangingPunct="0">
                <a:spcBef>
                  <a:spcPct val="0"/>
                </a:spcBef>
                <a:buClrTx/>
                <a:buSzTx/>
                <a:buFontTx/>
                <a:buNone/>
              </a:pPr>
              <a:t>474</a:t>
            </a:fld>
            <a:endParaRPr lang="en-US" altLang="en-US" sz="1200">
              <a:solidFill>
                <a:schemeClr val="bg2"/>
              </a:solidFill>
              <a:effectLst/>
            </a:endParaRPr>
          </a:p>
        </p:txBody>
      </p:sp>
    </p:spTree>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68994" name="Rectangle 2">
            <a:extLst>
              <a:ext uri="{FF2B5EF4-FFF2-40B4-BE49-F238E27FC236}">
                <a16:creationId xmlns:a16="http://schemas.microsoft.com/office/drawing/2014/main" id="{DEFD3139-6EE4-4F82-9071-8C4477E978AF}"/>
              </a:ext>
            </a:extLst>
          </p:cNvPr>
          <p:cNvSpPr>
            <a:spLocks noGrp="1"/>
          </p:cNvSpPr>
          <p:nvPr>
            <p:ph type="title" idx="4294967295"/>
          </p:nvPr>
        </p:nvSpPr>
        <p:spPr>
          <a:xfrm>
            <a:off x="228600" y="274638"/>
            <a:ext cx="8763000" cy="1143000"/>
          </a:xfrm>
        </p:spPr>
        <p:txBody>
          <a:bodyPr anchor="b" anchorCtr="0"/>
          <a:lstStyle/>
          <a:p>
            <a:pPr eaLnBrk="1" hangingPunct="1">
              <a:defRPr/>
            </a:pPr>
            <a:r>
              <a:rPr lang="en-US" altLang="en-US" sz="4000" b="1"/>
              <a:t>Evaluation Factors for CAM</a:t>
            </a:r>
            <a:br>
              <a:rPr lang="en-US" altLang="en-US" sz="4000" b="1"/>
            </a:br>
            <a:r>
              <a:rPr lang="en-US" altLang="en-US" sz="4000" b="1"/>
              <a:t>Account for site-specific factors</a:t>
            </a:r>
          </a:p>
        </p:txBody>
      </p:sp>
      <p:sp>
        <p:nvSpPr>
          <p:cNvPr id="468995" name="Rectangle 3">
            <a:extLst>
              <a:ext uri="{FF2B5EF4-FFF2-40B4-BE49-F238E27FC236}">
                <a16:creationId xmlns:a16="http://schemas.microsoft.com/office/drawing/2014/main" id="{CEE500DA-1B20-48B4-B8FF-74DB3A116437}"/>
              </a:ext>
            </a:extLst>
          </p:cNvPr>
          <p:cNvSpPr>
            <a:spLocks noGrp="1"/>
          </p:cNvSpPr>
          <p:nvPr>
            <p:ph idx="4294967295"/>
          </p:nvPr>
        </p:nvSpPr>
        <p:spPr>
          <a:xfrm>
            <a:off x="457200" y="1828800"/>
            <a:ext cx="8229600" cy="4525963"/>
          </a:xfrm>
        </p:spPr>
        <p:txBody>
          <a:bodyPr/>
          <a:lstStyle/>
          <a:p>
            <a:pPr eaLnBrk="1" hangingPunct="1">
              <a:lnSpc>
                <a:spcPct val="90000"/>
              </a:lnSpc>
              <a:defRPr/>
            </a:pPr>
            <a:r>
              <a:rPr lang="en-US" altLang="en-US"/>
              <a:t>Applicability of existing monitoring equipment and procedures</a:t>
            </a:r>
          </a:p>
          <a:p>
            <a:pPr eaLnBrk="1" hangingPunct="1">
              <a:lnSpc>
                <a:spcPct val="90000"/>
              </a:lnSpc>
              <a:defRPr/>
            </a:pPr>
            <a:r>
              <a:rPr lang="en-US" altLang="en-US"/>
              <a:t>Ability of the monitoring to account for process and control device operational variability</a:t>
            </a:r>
          </a:p>
          <a:p>
            <a:pPr eaLnBrk="1" hangingPunct="1">
              <a:lnSpc>
                <a:spcPct val="90000"/>
              </a:lnSpc>
              <a:defRPr/>
            </a:pPr>
            <a:r>
              <a:rPr lang="en-US" altLang="en-US"/>
              <a:t>Reliability and latitude built into control technology</a:t>
            </a:r>
          </a:p>
          <a:p>
            <a:pPr eaLnBrk="1" hangingPunct="1">
              <a:lnSpc>
                <a:spcPct val="90000"/>
              </a:lnSpc>
              <a:defRPr/>
            </a:pPr>
            <a:r>
              <a:rPr lang="en-US" altLang="en-US"/>
              <a:t>Level of actual emissions relative to emission limits</a:t>
            </a:r>
          </a:p>
        </p:txBody>
      </p:sp>
      <p:pic>
        <p:nvPicPr>
          <p:cNvPr id="917508" name="Picture 2">
            <a:extLst>
              <a:ext uri="{FF2B5EF4-FFF2-40B4-BE49-F238E27FC236}">
                <a16:creationId xmlns:a16="http://schemas.microsoft.com/office/drawing/2014/main" id="{5266A7ED-DB28-4925-89F3-AFD2D5FBB0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7509" name="Slide Number Placeholder 1">
            <a:extLst>
              <a:ext uri="{FF2B5EF4-FFF2-40B4-BE49-F238E27FC236}">
                <a16:creationId xmlns:a16="http://schemas.microsoft.com/office/drawing/2014/main" id="{07D67D19-5FFB-48BA-B725-19BC732D3A5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4B89080-A25F-44C3-ADA9-B59840D9412B}" type="slidenum">
              <a:rPr lang="en-US" altLang="en-US" sz="1200">
                <a:solidFill>
                  <a:schemeClr val="bg2"/>
                </a:solidFill>
                <a:effectLst/>
              </a:rPr>
              <a:pPr algn="ctr" eaLnBrk="0" hangingPunct="0">
                <a:spcBef>
                  <a:spcPct val="0"/>
                </a:spcBef>
                <a:buClrTx/>
                <a:buSzTx/>
                <a:buFontTx/>
                <a:buNone/>
              </a:pPr>
              <a:t>475</a:t>
            </a:fld>
            <a:endParaRPr lang="en-US" altLang="en-US" sz="1200">
              <a:solidFill>
                <a:schemeClr val="bg2"/>
              </a:solidFill>
              <a:effectLst/>
            </a:endParaRPr>
          </a:p>
        </p:txBody>
      </p:sp>
    </p:spTree>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0018" name="Rectangle 2">
            <a:extLst>
              <a:ext uri="{FF2B5EF4-FFF2-40B4-BE49-F238E27FC236}">
                <a16:creationId xmlns:a16="http://schemas.microsoft.com/office/drawing/2014/main" id="{5397AF5F-FDF0-460A-BF07-D64AE6FADA3C}"/>
              </a:ext>
            </a:extLst>
          </p:cNvPr>
          <p:cNvSpPr>
            <a:spLocks noGrp="1"/>
          </p:cNvSpPr>
          <p:nvPr>
            <p:ph type="title" idx="4294967295"/>
          </p:nvPr>
        </p:nvSpPr>
        <p:spPr>
          <a:xfrm>
            <a:off x="457200" y="381000"/>
            <a:ext cx="8229600" cy="1143000"/>
          </a:xfrm>
        </p:spPr>
        <p:txBody>
          <a:bodyPr anchor="b" anchorCtr="0"/>
          <a:lstStyle/>
          <a:p>
            <a:pPr eaLnBrk="1" hangingPunct="1">
              <a:defRPr/>
            </a:pPr>
            <a:r>
              <a:rPr lang="en-US" altLang="en-US" sz="4000" b="1"/>
              <a:t>What does a source do with monitoring results?</a:t>
            </a:r>
          </a:p>
        </p:txBody>
      </p:sp>
      <p:sp>
        <p:nvSpPr>
          <p:cNvPr id="470019" name="Rectangle 3">
            <a:extLst>
              <a:ext uri="{FF2B5EF4-FFF2-40B4-BE49-F238E27FC236}">
                <a16:creationId xmlns:a16="http://schemas.microsoft.com/office/drawing/2014/main" id="{7724A814-7197-433E-ADAF-1840FF04109A}"/>
              </a:ext>
            </a:extLst>
          </p:cNvPr>
          <p:cNvSpPr>
            <a:spLocks noGrp="1"/>
          </p:cNvSpPr>
          <p:nvPr>
            <p:ph idx="4294967295"/>
          </p:nvPr>
        </p:nvSpPr>
        <p:spPr>
          <a:xfrm>
            <a:off x="457200" y="1828800"/>
            <a:ext cx="8229600" cy="4525963"/>
          </a:xfrm>
        </p:spPr>
        <p:txBody>
          <a:bodyPr/>
          <a:lstStyle/>
          <a:p>
            <a:pPr eaLnBrk="1" hangingPunct="1">
              <a:lnSpc>
                <a:spcPct val="90000"/>
              </a:lnSpc>
              <a:defRPr/>
            </a:pPr>
            <a:r>
              <a:rPr lang="en-US" altLang="en-US"/>
              <a:t>Report deviations, excursions, and exceedances in semi-annual monitoring reports</a:t>
            </a:r>
          </a:p>
          <a:p>
            <a:pPr lvl="1" eaLnBrk="1" hangingPunct="1">
              <a:lnSpc>
                <a:spcPct val="90000"/>
              </a:lnSpc>
              <a:defRPr/>
            </a:pPr>
            <a:r>
              <a:rPr lang="en-US" altLang="en-US"/>
              <a:t>date and duration</a:t>
            </a:r>
          </a:p>
          <a:p>
            <a:pPr lvl="1" eaLnBrk="1" hangingPunct="1">
              <a:lnSpc>
                <a:spcPct val="90000"/>
              </a:lnSpc>
              <a:defRPr/>
            </a:pPr>
            <a:r>
              <a:rPr lang="en-US" altLang="en-US"/>
              <a:t>nature of corrective action</a:t>
            </a:r>
          </a:p>
          <a:p>
            <a:pPr eaLnBrk="1" hangingPunct="1">
              <a:lnSpc>
                <a:spcPct val="90000"/>
              </a:lnSpc>
              <a:defRPr/>
            </a:pPr>
            <a:r>
              <a:rPr lang="en-US" altLang="en-US"/>
              <a:t>Certify compliance status for each applicable requirement</a:t>
            </a:r>
          </a:p>
          <a:p>
            <a:pPr lvl="1" eaLnBrk="1" hangingPunct="1">
              <a:lnSpc>
                <a:spcPct val="90000"/>
              </a:lnSpc>
              <a:defRPr/>
            </a:pPr>
            <a:r>
              <a:rPr lang="en-US" altLang="en-US"/>
              <a:t>can cross-reference to semi-annual monitoring reports and other reports (e.g. to identify excursions)</a:t>
            </a:r>
          </a:p>
        </p:txBody>
      </p:sp>
      <p:pic>
        <p:nvPicPr>
          <p:cNvPr id="919556" name="Picture 2">
            <a:extLst>
              <a:ext uri="{FF2B5EF4-FFF2-40B4-BE49-F238E27FC236}">
                <a16:creationId xmlns:a16="http://schemas.microsoft.com/office/drawing/2014/main" id="{7250E84E-F4AE-425D-8640-89C22EE2FA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9557" name="Slide Number Placeholder 1">
            <a:extLst>
              <a:ext uri="{FF2B5EF4-FFF2-40B4-BE49-F238E27FC236}">
                <a16:creationId xmlns:a16="http://schemas.microsoft.com/office/drawing/2014/main" id="{8E0E39D6-0489-4C00-BC5F-284236B3A86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A210260-277D-4FBD-8384-DBAF8EBEC03F}" type="slidenum">
              <a:rPr lang="en-US" altLang="en-US" sz="1200">
                <a:solidFill>
                  <a:schemeClr val="bg2"/>
                </a:solidFill>
                <a:effectLst/>
              </a:rPr>
              <a:pPr algn="ctr" eaLnBrk="0" hangingPunct="0">
                <a:spcBef>
                  <a:spcPct val="0"/>
                </a:spcBef>
                <a:buClrTx/>
                <a:buSzTx/>
                <a:buFontTx/>
                <a:buNone/>
              </a:pPr>
              <a:t>476</a:t>
            </a:fld>
            <a:endParaRPr lang="en-US" altLang="en-US" sz="1200">
              <a:solidFill>
                <a:schemeClr val="bg2"/>
              </a:solidFill>
              <a:effectLst/>
            </a:endParaRPr>
          </a:p>
        </p:txBody>
      </p:sp>
    </p:spTree>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1042" name="Rectangle 2">
            <a:extLst>
              <a:ext uri="{FF2B5EF4-FFF2-40B4-BE49-F238E27FC236}">
                <a16:creationId xmlns:a16="http://schemas.microsoft.com/office/drawing/2014/main" id="{1DA7DA5B-9DE5-43D5-BFBE-BF59A42077F9}"/>
              </a:ext>
            </a:extLst>
          </p:cNvPr>
          <p:cNvSpPr>
            <a:spLocks noGrp="1"/>
          </p:cNvSpPr>
          <p:nvPr>
            <p:ph type="title" idx="4294967295"/>
          </p:nvPr>
        </p:nvSpPr>
        <p:spPr>
          <a:xfrm>
            <a:off x="779463" y="228600"/>
            <a:ext cx="7583487" cy="1196975"/>
          </a:xfrm>
        </p:spPr>
        <p:txBody>
          <a:bodyPr anchor="b" anchorCtr="0"/>
          <a:lstStyle/>
          <a:p>
            <a:pPr eaLnBrk="1" hangingPunct="1">
              <a:defRPr/>
            </a:pPr>
            <a:r>
              <a:rPr lang="en-US" altLang="en-US" sz="4000" b="1"/>
              <a:t>Agency Role</a:t>
            </a:r>
            <a:br>
              <a:rPr lang="en-US" altLang="en-US" sz="4000" b="1"/>
            </a:br>
            <a:r>
              <a:rPr lang="en-US" altLang="en-US" sz="4000" b="1"/>
              <a:t>Evaluate source's CAM plan</a:t>
            </a:r>
          </a:p>
        </p:txBody>
      </p:sp>
      <p:sp>
        <p:nvSpPr>
          <p:cNvPr id="471043" name="Rectangle 3">
            <a:extLst>
              <a:ext uri="{FF2B5EF4-FFF2-40B4-BE49-F238E27FC236}">
                <a16:creationId xmlns:a16="http://schemas.microsoft.com/office/drawing/2014/main" id="{27BFBB2D-1BF9-481C-9A44-3996653FA59E}"/>
              </a:ext>
            </a:extLst>
          </p:cNvPr>
          <p:cNvSpPr>
            <a:spLocks noGrp="1"/>
          </p:cNvSpPr>
          <p:nvPr>
            <p:ph idx="4294967295"/>
          </p:nvPr>
        </p:nvSpPr>
        <p:spPr>
          <a:xfrm>
            <a:off x="457200" y="1752600"/>
            <a:ext cx="8229600" cy="4525963"/>
          </a:xfrm>
        </p:spPr>
        <p:txBody>
          <a:bodyPr/>
          <a:lstStyle/>
          <a:p>
            <a:pPr eaLnBrk="1" hangingPunct="1">
              <a:defRPr/>
            </a:pPr>
            <a:r>
              <a:rPr lang="en-US" altLang="en-US" dirty="0"/>
              <a:t>If submitted plan is </a:t>
            </a:r>
            <a:r>
              <a:rPr lang="en-US" altLang="en-US" b="1" u="sng" dirty="0"/>
              <a:t>INADEQUATE</a:t>
            </a:r>
          </a:p>
          <a:p>
            <a:pPr lvl="1" eaLnBrk="1" hangingPunct="1">
              <a:defRPr/>
            </a:pPr>
            <a:r>
              <a:rPr lang="en-US" altLang="en-US" dirty="0"/>
              <a:t>Confer with source regarding needed changes</a:t>
            </a:r>
          </a:p>
          <a:p>
            <a:pPr lvl="1" eaLnBrk="1" hangingPunct="1">
              <a:defRPr/>
            </a:pPr>
            <a:r>
              <a:rPr lang="en-US" altLang="en-US" dirty="0"/>
              <a:t>Disapprove submitted plan</a:t>
            </a:r>
          </a:p>
          <a:p>
            <a:pPr lvl="2" eaLnBrk="1" hangingPunct="1">
              <a:defRPr/>
            </a:pPr>
            <a:r>
              <a:rPr lang="en-US" altLang="en-US" dirty="0"/>
              <a:t>Formal notice of disapproval</a:t>
            </a:r>
          </a:p>
          <a:p>
            <a:pPr lvl="2" eaLnBrk="1" hangingPunct="1">
              <a:defRPr/>
            </a:pPr>
            <a:r>
              <a:rPr lang="en-US" altLang="en-US" dirty="0"/>
              <a:t>Request revised plan by date certain</a:t>
            </a:r>
          </a:p>
          <a:p>
            <a:pPr lvl="2" eaLnBrk="1" hangingPunct="1">
              <a:defRPr/>
            </a:pPr>
            <a:r>
              <a:rPr lang="en-US" altLang="en-US" dirty="0"/>
              <a:t>Draft or Final permit must include periodic monitoring</a:t>
            </a:r>
          </a:p>
          <a:p>
            <a:pPr lvl="2" eaLnBrk="1" hangingPunct="1">
              <a:defRPr/>
            </a:pPr>
            <a:r>
              <a:rPr lang="en-US" altLang="en-US" dirty="0"/>
              <a:t>Compliance schedule in permit </a:t>
            </a:r>
          </a:p>
        </p:txBody>
      </p:sp>
      <p:pic>
        <p:nvPicPr>
          <p:cNvPr id="921604" name="Picture 2">
            <a:extLst>
              <a:ext uri="{FF2B5EF4-FFF2-40B4-BE49-F238E27FC236}">
                <a16:creationId xmlns:a16="http://schemas.microsoft.com/office/drawing/2014/main" id="{0F77014F-23EA-4B5B-B00E-0CB166F25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05" name="Slide Number Placeholder 1">
            <a:extLst>
              <a:ext uri="{FF2B5EF4-FFF2-40B4-BE49-F238E27FC236}">
                <a16:creationId xmlns:a16="http://schemas.microsoft.com/office/drawing/2014/main" id="{58387D3A-3587-46B5-A93A-AD670065137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C2750C0-88E1-4BD0-B363-8B38322E63D2}" type="slidenum">
              <a:rPr lang="en-US" altLang="en-US" sz="1200">
                <a:solidFill>
                  <a:schemeClr val="bg2"/>
                </a:solidFill>
                <a:effectLst/>
              </a:rPr>
              <a:pPr algn="ctr" eaLnBrk="0" hangingPunct="0">
                <a:spcBef>
                  <a:spcPct val="0"/>
                </a:spcBef>
                <a:buClrTx/>
                <a:buSzTx/>
                <a:buFontTx/>
                <a:buNone/>
              </a:pPr>
              <a:t>477</a:t>
            </a:fld>
            <a:endParaRPr lang="en-US" altLang="en-US" sz="1200">
              <a:solidFill>
                <a:schemeClr val="bg2"/>
              </a:solidFill>
              <a:effectLst/>
            </a:endParaRPr>
          </a:p>
        </p:txBody>
      </p:sp>
    </p:spTree>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2066" name="Rectangle 2">
            <a:extLst>
              <a:ext uri="{FF2B5EF4-FFF2-40B4-BE49-F238E27FC236}">
                <a16:creationId xmlns:a16="http://schemas.microsoft.com/office/drawing/2014/main" id="{036B06DC-ED6E-4900-9367-36F66280CBDA}"/>
              </a:ext>
            </a:extLst>
          </p:cNvPr>
          <p:cNvSpPr>
            <a:spLocks noGrp="1"/>
          </p:cNvSpPr>
          <p:nvPr>
            <p:ph type="title" idx="4294967295"/>
          </p:nvPr>
        </p:nvSpPr>
        <p:spPr/>
        <p:txBody>
          <a:bodyPr anchor="b" anchorCtr="0"/>
          <a:lstStyle/>
          <a:p>
            <a:pPr eaLnBrk="1" hangingPunct="1">
              <a:defRPr/>
            </a:pPr>
            <a:r>
              <a:rPr lang="en-US" altLang="en-US" sz="3600" b="1"/>
              <a:t>Agency Role</a:t>
            </a:r>
            <a:br>
              <a:rPr lang="en-US" altLang="en-US" sz="3600" b="1"/>
            </a:br>
            <a:r>
              <a:rPr lang="en-US" altLang="en-US" sz="3600" b="1"/>
              <a:t>Evaluate source's CAM plan (Cont’d) </a:t>
            </a:r>
          </a:p>
        </p:txBody>
      </p:sp>
      <p:sp>
        <p:nvSpPr>
          <p:cNvPr id="472067" name="Rectangle 3">
            <a:extLst>
              <a:ext uri="{FF2B5EF4-FFF2-40B4-BE49-F238E27FC236}">
                <a16:creationId xmlns:a16="http://schemas.microsoft.com/office/drawing/2014/main" id="{7FC59DA2-70A9-4781-A068-B12701A7C5C3}"/>
              </a:ext>
            </a:extLst>
          </p:cNvPr>
          <p:cNvSpPr>
            <a:spLocks noGrp="1"/>
          </p:cNvSpPr>
          <p:nvPr>
            <p:ph idx="4294967295"/>
          </p:nvPr>
        </p:nvSpPr>
        <p:spPr>
          <a:xfrm>
            <a:off x="457200" y="1676400"/>
            <a:ext cx="8229600" cy="4525963"/>
          </a:xfrm>
        </p:spPr>
        <p:txBody>
          <a:bodyPr/>
          <a:lstStyle/>
          <a:p>
            <a:pPr eaLnBrk="1" hangingPunct="1">
              <a:defRPr/>
            </a:pPr>
            <a:r>
              <a:rPr lang="en-US" altLang="en-US"/>
              <a:t>If submitted plan is </a:t>
            </a:r>
            <a:r>
              <a:rPr lang="en-US" altLang="en-US" b="1" u="sng"/>
              <a:t>ADEQUATE</a:t>
            </a:r>
          </a:p>
          <a:p>
            <a:pPr lvl="1" eaLnBrk="1" hangingPunct="1">
              <a:defRPr/>
            </a:pPr>
            <a:r>
              <a:rPr lang="en-US" altLang="en-US"/>
              <a:t>Approve Plan</a:t>
            </a:r>
          </a:p>
          <a:p>
            <a:pPr lvl="2" eaLnBrk="1" hangingPunct="1">
              <a:defRPr/>
            </a:pPr>
            <a:r>
              <a:rPr lang="en-US" altLang="en-US"/>
              <a:t>Agency may condition approval on source gathering more data on indicators</a:t>
            </a:r>
          </a:p>
          <a:p>
            <a:pPr lvl="1" eaLnBrk="1" hangingPunct="1">
              <a:defRPr/>
            </a:pPr>
            <a:r>
              <a:rPr lang="en-US" altLang="en-US"/>
              <a:t>Include provisions of CAM in permit and in Statement of Basis</a:t>
            </a:r>
          </a:p>
          <a:p>
            <a:pPr lvl="1" eaLnBrk="1" hangingPunct="1">
              <a:defRPr/>
            </a:pPr>
            <a:r>
              <a:rPr lang="en-US" altLang="en-US"/>
              <a:t>If testing or equipment installation required, permit must include enforceable schedule with milestones </a:t>
            </a:r>
          </a:p>
        </p:txBody>
      </p:sp>
      <p:pic>
        <p:nvPicPr>
          <p:cNvPr id="923652" name="Picture 2">
            <a:extLst>
              <a:ext uri="{FF2B5EF4-FFF2-40B4-BE49-F238E27FC236}">
                <a16:creationId xmlns:a16="http://schemas.microsoft.com/office/drawing/2014/main" id="{04B69A85-E8D6-49A9-9F1F-8B8ACFB80E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3653" name="Slide Number Placeholder 1">
            <a:extLst>
              <a:ext uri="{FF2B5EF4-FFF2-40B4-BE49-F238E27FC236}">
                <a16:creationId xmlns:a16="http://schemas.microsoft.com/office/drawing/2014/main" id="{5E6CA37A-448B-4656-81DF-F54EE130928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825B364-FC6B-4571-99C7-322632BA1616}" type="slidenum">
              <a:rPr lang="en-US" altLang="en-US" sz="1200">
                <a:solidFill>
                  <a:schemeClr val="bg2"/>
                </a:solidFill>
                <a:effectLst/>
              </a:rPr>
              <a:pPr algn="ctr" eaLnBrk="0" hangingPunct="0">
                <a:spcBef>
                  <a:spcPct val="0"/>
                </a:spcBef>
                <a:buClrTx/>
                <a:buSzTx/>
                <a:buFontTx/>
                <a:buNone/>
              </a:pPr>
              <a:t>478</a:t>
            </a:fld>
            <a:endParaRPr lang="en-US" altLang="en-US" sz="1200">
              <a:solidFill>
                <a:schemeClr val="bg2"/>
              </a:solidFill>
              <a:effectLst/>
            </a:endParaRPr>
          </a:p>
        </p:txBody>
      </p:sp>
    </p:spTree>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3090" name="Rectangle 2">
            <a:extLst>
              <a:ext uri="{FF2B5EF4-FFF2-40B4-BE49-F238E27FC236}">
                <a16:creationId xmlns:a16="http://schemas.microsoft.com/office/drawing/2014/main" id="{A9258CEC-1A13-46D8-A87C-3A19E53B0E34}"/>
              </a:ext>
            </a:extLst>
          </p:cNvPr>
          <p:cNvSpPr>
            <a:spLocks noGrp="1"/>
          </p:cNvSpPr>
          <p:nvPr>
            <p:ph type="title" idx="4294967295"/>
          </p:nvPr>
        </p:nvSpPr>
        <p:spPr>
          <a:xfrm>
            <a:off x="304800" y="304800"/>
            <a:ext cx="8534400" cy="1143000"/>
          </a:xfrm>
        </p:spPr>
        <p:txBody>
          <a:bodyPr anchor="b" anchorCtr="0"/>
          <a:lstStyle/>
          <a:p>
            <a:pPr eaLnBrk="1" hangingPunct="1">
              <a:defRPr/>
            </a:pPr>
            <a:r>
              <a:rPr lang="en-US" altLang="en-US" sz="4000" b="1"/>
              <a:t>Agency Role </a:t>
            </a:r>
            <a:br>
              <a:rPr lang="en-US" altLang="en-US" sz="4000" b="1"/>
            </a:br>
            <a:r>
              <a:rPr lang="en-US" altLang="en-US" sz="4000" b="1"/>
              <a:t>Issue final permit that includes</a:t>
            </a:r>
          </a:p>
        </p:txBody>
      </p:sp>
      <p:sp>
        <p:nvSpPr>
          <p:cNvPr id="473091" name="Rectangle 3">
            <a:extLst>
              <a:ext uri="{FF2B5EF4-FFF2-40B4-BE49-F238E27FC236}">
                <a16:creationId xmlns:a16="http://schemas.microsoft.com/office/drawing/2014/main" id="{4A560387-094A-4031-91FE-34C469DE0FDB}"/>
              </a:ext>
            </a:extLst>
          </p:cNvPr>
          <p:cNvSpPr>
            <a:spLocks noGrp="1"/>
          </p:cNvSpPr>
          <p:nvPr>
            <p:ph idx="4294967295"/>
          </p:nvPr>
        </p:nvSpPr>
        <p:spPr>
          <a:xfrm>
            <a:off x="381000" y="1752600"/>
            <a:ext cx="8229600" cy="4525963"/>
          </a:xfrm>
        </p:spPr>
        <p:txBody>
          <a:bodyPr/>
          <a:lstStyle/>
          <a:p>
            <a:pPr eaLnBrk="1" hangingPunct="1">
              <a:defRPr/>
            </a:pPr>
            <a:r>
              <a:rPr lang="en-US" altLang="en-US"/>
              <a:t>Indicators to be monitored</a:t>
            </a:r>
          </a:p>
          <a:p>
            <a:pPr eaLnBrk="1" hangingPunct="1">
              <a:defRPr/>
            </a:pPr>
            <a:r>
              <a:rPr lang="en-US" altLang="en-US"/>
              <a:t>Means or device(s) used to measure indicators (e.g. temperature measurement device, VE, CEMS)</a:t>
            </a:r>
          </a:p>
          <a:p>
            <a:pPr eaLnBrk="1" hangingPunct="1">
              <a:defRPr/>
            </a:pPr>
            <a:r>
              <a:rPr lang="en-US" altLang="en-US"/>
              <a:t>Performance requirements</a:t>
            </a:r>
          </a:p>
          <a:p>
            <a:pPr eaLnBrk="1" hangingPunct="1">
              <a:defRPr/>
            </a:pPr>
            <a:r>
              <a:rPr lang="en-US" altLang="en-US"/>
              <a:t>Definitions of exceedance or excursion</a:t>
            </a:r>
          </a:p>
          <a:p>
            <a:pPr eaLnBrk="1" hangingPunct="1">
              <a:defRPr/>
            </a:pPr>
            <a:r>
              <a:rPr lang="en-US" altLang="en-US"/>
              <a:t>Obligation to conduct monitoring, reporting and recordkeeping, Implement QIP if required</a:t>
            </a:r>
          </a:p>
        </p:txBody>
      </p:sp>
      <p:pic>
        <p:nvPicPr>
          <p:cNvPr id="925700" name="Picture 2">
            <a:extLst>
              <a:ext uri="{FF2B5EF4-FFF2-40B4-BE49-F238E27FC236}">
                <a16:creationId xmlns:a16="http://schemas.microsoft.com/office/drawing/2014/main" id="{3975FF04-5414-49E7-8DDE-D7D1B1649F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5701" name="Slide Number Placeholder 1">
            <a:extLst>
              <a:ext uri="{FF2B5EF4-FFF2-40B4-BE49-F238E27FC236}">
                <a16:creationId xmlns:a16="http://schemas.microsoft.com/office/drawing/2014/main" id="{268FAB15-A5F7-4815-8473-92DA2DA4D24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33FAF83-5F7C-4A2C-A77F-77BF0344CBD3}" type="slidenum">
              <a:rPr lang="en-US" altLang="en-US" sz="1200">
                <a:solidFill>
                  <a:schemeClr val="bg2"/>
                </a:solidFill>
                <a:effectLst/>
              </a:rPr>
              <a:pPr algn="ctr" eaLnBrk="0" hangingPunct="0">
                <a:spcBef>
                  <a:spcPct val="0"/>
                </a:spcBef>
                <a:buClrTx/>
                <a:buSzTx/>
                <a:buFontTx/>
                <a:buNone/>
              </a:pPr>
              <a:t>479</a:t>
            </a:fld>
            <a:endParaRPr lang="en-US" altLang="en-US" sz="1200">
              <a:solidFill>
                <a:schemeClr val="bg2"/>
              </a:solidFill>
              <a:effectLst/>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1794" name="Rectangle 2">
            <a:extLst>
              <a:ext uri="{FF2B5EF4-FFF2-40B4-BE49-F238E27FC236}">
                <a16:creationId xmlns:a16="http://schemas.microsoft.com/office/drawing/2014/main" id="{FB4F81A3-B848-4863-8F34-4EC8DF6B4CC1}"/>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Major Source</a:t>
            </a:r>
          </a:p>
        </p:txBody>
      </p:sp>
      <p:sp>
        <p:nvSpPr>
          <p:cNvPr id="161795" name="Rectangle 3">
            <a:extLst>
              <a:ext uri="{FF2B5EF4-FFF2-40B4-BE49-F238E27FC236}">
                <a16:creationId xmlns:a16="http://schemas.microsoft.com/office/drawing/2014/main" id="{38868B64-2728-454A-81E9-31CDA02DA9F6}"/>
              </a:ext>
            </a:extLst>
          </p:cNvPr>
          <p:cNvSpPr>
            <a:spLocks noGrp="1"/>
          </p:cNvSpPr>
          <p:nvPr>
            <p:ph type="body" idx="4294967295"/>
          </p:nvPr>
        </p:nvSpPr>
        <p:spPr/>
        <p:txBody>
          <a:bodyPr/>
          <a:lstStyle/>
          <a:p>
            <a:pPr eaLnBrk="1" hangingPunct="1">
              <a:defRPr/>
            </a:pPr>
            <a:r>
              <a:rPr lang="en-US" altLang="en-US"/>
              <a:t>From EPA perspective only concerned with major sources*</a:t>
            </a:r>
          </a:p>
          <a:p>
            <a:pPr eaLnBrk="1" hangingPunct="1">
              <a:defRPr/>
            </a:pPr>
            <a:r>
              <a:rPr lang="en-US" altLang="en-US"/>
              <a:t>States may control sources smaller than major (Non-major Sources)</a:t>
            </a:r>
          </a:p>
          <a:p>
            <a:pPr eaLnBrk="1" hangingPunct="1">
              <a:defRPr/>
            </a:pPr>
            <a:endParaRPr lang="en-US" altLang="en-US"/>
          </a:p>
          <a:p>
            <a:pPr marL="0" indent="0" eaLnBrk="1" hangingPunct="1">
              <a:buNone/>
              <a:defRPr/>
            </a:pPr>
            <a:r>
              <a:rPr lang="en-US" altLang="en-US"/>
              <a:t>* </a:t>
            </a:r>
            <a:r>
              <a:rPr lang="en-US" altLang="en-US" sz="2000"/>
              <a:t>Some EPA regulations apply to Non-major (Area) Sources</a:t>
            </a:r>
          </a:p>
        </p:txBody>
      </p:sp>
      <p:pic>
        <p:nvPicPr>
          <p:cNvPr id="188420" name="Picture 2">
            <a:extLst>
              <a:ext uri="{FF2B5EF4-FFF2-40B4-BE49-F238E27FC236}">
                <a16:creationId xmlns:a16="http://schemas.microsoft.com/office/drawing/2014/main" id="{0432089A-A061-496E-9F6E-4515CEB777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421" name="Slide Number Placeholder 1">
            <a:extLst>
              <a:ext uri="{FF2B5EF4-FFF2-40B4-BE49-F238E27FC236}">
                <a16:creationId xmlns:a16="http://schemas.microsoft.com/office/drawing/2014/main" id="{A0DA253E-8FB8-4F11-AF36-7F6E6A82095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473408D-CAB0-4AE4-BDC5-62018A34DCAE}" type="slidenum">
              <a:rPr lang="en-US" altLang="en-US" sz="1200">
                <a:solidFill>
                  <a:schemeClr val="bg2"/>
                </a:solidFill>
                <a:effectLst/>
              </a:rPr>
              <a:pPr algn="ctr" eaLnBrk="0" hangingPunct="0">
                <a:spcBef>
                  <a:spcPct val="0"/>
                </a:spcBef>
                <a:buClrTx/>
                <a:buSzTx/>
                <a:buFontTx/>
                <a:buNone/>
              </a:pPr>
              <a:t>48</a:t>
            </a:fld>
            <a:endParaRPr lang="en-US" altLang="en-US" sz="1200">
              <a:solidFill>
                <a:schemeClr val="bg2"/>
              </a:solidFill>
              <a:effectLst/>
            </a:endParaRPr>
          </a:p>
        </p:txBody>
      </p:sp>
    </p:spTree>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4114" name="Rectangle 2">
            <a:extLst>
              <a:ext uri="{FF2B5EF4-FFF2-40B4-BE49-F238E27FC236}">
                <a16:creationId xmlns:a16="http://schemas.microsoft.com/office/drawing/2014/main" id="{04B7C421-2277-4867-9E9C-4BEA66E6DAD8}"/>
              </a:ext>
            </a:extLst>
          </p:cNvPr>
          <p:cNvSpPr>
            <a:spLocks noGrp="1"/>
          </p:cNvSpPr>
          <p:nvPr>
            <p:ph type="title" idx="4294967295"/>
          </p:nvPr>
        </p:nvSpPr>
        <p:spPr>
          <a:xfrm>
            <a:off x="-42863" y="152400"/>
            <a:ext cx="9144001" cy="1295400"/>
          </a:xfrm>
        </p:spPr>
        <p:txBody>
          <a:bodyPr anchor="b" anchorCtr="0"/>
          <a:lstStyle/>
          <a:p>
            <a:pPr eaLnBrk="1" hangingPunct="1">
              <a:defRPr/>
            </a:pPr>
            <a:r>
              <a:rPr lang="en-US" altLang="en-US" sz="4000" b="1"/>
              <a:t>Agency Role</a:t>
            </a:r>
            <a:br>
              <a:rPr lang="en-US" altLang="en-US" sz="4000" b="1"/>
            </a:br>
            <a:r>
              <a:rPr lang="en-US" altLang="en-US" sz="4000" b="1"/>
              <a:t>Compliance Certification Condition</a:t>
            </a:r>
            <a:endParaRPr lang="en-US" altLang="en-US" sz="4000"/>
          </a:p>
        </p:txBody>
      </p:sp>
      <p:sp>
        <p:nvSpPr>
          <p:cNvPr id="474115" name="Rectangle 3">
            <a:extLst>
              <a:ext uri="{FF2B5EF4-FFF2-40B4-BE49-F238E27FC236}">
                <a16:creationId xmlns:a16="http://schemas.microsoft.com/office/drawing/2014/main" id="{B94D5977-5A20-4C2C-B2DA-B42318948906}"/>
              </a:ext>
            </a:extLst>
          </p:cNvPr>
          <p:cNvSpPr>
            <a:spLocks noGrp="1"/>
          </p:cNvSpPr>
          <p:nvPr>
            <p:ph idx="4294967295"/>
          </p:nvPr>
        </p:nvSpPr>
        <p:spPr>
          <a:xfrm>
            <a:off x="457200" y="2133600"/>
            <a:ext cx="8229600" cy="4530725"/>
          </a:xfrm>
        </p:spPr>
        <p:txBody>
          <a:bodyPr/>
          <a:lstStyle/>
          <a:p>
            <a:pPr eaLnBrk="1" hangingPunct="1">
              <a:defRPr/>
            </a:pPr>
            <a:r>
              <a:rPr lang="en-US" altLang="en-US"/>
              <a:t>Part 70 (§70.6(c)(5)(iii)) revised when Part 64 promulgated</a:t>
            </a:r>
          </a:p>
          <a:p>
            <a:pPr eaLnBrk="1" hangingPunct="1">
              <a:defRPr/>
            </a:pPr>
            <a:r>
              <a:rPr lang="en-US" altLang="en-US"/>
              <a:t>Certification conditions must “…identify as possible exceptions to compliance any periods during which compliance is required and in which an excursion or exceedance as defined under part 64 of this chapter occurred.” </a:t>
            </a:r>
          </a:p>
        </p:txBody>
      </p:sp>
      <p:pic>
        <p:nvPicPr>
          <p:cNvPr id="927748" name="Picture 2">
            <a:extLst>
              <a:ext uri="{FF2B5EF4-FFF2-40B4-BE49-F238E27FC236}">
                <a16:creationId xmlns:a16="http://schemas.microsoft.com/office/drawing/2014/main" id="{D78CC9D6-E42C-4CD7-AC29-410C477859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7749" name="Slide Number Placeholder 1">
            <a:extLst>
              <a:ext uri="{FF2B5EF4-FFF2-40B4-BE49-F238E27FC236}">
                <a16:creationId xmlns:a16="http://schemas.microsoft.com/office/drawing/2014/main" id="{F37F29EB-51AF-4B45-B391-CEF49A468D9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AD8004A-20E4-4B24-86E2-9BEB339984E8}" type="slidenum">
              <a:rPr lang="en-US" altLang="en-US" sz="1200">
                <a:solidFill>
                  <a:schemeClr val="bg2"/>
                </a:solidFill>
                <a:effectLst/>
              </a:rPr>
              <a:pPr algn="ctr" eaLnBrk="0" hangingPunct="0">
                <a:spcBef>
                  <a:spcPct val="0"/>
                </a:spcBef>
                <a:buClrTx/>
                <a:buSzTx/>
                <a:buFontTx/>
                <a:buNone/>
              </a:pPr>
              <a:t>480</a:t>
            </a:fld>
            <a:endParaRPr lang="en-US" altLang="en-US" sz="1200">
              <a:solidFill>
                <a:schemeClr val="bg2"/>
              </a:solidFill>
              <a:effectLst/>
            </a:endParaRPr>
          </a:p>
        </p:txBody>
      </p:sp>
    </p:spTree>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5138" name="Rectangle 2">
            <a:extLst>
              <a:ext uri="{FF2B5EF4-FFF2-40B4-BE49-F238E27FC236}">
                <a16:creationId xmlns:a16="http://schemas.microsoft.com/office/drawing/2014/main" id="{F65AA1EC-F16C-4D61-97D6-C7B5339B8F0F}"/>
              </a:ext>
            </a:extLst>
          </p:cNvPr>
          <p:cNvSpPr>
            <a:spLocks noGrp="1"/>
          </p:cNvSpPr>
          <p:nvPr>
            <p:ph type="title" idx="4294967295"/>
          </p:nvPr>
        </p:nvSpPr>
        <p:spPr>
          <a:xfrm>
            <a:off x="457200" y="277813"/>
            <a:ext cx="8229600" cy="865187"/>
          </a:xfrm>
        </p:spPr>
        <p:txBody>
          <a:bodyPr anchor="b" anchorCtr="0"/>
          <a:lstStyle/>
          <a:p>
            <a:pPr eaLnBrk="1" hangingPunct="1">
              <a:defRPr/>
            </a:pPr>
            <a:r>
              <a:rPr lang="en-US" altLang="en-US" sz="4000" b="1"/>
              <a:t>EPA Role</a:t>
            </a:r>
          </a:p>
        </p:txBody>
      </p:sp>
      <p:sp>
        <p:nvSpPr>
          <p:cNvPr id="475139" name="Rectangle 3">
            <a:extLst>
              <a:ext uri="{FF2B5EF4-FFF2-40B4-BE49-F238E27FC236}">
                <a16:creationId xmlns:a16="http://schemas.microsoft.com/office/drawing/2014/main" id="{B64B21AF-D6D6-44A6-AE87-21B23135C3B7}"/>
              </a:ext>
            </a:extLst>
          </p:cNvPr>
          <p:cNvSpPr>
            <a:spLocks noGrp="1"/>
          </p:cNvSpPr>
          <p:nvPr>
            <p:ph idx="4294967295"/>
          </p:nvPr>
        </p:nvSpPr>
        <p:spPr>
          <a:xfrm>
            <a:off x="457200" y="2590800"/>
            <a:ext cx="8229600" cy="4525963"/>
          </a:xfrm>
        </p:spPr>
        <p:txBody>
          <a:bodyPr/>
          <a:lstStyle/>
          <a:p>
            <a:pPr eaLnBrk="1" hangingPunct="1">
              <a:defRPr/>
            </a:pPr>
            <a:r>
              <a:rPr lang="en-US" altLang="en-US" dirty="0"/>
              <a:t>Same as with periodic monitoring or other title V monitoring</a:t>
            </a:r>
          </a:p>
          <a:p>
            <a:pPr eaLnBrk="1" hangingPunct="1">
              <a:defRPr/>
            </a:pPr>
            <a:r>
              <a:rPr lang="en-US" altLang="en-US" dirty="0"/>
              <a:t>Review permits to determine if monitoring is sufficient to assure compliance</a:t>
            </a:r>
          </a:p>
          <a:p>
            <a:pPr eaLnBrk="1" hangingPunct="1">
              <a:buFont typeface="Arial" pitchFamily="34" charset="0"/>
              <a:buNone/>
              <a:defRPr/>
            </a:pPr>
            <a:endParaRPr lang="en-US" altLang="en-US" dirty="0"/>
          </a:p>
        </p:txBody>
      </p:sp>
      <p:pic>
        <p:nvPicPr>
          <p:cNvPr id="929796" name="Picture 2">
            <a:extLst>
              <a:ext uri="{FF2B5EF4-FFF2-40B4-BE49-F238E27FC236}">
                <a16:creationId xmlns:a16="http://schemas.microsoft.com/office/drawing/2014/main" id="{F177F249-B913-4E0A-B082-D44F4952EF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9797" name="Slide Number Placeholder 1">
            <a:extLst>
              <a:ext uri="{FF2B5EF4-FFF2-40B4-BE49-F238E27FC236}">
                <a16:creationId xmlns:a16="http://schemas.microsoft.com/office/drawing/2014/main" id="{B6A50EB9-1D21-46AA-B903-93DFF940907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704F67D-9713-46F9-AA9D-4F1A593F3654}" type="slidenum">
              <a:rPr lang="en-US" altLang="en-US" sz="1200">
                <a:solidFill>
                  <a:schemeClr val="bg2"/>
                </a:solidFill>
                <a:effectLst/>
              </a:rPr>
              <a:pPr algn="ctr" eaLnBrk="0" hangingPunct="0">
                <a:spcBef>
                  <a:spcPct val="0"/>
                </a:spcBef>
                <a:buClrTx/>
                <a:buSzTx/>
                <a:buFontTx/>
                <a:buNone/>
              </a:pPr>
              <a:t>481</a:t>
            </a:fld>
            <a:endParaRPr lang="en-US" altLang="en-US" sz="1200">
              <a:solidFill>
                <a:schemeClr val="bg2"/>
              </a:solidFill>
              <a:effectLst/>
            </a:endParaRPr>
          </a:p>
        </p:txBody>
      </p:sp>
    </p:spTree>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6162" name="Rectangle 2">
            <a:extLst>
              <a:ext uri="{FF2B5EF4-FFF2-40B4-BE49-F238E27FC236}">
                <a16:creationId xmlns:a16="http://schemas.microsoft.com/office/drawing/2014/main" id="{A216384D-3C48-423E-B3E3-61C86416F938}"/>
              </a:ext>
            </a:extLst>
          </p:cNvPr>
          <p:cNvSpPr>
            <a:spLocks noGrp="1"/>
          </p:cNvSpPr>
          <p:nvPr>
            <p:ph type="title" idx="4294967295"/>
          </p:nvPr>
        </p:nvSpPr>
        <p:spPr>
          <a:xfrm>
            <a:off x="457200" y="277814"/>
            <a:ext cx="8229600" cy="1047750"/>
          </a:xfrm>
        </p:spPr>
        <p:txBody>
          <a:bodyPr anchor="b" anchorCtr="0"/>
          <a:lstStyle/>
          <a:p>
            <a:pPr eaLnBrk="1" hangingPunct="1">
              <a:defRPr/>
            </a:pPr>
            <a:r>
              <a:rPr lang="en-US" altLang="en-US" sz="4000" b="1"/>
              <a:t>Quality Improvement Plan (§64.8)</a:t>
            </a:r>
          </a:p>
        </p:txBody>
      </p:sp>
      <p:sp>
        <p:nvSpPr>
          <p:cNvPr id="476163" name="Rectangle 3">
            <a:extLst>
              <a:ext uri="{FF2B5EF4-FFF2-40B4-BE49-F238E27FC236}">
                <a16:creationId xmlns:a16="http://schemas.microsoft.com/office/drawing/2014/main" id="{64B8F7AA-981F-46F7-AC07-7B815D807D72}"/>
              </a:ext>
            </a:extLst>
          </p:cNvPr>
          <p:cNvSpPr>
            <a:spLocks noGrp="1"/>
          </p:cNvSpPr>
          <p:nvPr>
            <p:ph idx="4294967295"/>
          </p:nvPr>
        </p:nvSpPr>
        <p:spPr>
          <a:xfrm>
            <a:off x="457200" y="2057400"/>
            <a:ext cx="8229600" cy="4525963"/>
          </a:xfrm>
        </p:spPr>
        <p:txBody>
          <a:bodyPr/>
          <a:lstStyle/>
          <a:p>
            <a:pPr eaLnBrk="1" hangingPunct="1">
              <a:lnSpc>
                <a:spcPct val="90000"/>
              </a:lnSpc>
              <a:defRPr/>
            </a:pPr>
            <a:r>
              <a:rPr lang="en-US" altLang="en-US"/>
              <a:t>Agency or EPA can require</a:t>
            </a:r>
          </a:p>
          <a:p>
            <a:pPr eaLnBrk="1" hangingPunct="1">
              <a:lnSpc>
                <a:spcPct val="90000"/>
              </a:lnSpc>
              <a:defRPr/>
            </a:pPr>
            <a:r>
              <a:rPr lang="en-US" altLang="en-US"/>
              <a:t>Permit may specify appropriate threshold, such as an accumulation of exceedances or excursions exceeding 5% of PSEUs operating time</a:t>
            </a:r>
          </a:p>
          <a:p>
            <a:pPr eaLnBrk="1" hangingPunct="1">
              <a:lnSpc>
                <a:spcPct val="90000"/>
              </a:lnSpc>
              <a:defRPr/>
            </a:pPr>
            <a:r>
              <a:rPr lang="en-US" altLang="en-US"/>
              <a:t>Implementation of QIP does not shield source from noncompliance with emission limit</a:t>
            </a:r>
          </a:p>
        </p:txBody>
      </p:sp>
      <p:pic>
        <p:nvPicPr>
          <p:cNvPr id="931844" name="Picture 2">
            <a:extLst>
              <a:ext uri="{FF2B5EF4-FFF2-40B4-BE49-F238E27FC236}">
                <a16:creationId xmlns:a16="http://schemas.microsoft.com/office/drawing/2014/main" id="{FF6639C5-3E26-45A4-82B1-0DEA3E4345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845" name="Slide Number Placeholder 1">
            <a:extLst>
              <a:ext uri="{FF2B5EF4-FFF2-40B4-BE49-F238E27FC236}">
                <a16:creationId xmlns:a16="http://schemas.microsoft.com/office/drawing/2014/main" id="{1820D21E-4BF5-4E33-AFBD-E5E0AC60FE1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3C3643C-710C-4D18-A63F-DCFD3EBDF045}" type="slidenum">
              <a:rPr lang="en-US" altLang="en-US" sz="1200">
                <a:solidFill>
                  <a:schemeClr val="bg2"/>
                </a:solidFill>
                <a:effectLst/>
              </a:rPr>
              <a:pPr algn="ctr" eaLnBrk="0" hangingPunct="0">
                <a:spcBef>
                  <a:spcPct val="0"/>
                </a:spcBef>
                <a:buClrTx/>
                <a:buSzTx/>
                <a:buFontTx/>
                <a:buNone/>
              </a:pPr>
              <a:t>482</a:t>
            </a:fld>
            <a:endParaRPr lang="en-US" altLang="en-US" sz="1200">
              <a:solidFill>
                <a:schemeClr val="bg2"/>
              </a:solidFill>
              <a:effectLst/>
            </a:endParaRPr>
          </a:p>
        </p:txBody>
      </p:sp>
    </p:spTree>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7186" name="Rectangle 2">
            <a:extLst>
              <a:ext uri="{FF2B5EF4-FFF2-40B4-BE49-F238E27FC236}">
                <a16:creationId xmlns:a16="http://schemas.microsoft.com/office/drawing/2014/main" id="{9B218124-7DE8-4386-91BC-F357F8F11C51}"/>
              </a:ext>
            </a:extLst>
          </p:cNvPr>
          <p:cNvSpPr>
            <a:spLocks noGrp="1"/>
          </p:cNvSpPr>
          <p:nvPr>
            <p:ph type="title" idx="4294967295"/>
          </p:nvPr>
        </p:nvSpPr>
        <p:spPr>
          <a:xfrm>
            <a:off x="457200" y="76201"/>
            <a:ext cx="8229600" cy="1219200"/>
          </a:xfrm>
        </p:spPr>
        <p:txBody>
          <a:bodyPr anchor="b" anchorCtr="0"/>
          <a:lstStyle/>
          <a:p>
            <a:pPr eaLnBrk="1" hangingPunct="1">
              <a:defRPr/>
            </a:pPr>
            <a:r>
              <a:rPr lang="en-US" altLang="en-US" sz="4000" b="1"/>
              <a:t>Quality Improvement Plan (§64.8) (Cont’d)</a:t>
            </a:r>
          </a:p>
        </p:txBody>
      </p:sp>
      <p:sp>
        <p:nvSpPr>
          <p:cNvPr id="477187" name="Rectangle 3">
            <a:extLst>
              <a:ext uri="{FF2B5EF4-FFF2-40B4-BE49-F238E27FC236}">
                <a16:creationId xmlns:a16="http://schemas.microsoft.com/office/drawing/2014/main" id="{61139E62-86CA-41A1-9206-6193C1D1A89B}"/>
              </a:ext>
            </a:extLst>
          </p:cNvPr>
          <p:cNvSpPr>
            <a:spLocks noGrp="1"/>
          </p:cNvSpPr>
          <p:nvPr>
            <p:ph idx="4294967295"/>
          </p:nvPr>
        </p:nvSpPr>
        <p:spPr>
          <a:xfrm>
            <a:off x="457200" y="1981200"/>
            <a:ext cx="8229600" cy="4525963"/>
          </a:xfrm>
        </p:spPr>
        <p:txBody>
          <a:bodyPr/>
          <a:lstStyle/>
          <a:p>
            <a:pPr eaLnBrk="1" hangingPunct="1">
              <a:lnSpc>
                <a:spcPct val="90000"/>
              </a:lnSpc>
              <a:defRPr/>
            </a:pPr>
            <a:r>
              <a:rPr lang="en-US" altLang="en-US"/>
              <a:t>Written QIP available for inspection</a:t>
            </a:r>
          </a:p>
          <a:p>
            <a:pPr eaLnBrk="1" hangingPunct="1">
              <a:lnSpc>
                <a:spcPct val="90000"/>
              </a:lnSpc>
              <a:defRPr/>
            </a:pPr>
            <a:r>
              <a:rPr lang="en-US" altLang="en-US"/>
              <a:t>Evaluate performance problems, and then</a:t>
            </a:r>
          </a:p>
          <a:p>
            <a:pPr eaLnBrk="1" hangingPunct="1">
              <a:lnSpc>
                <a:spcPct val="90000"/>
              </a:lnSpc>
              <a:defRPr/>
            </a:pPr>
            <a:r>
              <a:rPr lang="en-US" altLang="en-US"/>
              <a:t>Modify QIP to include</a:t>
            </a:r>
          </a:p>
          <a:p>
            <a:pPr lvl="1" eaLnBrk="1" hangingPunct="1">
              <a:lnSpc>
                <a:spcPct val="90000"/>
              </a:lnSpc>
              <a:defRPr/>
            </a:pPr>
            <a:r>
              <a:rPr lang="en-US" altLang="en-US"/>
              <a:t>improved preventive maintenance practice</a:t>
            </a:r>
          </a:p>
          <a:p>
            <a:pPr lvl="1" eaLnBrk="1" hangingPunct="1">
              <a:lnSpc>
                <a:spcPct val="90000"/>
              </a:lnSpc>
              <a:defRPr/>
            </a:pPr>
            <a:r>
              <a:rPr lang="en-US" altLang="en-US"/>
              <a:t>process operation changes</a:t>
            </a:r>
          </a:p>
          <a:p>
            <a:pPr lvl="1" eaLnBrk="1" hangingPunct="1">
              <a:lnSpc>
                <a:spcPct val="90000"/>
              </a:lnSpc>
              <a:defRPr/>
            </a:pPr>
            <a:r>
              <a:rPr lang="en-US" altLang="en-US"/>
              <a:t>improvements to control methods</a:t>
            </a:r>
          </a:p>
          <a:p>
            <a:pPr lvl="1" eaLnBrk="1" hangingPunct="1">
              <a:lnSpc>
                <a:spcPct val="90000"/>
              </a:lnSpc>
              <a:defRPr/>
            </a:pPr>
            <a:r>
              <a:rPr lang="en-US" altLang="en-US"/>
              <a:t>more frequent or improved monitoring</a:t>
            </a:r>
          </a:p>
        </p:txBody>
      </p:sp>
      <p:pic>
        <p:nvPicPr>
          <p:cNvPr id="933892" name="Picture 2">
            <a:extLst>
              <a:ext uri="{FF2B5EF4-FFF2-40B4-BE49-F238E27FC236}">
                <a16:creationId xmlns:a16="http://schemas.microsoft.com/office/drawing/2014/main" id="{322058A0-3966-441E-BF5A-F500B3CF11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3893" name="Slide Number Placeholder 1">
            <a:extLst>
              <a:ext uri="{FF2B5EF4-FFF2-40B4-BE49-F238E27FC236}">
                <a16:creationId xmlns:a16="http://schemas.microsoft.com/office/drawing/2014/main" id="{05211C03-B507-4390-8A67-D4209BC8CDB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AA13DBE-B84B-4ECC-9492-FEC5B69A4319}" type="slidenum">
              <a:rPr lang="en-US" altLang="en-US" sz="1200">
                <a:solidFill>
                  <a:schemeClr val="bg2"/>
                </a:solidFill>
                <a:effectLst/>
              </a:rPr>
              <a:pPr algn="ctr" eaLnBrk="0" hangingPunct="0">
                <a:spcBef>
                  <a:spcPct val="0"/>
                </a:spcBef>
                <a:buClrTx/>
                <a:buSzTx/>
                <a:buFontTx/>
                <a:buNone/>
              </a:pPr>
              <a:t>483</a:t>
            </a:fld>
            <a:endParaRPr lang="en-US" altLang="en-US" sz="1200">
              <a:solidFill>
                <a:schemeClr val="bg2"/>
              </a:solidFill>
              <a:effectLst/>
            </a:endParaRPr>
          </a:p>
        </p:txBody>
      </p:sp>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8210" name="Rectangle 2">
            <a:extLst>
              <a:ext uri="{FF2B5EF4-FFF2-40B4-BE49-F238E27FC236}">
                <a16:creationId xmlns:a16="http://schemas.microsoft.com/office/drawing/2014/main" id="{DF9588B0-BF34-41E2-949B-7C7F4A9B3E22}"/>
              </a:ext>
            </a:extLst>
          </p:cNvPr>
          <p:cNvSpPr>
            <a:spLocks noGrp="1"/>
          </p:cNvSpPr>
          <p:nvPr>
            <p:ph type="title" idx="4294967295"/>
          </p:nvPr>
        </p:nvSpPr>
        <p:spPr>
          <a:xfrm>
            <a:off x="457200" y="277813"/>
            <a:ext cx="8229600" cy="865187"/>
          </a:xfrm>
        </p:spPr>
        <p:txBody>
          <a:bodyPr anchor="b" anchorCtr="0"/>
          <a:lstStyle/>
          <a:p>
            <a:pPr eaLnBrk="1" hangingPunct="1">
              <a:defRPr/>
            </a:pPr>
            <a:r>
              <a:rPr lang="en-US" altLang="en-US" sz="4000" b="1"/>
              <a:t>PM Control - Facility X</a:t>
            </a:r>
          </a:p>
        </p:txBody>
      </p:sp>
      <p:sp>
        <p:nvSpPr>
          <p:cNvPr id="478211" name="Rectangle 3">
            <a:extLst>
              <a:ext uri="{FF2B5EF4-FFF2-40B4-BE49-F238E27FC236}">
                <a16:creationId xmlns:a16="http://schemas.microsoft.com/office/drawing/2014/main" id="{1811C1F0-A074-4FD0-B1EF-DB40219EE581}"/>
              </a:ext>
            </a:extLst>
          </p:cNvPr>
          <p:cNvSpPr>
            <a:spLocks noGrp="1"/>
          </p:cNvSpPr>
          <p:nvPr>
            <p:ph idx="4294967295"/>
          </p:nvPr>
        </p:nvSpPr>
        <p:spPr>
          <a:xfrm>
            <a:off x="457200" y="2133600"/>
            <a:ext cx="8229600" cy="4525963"/>
          </a:xfrm>
        </p:spPr>
        <p:txBody>
          <a:bodyPr/>
          <a:lstStyle/>
          <a:p>
            <a:pPr eaLnBrk="1" hangingPunct="1">
              <a:defRPr/>
            </a:pPr>
            <a:r>
              <a:rPr lang="en-US" altLang="en-US"/>
              <a:t>Baghouse</a:t>
            </a:r>
          </a:p>
          <a:p>
            <a:pPr eaLnBrk="1" hangingPunct="1">
              <a:defRPr/>
            </a:pPr>
            <a:r>
              <a:rPr lang="en-US" altLang="en-US"/>
              <a:t>PM emission limit: 0.1 gr/dscf, 3-hr average</a:t>
            </a:r>
          </a:p>
          <a:p>
            <a:pPr eaLnBrk="1" hangingPunct="1">
              <a:defRPr/>
            </a:pPr>
            <a:r>
              <a:rPr lang="en-US" altLang="en-US"/>
              <a:t>See Table – Next slide</a:t>
            </a:r>
          </a:p>
        </p:txBody>
      </p:sp>
      <p:pic>
        <p:nvPicPr>
          <p:cNvPr id="935940" name="Picture 2">
            <a:extLst>
              <a:ext uri="{FF2B5EF4-FFF2-40B4-BE49-F238E27FC236}">
                <a16:creationId xmlns:a16="http://schemas.microsoft.com/office/drawing/2014/main" id="{A1473D5A-7490-44CD-A8C6-A7A1DEB707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5941" name="Slide Number Placeholder 1">
            <a:extLst>
              <a:ext uri="{FF2B5EF4-FFF2-40B4-BE49-F238E27FC236}">
                <a16:creationId xmlns:a16="http://schemas.microsoft.com/office/drawing/2014/main" id="{6EE94EC5-E039-4ED9-B2E8-064C74FE5CB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482F5AA-835D-409D-BD73-1E984DD98974}" type="slidenum">
              <a:rPr lang="en-US" altLang="en-US" sz="1200">
                <a:solidFill>
                  <a:schemeClr val="bg2"/>
                </a:solidFill>
                <a:effectLst/>
              </a:rPr>
              <a:pPr algn="ctr" eaLnBrk="0" hangingPunct="0">
                <a:spcBef>
                  <a:spcPct val="0"/>
                </a:spcBef>
                <a:buClrTx/>
                <a:buSzTx/>
                <a:buFontTx/>
                <a:buNone/>
              </a:pPr>
              <a:t>484</a:t>
            </a:fld>
            <a:endParaRPr lang="en-US" altLang="en-US" sz="1200">
              <a:solidFill>
                <a:schemeClr val="bg2"/>
              </a:solidFill>
              <a:effectLst/>
            </a:endParaRPr>
          </a:p>
        </p:txBody>
      </p:sp>
    </p:spTree>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79234" name="Title 1">
            <a:extLst>
              <a:ext uri="{FF2B5EF4-FFF2-40B4-BE49-F238E27FC236}">
                <a16:creationId xmlns:a16="http://schemas.microsoft.com/office/drawing/2014/main" id="{F9BE1956-F6EB-4773-A0F2-2D0F33E7C52E}"/>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Facility X</a:t>
            </a:r>
          </a:p>
        </p:txBody>
      </p:sp>
      <p:graphicFrame>
        <p:nvGraphicFramePr>
          <p:cNvPr id="479260" name="Group 28">
            <a:extLst>
              <a:ext uri="{FF2B5EF4-FFF2-40B4-BE49-F238E27FC236}">
                <a16:creationId xmlns:a16="http://schemas.microsoft.com/office/drawing/2014/main" id="{B48F7444-4F43-492A-B885-CBF3FEF71464}"/>
              </a:ext>
            </a:extLst>
          </p:cNvPr>
          <p:cNvGraphicFramePr>
            <a:graphicFrameLocks noGrp="1"/>
          </p:cNvGraphicFramePr>
          <p:nvPr>
            <p:extLst>
              <p:ext uri="{D42A27DB-BD31-4B8C-83A1-F6EECF244321}">
                <p14:modId xmlns:p14="http://schemas.microsoft.com/office/powerpoint/2010/main" val="1763279254"/>
              </p:ext>
            </p:extLst>
          </p:nvPr>
        </p:nvGraphicFramePr>
        <p:xfrm>
          <a:off x="533400" y="1981200"/>
          <a:ext cx="8229600" cy="2987675"/>
        </p:xfrm>
        <a:graphic>
          <a:graphicData uri="http://schemas.openxmlformats.org/drawingml/2006/table">
            <a:tbl>
              <a:tblPr/>
              <a:tblGrid>
                <a:gridCol w="1752600">
                  <a:extLst>
                    <a:ext uri="{9D8B030D-6E8A-4147-A177-3AD203B41FA5}">
                      <a16:colId xmlns:a16="http://schemas.microsoft.com/office/drawing/2014/main" val="20000"/>
                    </a:ext>
                  </a:extLst>
                </a:gridCol>
                <a:gridCol w="2133600">
                  <a:extLst>
                    <a:ext uri="{9D8B030D-6E8A-4147-A177-3AD203B41FA5}">
                      <a16:colId xmlns:a16="http://schemas.microsoft.com/office/drawing/2014/main" val="20001"/>
                    </a:ext>
                  </a:extLst>
                </a:gridCol>
                <a:gridCol w="1981200">
                  <a:extLst>
                    <a:ext uri="{9D8B030D-6E8A-4147-A177-3AD203B41FA5}">
                      <a16:colId xmlns:a16="http://schemas.microsoft.com/office/drawing/2014/main" val="20002"/>
                    </a:ext>
                  </a:extLst>
                </a:gridCol>
                <a:gridCol w="2362200">
                  <a:extLst>
                    <a:ext uri="{9D8B030D-6E8A-4147-A177-3AD203B41FA5}">
                      <a16:colId xmlns:a16="http://schemas.microsoft.com/office/drawing/2014/main" val="20003"/>
                    </a:ext>
                  </a:extLst>
                </a:gridCol>
              </a:tblGrid>
              <a:tr h="701189">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rgbClr val="C00000"/>
                          </a:solidFill>
                          <a:effectLst>
                            <a:outerShdw blurRad="38100" dist="38100" dir="2700000" algn="tl">
                              <a:srgbClr val="000000"/>
                            </a:outerShdw>
                          </a:effectLst>
                          <a:latin typeface="Trebuchet MS" pitchFamily="34" charset="0"/>
                          <a:cs typeface="Arial" pitchFamily="34" charset="0"/>
                        </a:rPr>
                        <a:t>Indicator</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D9D9D9"/>
                    </a:solidFill>
                  </a:tcPr>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rgbClr val="C00000"/>
                          </a:solidFill>
                          <a:effectLst>
                            <a:outerShdw blurRad="38100" dist="38100" dir="2700000" algn="tl">
                              <a:srgbClr val="000000"/>
                            </a:outerShdw>
                          </a:effectLst>
                          <a:latin typeface="Trebuchet MS" pitchFamily="34" charset="0"/>
                          <a:cs typeface="Arial" pitchFamily="34" charset="0"/>
                        </a:rPr>
                        <a:t>Measurement</a:t>
                      </a: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rgbClr val="C00000"/>
                          </a:solidFill>
                          <a:effectLst>
                            <a:outerShdw blurRad="38100" dist="38100" dir="2700000" algn="tl">
                              <a:srgbClr val="000000"/>
                            </a:outerShdw>
                          </a:effectLst>
                          <a:latin typeface="Trebuchet MS" pitchFamily="34" charset="0"/>
                          <a:cs typeface="Arial" pitchFamily="34" charset="0"/>
                        </a:rPr>
                        <a:t>Approach</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D9D9D9"/>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rgbClr val="C00000"/>
                          </a:solidFill>
                          <a:effectLst>
                            <a:outerShdw blurRad="38100" dist="38100" dir="2700000" algn="tl">
                              <a:srgbClr val="000000"/>
                            </a:outerShdw>
                          </a:effectLst>
                          <a:latin typeface="Trebuchet MS" pitchFamily="34" charset="0"/>
                          <a:cs typeface="Arial" pitchFamily="34" charset="0"/>
                        </a:rPr>
                        <a:t>Indicator Range</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D9D9D9"/>
                    </a:solidFill>
                  </a:tcPr>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rgbClr val="C00000"/>
                          </a:solidFill>
                          <a:effectLst>
                            <a:outerShdw blurRad="38100" dist="38100" dir="2700000" algn="tl">
                              <a:srgbClr val="000000"/>
                            </a:outerShdw>
                          </a:effectLst>
                          <a:latin typeface="Trebuchet MS" pitchFamily="34" charset="0"/>
                          <a:cs typeface="Arial" pitchFamily="34" charset="0"/>
                        </a:rPr>
                        <a:t>QIP Threshold</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D9D9D9"/>
                    </a:solidFill>
                  </a:tcPr>
                </a:tc>
                <a:extLst>
                  <a:ext uri="{0D108BD9-81ED-4DB2-BD59-A6C34878D82A}">
                    <a16:rowId xmlns:a16="http://schemas.microsoft.com/office/drawing/2014/main" val="10000"/>
                  </a:ext>
                </a:extLst>
              </a:tr>
              <a:tr h="1143243">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VE</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Daily VE Survey</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Presence of VE</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5 excursions in </a:t>
                      </a: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6 months</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143243">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Pressure Drop</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Differential </a:t>
                      </a: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Pressure Gauge</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Pressure drop </a:t>
                      </a: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&gt;5 in. H</a:t>
                      </a:r>
                      <a:r>
                        <a:rPr kumimoji="0" lang="en-US" altLang="en-US" sz="2000" b="0" i="0" u="none" strike="noStrike" cap="none" normalizeH="0" baseline="-25000">
                          <a:ln>
                            <a:noFill/>
                          </a:ln>
                          <a:solidFill>
                            <a:schemeClr val="tx1"/>
                          </a:solidFill>
                          <a:effectLst>
                            <a:outerShdw blurRad="38100" dist="38100" dir="2700000" algn="tl">
                              <a:srgbClr val="000000"/>
                            </a:outerShdw>
                          </a:effectLst>
                          <a:latin typeface="Trebuchet MS" pitchFamily="34" charset="0"/>
                          <a:cs typeface="Arial" pitchFamily="34" charset="0"/>
                        </a:rPr>
                        <a:t>2</a:t>
                      </a: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O</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None selected</a:t>
                      </a:r>
                    </a:p>
                  </a:txBody>
                  <a:tcPr marT="45730" marB="4573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pic>
        <p:nvPicPr>
          <p:cNvPr id="938009" name="Picture 2">
            <a:extLst>
              <a:ext uri="{FF2B5EF4-FFF2-40B4-BE49-F238E27FC236}">
                <a16:creationId xmlns:a16="http://schemas.microsoft.com/office/drawing/2014/main" id="{7328EF46-FBA2-42BA-B8AC-82541B55C8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8010" name="Slide Number Placeholder 1">
            <a:extLst>
              <a:ext uri="{FF2B5EF4-FFF2-40B4-BE49-F238E27FC236}">
                <a16:creationId xmlns:a16="http://schemas.microsoft.com/office/drawing/2014/main" id="{9A7B6638-39BA-4B6A-8529-04CDD188319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71E67E2-0E8E-4DB6-8D74-33127BEBF245}" type="slidenum">
              <a:rPr lang="en-US" altLang="en-US" sz="1200">
                <a:solidFill>
                  <a:schemeClr val="bg2"/>
                </a:solidFill>
                <a:effectLst/>
              </a:rPr>
              <a:pPr algn="ctr" eaLnBrk="0" hangingPunct="0">
                <a:spcBef>
                  <a:spcPct val="0"/>
                </a:spcBef>
                <a:buClrTx/>
                <a:buSzTx/>
                <a:buFontTx/>
                <a:buNone/>
              </a:pPr>
              <a:t>485</a:t>
            </a:fld>
            <a:endParaRPr lang="en-US" altLang="en-US" sz="1200">
              <a:solidFill>
                <a:schemeClr val="bg2"/>
              </a:solidFill>
              <a:effectLst/>
            </a:endParaRPr>
          </a:p>
        </p:txBody>
      </p:sp>
    </p:spTree>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0258" name="Rectangle 2">
            <a:extLst>
              <a:ext uri="{FF2B5EF4-FFF2-40B4-BE49-F238E27FC236}">
                <a16:creationId xmlns:a16="http://schemas.microsoft.com/office/drawing/2014/main" id="{95D42806-8AF2-4D1C-96E0-BDBCF687F2FF}"/>
              </a:ext>
            </a:extLst>
          </p:cNvPr>
          <p:cNvSpPr>
            <a:spLocks noGrp="1"/>
          </p:cNvSpPr>
          <p:nvPr>
            <p:ph type="title" idx="4294967295"/>
          </p:nvPr>
        </p:nvSpPr>
        <p:spPr>
          <a:xfrm>
            <a:off x="457200" y="277813"/>
            <a:ext cx="8229600" cy="1017587"/>
          </a:xfrm>
        </p:spPr>
        <p:txBody>
          <a:bodyPr anchor="b" anchorCtr="0"/>
          <a:lstStyle/>
          <a:p>
            <a:pPr eaLnBrk="1" hangingPunct="1">
              <a:defRPr/>
            </a:pPr>
            <a:r>
              <a:rPr lang="en-US" altLang="en-US" sz="4000" b="1"/>
              <a:t>VOC Control - Facility Y</a:t>
            </a:r>
          </a:p>
        </p:txBody>
      </p:sp>
      <p:sp>
        <p:nvSpPr>
          <p:cNvPr id="480259" name="Rectangle 3">
            <a:extLst>
              <a:ext uri="{FF2B5EF4-FFF2-40B4-BE49-F238E27FC236}">
                <a16:creationId xmlns:a16="http://schemas.microsoft.com/office/drawing/2014/main" id="{0BF583D9-CC89-43C7-83E8-54FAAC8C81B0}"/>
              </a:ext>
            </a:extLst>
          </p:cNvPr>
          <p:cNvSpPr>
            <a:spLocks noGrp="1"/>
          </p:cNvSpPr>
          <p:nvPr>
            <p:ph idx="4294967295"/>
          </p:nvPr>
        </p:nvSpPr>
        <p:spPr>
          <a:xfrm>
            <a:off x="457200" y="2332038"/>
            <a:ext cx="8229600" cy="3382962"/>
          </a:xfrm>
        </p:spPr>
        <p:txBody>
          <a:bodyPr/>
          <a:lstStyle/>
          <a:p>
            <a:pPr eaLnBrk="1" hangingPunct="1">
              <a:defRPr/>
            </a:pPr>
            <a:r>
              <a:rPr lang="en-US" altLang="en-US"/>
              <a:t>Thermal Oxidizer (incinerator)</a:t>
            </a:r>
          </a:p>
          <a:p>
            <a:pPr eaLnBrk="1" hangingPunct="1">
              <a:defRPr/>
            </a:pPr>
            <a:r>
              <a:rPr lang="en-US" altLang="en-US"/>
              <a:t>VOC emission limit:  95% control</a:t>
            </a:r>
          </a:p>
          <a:p>
            <a:pPr eaLnBrk="1" hangingPunct="1">
              <a:defRPr/>
            </a:pPr>
            <a:r>
              <a:rPr lang="en-US" altLang="en-US"/>
              <a:t>See Table – Next slide</a:t>
            </a:r>
          </a:p>
        </p:txBody>
      </p:sp>
      <p:pic>
        <p:nvPicPr>
          <p:cNvPr id="940036" name="Picture 2">
            <a:extLst>
              <a:ext uri="{FF2B5EF4-FFF2-40B4-BE49-F238E27FC236}">
                <a16:creationId xmlns:a16="http://schemas.microsoft.com/office/drawing/2014/main" id="{7F93B7F7-EEB5-4E67-8DAD-4889F05A1A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0037" name="Slide Number Placeholder 1">
            <a:extLst>
              <a:ext uri="{FF2B5EF4-FFF2-40B4-BE49-F238E27FC236}">
                <a16:creationId xmlns:a16="http://schemas.microsoft.com/office/drawing/2014/main" id="{A348A5D3-3F1D-426E-932A-7E0B562AF85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20CB9D3-0703-49A7-A04C-730C89A6D662}" type="slidenum">
              <a:rPr lang="en-US" altLang="en-US" sz="1200">
                <a:solidFill>
                  <a:schemeClr val="bg2"/>
                </a:solidFill>
                <a:effectLst/>
              </a:rPr>
              <a:pPr algn="ctr" eaLnBrk="0" hangingPunct="0">
                <a:spcBef>
                  <a:spcPct val="0"/>
                </a:spcBef>
                <a:buClrTx/>
                <a:buSzTx/>
                <a:buFontTx/>
                <a:buNone/>
              </a:pPr>
              <a:t>486</a:t>
            </a:fld>
            <a:endParaRPr lang="en-US" altLang="en-US" sz="1200">
              <a:solidFill>
                <a:schemeClr val="bg2"/>
              </a:solidFill>
              <a:effectLst/>
            </a:endParaRPr>
          </a:p>
        </p:txBody>
      </p:sp>
    </p:spTree>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1282" name="Title 1">
            <a:extLst>
              <a:ext uri="{FF2B5EF4-FFF2-40B4-BE49-F238E27FC236}">
                <a16:creationId xmlns:a16="http://schemas.microsoft.com/office/drawing/2014/main" id="{6024BBFF-766F-4301-9234-077DC8936091}"/>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Facility Y</a:t>
            </a:r>
          </a:p>
        </p:txBody>
      </p:sp>
      <p:graphicFrame>
        <p:nvGraphicFramePr>
          <p:cNvPr id="481308" name="Group 28">
            <a:extLst>
              <a:ext uri="{FF2B5EF4-FFF2-40B4-BE49-F238E27FC236}">
                <a16:creationId xmlns:a16="http://schemas.microsoft.com/office/drawing/2014/main" id="{BEDB6BC3-67E3-4D90-A065-22D13E89CACA}"/>
              </a:ext>
            </a:extLst>
          </p:cNvPr>
          <p:cNvGraphicFramePr>
            <a:graphicFrameLocks noGrp="1"/>
          </p:cNvGraphicFramePr>
          <p:nvPr>
            <p:extLst>
              <p:ext uri="{D42A27DB-BD31-4B8C-83A1-F6EECF244321}">
                <p14:modId xmlns:p14="http://schemas.microsoft.com/office/powerpoint/2010/main" val="3504784172"/>
              </p:ext>
            </p:extLst>
          </p:nvPr>
        </p:nvGraphicFramePr>
        <p:xfrm>
          <a:off x="533400" y="1981200"/>
          <a:ext cx="8229600" cy="3597275"/>
        </p:xfrm>
        <a:graphic>
          <a:graphicData uri="http://schemas.openxmlformats.org/drawingml/2006/table">
            <a:tbl>
              <a:tblPr/>
              <a:tblGrid>
                <a:gridCol w="1752600">
                  <a:extLst>
                    <a:ext uri="{9D8B030D-6E8A-4147-A177-3AD203B41FA5}">
                      <a16:colId xmlns:a16="http://schemas.microsoft.com/office/drawing/2014/main" val="20000"/>
                    </a:ext>
                  </a:extLst>
                </a:gridCol>
                <a:gridCol w="2133600">
                  <a:extLst>
                    <a:ext uri="{9D8B030D-6E8A-4147-A177-3AD203B41FA5}">
                      <a16:colId xmlns:a16="http://schemas.microsoft.com/office/drawing/2014/main" val="20001"/>
                    </a:ext>
                  </a:extLst>
                </a:gridCol>
                <a:gridCol w="1981200">
                  <a:extLst>
                    <a:ext uri="{9D8B030D-6E8A-4147-A177-3AD203B41FA5}">
                      <a16:colId xmlns:a16="http://schemas.microsoft.com/office/drawing/2014/main" val="20002"/>
                    </a:ext>
                  </a:extLst>
                </a:gridCol>
                <a:gridCol w="2362200">
                  <a:extLst>
                    <a:ext uri="{9D8B030D-6E8A-4147-A177-3AD203B41FA5}">
                      <a16:colId xmlns:a16="http://schemas.microsoft.com/office/drawing/2014/main" val="20003"/>
                    </a:ext>
                  </a:extLst>
                </a:gridCol>
              </a:tblGrid>
              <a:tr h="701164">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rgbClr val="C00000"/>
                          </a:solidFill>
                          <a:effectLst>
                            <a:outerShdw blurRad="38100" dist="38100" dir="2700000" algn="tl">
                              <a:srgbClr val="000000"/>
                            </a:outerShdw>
                          </a:effectLst>
                          <a:latin typeface="Trebuchet MS" pitchFamily="34" charset="0"/>
                          <a:cs typeface="Arial" pitchFamily="34" charset="0"/>
                        </a:rPr>
                        <a:t>Indicator</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D9D9D9"/>
                    </a:solidFill>
                  </a:tcPr>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rgbClr val="C00000"/>
                          </a:solidFill>
                          <a:effectLst>
                            <a:outerShdw blurRad="38100" dist="38100" dir="2700000" algn="tl">
                              <a:srgbClr val="000000"/>
                            </a:outerShdw>
                          </a:effectLst>
                          <a:latin typeface="Trebuchet MS" pitchFamily="34" charset="0"/>
                          <a:cs typeface="Arial" pitchFamily="34" charset="0"/>
                        </a:rPr>
                        <a:t>Measurement</a:t>
                      </a: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rgbClr val="C00000"/>
                          </a:solidFill>
                          <a:effectLst>
                            <a:outerShdw blurRad="38100" dist="38100" dir="2700000" algn="tl">
                              <a:srgbClr val="000000"/>
                            </a:outerShdw>
                          </a:effectLst>
                          <a:latin typeface="Trebuchet MS" pitchFamily="34" charset="0"/>
                          <a:cs typeface="Arial" pitchFamily="34" charset="0"/>
                        </a:rPr>
                        <a:t>Approach</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D9D9D9"/>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rgbClr val="C00000"/>
                          </a:solidFill>
                          <a:effectLst>
                            <a:outerShdw blurRad="38100" dist="38100" dir="2700000" algn="tl">
                              <a:srgbClr val="000000"/>
                            </a:outerShdw>
                          </a:effectLst>
                          <a:latin typeface="Trebuchet MS" pitchFamily="34" charset="0"/>
                          <a:cs typeface="Arial" pitchFamily="34" charset="0"/>
                        </a:rPr>
                        <a:t>Indicator Range</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D9D9D9"/>
                    </a:solidFill>
                  </a:tcPr>
                </a:tc>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1" i="0" u="none" strike="noStrike" cap="none" normalizeH="0" baseline="0">
                          <a:ln>
                            <a:noFill/>
                          </a:ln>
                          <a:solidFill>
                            <a:srgbClr val="C00000"/>
                          </a:solidFill>
                          <a:effectLst>
                            <a:outerShdw blurRad="38100" dist="38100" dir="2700000" algn="tl">
                              <a:srgbClr val="000000"/>
                            </a:outerShdw>
                          </a:effectLst>
                          <a:latin typeface="Trebuchet MS" pitchFamily="34" charset="0"/>
                          <a:cs typeface="Arial" pitchFamily="34" charset="0"/>
                        </a:rPr>
                        <a:t>QIP Threshold</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D9D9D9"/>
                    </a:solidFill>
                  </a:tcPr>
                </a:tc>
                <a:extLst>
                  <a:ext uri="{0D108BD9-81ED-4DB2-BD59-A6C34878D82A}">
                    <a16:rowId xmlns:a16="http://schemas.microsoft.com/office/drawing/2014/main" val="10000"/>
                  </a:ext>
                </a:extLst>
              </a:tr>
              <a:tr h="1219415">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Chamber</a:t>
                      </a: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Temperature</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Thermocouple</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≥1500 degrees F</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7 excursions in </a:t>
                      </a: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6 months</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54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676696">
                <a:tc>
                  <a:txBody>
                    <a:bodyPr/>
                    <a:lstStyle/>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Work Practice</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Burner Inspection and Maintenance</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Failure to do annual maintenance or daily flame observation</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
                          <a:schemeClr val="hlink"/>
                        </a:buClr>
                        <a:buSzPct val="80000"/>
                        <a:buFontTx/>
                        <a:buNone/>
                        <a:tabLst/>
                      </a:pPr>
                      <a:endPar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
                          <a:schemeClr val="hlink"/>
                        </a:buClr>
                        <a:buSzPct val="80000"/>
                        <a:buFontTx/>
                        <a:buNone/>
                        <a:tabLst/>
                      </a:pPr>
                      <a:r>
                        <a:rPr kumimoji="0" lang="en-US" altLang="en-US" sz="2000" b="0" i="0" u="none" strike="noStrike" cap="none" normalizeH="0" baseline="0">
                          <a:ln>
                            <a:noFill/>
                          </a:ln>
                          <a:solidFill>
                            <a:schemeClr val="tx1"/>
                          </a:solidFill>
                          <a:effectLst>
                            <a:outerShdw blurRad="38100" dist="38100" dir="2700000" algn="tl">
                              <a:srgbClr val="000000"/>
                            </a:outerShdw>
                          </a:effectLst>
                          <a:latin typeface="Trebuchet MS" pitchFamily="34" charset="0"/>
                          <a:cs typeface="Arial" pitchFamily="34" charset="0"/>
                        </a:rPr>
                        <a:t>None selected</a:t>
                      </a:r>
                    </a:p>
                  </a:txBody>
                  <a:tcPr marT="45728" marB="457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pic>
        <p:nvPicPr>
          <p:cNvPr id="942105" name="Picture 2">
            <a:extLst>
              <a:ext uri="{FF2B5EF4-FFF2-40B4-BE49-F238E27FC236}">
                <a16:creationId xmlns:a16="http://schemas.microsoft.com/office/drawing/2014/main" id="{F852FF64-04E2-4D37-9F6A-635EBFA95F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06" name="Slide Number Placeholder 1">
            <a:extLst>
              <a:ext uri="{FF2B5EF4-FFF2-40B4-BE49-F238E27FC236}">
                <a16:creationId xmlns:a16="http://schemas.microsoft.com/office/drawing/2014/main" id="{93236CC7-B43A-4205-9DC0-98CC3BC3A3D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DC4654C-6062-4CA8-8636-70334A07F66E}" type="slidenum">
              <a:rPr lang="en-US" altLang="en-US" sz="1200">
                <a:solidFill>
                  <a:schemeClr val="bg2"/>
                </a:solidFill>
                <a:effectLst/>
              </a:rPr>
              <a:pPr algn="ctr" eaLnBrk="0" hangingPunct="0">
                <a:spcBef>
                  <a:spcPct val="0"/>
                </a:spcBef>
                <a:buClrTx/>
                <a:buSzTx/>
                <a:buFontTx/>
                <a:buNone/>
              </a:pPr>
              <a:t>487</a:t>
            </a:fld>
            <a:endParaRPr lang="en-US" altLang="en-US" sz="1200">
              <a:solidFill>
                <a:schemeClr val="bg2"/>
              </a:solidFill>
              <a:effectLst/>
            </a:endParaRPr>
          </a:p>
        </p:txBody>
      </p:sp>
    </p:spTree>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2306" name="Rectangle 2">
            <a:extLst>
              <a:ext uri="{FF2B5EF4-FFF2-40B4-BE49-F238E27FC236}">
                <a16:creationId xmlns:a16="http://schemas.microsoft.com/office/drawing/2014/main" id="{3036CD64-C337-4C32-9B2C-7ED4ABC057F6}"/>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Enforcement Authority §64.7(d)</a:t>
            </a:r>
          </a:p>
        </p:txBody>
      </p:sp>
      <p:sp>
        <p:nvSpPr>
          <p:cNvPr id="482307" name="Rectangle 3">
            <a:extLst>
              <a:ext uri="{FF2B5EF4-FFF2-40B4-BE49-F238E27FC236}">
                <a16:creationId xmlns:a16="http://schemas.microsoft.com/office/drawing/2014/main" id="{58C5B434-2817-44A8-B7E1-1BF7ED686DA2}"/>
              </a:ext>
            </a:extLst>
          </p:cNvPr>
          <p:cNvSpPr>
            <a:spLocks noGrp="1"/>
          </p:cNvSpPr>
          <p:nvPr>
            <p:ph idx="4294967295"/>
          </p:nvPr>
        </p:nvSpPr>
        <p:spPr>
          <a:xfrm>
            <a:off x="457200" y="1828800"/>
            <a:ext cx="8229600" cy="4525963"/>
          </a:xfrm>
        </p:spPr>
        <p:txBody>
          <a:bodyPr/>
          <a:lstStyle/>
          <a:p>
            <a:pPr eaLnBrk="1" hangingPunct="1">
              <a:defRPr/>
            </a:pPr>
            <a:r>
              <a:rPr lang="en-US" altLang="en-US"/>
              <a:t>"Upon detecting an excursion or exceedance, the owner or operator shall restore operation of the pollutant-specific emissions unit (including the control device and associated capture system) to its normal or usual manner of operation as expeditiously as practicable </a:t>
            </a:r>
            <a:r>
              <a:rPr lang="en-US" altLang="en-US" u="sng"/>
              <a:t>in accordance with good air pollution control practices for minimizing emissions</a:t>
            </a:r>
            <a:r>
              <a:rPr lang="en-US" altLang="en-US"/>
              <a:t>." </a:t>
            </a:r>
          </a:p>
        </p:txBody>
      </p:sp>
      <p:pic>
        <p:nvPicPr>
          <p:cNvPr id="944132" name="Picture 2">
            <a:extLst>
              <a:ext uri="{FF2B5EF4-FFF2-40B4-BE49-F238E27FC236}">
                <a16:creationId xmlns:a16="http://schemas.microsoft.com/office/drawing/2014/main" id="{186DACA0-2C04-46E8-BB50-7E34572B5A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4133" name="Slide Number Placeholder 1">
            <a:extLst>
              <a:ext uri="{FF2B5EF4-FFF2-40B4-BE49-F238E27FC236}">
                <a16:creationId xmlns:a16="http://schemas.microsoft.com/office/drawing/2014/main" id="{16024DB4-03C9-4E3E-BF86-64469B2B66C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3B91C41-0969-4D72-A277-E5F7591B4D90}" type="slidenum">
              <a:rPr lang="en-US" altLang="en-US" sz="1200">
                <a:solidFill>
                  <a:schemeClr val="bg2"/>
                </a:solidFill>
                <a:effectLst/>
              </a:rPr>
              <a:pPr algn="ctr" eaLnBrk="0" hangingPunct="0">
                <a:spcBef>
                  <a:spcPct val="0"/>
                </a:spcBef>
                <a:buClrTx/>
                <a:buSzTx/>
                <a:buFontTx/>
                <a:buNone/>
              </a:pPr>
              <a:t>488</a:t>
            </a:fld>
            <a:endParaRPr lang="en-US" altLang="en-US" sz="1200">
              <a:solidFill>
                <a:schemeClr val="bg2"/>
              </a:solidFill>
              <a:effectLst/>
            </a:endParaRPr>
          </a:p>
        </p:txBody>
      </p:sp>
    </p:spTree>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3330" name="Rectangle 2">
            <a:extLst>
              <a:ext uri="{FF2B5EF4-FFF2-40B4-BE49-F238E27FC236}">
                <a16:creationId xmlns:a16="http://schemas.microsoft.com/office/drawing/2014/main" id="{89569EF9-EFE0-45A7-92A4-4C62068F2EF5}"/>
              </a:ext>
            </a:extLst>
          </p:cNvPr>
          <p:cNvSpPr>
            <a:spLocks noGrp="1"/>
          </p:cNvSpPr>
          <p:nvPr>
            <p:ph type="title" idx="4294967295"/>
          </p:nvPr>
        </p:nvSpPr>
        <p:spPr>
          <a:xfrm>
            <a:off x="457200" y="228601"/>
            <a:ext cx="8229600" cy="1189038"/>
          </a:xfrm>
        </p:spPr>
        <p:txBody>
          <a:bodyPr anchor="b" anchorCtr="0"/>
          <a:lstStyle/>
          <a:p>
            <a:pPr eaLnBrk="1" hangingPunct="1">
              <a:defRPr/>
            </a:pPr>
            <a:r>
              <a:rPr lang="en-US" altLang="en-US" sz="4000" b="1"/>
              <a:t>Relationship of CAM to Other Title V Monitoring</a:t>
            </a:r>
          </a:p>
        </p:txBody>
      </p:sp>
      <p:sp>
        <p:nvSpPr>
          <p:cNvPr id="483331" name="Rectangle 3">
            <a:extLst>
              <a:ext uri="{FF2B5EF4-FFF2-40B4-BE49-F238E27FC236}">
                <a16:creationId xmlns:a16="http://schemas.microsoft.com/office/drawing/2014/main" id="{DEF4EC47-D4AF-4990-973C-1D57C7EA5B96}"/>
              </a:ext>
            </a:extLst>
          </p:cNvPr>
          <p:cNvSpPr>
            <a:spLocks noGrp="1"/>
          </p:cNvSpPr>
          <p:nvPr>
            <p:ph idx="4294967295"/>
          </p:nvPr>
        </p:nvSpPr>
        <p:spPr>
          <a:xfrm>
            <a:off x="533400" y="1905000"/>
            <a:ext cx="8229600" cy="4525963"/>
          </a:xfrm>
        </p:spPr>
        <p:txBody>
          <a:bodyPr/>
          <a:lstStyle/>
          <a:p>
            <a:pPr eaLnBrk="1" hangingPunct="1">
              <a:defRPr/>
            </a:pPr>
            <a:r>
              <a:rPr lang="en-US" altLang="en-US" dirty="0"/>
              <a:t>PSEUs not subject to CAM are subject to periodic monitoring</a:t>
            </a:r>
          </a:p>
          <a:p>
            <a:pPr eaLnBrk="1" hangingPunct="1">
              <a:defRPr/>
            </a:pPr>
            <a:r>
              <a:rPr lang="en-US" altLang="en-US" dirty="0"/>
              <a:t>Periodic monitoring similar but less detailed approach than CAM</a:t>
            </a:r>
          </a:p>
          <a:p>
            <a:pPr eaLnBrk="1" hangingPunct="1">
              <a:defRPr/>
            </a:pPr>
            <a:r>
              <a:rPr lang="en-US" altLang="en-US" dirty="0"/>
              <a:t>Periodic monitoring could be used to develop data to support proposed CAM plan</a:t>
            </a:r>
          </a:p>
        </p:txBody>
      </p:sp>
      <p:pic>
        <p:nvPicPr>
          <p:cNvPr id="946180" name="Picture 2">
            <a:extLst>
              <a:ext uri="{FF2B5EF4-FFF2-40B4-BE49-F238E27FC236}">
                <a16:creationId xmlns:a16="http://schemas.microsoft.com/office/drawing/2014/main" id="{EDD7149F-0304-4E69-AA22-733072A2E0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6181" name="Slide Number Placeholder 1">
            <a:extLst>
              <a:ext uri="{FF2B5EF4-FFF2-40B4-BE49-F238E27FC236}">
                <a16:creationId xmlns:a16="http://schemas.microsoft.com/office/drawing/2014/main" id="{04CCABBB-CDED-4357-8C0D-EBA592D7B48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C437022-46F8-4CD5-B2EA-9954BD39D2A3}" type="slidenum">
              <a:rPr lang="en-US" altLang="en-US" sz="1200">
                <a:solidFill>
                  <a:schemeClr val="bg2"/>
                </a:solidFill>
                <a:effectLst/>
              </a:rPr>
              <a:pPr algn="ctr" eaLnBrk="0" hangingPunct="0">
                <a:spcBef>
                  <a:spcPct val="0"/>
                </a:spcBef>
                <a:buClrTx/>
                <a:buSzTx/>
                <a:buFontTx/>
                <a:buNone/>
              </a:pPr>
              <a:t>489</a:t>
            </a:fld>
            <a:endParaRPr lang="en-US" altLang="en-US" sz="1200">
              <a:solidFill>
                <a:schemeClr val="bg2"/>
              </a:solidFill>
              <a:effectLst/>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2818" name="Rectangle 2">
            <a:extLst>
              <a:ext uri="{FF2B5EF4-FFF2-40B4-BE49-F238E27FC236}">
                <a16:creationId xmlns:a16="http://schemas.microsoft.com/office/drawing/2014/main" id="{E37BD36E-CC24-443A-9593-EF21404799B0}"/>
              </a:ext>
            </a:extLst>
          </p:cNvPr>
          <p:cNvSpPr>
            <a:spLocks noGrp="1" noChangeArrowheads="1"/>
          </p:cNvSpPr>
          <p:nvPr>
            <p:ph type="title" idx="4294967295"/>
          </p:nvPr>
        </p:nvSpPr>
        <p:spPr>
          <a:xfrm>
            <a:off x="762000" y="228600"/>
            <a:ext cx="7848600" cy="1143000"/>
          </a:xfrm>
        </p:spPr>
        <p:txBody>
          <a:bodyPr anchorCtr="0"/>
          <a:lstStyle/>
          <a:p>
            <a:pPr eaLnBrk="1" hangingPunct="1">
              <a:defRPr/>
            </a:pPr>
            <a:r>
              <a:rPr lang="en-US" altLang="en-US" sz="4000" b="1"/>
              <a:t>What is a Major Source?</a:t>
            </a:r>
          </a:p>
        </p:txBody>
      </p:sp>
      <p:sp>
        <p:nvSpPr>
          <p:cNvPr id="162819" name="Rectangle 3">
            <a:extLst>
              <a:ext uri="{FF2B5EF4-FFF2-40B4-BE49-F238E27FC236}">
                <a16:creationId xmlns:a16="http://schemas.microsoft.com/office/drawing/2014/main" id="{DA114AD1-28A6-4ED4-B005-20F1FB9CBC31}"/>
              </a:ext>
            </a:extLst>
          </p:cNvPr>
          <p:cNvSpPr>
            <a:spLocks noGrp="1" noChangeArrowheads="1"/>
          </p:cNvSpPr>
          <p:nvPr>
            <p:ph type="body" idx="4294967295"/>
          </p:nvPr>
        </p:nvSpPr>
        <p:spPr>
          <a:xfrm>
            <a:off x="1016000" y="1752600"/>
            <a:ext cx="7620000" cy="4953000"/>
          </a:xfrm>
        </p:spPr>
        <p:txBody>
          <a:bodyPr/>
          <a:lstStyle/>
          <a:p>
            <a:pPr eaLnBrk="1" hangingPunct="1">
              <a:lnSpc>
                <a:spcPct val="80000"/>
              </a:lnSpc>
              <a:defRPr/>
            </a:pPr>
            <a:endParaRPr lang="en-US" altLang="en-US" sz="2800" dirty="0"/>
          </a:p>
          <a:p>
            <a:pPr eaLnBrk="1" hangingPunct="1">
              <a:lnSpc>
                <a:spcPct val="80000"/>
              </a:lnSpc>
              <a:defRPr/>
            </a:pPr>
            <a:r>
              <a:rPr lang="en-US" altLang="en-US" sz="2800" dirty="0"/>
              <a:t>Depends on location and regulation type</a:t>
            </a:r>
          </a:p>
          <a:p>
            <a:pPr eaLnBrk="1" hangingPunct="1">
              <a:lnSpc>
                <a:spcPct val="80000"/>
              </a:lnSpc>
              <a:defRPr/>
            </a:pPr>
            <a:r>
              <a:rPr lang="en-US" altLang="en-US" sz="2800" dirty="0"/>
              <a:t>Non-attainment NSR: Potential to Emit (PTE) of 100 </a:t>
            </a:r>
            <a:r>
              <a:rPr lang="en-US" altLang="en-US" sz="2800" dirty="0" err="1"/>
              <a:t>tpy</a:t>
            </a:r>
            <a:r>
              <a:rPr lang="en-US" altLang="en-US" sz="2800" dirty="0"/>
              <a:t> or less</a:t>
            </a:r>
          </a:p>
          <a:p>
            <a:pPr eaLnBrk="1" hangingPunct="1">
              <a:lnSpc>
                <a:spcPct val="80000"/>
              </a:lnSpc>
              <a:defRPr/>
            </a:pPr>
            <a:r>
              <a:rPr lang="en-US" altLang="en-US" sz="2800" dirty="0"/>
              <a:t>PSD: PTE of 250 </a:t>
            </a:r>
            <a:r>
              <a:rPr lang="en-US" altLang="en-US" sz="2800" dirty="0" err="1"/>
              <a:t>tpy</a:t>
            </a:r>
            <a:r>
              <a:rPr lang="en-US" altLang="en-US" sz="2800" dirty="0"/>
              <a:t> unless listed</a:t>
            </a:r>
          </a:p>
        </p:txBody>
      </p:sp>
      <p:pic>
        <p:nvPicPr>
          <p:cNvPr id="190468" name="Picture 2">
            <a:extLst>
              <a:ext uri="{FF2B5EF4-FFF2-40B4-BE49-F238E27FC236}">
                <a16:creationId xmlns:a16="http://schemas.microsoft.com/office/drawing/2014/main" id="{8FE284C5-BC71-42B7-915F-0065C13EB0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097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469" name="Slide Number Placeholder 1">
            <a:extLst>
              <a:ext uri="{FF2B5EF4-FFF2-40B4-BE49-F238E27FC236}">
                <a16:creationId xmlns:a16="http://schemas.microsoft.com/office/drawing/2014/main" id="{FE54904A-1F4D-4509-A10F-9D45867FBF4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AEC497A-85D5-4DB3-B5D3-FBF55A3D2CD0}" type="slidenum">
              <a:rPr lang="en-US" altLang="en-US" sz="1200">
                <a:solidFill>
                  <a:schemeClr val="bg2"/>
                </a:solidFill>
                <a:effectLst/>
              </a:rPr>
              <a:pPr algn="ctr" eaLnBrk="0" hangingPunct="0">
                <a:spcBef>
                  <a:spcPct val="0"/>
                </a:spcBef>
                <a:buClrTx/>
                <a:buSzTx/>
                <a:buFontTx/>
                <a:buNone/>
              </a:pPr>
              <a:t>49</a:t>
            </a:fld>
            <a:endParaRPr lang="en-US" altLang="en-US" sz="1200">
              <a:solidFill>
                <a:schemeClr val="bg2"/>
              </a:solidFill>
              <a:effectLst/>
            </a:endParaRPr>
          </a:p>
        </p:txBody>
      </p:sp>
    </p:spTree>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4354" name="Rectangle 2">
            <a:extLst>
              <a:ext uri="{FF2B5EF4-FFF2-40B4-BE49-F238E27FC236}">
                <a16:creationId xmlns:a16="http://schemas.microsoft.com/office/drawing/2014/main" id="{2EAD80C7-8571-46B9-AF33-80B1414160D6}"/>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Review of Key Concepts</a:t>
            </a:r>
          </a:p>
        </p:txBody>
      </p:sp>
      <p:sp>
        <p:nvSpPr>
          <p:cNvPr id="484355" name="Rectangle 3">
            <a:extLst>
              <a:ext uri="{FF2B5EF4-FFF2-40B4-BE49-F238E27FC236}">
                <a16:creationId xmlns:a16="http://schemas.microsoft.com/office/drawing/2014/main" id="{10DF3B69-C3E0-4958-A87C-E603F694B413}"/>
              </a:ext>
            </a:extLst>
          </p:cNvPr>
          <p:cNvSpPr>
            <a:spLocks noGrp="1"/>
          </p:cNvSpPr>
          <p:nvPr>
            <p:ph idx="4294967295"/>
          </p:nvPr>
        </p:nvSpPr>
        <p:spPr>
          <a:xfrm>
            <a:off x="381000" y="1828800"/>
            <a:ext cx="8229600" cy="4525963"/>
          </a:xfrm>
        </p:spPr>
        <p:txBody>
          <a:bodyPr/>
          <a:lstStyle/>
          <a:p>
            <a:pPr eaLnBrk="1" hangingPunct="1">
              <a:lnSpc>
                <a:spcPct val="90000"/>
              </a:lnSpc>
              <a:defRPr/>
            </a:pPr>
            <a:r>
              <a:rPr lang="en-US" altLang="en-US"/>
              <a:t>CAM can only apply if PSEU has control device </a:t>
            </a:r>
          </a:p>
          <a:p>
            <a:pPr eaLnBrk="1" hangingPunct="1">
              <a:lnSpc>
                <a:spcPct val="90000"/>
              </a:lnSpc>
              <a:defRPr/>
            </a:pPr>
            <a:r>
              <a:rPr lang="en-US" altLang="en-US"/>
              <a:t>New concepts in CAM</a:t>
            </a:r>
          </a:p>
          <a:p>
            <a:pPr lvl="1" eaLnBrk="1" hangingPunct="1">
              <a:lnSpc>
                <a:spcPct val="90000"/>
              </a:lnSpc>
              <a:defRPr/>
            </a:pPr>
            <a:r>
              <a:rPr lang="en-US" altLang="en-US"/>
              <a:t>pre-control PTE</a:t>
            </a:r>
          </a:p>
          <a:p>
            <a:pPr lvl="1" eaLnBrk="1" hangingPunct="1">
              <a:lnSpc>
                <a:spcPct val="90000"/>
              </a:lnSpc>
              <a:defRPr/>
            </a:pPr>
            <a:r>
              <a:rPr lang="en-US" altLang="en-US"/>
              <a:t>PSEU</a:t>
            </a:r>
          </a:p>
          <a:p>
            <a:pPr lvl="1" eaLnBrk="1" hangingPunct="1">
              <a:lnSpc>
                <a:spcPct val="90000"/>
              </a:lnSpc>
              <a:defRPr/>
            </a:pPr>
            <a:r>
              <a:rPr lang="en-US" altLang="en-US"/>
              <a:t>excursion and exceedance</a:t>
            </a:r>
          </a:p>
          <a:p>
            <a:pPr eaLnBrk="1" hangingPunct="1">
              <a:lnSpc>
                <a:spcPct val="90000"/>
              </a:lnSpc>
              <a:defRPr/>
            </a:pPr>
            <a:r>
              <a:rPr lang="en-US" altLang="en-US"/>
              <a:t>Data collection to ensure control device operating properly</a:t>
            </a:r>
          </a:p>
          <a:p>
            <a:pPr lvl="1" eaLnBrk="1" hangingPunct="1">
              <a:lnSpc>
                <a:spcPct val="90000"/>
              </a:lnSpc>
              <a:defRPr/>
            </a:pPr>
            <a:r>
              <a:rPr lang="en-US" altLang="en-US"/>
              <a:t>sources that don't address problems subject to enforcement</a:t>
            </a:r>
          </a:p>
        </p:txBody>
      </p:sp>
      <p:pic>
        <p:nvPicPr>
          <p:cNvPr id="948228" name="Picture 2">
            <a:extLst>
              <a:ext uri="{FF2B5EF4-FFF2-40B4-BE49-F238E27FC236}">
                <a16:creationId xmlns:a16="http://schemas.microsoft.com/office/drawing/2014/main" id="{99A59027-72B5-448F-82E6-9F933F78CF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8229" name="Slide Number Placeholder 1">
            <a:extLst>
              <a:ext uri="{FF2B5EF4-FFF2-40B4-BE49-F238E27FC236}">
                <a16:creationId xmlns:a16="http://schemas.microsoft.com/office/drawing/2014/main" id="{ECCCF88E-6DD5-4CFE-9FAC-DA464B7DB1F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50B211E-5DE7-49AB-80C5-EB61285DCCDC}" type="slidenum">
              <a:rPr lang="en-US" altLang="en-US" sz="1200">
                <a:solidFill>
                  <a:schemeClr val="bg2"/>
                </a:solidFill>
                <a:effectLst/>
              </a:rPr>
              <a:pPr algn="ctr" eaLnBrk="0" hangingPunct="0">
                <a:spcBef>
                  <a:spcPct val="0"/>
                </a:spcBef>
                <a:buClrTx/>
                <a:buSzTx/>
                <a:buFontTx/>
                <a:buNone/>
              </a:pPr>
              <a:t>490</a:t>
            </a:fld>
            <a:endParaRPr lang="en-US" altLang="en-US" sz="1200">
              <a:solidFill>
                <a:schemeClr val="bg2"/>
              </a:solidFill>
              <a:effectLst/>
            </a:endParaRPr>
          </a:p>
        </p:txBody>
      </p:sp>
    </p:spTree>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6402" name="Rectangle 2">
            <a:extLst>
              <a:ext uri="{FF2B5EF4-FFF2-40B4-BE49-F238E27FC236}">
                <a16:creationId xmlns:a16="http://schemas.microsoft.com/office/drawing/2014/main" id="{1AD2A0FE-B235-46A4-AFC8-FBE6D9D6F809}"/>
              </a:ext>
            </a:extLst>
          </p:cNvPr>
          <p:cNvSpPr>
            <a:spLocks noGrp="1"/>
          </p:cNvSpPr>
          <p:nvPr>
            <p:ph type="title" idx="4294967295"/>
          </p:nvPr>
        </p:nvSpPr>
        <p:spPr>
          <a:xfrm>
            <a:off x="609600" y="1066800"/>
            <a:ext cx="8229600" cy="1066800"/>
          </a:xfrm>
        </p:spPr>
        <p:txBody>
          <a:bodyPr anchor="b" anchorCtr="0"/>
          <a:lstStyle/>
          <a:p>
            <a:pPr eaLnBrk="1" hangingPunct="1">
              <a:defRPr/>
            </a:pPr>
            <a:r>
              <a:rPr lang="en-US" altLang="en-US" sz="6600"/>
              <a:t>QUESTIONS?</a:t>
            </a:r>
            <a:endParaRPr lang="en-US" altLang="en-US" sz="5400"/>
          </a:p>
        </p:txBody>
      </p:sp>
      <p:sp>
        <p:nvSpPr>
          <p:cNvPr id="952323" name="Slide Number Placeholder 1">
            <a:extLst>
              <a:ext uri="{FF2B5EF4-FFF2-40B4-BE49-F238E27FC236}">
                <a16:creationId xmlns:a16="http://schemas.microsoft.com/office/drawing/2014/main" id="{4A08674B-C461-422D-BE77-9484A856306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E8A5D21-82D4-442F-BC25-694B5DBDC098}" type="slidenum">
              <a:rPr lang="en-US" altLang="en-US" sz="1200">
                <a:solidFill>
                  <a:schemeClr val="bg2"/>
                </a:solidFill>
                <a:effectLst/>
              </a:rPr>
              <a:pPr algn="ctr" eaLnBrk="0" hangingPunct="0">
                <a:spcBef>
                  <a:spcPct val="0"/>
                </a:spcBef>
                <a:buClrTx/>
                <a:buSzTx/>
                <a:buFontTx/>
                <a:buNone/>
              </a:pPr>
              <a:t>491</a:t>
            </a:fld>
            <a:endParaRPr lang="en-US" altLang="en-US" sz="1200">
              <a:solidFill>
                <a:schemeClr val="bg2"/>
              </a:solidFill>
              <a:effectLst/>
            </a:endParaRPr>
          </a:p>
        </p:txBody>
      </p:sp>
      <p:pic>
        <p:nvPicPr>
          <p:cNvPr id="2" name="Picture 1">
            <a:extLst>
              <a:ext uri="{FF2B5EF4-FFF2-40B4-BE49-F238E27FC236}">
                <a16:creationId xmlns:a16="http://schemas.microsoft.com/office/drawing/2014/main" id="{D50360F0-553B-488F-AF4B-1D3991C8B948}"/>
              </a:ext>
            </a:extLst>
          </p:cNvPr>
          <p:cNvPicPr>
            <a:picLocks noChangeAspect="1"/>
          </p:cNvPicPr>
          <p:nvPr/>
        </p:nvPicPr>
        <p:blipFill>
          <a:blip r:embed="rId3"/>
          <a:stretch>
            <a:fillRect/>
          </a:stretch>
        </p:blipFill>
        <p:spPr>
          <a:xfrm>
            <a:off x="2323163" y="2667000"/>
            <a:ext cx="4497673" cy="2828925"/>
          </a:xfrm>
          <a:prstGeom prst="rect">
            <a:avLst/>
          </a:prstGeom>
        </p:spPr>
      </p:pic>
    </p:spTree>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7426" name="Rectangle 2">
            <a:extLst>
              <a:ext uri="{FF2B5EF4-FFF2-40B4-BE49-F238E27FC236}">
                <a16:creationId xmlns:a16="http://schemas.microsoft.com/office/drawing/2014/main" id="{88AA0847-BC63-4190-8232-FEBFD1AFADC7}"/>
              </a:ext>
            </a:extLst>
          </p:cNvPr>
          <p:cNvSpPr>
            <a:spLocks noGrp="1"/>
          </p:cNvSpPr>
          <p:nvPr>
            <p:ph type="title" idx="4294967295"/>
          </p:nvPr>
        </p:nvSpPr>
        <p:spPr>
          <a:xfrm>
            <a:off x="685800" y="1219200"/>
            <a:ext cx="8229600" cy="1143000"/>
          </a:xfrm>
        </p:spPr>
        <p:txBody>
          <a:bodyPr anchor="b" anchorCtr="0"/>
          <a:lstStyle/>
          <a:p>
            <a:pPr marL="342900" indent="-342900" eaLnBrk="1" hangingPunct="1">
              <a:lnSpc>
                <a:spcPct val="90000"/>
              </a:lnSpc>
              <a:spcBef>
                <a:spcPct val="20000"/>
              </a:spcBef>
              <a:defRPr/>
            </a:pPr>
            <a:r>
              <a:rPr lang="en-US" altLang="en-US" sz="6600"/>
              <a:t>LESSON  17</a:t>
            </a:r>
            <a:endParaRPr lang="en-US" altLang="en-US" sz="3600"/>
          </a:p>
        </p:txBody>
      </p:sp>
      <p:sp>
        <p:nvSpPr>
          <p:cNvPr id="487427" name="Rectangle 3">
            <a:extLst>
              <a:ext uri="{FF2B5EF4-FFF2-40B4-BE49-F238E27FC236}">
                <a16:creationId xmlns:a16="http://schemas.microsoft.com/office/drawing/2014/main" id="{02E196FA-FB8B-4D47-9742-C29604AD590E}"/>
              </a:ext>
            </a:extLst>
          </p:cNvPr>
          <p:cNvSpPr>
            <a:spLocks noGrp="1"/>
          </p:cNvSpPr>
          <p:nvPr>
            <p:ph type="body" idx="4294967295"/>
          </p:nvPr>
        </p:nvSpPr>
        <p:spPr>
          <a:xfrm>
            <a:off x="533400" y="3352800"/>
            <a:ext cx="8229600" cy="1905000"/>
          </a:xfrm>
        </p:spPr>
        <p:txBody>
          <a:bodyPr/>
          <a:lstStyle/>
          <a:p>
            <a:pPr marL="0" indent="0" algn="ctr" eaLnBrk="1" hangingPunct="1">
              <a:lnSpc>
                <a:spcPct val="90000"/>
              </a:lnSpc>
              <a:buFont typeface="Wingdings" panose="05000000000000000000" pitchFamily="2" charset="2"/>
              <a:buNone/>
              <a:defRPr/>
            </a:pPr>
            <a:r>
              <a:rPr lang="en-US" altLang="en-US" sz="5500"/>
              <a:t>Permit Conditions</a:t>
            </a:r>
            <a:endParaRPr lang="en-US" altLang="en-US">
              <a:solidFill>
                <a:srgbClr val="FF5050"/>
              </a:solidFill>
            </a:endParaRPr>
          </a:p>
        </p:txBody>
      </p:sp>
      <p:sp>
        <p:nvSpPr>
          <p:cNvPr id="954372" name="Slide Number Placeholder 1">
            <a:extLst>
              <a:ext uri="{FF2B5EF4-FFF2-40B4-BE49-F238E27FC236}">
                <a16:creationId xmlns:a16="http://schemas.microsoft.com/office/drawing/2014/main" id="{64A9C1CE-1615-4CDE-A400-3DCAA269A98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7FC3206-AC50-4ED6-9F5A-8D58E45E46DF}" type="slidenum">
              <a:rPr lang="en-US" altLang="en-US" sz="1200">
                <a:solidFill>
                  <a:schemeClr val="bg2"/>
                </a:solidFill>
                <a:effectLst/>
              </a:rPr>
              <a:pPr algn="ctr" eaLnBrk="0" hangingPunct="0">
                <a:spcBef>
                  <a:spcPct val="0"/>
                </a:spcBef>
                <a:buClrTx/>
                <a:buSzTx/>
                <a:buFontTx/>
                <a:buNone/>
              </a:pPr>
              <a:t>492</a:t>
            </a:fld>
            <a:endParaRPr lang="en-US" altLang="en-US" sz="1200">
              <a:solidFill>
                <a:schemeClr val="bg2"/>
              </a:solidFill>
              <a:effectLst/>
            </a:endParaRPr>
          </a:p>
        </p:txBody>
      </p:sp>
    </p:spTree>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8450" name="Rectangle 2">
            <a:extLst>
              <a:ext uri="{FF2B5EF4-FFF2-40B4-BE49-F238E27FC236}">
                <a16:creationId xmlns:a16="http://schemas.microsoft.com/office/drawing/2014/main" id="{AE232517-3293-4448-8EA9-3FF182E65DF0}"/>
              </a:ext>
            </a:extLst>
          </p:cNvPr>
          <p:cNvSpPr>
            <a:spLocks noGrp="1" noChangeArrowheads="1"/>
          </p:cNvSpPr>
          <p:nvPr>
            <p:ph type="title" idx="4294967295"/>
          </p:nvPr>
        </p:nvSpPr>
        <p:spPr>
          <a:xfrm>
            <a:off x="457200" y="228600"/>
            <a:ext cx="8229600" cy="914400"/>
          </a:xfrm>
        </p:spPr>
        <p:txBody>
          <a:bodyPr anchor="b" anchorCtr="0"/>
          <a:lstStyle/>
          <a:p>
            <a:pPr eaLnBrk="1" hangingPunct="1">
              <a:defRPr/>
            </a:pPr>
            <a:r>
              <a:rPr lang="en-US" altLang="en-US" sz="4000" b="1"/>
              <a:t>Lesson Objectives</a:t>
            </a:r>
          </a:p>
        </p:txBody>
      </p:sp>
      <p:sp>
        <p:nvSpPr>
          <p:cNvPr id="488451" name="Rectangle 3" descr="Rectangle: Click to edit Master text styles&#10;Second level&#10;Third level&#10;Fourth level&#10;Fifth level">
            <a:extLst>
              <a:ext uri="{FF2B5EF4-FFF2-40B4-BE49-F238E27FC236}">
                <a16:creationId xmlns:a16="http://schemas.microsoft.com/office/drawing/2014/main" id="{CB122462-01CB-46E6-BED4-0C75EBCB0F67}"/>
              </a:ext>
            </a:extLst>
          </p:cNvPr>
          <p:cNvSpPr>
            <a:spLocks noGrp="1" noChangeArrowheads="1"/>
          </p:cNvSpPr>
          <p:nvPr>
            <p:ph idx="4294967295"/>
          </p:nvPr>
        </p:nvSpPr>
        <p:spPr>
          <a:xfrm>
            <a:off x="762000" y="2324100"/>
            <a:ext cx="7620000" cy="4525963"/>
          </a:xfrm>
        </p:spPr>
        <p:txBody>
          <a:bodyPr/>
          <a:lstStyle/>
          <a:p>
            <a:pPr eaLnBrk="1" hangingPunct="1">
              <a:defRPr/>
            </a:pPr>
            <a:r>
              <a:rPr lang="en-US" altLang="en-US"/>
              <a:t>Understand the need for permit conditions</a:t>
            </a:r>
          </a:p>
          <a:p>
            <a:pPr eaLnBrk="1" hangingPunct="1">
              <a:defRPr/>
            </a:pPr>
            <a:r>
              <a:rPr lang="en-US" altLang="en-US"/>
              <a:t>Examine the various types of permit conditions</a:t>
            </a:r>
          </a:p>
          <a:p>
            <a:pPr eaLnBrk="1" hangingPunct="1">
              <a:defRPr/>
            </a:pPr>
            <a:r>
              <a:rPr lang="en-US" altLang="en-US"/>
              <a:t>Learn how to prepare effective permit conditions</a:t>
            </a:r>
          </a:p>
          <a:p>
            <a:pPr eaLnBrk="1" hangingPunct="1">
              <a:defRPr/>
            </a:pPr>
            <a:endParaRPr lang="en-US" altLang="en-US"/>
          </a:p>
        </p:txBody>
      </p:sp>
      <p:sp>
        <p:nvSpPr>
          <p:cNvPr id="955396" name="Slide Number Placeholder 5">
            <a:extLst>
              <a:ext uri="{FF2B5EF4-FFF2-40B4-BE49-F238E27FC236}">
                <a16:creationId xmlns:a16="http://schemas.microsoft.com/office/drawing/2014/main" id="{3E6CB798-CAE8-4E11-9A0F-CA858E68BCA1}"/>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55397" name="Picture 2">
            <a:extLst>
              <a:ext uri="{FF2B5EF4-FFF2-40B4-BE49-F238E27FC236}">
                <a16:creationId xmlns:a16="http://schemas.microsoft.com/office/drawing/2014/main" id="{8396793F-671A-432A-B5E5-0D55A7BC1C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5398" name="Slide Number Placeholder 1">
            <a:extLst>
              <a:ext uri="{FF2B5EF4-FFF2-40B4-BE49-F238E27FC236}">
                <a16:creationId xmlns:a16="http://schemas.microsoft.com/office/drawing/2014/main" id="{554349E4-2FA4-40DD-BEC9-3D43A826F00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4BCD2C9-0514-4692-94DB-0BDB8AC389D4}" type="slidenum">
              <a:rPr lang="en-US" altLang="en-US" sz="1200">
                <a:solidFill>
                  <a:schemeClr val="bg2"/>
                </a:solidFill>
                <a:effectLst/>
              </a:rPr>
              <a:pPr algn="ctr" eaLnBrk="0" hangingPunct="0">
                <a:spcBef>
                  <a:spcPct val="0"/>
                </a:spcBef>
                <a:buClrTx/>
                <a:buSzTx/>
                <a:buFontTx/>
                <a:buNone/>
              </a:pPr>
              <a:t>493</a:t>
            </a:fld>
            <a:endParaRPr lang="en-US" altLang="en-US" sz="1200">
              <a:solidFill>
                <a:schemeClr val="bg2"/>
              </a:solidFill>
              <a:effectLst/>
            </a:endParaRPr>
          </a:p>
        </p:txBody>
      </p:sp>
    </p:spTree>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9474" name="Rectangle 2">
            <a:extLst>
              <a:ext uri="{FF2B5EF4-FFF2-40B4-BE49-F238E27FC236}">
                <a16:creationId xmlns:a16="http://schemas.microsoft.com/office/drawing/2014/main" id="{5C9A65D1-24FE-4021-AB5A-6E75105AFCEA}"/>
              </a:ext>
            </a:extLst>
          </p:cNvPr>
          <p:cNvSpPr>
            <a:spLocks noGrp="1" noChangeArrowheads="1"/>
          </p:cNvSpPr>
          <p:nvPr>
            <p:ph type="title" idx="4294967295"/>
          </p:nvPr>
        </p:nvSpPr>
        <p:spPr>
          <a:xfrm>
            <a:off x="457200" y="277813"/>
            <a:ext cx="8229600" cy="865187"/>
          </a:xfrm>
        </p:spPr>
        <p:txBody>
          <a:bodyPr anchor="b" anchorCtr="0"/>
          <a:lstStyle/>
          <a:p>
            <a:pPr eaLnBrk="1" hangingPunct="1">
              <a:defRPr/>
            </a:pPr>
            <a:r>
              <a:rPr lang="en-US" altLang="en-US" sz="4000" b="1"/>
              <a:t>Permit Conditions</a:t>
            </a:r>
          </a:p>
        </p:txBody>
      </p:sp>
      <p:sp>
        <p:nvSpPr>
          <p:cNvPr id="489475" name="Rectangle 3">
            <a:extLst>
              <a:ext uri="{FF2B5EF4-FFF2-40B4-BE49-F238E27FC236}">
                <a16:creationId xmlns:a16="http://schemas.microsoft.com/office/drawing/2014/main" id="{E3EB41F8-C2C5-47EE-95C0-339BE0CB9D5C}"/>
              </a:ext>
            </a:extLst>
          </p:cNvPr>
          <p:cNvSpPr>
            <a:spLocks noGrp="1" noChangeArrowheads="1"/>
          </p:cNvSpPr>
          <p:nvPr>
            <p:ph idx="4294967295"/>
          </p:nvPr>
        </p:nvSpPr>
        <p:spPr>
          <a:xfrm>
            <a:off x="457200" y="1981200"/>
            <a:ext cx="8229600" cy="4525963"/>
          </a:xfrm>
        </p:spPr>
        <p:txBody>
          <a:bodyPr/>
          <a:lstStyle/>
          <a:p>
            <a:pPr eaLnBrk="1" hangingPunct="1">
              <a:defRPr/>
            </a:pPr>
            <a:r>
              <a:rPr lang="en-US" altLang="en-US"/>
              <a:t>Crucial component of permit</a:t>
            </a:r>
          </a:p>
          <a:p>
            <a:pPr eaLnBrk="1" hangingPunct="1">
              <a:defRPr/>
            </a:pPr>
            <a:r>
              <a:rPr lang="en-US" altLang="en-US"/>
              <a:t>Define terms of permit “contract”</a:t>
            </a:r>
          </a:p>
          <a:p>
            <a:pPr eaLnBrk="1" hangingPunct="1">
              <a:defRPr/>
            </a:pPr>
            <a:r>
              <a:rPr lang="en-US" altLang="en-US"/>
              <a:t>Tell permittee:</a:t>
            </a:r>
          </a:p>
          <a:p>
            <a:pPr lvl="1" eaLnBrk="1" hangingPunct="1">
              <a:defRPr/>
            </a:pPr>
            <a:r>
              <a:rPr lang="en-US" altLang="en-US"/>
              <a:t>What is allowed</a:t>
            </a:r>
          </a:p>
          <a:p>
            <a:pPr lvl="1" eaLnBrk="1" hangingPunct="1">
              <a:defRPr/>
            </a:pPr>
            <a:r>
              <a:rPr lang="en-US" altLang="en-US"/>
              <a:t>What is prohibited</a:t>
            </a:r>
          </a:p>
          <a:p>
            <a:pPr lvl="1" eaLnBrk="1" hangingPunct="1">
              <a:defRPr/>
            </a:pPr>
            <a:r>
              <a:rPr lang="en-US" altLang="en-US"/>
              <a:t>What is required</a:t>
            </a:r>
          </a:p>
          <a:p>
            <a:pPr lvl="1" eaLnBrk="1" hangingPunct="1">
              <a:defRPr/>
            </a:pPr>
            <a:r>
              <a:rPr lang="en-US" altLang="en-US"/>
              <a:t>When it is required</a:t>
            </a:r>
          </a:p>
        </p:txBody>
      </p:sp>
      <p:sp>
        <p:nvSpPr>
          <p:cNvPr id="957444" name="Slide Number Placeholder 5">
            <a:extLst>
              <a:ext uri="{FF2B5EF4-FFF2-40B4-BE49-F238E27FC236}">
                <a16:creationId xmlns:a16="http://schemas.microsoft.com/office/drawing/2014/main" id="{E29A5AF7-B4EF-48E9-AD24-BF34B8B2DF94}"/>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57445" name="Picture 2">
            <a:extLst>
              <a:ext uri="{FF2B5EF4-FFF2-40B4-BE49-F238E27FC236}">
                <a16:creationId xmlns:a16="http://schemas.microsoft.com/office/drawing/2014/main" id="{D78A0548-CE74-4146-909D-91709E1402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7446" name="Slide Number Placeholder 1">
            <a:extLst>
              <a:ext uri="{FF2B5EF4-FFF2-40B4-BE49-F238E27FC236}">
                <a16:creationId xmlns:a16="http://schemas.microsoft.com/office/drawing/2014/main" id="{43AF6ED5-507F-4449-A10A-E37CD1A9890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29DD161-2E03-4332-A325-BFF1FA6B92E6}" type="slidenum">
              <a:rPr lang="en-US" altLang="en-US" sz="1200">
                <a:solidFill>
                  <a:schemeClr val="bg2"/>
                </a:solidFill>
                <a:effectLst/>
              </a:rPr>
              <a:pPr algn="ctr" eaLnBrk="0" hangingPunct="0">
                <a:spcBef>
                  <a:spcPct val="0"/>
                </a:spcBef>
                <a:buClrTx/>
                <a:buSzTx/>
                <a:buFontTx/>
                <a:buNone/>
              </a:pPr>
              <a:t>494</a:t>
            </a:fld>
            <a:endParaRPr lang="en-US" altLang="en-US" sz="1200">
              <a:solidFill>
                <a:schemeClr val="bg2"/>
              </a:solidFill>
              <a:effectLst/>
            </a:endParaRPr>
          </a:p>
        </p:txBody>
      </p:sp>
    </p:spTree>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0498" name="Rectangle 2">
            <a:extLst>
              <a:ext uri="{FF2B5EF4-FFF2-40B4-BE49-F238E27FC236}">
                <a16:creationId xmlns:a16="http://schemas.microsoft.com/office/drawing/2014/main" id="{838B6905-52DF-47ED-B15D-01748BF1D68F}"/>
              </a:ext>
            </a:extLst>
          </p:cNvPr>
          <p:cNvSpPr>
            <a:spLocks noGrp="1" noChangeArrowheads="1"/>
          </p:cNvSpPr>
          <p:nvPr>
            <p:ph type="title" idx="4294967295"/>
          </p:nvPr>
        </p:nvSpPr>
        <p:spPr>
          <a:xfrm>
            <a:off x="457200" y="304800"/>
            <a:ext cx="8229600" cy="1143000"/>
          </a:xfrm>
        </p:spPr>
        <p:txBody>
          <a:bodyPr anchor="b" anchorCtr="0"/>
          <a:lstStyle/>
          <a:p>
            <a:pPr eaLnBrk="1" hangingPunct="1">
              <a:defRPr/>
            </a:pPr>
            <a:r>
              <a:rPr lang="en-US" altLang="en-US" sz="4000" b="1"/>
              <a:t>Permit Conditions (Cont’d)</a:t>
            </a:r>
          </a:p>
        </p:txBody>
      </p:sp>
      <p:sp>
        <p:nvSpPr>
          <p:cNvPr id="490499" name="Rectangle 3">
            <a:extLst>
              <a:ext uri="{FF2B5EF4-FFF2-40B4-BE49-F238E27FC236}">
                <a16:creationId xmlns:a16="http://schemas.microsoft.com/office/drawing/2014/main" id="{6A851A6C-EA6C-44EE-BB80-AAEA1CB166B3}"/>
              </a:ext>
            </a:extLst>
          </p:cNvPr>
          <p:cNvSpPr>
            <a:spLocks noGrp="1" noChangeArrowheads="1"/>
          </p:cNvSpPr>
          <p:nvPr>
            <p:ph idx="4294967295"/>
          </p:nvPr>
        </p:nvSpPr>
        <p:spPr>
          <a:xfrm>
            <a:off x="457200" y="1981200"/>
            <a:ext cx="8229600" cy="4525963"/>
          </a:xfrm>
        </p:spPr>
        <p:txBody>
          <a:bodyPr/>
          <a:lstStyle/>
          <a:p>
            <a:pPr eaLnBrk="1" hangingPunct="1">
              <a:defRPr/>
            </a:pPr>
            <a:r>
              <a:rPr lang="en-US" altLang="en-US"/>
              <a:t>Necessary to:</a:t>
            </a:r>
          </a:p>
          <a:p>
            <a:pPr lvl="1" eaLnBrk="1" hangingPunct="1">
              <a:defRPr/>
            </a:pPr>
            <a:endParaRPr lang="en-US" altLang="en-US"/>
          </a:p>
          <a:p>
            <a:pPr lvl="1" eaLnBrk="1" hangingPunct="1">
              <a:defRPr/>
            </a:pPr>
            <a:r>
              <a:rPr lang="en-US" altLang="en-US"/>
              <a:t>Ensure compliance of all emission units</a:t>
            </a:r>
          </a:p>
          <a:p>
            <a:pPr lvl="1" eaLnBrk="1" hangingPunct="1">
              <a:defRPr/>
            </a:pPr>
            <a:endParaRPr lang="en-US" altLang="en-US" sz="900"/>
          </a:p>
          <a:p>
            <a:pPr lvl="1" eaLnBrk="1" hangingPunct="1">
              <a:defRPr/>
            </a:pPr>
            <a:r>
              <a:rPr lang="en-US" altLang="en-US"/>
              <a:t>Provide operating requirements, information and limits to</a:t>
            </a:r>
          </a:p>
          <a:p>
            <a:pPr lvl="2" eaLnBrk="1" hangingPunct="1">
              <a:defRPr/>
            </a:pPr>
            <a:r>
              <a:rPr lang="en-US" altLang="en-US"/>
              <a:t>site personnel</a:t>
            </a:r>
          </a:p>
          <a:p>
            <a:pPr lvl="2" eaLnBrk="1" hangingPunct="1">
              <a:defRPr/>
            </a:pPr>
            <a:r>
              <a:rPr lang="en-US" altLang="en-US"/>
              <a:t>agency inspectors</a:t>
            </a:r>
          </a:p>
          <a:p>
            <a:pPr lvl="1" eaLnBrk="1" hangingPunct="1">
              <a:defRPr/>
            </a:pPr>
            <a:endParaRPr lang="en-US" altLang="en-US"/>
          </a:p>
          <a:p>
            <a:pPr eaLnBrk="1" hangingPunct="1">
              <a:defRPr/>
            </a:pPr>
            <a:endParaRPr lang="en-US" altLang="en-US"/>
          </a:p>
        </p:txBody>
      </p:sp>
      <p:sp>
        <p:nvSpPr>
          <p:cNvPr id="959492" name="Slide Number Placeholder 5">
            <a:extLst>
              <a:ext uri="{FF2B5EF4-FFF2-40B4-BE49-F238E27FC236}">
                <a16:creationId xmlns:a16="http://schemas.microsoft.com/office/drawing/2014/main" id="{7BF57E1C-7AFA-4134-BF46-2C4A8A9B05C4}"/>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59493" name="Picture 2">
            <a:extLst>
              <a:ext uri="{FF2B5EF4-FFF2-40B4-BE49-F238E27FC236}">
                <a16:creationId xmlns:a16="http://schemas.microsoft.com/office/drawing/2014/main" id="{EA9C7DE7-77CB-466F-A225-4D930B2F9E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9494" name="Slide Number Placeholder 1">
            <a:extLst>
              <a:ext uri="{FF2B5EF4-FFF2-40B4-BE49-F238E27FC236}">
                <a16:creationId xmlns:a16="http://schemas.microsoft.com/office/drawing/2014/main" id="{75B0F718-F854-4F72-8BC2-E6AB61B7608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17F087C-3F2B-4413-AAA1-B1D05A2539F1}" type="slidenum">
              <a:rPr lang="en-US" altLang="en-US" sz="1200">
                <a:solidFill>
                  <a:schemeClr val="bg2"/>
                </a:solidFill>
                <a:effectLst/>
              </a:rPr>
              <a:pPr algn="ctr" eaLnBrk="0" hangingPunct="0">
                <a:spcBef>
                  <a:spcPct val="0"/>
                </a:spcBef>
                <a:buClrTx/>
                <a:buSzTx/>
                <a:buFontTx/>
                <a:buNone/>
              </a:pPr>
              <a:t>495</a:t>
            </a:fld>
            <a:endParaRPr lang="en-US" altLang="en-US" sz="1200">
              <a:solidFill>
                <a:schemeClr val="bg2"/>
              </a:solidFill>
              <a:effectLst/>
            </a:endParaRPr>
          </a:p>
        </p:txBody>
      </p:sp>
    </p:spTree>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1522" name="Rectangle 2">
            <a:extLst>
              <a:ext uri="{FF2B5EF4-FFF2-40B4-BE49-F238E27FC236}">
                <a16:creationId xmlns:a16="http://schemas.microsoft.com/office/drawing/2014/main" id="{204AD761-F9B2-4FF7-AB8F-44DA4AF4F9F9}"/>
              </a:ext>
            </a:extLst>
          </p:cNvPr>
          <p:cNvSpPr>
            <a:spLocks noGrp="1" noChangeArrowheads="1"/>
          </p:cNvSpPr>
          <p:nvPr>
            <p:ph type="title" idx="4294967295"/>
          </p:nvPr>
        </p:nvSpPr>
        <p:spPr>
          <a:xfrm>
            <a:off x="457200" y="277813"/>
            <a:ext cx="8229600" cy="1017587"/>
          </a:xfrm>
        </p:spPr>
        <p:txBody>
          <a:bodyPr anchor="b" anchorCtr="0"/>
          <a:lstStyle/>
          <a:p>
            <a:pPr eaLnBrk="1" hangingPunct="1">
              <a:defRPr/>
            </a:pPr>
            <a:r>
              <a:rPr lang="en-US" altLang="en-US" sz="4000" b="1"/>
              <a:t>Basis for Permit Conditions</a:t>
            </a:r>
          </a:p>
        </p:txBody>
      </p:sp>
      <p:sp>
        <p:nvSpPr>
          <p:cNvPr id="491523" name="Rectangle 3">
            <a:extLst>
              <a:ext uri="{FF2B5EF4-FFF2-40B4-BE49-F238E27FC236}">
                <a16:creationId xmlns:a16="http://schemas.microsoft.com/office/drawing/2014/main" id="{622C636A-8D7C-43D8-A725-2905133CD76A}"/>
              </a:ext>
            </a:extLst>
          </p:cNvPr>
          <p:cNvSpPr>
            <a:spLocks noGrp="1" noChangeArrowheads="1"/>
          </p:cNvSpPr>
          <p:nvPr>
            <p:ph idx="4294967295"/>
          </p:nvPr>
        </p:nvSpPr>
        <p:spPr>
          <a:xfrm>
            <a:off x="520700" y="1874838"/>
            <a:ext cx="8229600" cy="4525962"/>
          </a:xfrm>
        </p:spPr>
        <p:txBody>
          <a:bodyPr/>
          <a:lstStyle/>
          <a:p>
            <a:pPr eaLnBrk="1" hangingPunct="1">
              <a:defRPr/>
            </a:pPr>
            <a:r>
              <a:rPr lang="en-US" altLang="en-US"/>
              <a:t>Applicable regulations</a:t>
            </a:r>
          </a:p>
          <a:p>
            <a:pPr eaLnBrk="1" hangingPunct="1">
              <a:defRPr/>
            </a:pPr>
            <a:r>
              <a:rPr lang="en-US" altLang="en-US"/>
              <a:t>Compliance demonstration</a:t>
            </a:r>
          </a:p>
          <a:p>
            <a:pPr eaLnBrk="1" hangingPunct="1">
              <a:defRPr/>
            </a:pPr>
            <a:r>
              <a:rPr lang="en-US" altLang="en-US"/>
              <a:t>Threshold management</a:t>
            </a:r>
          </a:p>
          <a:p>
            <a:pPr eaLnBrk="1" hangingPunct="1">
              <a:defRPr/>
            </a:pPr>
            <a:r>
              <a:rPr lang="en-US" altLang="en-US"/>
              <a:t>Record keeping &amp; reporting</a:t>
            </a:r>
          </a:p>
          <a:p>
            <a:pPr eaLnBrk="1" hangingPunct="1">
              <a:defRPr/>
            </a:pPr>
            <a:r>
              <a:rPr lang="en-US" altLang="en-US"/>
              <a:t>Others?</a:t>
            </a:r>
          </a:p>
          <a:p>
            <a:pPr eaLnBrk="1" hangingPunct="1">
              <a:defRPr/>
            </a:pPr>
            <a:endParaRPr lang="en-US" altLang="en-US"/>
          </a:p>
        </p:txBody>
      </p:sp>
      <p:sp>
        <p:nvSpPr>
          <p:cNvPr id="961540" name="Slide Number Placeholder 5">
            <a:extLst>
              <a:ext uri="{FF2B5EF4-FFF2-40B4-BE49-F238E27FC236}">
                <a16:creationId xmlns:a16="http://schemas.microsoft.com/office/drawing/2014/main" id="{792AAA1B-C79C-4295-BA8B-3F80BF578F18}"/>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61541" name="Picture 2">
            <a:extLst>
              <a:ext uri="{FF2B5EF4-FFF2-40B4-BE49-F238E27FC236}">
                <a16:creationId xmlns:a16="http://schemas.microsoft.com/office/drawing/2014/main" id="{C731177E-A1AF-4B40-8947-B7A1267CD9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1542" name="Slide Number Placeholder 1">
            <a:extLst>
              <a:ext uri="{FF2B5EF4-FFF2-40B4-BE49-F238E27FC236}">
                <a16:creationId xmlns:a16="http://schemas.microsoft.com/office/drawing/2014/main" id="{F93BC50D-B551-46B2-8EC9-B6C03360A9E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0EA1D3D-0624-4455-8363-DA53518EB62B}" type="slidenum">
              <a:rPr lang="en-US" altLang="en-US" sz="1200">
                <a:solidFill>
                  <a:schemeClr val="bg2"/>
                </a:solidFill>
                <a:effectLst/>
              </a:rPr>
              <a:pPr algn="ctr" eaLnBrk="0" hangingPunct="0">
                <a:spcBef>
                  <a:spcPct val="0"/>
                </a:spcBef>
                <a:buClrTx/>
                <a:buSzTx/>
                <a:buFontTx/>
                <a:buNone/>
              </a:pPr>
              <a:t>496</a:t>
            </a:fld>
            <a:endParaRPr lang="en-US" altLang="en-US" sz="1200">
              <a:solidFill>
                <a:schemeClr val="bg2"/>
              </a:solidFill>
              <a:effectLst/>
            </a:endParaRPr>
          </a:p>
        </p:txBody>
      </p:sp>
    </p:spTree>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6" name="Rectangle 2">
            <a:extLst>
              <a:ext uri="{FF2B5EF4-FFF2-40B4-BE49-F238E27FC236}">
                <a16:creationId xmlns:a16="http://schemas.microsoft.com/office/drawing/2014/main" id="{0AECE50C-4BBD-40A5-A2C3-E2776DACA7FA}"/>
              </a:ext>
            </a:extLst>
          </p:cNvPr>
          <p:cNvSpPr>
            <a:spLocks noGrp="1" noChangeArrowheads="1"/>
          </p:cNvSpPr>
          <p:nvPr>
            <p:ph type="title" idx="4294967295"/>
          </p:nvPr>
        </p:nvSpPr>
        <p:spPr/>
        <p:txBody>
          <a:bodyPr anchor="b" anchorCtr="0"/>
          <a:lstStyle/>
          <a:p>
            <a:pPr eaLnBrk="1" hangingPunct="1">
              <a:defRPr/>
            </a:pPr>
            <a:r>
              <a:rPr lang="en-US" altLang="en-US" sz="4000" b="1"/>
              <a:t>Basis for Permit Conditions (Cont’d)</a:t>
            </a:r>
          </a:p>
        </p:txBody>
      </p:sp>
      <p:sp>
        <p:nvSpPr>
          <p:cNvPr id="492547" name="Rectangle 3">
            <a:extLst>
              <a:ext uri="{FF2B5EF4-FFF2-40B4-BE49-F238E27FC236}">
                <a16:creationId xmlns:a16="http://schemas.microsoft.com/office/drawing/2014/main" id="{4D4F9C2D-8FE1-4200-AACE-5189E0021DCE}"/>
              </a:ext>
            </a:extLst>
          </p:cNvPr>
          <p:cNvSpPr>
            <a:spLocks noGrp="1" noChangeArrowheads="1"/>
          </p:cNvSpPr>
          <p:nvPr>
            <p:ph idx="4294967295"/>
          </p:nvPr>
        </p:nvSpPr>
        <p:spPr>
          <a:xfrm>
            <a:off x="533400" y="1828800"/>
            <a:ext cx="8229600" cy="4525963"/>
          </a:xfrm>
        </p:spPr>
        <p:txBody>
          <a:bodyPr/>
          <a:lstStyle/>
          <a:p>
            <a:pPr eaLnBrk="1" hangingPunct="1">
              <a:defRPr/>
            </a:pPr>
            <a:r>
              <a:rPr lang="en-US" altLang="en-US"/>
              <a:t>Basis for each condition should be stated in:</a:t>
            </a:r>
          </a:p>
          <a:p>
            <a:pPr lvl="1" eaLnBrk="1" hangingPunct="1">
              <a:defRPr/>
            </a:pPr>
            <a:r>
              <a:rPr lang="en-US" altLang="en-US"/>
              <a:t>Permit </a:t>
            </a:r>
          </a:p>
          <a:p>
            <a:pPr lvl="1" eaLnBrk="1" hangingPunct="1">
              <a:defRPr/>
            </a:pPr>
            <a:r>
              <a:rPr lang="en-US" altLang="en-US"/>
              <a:t>Review document</a:t>
            </a:r>
          </a:p>
          <a:p>
            <a:pPr lvl="1" eaLnBrk="1" hangingPunct="1">
              <a:defRPr/>
            </a:pPr>
            <a:r>
              <a:rPr lang="en-US" altLang="en-US"/>
              <a:t>Engineering analysis</a:t>
            </a:r>
          </a:p>
          <a:p>
            <a:pPr lvl="1" eaLnBrk="1" hangingPunct="1">
              <a:defRPr/>
            </a:pPr>
            <a:r>
              <a:rPr lang="en-US" altLang="en-US"/>
              <a:t>Statement of basis</a:t>
            </a:r>
          </a:p>
        </p:txBody>
      </p:sp>
      <p:sp>
        <p:nvSpPr>
          <p:cNvPr id="963588" name="Slide Number Placeholder 5">
            <a:extLst>
              <a:ext uri="{FF2B5EF4-FFF2-40B4-BE49-F238E27FC236}">
                <a16:creationId xmlns:a16="http://schemas.microsoft.com/office/drawing/2014/main" id="{C5683673-7405-4D79-B0E0-E8A95E8455E7}"/>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63589" name="Picture 2">
            <a:extLst>
              <a:ext uri="{FF2B5EF4-FFF2-40B4-BE49-F238E27FC236}">
                <a16:creationId xmlns:a16="http://schemas.microsoft.com/office/drawing/2014/main" id="{C623F660-EAA7-42F1-AD05-D56D2305B02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3590" name="Slide Number Placeholder 1">
            <a:extLst>
              <a:ext uri="{FF2B5EF4-FFF2-40B4-BE49-F238E27FC236}">
                <a16:creationId xmlns:a16="http://schemas.microsoft.com/office/drawing/2014/main" id="{C6B9B001-3113-44E3-94AF-88D98AC1BEE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AC6F650-C18D-4EBF-BF7C-11BF5744B781}" type="slidenum">
              <a:rPr lang="en-US" altLang="en-US" sz="1200">
                <a:solidFill>
                  <a:schemeClr val="bg2"/>
                </a:solidFill>
                <a:effectLst/>
              </a:rPr>
              <a:pPr algn="ctr" eaLnBrk="0" hangingPunct="0">
                <a:spcBef>
                  <a:spcPct val="0"/>
                </a:spcBef>
                <a:buClrTx/>
                <a:buSzTx/>
                <a:buFontTx/>
                <a:buNone/>
              </a:pPr>
              <a:t>497</a:t>
            </a:fld>
            <a:endParaRPr lang="en-US" altLang="en-US" sz="1200">
              <a:solidFill>
                <a:schemeClr val="bg2"/>
              </a:solidFill>
              <a:effectLst/>
            </a:endParaRPr>
          </a:p>
        </p:txBody>
      </p:sp>
    </p:spTree>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3570" name="Rectangle 2">
            <a:extLst>
              <a:ext uri="{FF2B5EF4-FFF2-40B4-BE49-F238E27FC236}">
                <a16:creationId xmlns:a16="http://schemas.microsoft.com/office/drawing/2014/main" id="{5D3C308D-8D06-47FE-AE0D-FBABFB2901B2}"/>
              </a:ext>
            </a:extLst>
          </p:cNvPr>
          <p:cNvSpPr>
            <a:spLocks noGrp="1" noChangeArrowheads="1"/>
          </p:cNvSpPr>
          <p:nvPr>
            <p:ph type="title" idx="4294967295"/>
          </p:nvPr>
        </p:nvSpPr>
        <p:spPr/>
        <p:txBody>
          <a:bodyPr anchor="b" anchorCtr="0"/>
          <a:lstStyle/>
          <a:p>
            <a:pPr eaLnBrk="1" hangingPunct="1">
              <a:defRPr/>
            </a:pPr>
            <a:r>
              <a:rPr lang="en-US" altLang="en-US" sz="4000" b="1"/>
              <a:t>Permit Conditions (Cont’d)</a:t>
            </a:r>
          </a:p>
        </p:txBody>
      </p:sp>
      <p:sp>
        <p:nvSpPr>
          <p:cNvPr id="493571" name="Rectangle 3">
            <a:extLst>
              <a:ext uri="{FF2B5EF4-FFF2-40B4-BE49-F238E27FC236}">
                <a16:creationId xmlns:a16="http://schemas.microsoft.com/office/drawing/2014/main" id="{F8D049E4-CDB8-4D31-8EE6-70B5B3EBBBFC}"/>
              </a:ext>
            </a:extLst>
          </p:cNvPr>
          <p:cNvSpPr>
            <a:spLocks noGrp="1" noChangeArrowheads="1"/>
          </p:cNvSpPr>
          <p:nvPr>
            <p:ph idx="4294967295"/>
          </p:nvPr>
        </p:nvSpPr>
        <p:spPr>
          <a:xfrm>
            <a:off x="457200" y="2057400"/>
            <a:ext cx="8229600" cy="4525963"/>
          </a:xfrm>
        </p:spPr>
        <p:txBody>
          <a:bodyPr/>
          <a:lstStyle/>
          <a:p>
            <a:pPr eaLnBrk="1" hangingPunct="1">
              <a:defRPr/>
            </a:pPr>
            <a:r>
              <a:rPr lang="en-US" altLang="en-US"/>
              <a:t>Must be enforceable</a:t>
            </a:r>
          </a:p>
          <a:p>
            <a:pPr lvl="1" eaLnBrk="1" hangingPunct="1">
              <a:defRPr/>
            </a:pPr>
            <a:r>
              <a:rPr lang="en-US" altLang="en-US"/>
              <a:t>For Title V permits, conditions must be “federally enforceable”</a:t>
            </a:r>
          </a:p>
          <a:p>
            <a:pPr lvl="1" eaLnBrk="1" hangingPunct="1">
              <a:defRPr/>
            </a:pPr>
            <a:r>
              <a:rPr lang="en-US" altLang="en-US"/>
              <a:t>All conditions must be practically enforceable</a:t>
            </a:r>
          </a:p>
          <a:p>
            <a:pPr eaLnBrk="1" hangingPunct="1">
              <a:defRPr/>
            </a:pPr>
            <a:endParaRPr lang="en-US" altLang="en-US"/>
          </a:p>
        </p:txBody>
      </p:sp>
      <p:sp>
        <p:nvSpPr>
          <p:cNvPr id="965636" name="Slide Number Placeholder 5">
            <a:extLst>
              <a:ext uri="{FF2B5EF4-FFF2-40B4-BE49-F238E27FC236}">
                <a16:creationId xmlns:a16="http://schemas.microsoft.com/office/drawing/2014/main" id="{30AB7981-6C7C-4433-89B6-78E88FF356FA}"/>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65637" name="Picture 2">
            <a:extLst>
              <a:ext uri="{FF2B5EF4-FFF2-40B4-BE49-F238E27FC236}">
                <a16:creationId xmlns:a16="http://schemas.microsoft.com/office/drawing/2014/main" id="{0BDE5C31-C23D-4336-B800-8FE535F6DF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6425" y="1604963"/>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5638" name="Slide Number Placeholder 1">
            <a:extLst>
              <a:ext uri="{FF2B5EF4-FFF2-40B4-BE49-F238E27FC236}">
                <a16:creationId xmlns:a16="http://schemas.microsoft.com/office/drawing/2014/main" id="{71DF36F9-5F00-4377-8AEE-77A7E41F8D8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3E8F036-DFBA-4518-9296-3414D44561B5}" type="slidenum">
              <a:rPr lang="en-US" altLang="en-US" sz="1200">
                <a:solidFill>
                  <a:schemeClr val="bg2"/>
                </a:solidFill>
                <a:effectLst/>
              </a:rPr>
              <a:pPr algn="ctr" eaLnBrk="0" hangingPunct="0">
                <a:spcBef>
                  <a:spcPct val="0"/>
                </a:spcBef>
                <a:buClrTx/>
                <a:buSzTx/>
                <a:buFontTx/>
                <a:buNone/>
              </a:pPr>
              <a:t>498</a:t>
            </a:fld>
            <a:endParaRPr lang="en-US" altLang="en-US" sz="1200">
              <a:solidFill>
                <a:schemeClr val="bg2"/>
              </a:solidFill>
              <a:effectLst/>
            </a:endParaRPr>
          </a:p>
        </p:txBody>
      </p:sp>
    </p:spTree>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Title 2">
            <a:extLst>
              <a:ext uri="{FF2B5EF4-FFF2-40B4-BE49-F238E27FC236}">
                <a16:creationId xmlns:a16="http://schemas.microsoft.com/office/drawing/2014/main" id="{148C51B0-9215-4708-BA17-0FAF0769E3C6}"/>
              </a:ext>
            </a:extLst>
          </p:cNvPr>
          <p:cNvSpPr>
            <a:spLocks noGrp="1"/>
          </p:cNvSpPr>
          <p:nvPr>
            <p:ph type="title" idx="4294967295"/>
          </p:nvPr>
        </p:nvSpPr>
        <p:spPr/>
        <p:txBody>
          <a:bodyPr anchor="b" anchorCtr="0"/>
          <a:lstStyle/>
          <a:p>
            <a:pPr eaLnBrk="1" hangingPunct="1">
              <a:defRPr/>
            </a:pPr>
            <a:r>
              <a:rPr lang="en-US" altLang="en-US" sz="4000" b="1"/>
              <a:t>Permit Conditions </a:t>
            </a:r>
            <a:br>
              <a:rPr lang="en-US" altLang="en-US" sz="4000" b="1"/>
            </a:br>
            <a:r>
              <a:rPr lang="en-US" altLang="en-US" sz="4000" b="1"/>
              <a:t>Enforceable / Credible Evidence</a:t>
            </a:r>
          </a:p>
        </p:txBody>
      </p:sp>
      <p:sp>
        <p:nvSpPr>
          <p:cNvPr id="442371" name="Content Placeholder 3">
            <a:extLst>
              <a:ext uri="{FF2B5EF4-FFF2-40B4-BE49-F238E27FC236}">
                <a16:creationId xmlns:a16="http://schemas.microsoft.com/office/drawing/2014/main" id="{C72B1C1D-BCFD-4B43-BAB0-0962E4C60ABC}"/>
              </a:ext>
            </a:extLst>
          </p:cNvPr>
          <p:cNvSpPr>
            <a:spLocks noGrp="1"/>
          </p:cNvSpPr>
          <p:nvPr>
            <p:ph idx="4294967295"/>
          </p:nvPr>
        </p:nvSpPr>
        <p:spPr/>
        <p:txBody>
          <a:bodyPr/>
          <a:lstStyle/>
          <a:p>
            <a:pPr eaLnBrk="1" hangingPunct="1">
              <a:defRPr/>
            </a:pPr>
            <a:r>
              <a:rPr lang="en-US" altLang="en-US"/>
              <a:t>Practical Enforceability</a:t>
            </a:r>
          </a:p>
          <a:p>
            <a:pPr lvl="1" eaLnBrk="1" hangingPunct="1">
              <a:defRPr/>
            </a:pPr>
            <a:r>
              <a:rPr lang="en-US" altLang="en-US"/>
              <a:t>No calendar year limits</a:t>
            </a:r>
          </a:p>
          <a:p>
            <a:pPr lvl="1" eaLnBrk="1" hangingPunct="1">
              <a:defRPr/>
            </a:pPr>
            <a:r>
              <a:rPr lang="en-US" altLang="en-US"/>
              <a:t>Long-term limits based on 12 month rolling sum</a:t>
            </a:r>
          </a:p>
          <a:p>
            <a:pPr lvl="1" eaLnBrk="1" hangingPunct="1">
              <a:defRPr/>
            </a:pPr>
            <a:r>
              <a:rPr lang="en-US" altLang="en-US" u="sng"/>
              <a:t>Operation</a:t>
            </a:r>
            <a:r>
              <a:rPr lang="en-US" altLang="en-US"/>
              <a:t> of required control equipment</a:t>
            </a:r>
          </a:p>
          <a:p>
            <a:pPr eaLnBrk="1" hangingPunct="1">
              <a:defRPr/>
            </a:pPr>
            <a:r>
              <a:rPr lang="en-US" altLang="en-US"/>
              <a:t>Credible evidence</a:t>
            </a:r>
          </a:p>
          <a:p>
            <a:pPr lvl="1" eaLnBrk="1" hangingPunct="1">
              <a:defRPr/>
            </a:pPr>
            <a:r>
              <a:rPr lang="en-US" altLang="en-US"/>
              <a:t>Permit conditions cannot limit information</a:t>
            </a:r>
          </a:p>
          <a:p>
            <a:pPr lvl="1" eaLnBrk="1" hangingPunct="1">
              <a:defRPr/>
            </a:pPr>
            <a:r>
              <a:rPr lang="en-US" altLang="en-US"/>
              <a:t>Nothing in permit precludes use of </a:t>
            </a:r>
            <a:r>
              <a:rPr lang="en-US" altLang="en-US" u="sng"/>
              <a:t>any</a:t>
            </a:r>
            <a:r>
              <a:rPr lang="en-US" altLang="en-US"/>
              <a:t> credible evidence</a:t>
            </a:r>
          </a:p>
        </p:txBody>
      </p:sp>
      <p:sp>
        <p:nvSpPr>
          <p:cNvPr id="864260" name="Footer Placeholder 1">
            <a:extLst>
              <a:ext uri="{FF2B5EF4-FFF2-40B4-BE49-F238E27FC236}">
                <a16:creationId xmlns:a16="http://schemas.microsoft.com/office/drawing/2014/main" id="{462FDDCF-3852-43EC-899C-C483460DAD62}"/>
              </a:ext>
            </a:extLst>
          </p:cNvPr>
          <p:cNvSpPr txBox="1">
            <a:spLocks noGrp="1"/>
          </p:cNvSpPr>
          <p:nvPr/>
        </p:nvSpPr>
        <p:spPr bwMode="auto">
          <a:xfrm>
            <a:off x="3305175" y="6288088"/>
            <a:ext cx="4162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chemeClr val="bg2"/>
              </a:solidFill>
            </a:endParaRPr>
          </a:p>
        </p:txBody>
      </p:sp>
      <p:pic>
        <p:nvPicPr>
          <p:cNvPr id="864261" name="Picture 2">
            <a:extLst>
              <a:ext uri="{FF2B5EF4-FFF2-40B4-BE49-F238E27FC236}">
                <a16:creationId xmlns:a16="http://schemas.microsoft.com/office/drawing/2014/main" id="{7FEBCA4C-7FD3-4841-BF55-3A7A9CC611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4262" name="Slide Number Placeholder 1">
            <a:extLst>
              <a:ext uri="{FF2B5EF4-FFF2-40B4-BE49-F238E27FC236}">
                <a16:creationId xmlns:a16="http://schemas.microsoft.com/office/drawing/2014/main" id="{AA074014-6B0E-43BF-B4E2-B8EFD7520F4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A22EC3B-D717-4D96-A7D0-0718C169A53E}" type="slidenum">
              <a:rPr lang="en-US" altLang="en-US" sz="1200">
                <a:solidFill>
                  <a:schemeClr val="bg2"/>
                </a:solidFill>
                <a:effectLst/>
              </a:rPr>
              <a:pPr algn="ctr" eaLnBrk="0" hangingPunct="0">
                <a:spcBef>
                  <a:spcPct val="0"/>
                </a:spcBef>
                <a:buClrTx/>
                <a:buSzTx/>
                <a:buFontTx/>
                <a:buNone/>
              </a:pPr>
              <a:t>499</a:t>
            </a:fld>
            <a:endParaRPr lang="en-US" altLang="en-US" sz="1200">
              <a:solidFill>
                <a:schemeClr val="bg2"/>
              </a:solidFill>
              <a:effectLst/>
            </a:endParaRPr>
          </a:p>
        </p:txBody>
      </p:sp>
    </p:spTree>
    <p:extLst>
      <p:ext uri="{BB962C8B-B14F-4D97-AF65-F5344CB8AC3E}">
        <p14:creationId xmlns:p14="http://schemas.microsoft.com/office/powerpoint/2010/main" val="86840945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3186" name="Rectangle 2">
            <a:extLst>
              <a:ext uri="{FF2B5EF4-FFF2-40B4-BE49-F238E27FC236}">
                <a16:creationId xmlns:a16="http://schemas.microsoft.com/office/drawing/2014/main" id="{8B0BA7AB-A8F1-453E-B2BC-F3614F856AED}"/>
              </a:ext>
            </a:extLst>
          </p:cNvPr>
          <p:cNvSpPr>
            <a:spLocks noGrp="1" noChangeArrowheads="1"/>
          </p:cNvSpPr>
          <p:nvPr>
            <p:ph type="title" idx="4294967295"/>
          </p:nvPr>
        </p:nvSpPr>
        <p:spPr>
          <a:xfrm>
            <a:off x="457200" y="277814"/>
            <a:ext cx="8229600" cy="895350"/>
          </a:xfrm>
        </p:spPr>
        <p:txBody>
          <a:bodyPr anchor="b" anchorCtr="0"/>
          <a:lstStyle/>
          <a:p>
            <a:pPr eaLnBrk="1" hangingPunct="1">
              <a:defRPr/>
            </a:pPr>
            <a:r>
              <a:rPr lang="en-US" altLang="en-US" sz="4000" b="1"/>
              <a:t>Course Objectives</a:t>
            </a:r>
          </a:p>
        </p:txBody>
      </p:sp>
      <p:sp>
        <p:nvSpPr>
          <p:cNvPr id="93187" name="Rectangle 3" descr="Rectangle: Click to edit Master text styles&#10;Second level&#10;Third level&#10;Fourth level&#10;Fifth level">
            <a:extLst>
              <a:ext uri="{FF2B5EF4-FFF2-40B4-BE49-F238E27FC236}">
                <a16:creationId xmlns:a16="http://schemas.microsoft.com/office/drawing/2014/main" id="{60DEC807-191B-4074-9BA8-E4B003B8834F}"/>
              </a:ext>
            </a:extLst>
          </p:cNvPr>
          <p:cNvSpPr>
            <a:spLocks noGrp="1" noChangeArrowheads="1"/>
          </p:cNvSpPr>
          <p:nvPr>
            <p:ph idx="4294967295"/>
          </p:nvPr>
        </p:nvSpPr>
        <p:spPr/>
        <p:txBody>
          <a:bodyPr/>
          <a:lstStyle/>
          <a:p>
            <a:pPr eaLnBrk="1" hangingPunct="1">
              <a:defRPr/>
            </a:pPr>
            <a:r>
              <a:rPr lang="en-US" altLang="en-US"/>
              <a:t>Overview of air pollution permitting</a:t>
            </a:r>
          </a:p>
          <a:p>
            <a:pPr eaLnBrk="1" hangingPunct="1">
              <a:defRPr/>
            </a:pPr>
            <a:r>
              <a:rPr lang="en-US" altLang="en-US"/>
              <a:t>Permitting agencies</a:t>
            </a:r>
          </a:p>
          <a:p>
            <a:pPr eaLnBrk="1" hangingPunct="1">
              <a:defRPr/>
            </a:pPr>
            <a:r>
              <a:rPr lang="en-US" altLang="en-US"/>
              <a:t>Permitting process</a:t>
            </a:r>
          </a:p>
          <a:p>
            <a:pPr eaLnBrk="1" hangingPunct="1">
              <a:defRPr/>
            </a:pPr>
            <a:r>
              <a:rPr lang="en-US" altLang="en-US"/>
              <a:t>Applicable regulations</a:t>
            </a:r>
          </a:p>
          <a:p>
            <a:pPr eaLnBrk="1" hangingPunct="1">
              <a:defRPr/>
            </a:pPr>
            <a:r>
              <a:rPr lang="en-US" altLang="en-US"/>
              <a:t>Related programs</a:t>
            </a:r>
          </a:p>
          <a:p>
            <a:pPr eaLnBrk="1" hangingPunct="1">
              <a:defRPr/>
            </a:pPr>
            <a:endParaRPr lang="en-US" altLang="en-US"/>
          </a:p>
        </p:txBody>
      </p:sp>
      <p:sp>
        <p:nvSpPr>
          <p:cNvPr id="114692" name="TextBox 2">
            <a:extLst>
              <a:ext uri="{FF2B5EF4-FFF2-40B4-BE49-F238E27FC236}">
                <a16:creationId xmlns:a16="http://schemas.microsoft.com/office/drawing/2014/main" id="{1C0A64D1-4E4E-478A-AACC-0A41CA9836D7}"/>
              </a:ext>
            </a:extLst>
          </p:cNvPr>
          <p:cNvSpPr txBox="1">
            <a:spLocks noChangeArrowheads="1"/>
          </p:cNvSpPr>
          <p:nvPr/>
        </p:nvSpPr>
        <p:spPr bwMode="auto">
          <a:xfrm>
            <a:off x="7239000" y="6400800"/>
            <a:ext cx="12954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endParaRPr lang="en-US" altLang="en-US" sz="700">
              <a:solidFill>
                <a:schemeClr val="bg2"/>
              </a:solidFill>
              <a:latin typeface="Comic Sans MS" panose="030F0702030302020204" pitchFamily="66" charset="0"/>
            </a:endParaRPr>
          </a:p>
        </p:txBody>
      </p:sp>
      <p:cxnSp>
        <p:nvCxnSpPr>
          <p:cNvPr id="7" name="Straight Connector 6">
            <a:extLst>
              <a:ext uri="{FF2B5EF4-FFF2-40B4-BE49-F238E27FC236}">
                <a16:creationId xmlns:a16="http://schemas.microsoft.com/office/drawing/2014/main" id="{4D616F21-0E1A-455B-BDCB-F9604469D977}"/>
              </a:ext>
            </a:extLst>
          </p:cNvPr>
          <p:cNvCxnSpPr/>
          <p:nvPr/>
        </p:nvCxnSpPr>
        <p:spPr>
          <a:xfrm flipV="1">
            <a:off x="381000" y="14478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14694" name="Slide Number Placeholder 1">
            <a:extLst>
              <a:ext uri="{FF2B5EF4-FFF2-40B4-BE49-F238E27FC236}">
                <a16:creationId xmlns:a16="http://schemas.microsoft.com/office/drawing/2014/main" id="{FFFEA142-C208-4A47-A1C9-4998ADECB97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70E83BD-DE70-4E94-8385-AEB00C460DCF}" type="slidenum">
              <a:rPr lang="en-US" altLang="en-US" sz="1200">
                <a:solidFill>
                  <a:schemeClr val="bg2"/>
                </a:solidFill>
                <a:effectLst/>
              </a:rPr>
              <a:pPr algn="ctr" eaLnBrk="0" hangingPunct="0">
                <a:spcBef>
                  <a:spcPct val="0"/>
                </a:spcBef>
                <a:buClrTx/>
                <a:buSzTx/>
                <a:buFontTx/>
                <a:buNone/>
              </a:pPr>
              <a:t>5</a:t>
            </a:fld>
            <a:endParaRPr lang="en-US" altLang="en-US" sz="1200">
              <a:solidFill>
                <a:schemeClr val="bg2"/>
              </a:solidFill>
              <a:effectLst/>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2" name="Rectangle 2">
            <a:extLst>
              <a:ext uri="{FF2B5EF4-FFF2-40B4-BE49-F238E27FC236}">
                <a16:creationId xmlns:a16="http://schemas.microsoft.com/office/drawing/2014/main" id="{A569CB07-9A86-416C-B206-095797E4E8A2}"/>
              </a:ext>
            </a:extLst>
          </p:cNvPr>
          <p:cNvSpPr>
            <a:spLocks noGrp="1" noChangeArrowheads="1"/>
          </p:cNvSpPr>
          <p:nvPr>
            <p:ph type="title" idx="4294967295"/>
          </p:nvPr>
        </p:nvSpPr>
        <p:spPr>
          <a:xfrm>
            <a:off x="779463" y="304800"/>
            <a:ext cx="7583487" cy="1044575"/>
          </a:xfrm>
        </p:spPr>
        <p:txBody>
          <a:bodyPr anchorCtr="0"/>
          <a:lstStyle/>
          <a:p>
            <a:pPr eaLnBrk="1" hangingPunct="1">
              <a:defRPr/>
            </a:pPr>
            <a:r>
              <a:rPr lang="en-US" altLang="ja-JP" sz="2300" b="1">
                <a:ea typeface="ＭＳ Ｐゴシック" pitchFamily="34" charset="-128"/>
              </a:rPr>
              <a:t>NSR “Major Source</a:t>
            </a:r>
            <a:r>
              <a:rPr lang="ja-JP" altLang="en-US" sz="2300" b="1">
                <a:ea typeface="ＭＳ Ｐゴシック" pitchFamily="34" charset="-128"/>
              </a:rPr>
              <a:t>”</a:t>
            </a:r>
            <a:r>
              <a:rPr lang="en-US" altLang="ja-JP" sz="2300" b="1">
                <a:ea typeface="ＭＳ Ｐゴシック" pitchFamily="34" charset="-128"/>
              </a:rPr>
              <a:t> Thresholds for NSR for Ozone, </a:t>
            </a:r>
            <a:br>
              <a:rPr lang="en-US" altLang="ja-JP" sz="2300" b="1">
                <a:ea typeface="ＭＳ Ｐゴシック" pitchFamily="34" charset="-128"/>
              </a:rPr>
            </a:br>
            <a:r>
              <a:rPr lang="en-US" altLang="ja-JP" sz="2300" b="1">
                <a:ea typeface="ＭＳ Ｐゴシック" pitchFamily="34" charset="-128"/>
              </a:rPr>
              <a:t>CO and PM Depend on Non-attainment Classification</a:t>
            </a:r>
            <a:endParaRPr lang="en-US" altLang="en-US" sz="2300" b="1" baseline="30000"/>
          </a:p>
        </p:txBody>
      </p:sp>
      <p:grpSp>
        <p:nvGrpSpPr>
          <p:cNvPr id="192515" name="Group 10">
            <a:extLst>
              <a:ext uri="{FF2B5EF4-FFF2-40B4-BE49-F238E27FC236}">
                <a16:creationId xmlns:a16="http://schemas.microsoft.com/office/drawing/2014/main" id="{F12B46DB-5E18-4A11-847D-C8CBCF022BB3}"/>
              </a:ext>
            </a:extLst>
          </p:cNvPr>
          <p:cNvGrpSpPr>
            <a:grpSpLocks/>
          </p:cNvGrpSpPr>
          <p:nvPr/>
        </p:nvGrpSpPr>
        <p:grpSpPr bwMode="auto">
          <a:xfrm>
            <a:off x="1447800" y="1987550"/>
            <a:ext cx="7162800" cy="4248150"/>
            <a:chOff x="864" y="1280"/>
            <a:chExt cx="4468" cy="2463"/>
          </a:xfrm>
        </p:grpSpPr>
        <p:sp>
          <p:nvSpPr>
            <p:cNvPr id="192525" name="Line 6">
              <a:extLst>
                <a:ext uri="{FF2B5EF4-FFF2-40B4-BE49-F238E27FC236}">
                  <a16:creationId xmlns:a16="http://schemas.microsoft.com/office/drawing/2014/main" id="{C60873CA-B9C3-4624-9A8C-D7CF948DE284}"/>
                </a:ext>
              </a:extLst>
            </p:cNvPr>
            <p:cNvSpPr>
              <a:spLocks noChangeShapeType="1"/>
            </p:cNvSpPr>
            <p:nvPr/>
          </p:nvSpPr>
          <p:spPr bwMode="auto">
            <a:xfrm flipH="1">
              <a:off x="1720" y="1280"/>
              <a:ext cx="0" cy="2463"/>
            </a:xfrm>
            <a:prstGeom prst="line">
              <a:avLst/>
            </a:prstGeom>
            <a:noFill/>
            <a:ln w="19050" cap="sq">
              <a:solidFill>
                <a:schemeClr val="bg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sp>
          <p:nvSpPr>
            <p:cNvPr id="192526" name="Line 9">
              <a:extLst>
                <a:ext uri="{FF2B5EF4-FFF2-40B4-BE49-F238E27FC236}">
                  <a16:creationId xmlns:a16="http://schemas.microsoft.com/office/drawing/2014/main" id="{7CE94CD1-BE43-4DA7-A495-0C8F6062FFF6}"/>
                </a:ext>
              </a:extLst>
            </p:cNvPr>
            <p:cNvSpPr>
              <a:spLocks noChangeShapeType="1"/>
            </p:cNvSpPr>
            <p:nvPr/>
          </p:nvSpPr>
          <p:spPr bwMode="auto">
            <a:xfrm flipV="1">
              <a:off x="864" y="2444"/>
              <a:ext cx="4468" cy="0"/>
            </a:xfrm>
            <a:prstGeom prst="line">
              <a:avLst/>
            </a:prstGeom>
            <a:noFill/>
            <a:ln w="19050" cap="sq">
              <a:solidFill>
                <a:schemeClr val="bg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sp>
          <p:nvSpPr>
            <p:cNvPr id="192527" name="Line 10">
              <a:extLst>
                <a:ext uri="{FF2B5EF4-FFF2-40B4-BE49-F238E27FC236}">
                  <a16:creationId xmlns:a16="http://schemas.microsoft.com/office/drawing/2014/main" id="{A8199EE1-7103-49D3-A62E-DE054A14F855}"/>
                </a:ext>
              </a:extLst>
            </p:cNvPr>
            <p:cNvSpPr>
              <a:spLocks noChangeShapeType="1"/>
            </p:cNvSpPr>
            <p:nvPr/>
          </p:nvSpPr>
          <p:spPr bwMode="auto">
            <a:xfrm flipV="1">
              <a:off x="864" y="2911"/>
              <a:ext cx="4468" cy="0"/>
            </a:xfrm>
            <a:prstGeom prst="line">
              <a:avLst/>
            </a:prstGeom>
            <a:noFill/>
            <a:ln w="19050" cap="sq">
              <a:solidFill>
                <a:schemeClr val="bg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92516" name="Group 10">
            <a:extLst>
              <a:ext uri="{FF2B5EF4-FFF2-40B4-BE49-F238E27FC236}">
                <a16:creationId xmlns:a16="http://schemas.microsoft.com/office/drawing/2014/main" id="{4695121C-0FDA-43E0-956C-0591608BE5A0}"/>
              </a:ext>
            </a:extLst>
          </p:cNvPr>
          <p:cNvGrpSpPr>
            <a:grpSpLocks/>
          </p:cNvGrpSpPr>
          <p:nvPr/>
        </p:nvGrpSpPr>
        <p:grpSpPr bwMode="auto">
          <a:xfrm>
            <a:off x="1143000" y="1524000"/>
            <a:ext cx="7162800" cy="4941888"/>
            <a:chOff x="864" y="1018"/>
            <a:chExt cx="4468" cy="2733"/>
          </a:xfrm>
        </p:grpSpPr>
        <p:sp>
          <p:nvSpPr>
            <p:cNvPr id="11" name="Rectangle 5">
              <a:extLst>
                <a:ext uri="{FF2B5EF4-FFF2-40B4-BE49-F238E27FC236}">
                  <a16:creationId xmlns:a16="http://schemas.microsoft.com/office/drawing/2014/main" id="{3FF0D63B-EDD6-4F76-A08A-ECF4165E479C}"/>
                </a:ext>
              </a:extLst>
            </p:cNvPr>
            <p:cNvSpPr>
              <a:spLocks noChangeArrowheads="1"/>
            </p:cNvSpPr>
            <p:nvPr/>
          </p:nvSpPr>
          <p:spPr bwMode="auto">
            <a:xfrm>
              <a:off x="864" y="1018"/>
              <a:ext cx="4468" cy="2733"/>
            </a:xfrm>
            <a:prstGeom prst="rect">
              <a:avLst/>
            </a:prstGeom>
            <a:ln>
              <a:headEnd/>
              <a:tailEnd/>
            </a:ln>
          </p:spPr>
          <p:style>
            <a:lnRef idx="1">
              <a:schemeClr val="dk1"/>
            </a:lnRef>
            <a:fillRef idx="0">
              <a:schemeClr val="dk1"/>
            </a:fillRef>
            <a:effectRef idx="0">
              <a:schemeClr val="dk1"/>
            </a:effectRef>
            <a:fontRef idx="minor">
              <a:schemeClr val="tx1"/>
            </a:fontRef>
          </p:style>
          <p:txBody>
            <a:bodyPr lIns="92075" tIns="46038" rIns="92075" bIns="46038"/>
            <a:lstStyle>
              <a:lvl1pPr>
                <a:tabLst>
                  <a:tab pos="1766888" algn="l"/>
                  <a:tab pos="3598863" algn="l"/>
                </a:tabLst>
                <a:defRPr>
                  <a:solidFill>
                    <a:schemeClr val="tx1"/>
                  </a:solidFill>
                  <a:latin typeface="Arial" pitchFamily="34" charset="0"/>
                  <a:ea typeface="ＭＳ Ｐゴシック" pitchFamily="34" charset="-128"/>
                </a:defRPr>
              </a:lvl1pPr>
              <a:lvl2pPr marL="742950" indent="-285750">
                <a:tabLst>
                  <a:tab pos="1766888" algn="l"/>
                  <a:tab pos="3598863" algn="l"/>
                </a:tabLst>
                <a:defRPr>
                  <a:solidFill>
                    <a:schemeClr val="tx1"/>
                  </a:solidFill>
                  <a:latin typeface="Arial" pitchFamily="34" charset="0"/>
                  <a:ea typeface="ＭＳ Ｐゴシック" pitchFamily="34" charset="-128"/>
                </a:defRPr>
              </a:lvl2pPr>
              <a:lvl3pPr marL="1143000" indent="-228600">
                <a:tabLst>
                  <a:tab pos="1766888" algn="l"/>
                  <a:tab pos="3598863" algn="l"/>
                </a:tabLst>
                <a:defRPr>
                  <a:solidFill>
                    <a:schemeClr val="tx1"/>
                  </a:solidFill>
                  <a:latin typeface="Arial" pitchFamily="34" charset="0"/>
                  <a:ea typeface="ＭＳ Ｐゴシック" pitchFamily="34" charset="-128"/>
                </a:defRPr>
              </a:lvl3pPr>
              <a:lvl4pPr marL="1600200" indent="-228600">
                <a:tabLst>
                  <a:tab pos="1766888" algn="l"/>
                  <a:tab pos="3598863" algn="l"/>
                </a:tabLst>
                <a:defRPr>
                  <a:solidFill>
                    <a:schemeClr val="tx1"/>
                  </a:solidFill>
                  <a:latin typeface="Arial" pitchFamily="34" charset="0"/>
                  <a:ea typeface="ＭＳ Ｐゴシック" pitchFamily="34" charset="-128"/>
                </a:defRPr>
              </a:lvl4pPr>
              <a:lvl5pPr marL="2057400" indent="-228600">
                <a:tabLst>
                  <a:tab pos="1766888" algn="l"/>
                  <a:tab pos="3598863" algn="l"/>
                </a:tabLst>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tabLst>
                  <a:tab pos="1766888" algn="l"/>
                  <a:tab pos="3598863" algn="l"/>
                </a:tabLs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tabLst>
                  <a:tab pos="1766888" algn="l"/>
                  <a:tab pos="3598863" algn="l"/>
                </a:tabLs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tabLst>
                  <a:tab pos="1766888" algn="l"/>
                  <a:tab pos="3598863" algn="l"/>
                </a:tabLs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tabLst>
                  <a:tab pos="1766888" algn="l"/>
                  <a:tab pos="3598863" algn="l"/>
                </a:tabLst>
                <a:defRPr>
                  <a:solidFill>
                    <a:schemeClr val="tx1"/>
                  </a:solidFill>
                  <a:latin typeface="Arial" pitchFamily="34" charset="0"/>
                  <a:ea typeface="ＭＳ Ｐゴシック" pitchFamily="34" charset="-128"/>
                </a:defRPr>
              </a:lvl9pPr>
            </a:lstStyle>
            <a:p>
              <a:pPr eaLnBrk="1" hangingPunct="1">
                <a:lnSpc>
                  <a:spcPct val="90000"/>
                </a:lnSpc>
                <a:spcBef>
                  <a:spcPct val="25000"/>
                </a:spcBef>
                <a:buClr>
                  <a:srgbClr val="FF6600"/>
                </a:buClr>
                <a:buSzPct val="80000"/>
                <a:buFont typeface="Wingdings" pitchFamily="2" charset="2"/>
                <a:buNone/>
                <a:defRPr/>
              </a:pPr>
              <a:r>
                <a:rPr lang="en-US" altLang="en-US" sz="2400" dirty="0">
                  <a:cs typeface="Arial" panose="020B0604020202020204" pitchFamily="34" charset="0"/>
                </a:rPr>
                <a:t>Area Classification     	Major Source PTE (</a:t>
              </a:r>
              <a:r>
                <a:rPr lang="en-US" altLang="en-US" sz="2400" dirty="0" err="1">
                  <a:cs typeface="Arial" panose="020B0604020202020204" pitchFamily="34" charset="0"/>
                </a:rPr>
                <a:t>tpy</a:t>
              </a:r>
              <a:r>
                <a:rPr lang="en-US" altLang="en-US" sz="2400" dirty="0">
                  <a:cs typeface="Arial" panose="020B0604020202020204" pitchFamily="34" charset="0"/>
                </a:rPr>
                <a:t>)</a:t>
              </a:r>
            </a:p>
            <a:p>
              <a:pPr eaLnBrk="1" hangingPunct="1">
                <a:lnSpc>
                  <a:spcPct val="90000"/>
                </a:lnSpc>
                <a:spcBef>
                  <a:spcPct val="25000"/>
                </a:spcBef>
                <a:buClr>
                  <a:srgbClr val="FF6600"/>
                </a:buClr>
                <a:buSzPct val="80000"/>
                <a:buFont typeface="Wingdings" pitchFamily="2" charset="2"/>
                <a:buNone/>
                <a:defRPr/>
              </a:pPr>
              <a:r>
                <a:rPr lang="en-US" altLang="en-US" sz="2400" dirty="0">
                  <a:cs typeface="Arial" panose="020B0604020202020204" pitchFamily="34" charset="0"/>
                </a:rPr>
                <a:t>Ozone	Marginal	100 </a:t>
              </a:r>
              <a:r>
                <a:rPr lang="en-US" altLang="en-US" dirty="0">
                  <a:cs typeface="Arial" panose="020B0604020202020204" pitchFamily="34" charset="0"/>
                </a:rPr>
                <a:t>(</a:t>
              </a:r>
              <a:r>
                <a:rPr lang="en-US" altLang="en-US" sz="1400" dirty="0">
                  <a:cs typeface="Arial" panose="020B0604020202020204" pitchFamily="34" charset="0"/>
                </a:rPr>
                <a:t>precursors i.e. NOx and VOC)</a:t>
              </a:r>
            </a:p>
            <a:p>
              <a:pPr eaLnBrk="1" hangingPunct="1">
                <a:lnSpc>
                  <a:spcPct val="90000"/>
                </a:lnSpc>
                <a:spcBef>
                  <a:spcPct val="20000"/>
                </a:spcBef>
                <a:buClr>
                  <a:srgbClr val="FF6600"/>
                </a:buClr>
                <a:buSzPct val="80000"/>
                <a:buFont typeface="Wingdings" pitchFamily="2" charset="2"/>
                <a:buNone/>
                <a:defRPr/>
              </a:pPr>
              <a:r>
                <a:rPr lang="en-US" altLang="en-US" sz="2400" dirty="0">
                  <a:cs typeface="Arial" panose="020B0604020202020204" pitchFamily="34" charset="0"/>
                </a:rPr>
                <a:t>Ozone	Moderate	100	     </a:t>
              </a:r>
            </a:p>
            <a:p>
              <a:pPr eaLnBrk="1" hangingPunct="1">
                <a:lnSpc>
                  <a:spcPct val="90000"/>
                </a:lnSpc>
                <a:spcBef>
                  <a:spcPct val="20000"/>
                </a:spcBef>
                <a:buClr>
                  <a:srgbClr val="FF6600"/>
                </a:buClr>
                <a:buSzPct val="80000"/>
                <a:buFont typeface="Wingdings" pitchFamily="2" charset="2"/>
                <a:buNone/>
                <a:defRPr/>
              </a:pPr>
              <a:r>
                <a:rPr lang="en-US" altLang="en-US" sz="2400" dirty="0">
                  <a:cs typeface="Arial" panose="020B0604020202020204" pitchFamily="34" charset="0"/>
                </a:rPr>
                <a:t>Ozone	Serious	  50</a:t>
              </a:r>
            </a:p>
            <a:p>
              <a:pPr eaLnBrk="1" hangingPunct="1">
                <a:lnSpc>
                  <a:spcPct val="90000"/>
                </a:lnSpc>
                <a:spcBef>
                  <a:spcPct val="20000"/>
                </a:spcBef>
                <a:buClr>
                  <a:srgbClr val="FF6600"/>
                </a:buClr>
                <a:buSzPct val="80000"/>
                <a:buFont typeface="Wingdings" pitchFamily="2" charset="2"/>
                <a:buNone/>
                <a:defRPr/>
              </a:pPr>
              <a:r>
                <a:rPr lang="en-US" altLang="en-US" sz="2400" dirty="0">
                  <a:cs typeface="Arial" panose="020B0604020202020204" pitchFamily="34" charset="0"/>
                </a:rPr>
                <a:t>Ozone	Severe	  25</a:t>
              </a:r>
            </a:p>
            <a:p>
              <a:pPr eaLnBrk="1" hangingPunct="1">
                <a:lnSpc>
                  <a:spcPct val="90000"/>
                </a:lnSpc>
                <a:spcBef>
                  <a:spcPct val="20000"/>
                </a:spcBef>
                <a:buClr>
                  <a:srgbClr val="FF6600"/>
                </a:buClr>
                <a:buSzPct val="80000"/>
                <a:buFont typeface="Wingdings" pitchFamily="2" charset="2"/>
                <a:buNone/>
                <a:defRPr/>
              </a:pPr>
              <a:r>
                <a:rPr lang="en-US" altLang="en-US" sz="2400" dirty="0">
                  <a:cs typeface="Arial" panose="020B0604020202020204" pitchFamily="34" charset="0"/>
                </a:rPr>
                <a:t>Ozone	Extreme	  10</a:t>
              </a:r>
            </a:p>
            <a:p>
              <a:pPr eaLnBrk="1" hangingPunct="1">
                <a:lnSpc>
                  <a:spcPct val="90000"/>
                </a:lnSpc>
                <a:spcBef>
                  <a:spcPct val="20000"/>
                </a:spcBef>
                <a:buClr>
                  <a:srgbClr val="FF6600"/>
                </a:buClr>
                <a:buSzPct val="80000"/>
                <a:buFont typeface="Wingdings" pitchFamily="2" charset="2"/>
                <a:buNone/>
                <a:defRPr/>
              </a:pPr>
              <a:r>
                <a:rPr lang="en-US" altLang="en-US" sz="2400" dirty="0">
                  <a:cs typeface="Arial" panose="020B0604020202020204" pitchFamily="34" charset="0"/>
                </a:rPr>
                <a:t>CO	Moderate	100</a:t>
              </a:r>
            </a:p>
            <a:p>
              <a:pPr eaLnBrk="1" hangingPunct="1">
                <a:lnSpc>
                  <a:spcPct val="90000"/>
                </a:lnSpc>
                <a:spcBef>
                  <a:spcPct val="20000"/>
                </a:spcBef>
                <a:buClr>
                  <a:srgbClr val="FF6600"/>
                </a:buClr>
                <a:buSzPct val="80000"/>
                <a:buFont typeface="Wingdings" pitchFamily="2" charset="2"/>
                <a:buNone/>
                <a:defRPr/>
              </a:pPr>
              <a:r>
                <a:rPr lang="en-US" altLang="en-US" sz="2400" dirty="0">
                  <a:cs typeface="Arial" panose="020B0604020202020204" pitchFamily="34" charset="0"/>
                </a:rPr>
                <a:t>CO	Serious 	  50</a:t>
              </a:r>
            </a:p>
            <a:p>
              <a:pPr eaLnBrk="1" hangingPunct="1">
                <a:lnSpc>
                  <a:spcPct val="90000"/>
                </a:lnSpc>
                <a:spcBef>
                  <a:spcPct val="20000"/>
                </a:spcBef>
                <a:buClr>
                  <a:srgbClr val="FF6600"/>
                </a:buClr>
                <a:buSzPct val="80000"/>
                <a:buFont typeface="Wingdings" pitchFamily="2" charset="2"/>
                <a:buNone/>
                <a:defRPr/>
              </a:pPr>
              <a:r>
                <a:rPr lang="en-US" altLang="en-US" sz="2400" dirty="0">
                  <a:cs typeface="Arial" panose="020B0604020202020204" pitchFamily="34" charset="0"/>
                </a:rPr>
                <a:t>PM10/2.5	Moderate	100</a:t>
              </a:r>
            </a:p>
            <a:p>
              <a:pPr eaLnBrk="1" hangingPunct="1">
                <a:lnSpc>
                  <a:spcPct val="90000"/>
                </a:lnSpc>
                <a:spcBef>
                  <a:spcPct val="20000"/>
                </a:spcBef>
                <a:buClr>
                  <a:srgbClr val="FF6600"/>
                </a:buClr>
                <a:buSzPct val="80000"/>
                <a:buFont typeface="Wingdings" pitchFamily="2" charset="2"/>
                <a:buNone/>
                <a:defRPr/>
              </a:pPr>
              <a:r>
                <a:rPr lang="en-US" altLang="en-US" sz="2400" dirty="0">
                  <a:cs typeface="Arial" panose="020B0604020202020204" pitchFamily="34" charset="0"/>
                </a:rPr>
                <a:t>PM10/2.5	Serious	  70</a:t>
              </a:r>
            </a:p>
            <a:p>
              <a:pPr eaLnBrk="1" hangingPunct="1">
                <a:lnSpc>
                  <a:spcPct val="90000"/>
                </a:lnSpc>
                <a:spcBef>
                  <a:spcPct val="20000"/>
                </a:spcBef>
                <a:buClr>
                  <a:srgbClr val="FF6600"/>
                </a:buClr>
                <a:buSzPct val="80000"/>
                <a:buFont typeface="Wingdings" pitchFamily="2" charset="2"/>
                <a:buNone/>
                <a:defRPr/>
              </a:pPr>
              <a:endParaRPr lang="en-US" altLang="en-US" sz="2400" dirty="0">
                <a:latin typeface="Georgia" pitchFamily="18" charset="0"/>
              </a:endParaRPr>
            </a:p>
          </p:txBody>
        </p:sp>
        <p:sp>
          <p:nvSpPr>
            <p:cNvPr id="12" name="Line 6">
              <a:extLst>
                <a:ext uri="{FF2B5EF4-FFF2-40B4-BE49-F238E27FC236}">
                  <a16:creationId xmlns:a16="http://schemas.microsoft.com/office/drawing/2014/main" id="{424050AB-E7D2-4CAC-8B18-BB58501EAC68}"/>
                </a:ext>
              </a:extLst>
            </p:cNvPr>
            <p:cNvSpPr>
              <a:spLocks noChangeShapeType="1"/>
            </p:cNvSpPr>
            <p:nvPr/>
          </p:nvSpPr>
          <p:spPr bwMode="auto">
            <a:xfrm flipH="1">
              <a:off x="1720" y="1280"/>
              <a:ext cx="0" cy="2463"/>
            </a:xfrm>
            <a:prstGeom prst="line">
              <a:avLst/>
            </a:prstGeom>
            <a:ln>
              <a:headEnd type="none" w="sm" len="sm"/>
              <a:tailEnd type="none" w="sm" len="sm"/>
            </a:ln>
          </p:spPr>
          <p:style>
            <a:lnRef idx="1">
              <a:schemeClr val="dk1"/>
            </a:lnRef>
            <a:fillRef idx="0">
              <a:schemeClr val="dk1"/>
            </a:fillRef>
            <a:effectRef idx="0">
              <a:schemeClr val="dk1"/>
            </a:effectRef>
            <a:fontRef idx="minor">
              <a:schemeClr val="tx1"/>
            </a:fontRef>
          </p:style>
          <p:txBody>
            <a:bodyPr wrap="none" anchor="ctr"/>
            <a:lstStyle/>
            <a:p>
              <a:pPr>
                <a:defRPr/>
              </a:pPr>
              <a:endParaRPr lang="en-US"/>
            </a:p>
          </p:txBody>
        </p:sp>
        <p:sp>
          <p:nvSpPr>
            <p:cNvPr id="13" name="Line 7">
              <a:extLst>
                <a:ext uri="{FF2B5EF4-FFF2-40B4-BE49-F238E27FC236}">
                  <a16:creationId xmlns:a16="http://schemas.microsoft.com/office/drawing/2014/main" id="{8FCA3AAE-DB08-487F-99E9-5E4D7B078222}"/>
                </a:ext>
              </a:extLst>
            </p:cNvPr>
            <p:cNvSpPr>
              <a:spLocks noChangeShapeType="1"/>
            </p:cNvSpPr>
            <p:nvPr/>
          </p:nvSpPr>
          <p:spPr bwMode="auto">
            <a:xfrm>
              <a:off x="868" y="1266"/>
              <a:ext cx="4464" cy="0"/>
            </a:xfrm>
            <a:prstGeom prst="line">
              <a:avLst/>
            </a:prstGeom>
            <a:ln>
              <a:headEnd type="none" w="sm" len="sm"/>
              <a:tailEnd type="none" w="sm" len="sm"/>
            </a:ln>
          </p:spPr>
          <p:style>
            <a:lnRef idx="1">
              <a:schemeClr val="dk1"/>
            </a:lnRef>
            <a:fillRef idx="0">
              <a:schemeClr val="dk1"/>
            </a:fillRef>
            <a:effectRef idx="0">
              <a:schemeClr val="dk1"/>
            </a:effectRef>
            <a:fontRef idx="minor">
              <a:schemeClr val="tx1"/>
            </a:fontRef>
          </p:style>
          <p:txBody>
            <a:bodyPr wrap="none" anchor="ctr"/>
            <a:lstStyle/>
            <a:p>
              <a:pPr>
                <a:defRPr/>
              </a:pPr>
              <a:endParaRPr lang="en-US"/>
            </a:p>
          </p:txBody>
        </p:sp>
        <p:sp>
          <p:nvSpPr>
            <p:cNvPr id="14" name="Line 8">
              <a:extLst>
                <a:ext uri="{FF2B5EF4-FFF2-40B4-BE49-F238E27FC236}">
                  <a16:creationId xmlns:a16="http://schemas.microsoft.com/office/drawing/2014/main" id="{5D7C3F96-40FC-42B0-BF05-A635B535AABC}"/>
                </a:ext>
              </a:extLst>
            </p:cNvPr>
            <p:cNvSpPr>
              <a:spLocks noChangeShapeType="1"/>
            </p:cNvSpPr>
            <p:nvPr/>
          </p:nvSpPr>
          <p:spPr bwMode="auto">
            <a:xfrm>
              <a:off x="3051" y="1018"/>
              <a:ext cx="8" cy="2732"/>
            </a:xfrm>
            <a:prstGeom prst="line">
              <a:avLst/>
            </a:prstGeom>
            <a:ln>
              <a:headEnd type="none" w="sm" len="sm"/>
              <a:tailEnd type="none" w="sm" len="sm"/>
            </a:ln>
          </p:spPr>
          <p:style>
            <a:lnRef idx="1">
              <a:schemeClr val="dk1"/>
            </a:lnRef>
            <a:fillRef idx="0">
              <a:schemeClr val="dk1"/>
            </a:fillRef>
            <a:effectRef idx="0">
              <a:schemeClr val="dk1"/>
            </a:effectRef>
            <a:fontRef idx="minor">
              <a:schemeClr val="tx1"/>
            </a:fontRef>
          </p:style>
          <p:txBody>
            <a:bodyPr wrap="none" anchor="ctr"/>
            <a:lstStyle/>
            <a:p>
              <a:pPr>
                <a:defRPr/>
              </a:pPr>
              <a:endParaRPr lang="en-US"/>
            </a:p>
          </p:txBody>
        </p:sp>
        <p:sp>
          <p:nvSpPr>
            <p:cNvPr id="15" name="Line 9">
              <a:extLst>
                <a:ext uri="{FF2B5EF4-FFF2-40B4-BE49-F238E27FC236}">
                  <a16:creationId xmlns:a16="http://schemas.microsoft.com/office/drawing/2014/main" id="{A231140B-1BDB-4288-A4B2-AC8F6F130FBA}"/>
                </a:ext>
              </a:extLst>
            </p:cNvPr>
            <p:cNvSpPr>
              <a:spLocks noChangeShapeType="1"/>
            </p:cNvSpPr>
            <p:nvPr/>
          </p:nvSpPr>
          <p:spPr bwMode="auto">
            <a:xfrm flipV="1">
              <a:off x="864" y="2360"/>
              <a:ext cx="4468" cy="0"/>
            </a:xfrm>
            <a:prstGeom prst="line">
              <a:avLst/>
            </a:prstGeom>
            <a:ln>
              <a:headEnd type="none" w="sm" len="sm"/>
              <a:tailEnd type="none" w="sm" len="sm"/>
            </a:ln>
          </p:spPr>
          <p:style>
            <a:lnRef idx="1">
              <a:schemeClr val="dk1"/>
            </a:lnRef>
            <a:fillRef idx="0">
              <a:schemeClr val="dk1"/>
            </a:fillRef>
            <a:effectRef idx="0">
              <a:schemeClr val="dk1"/>
            </a:effectRef>
            <a:fontRef idx="minor">
              <a:schemeClr val="tx1"/>
            </a:fontRef>
          </p:style>
          <p:txBody>
            <a:bodyPr wrap="none" anchor="ctr"/>
            <a:lstStyle/>
            <a:p>
              <a:pPr>
                <a:defRPr/>
              </a:pPr>
              <a:endParaRPr lang="en-US"/>
            </a:p>
          </p:txBody>
        </p:sp>
        <p:sp>
          <p:nvSpPr>
            <p:cNvPr id="16" name="Line 10">
              <a:extLst>
                <a:ext uri="{FF2B5EF4-FFF2-40B4-BE49-F238E27FC236}">
                  <a16:creationId xmlns:a16="http://schemas.microsoft.com/office/drawing/2014/main" id="{C9785CA5-B3C3-4B43-A525-B60BBC771650}"/>
                </a:ext>
              </a:extLst>
            </p:cNvPr>
            <p:cNvSpPr>
              <a:spLocks noChangeShapeType="1"/>
            </p:cNvSpPr>
            <p:nvPr/>
          </p:nvSpPr>
          <p:spPr bwMode="auto">
            <a:xfrm flipV="1">
              <a:off x="864" y="2813"/>
              <a:ext cx="4468" cy="0"/>
            </a:xfrm>
            <a:prstGeom prst="line">
              <a:avLst/>
            </a:prstGeom>
            <a:ln>
              <a:headEnd type="none" w="sm" len="sm"/>
              <a:tailEnd type="none" w="sm" len="sm"/>
            </a:ln>
          </p:spPr>
          <p:style>
            <a:lnRef idx="1">
              <a:schemeClr val="dk1"/>
            </a:lnRef>
            <a:fillRef idx="0">
              <a:schemeClr val="dk1"/>
            </a:fillRef>
            <a:effectRef idx="0">
              <a:schemeClr val="dk1"/>
            </a:effectRef>
            <a:fontRef idx="minor">
              <a:schemeClr val="tx1"/>
            </a:fontRef>
          </p:style>
          <p:txBody>
            <a:bodyPr wrap="none" anchor="ctr"/>
            <a:lstStyle/>
            <a:p>
              <a:pPr>
                <a:defRPr/>
              </a:pPr>
              <a:endParaRPr lang="en-US"/>
            </a:p>
          </p:txBody>
        </p:sp>
      </p:grpSp>
      <p:pic>
        <p:nvPicPr>
          <p:cNvPr id="192517" name="Picture 16">
            <a:extLst>
              <a:ext uri="{FF2B5EF4-FFF2-40B4-BE49-F238E27FC236}">
                <a16:creationId xmlns:a16="http://schemas.microsoft.com/office/drawing/2014/main" id="{A3A4A585-99CB-4F59-B67C-DE3DF91C0B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371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18" name="Slide Number Placeholder 1">
            <a:extLst>
              <a:ext uri="{FF2B5EF4-FFF2-40B4-BE49-F238E27FC236}">
                <a16:creationId xmlns:a16="http://schemas.microsoft.com/office/drawing/2014/main" id="{CDB55C40-741B-49F0-92B1-1D600C5C5F6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2AB3F3B-C124-4597-949F-9AF0BE0ACA27}" type="slidenum">
              <a:rPr lang="en-US" altLang="en-US" sz="1200">
                <a:solidFill>
                  <a:schemeClr val="bg2"/>
                </a:solidFill>
                <a:effectLst/>
              </a:rPr>
              <a:pPr algn="ctr" eaLnBrk="0" hangingPunct="0">
                <a:spcBef>
                  <a:spcPct val="0"/>
                </a:spcBef>
                <a:buClrTx/>
                <a:buSzTx/>
                <a:buFontTx/>
                <a:buNone/>
              </a:pPr>
              <a:t>50</a:t>
            </a:fld>
            <a:endParaRPr lang="en-US" altLang="en-US" sz="1200">
              <a:solidFill>
                <a:schemeClr val="bg2"/>
              </a:solidFill>
              <a:effectLst/>
            </a:endParaRPr>
          </a:p>
        </p:txBody>
      </p:sp>
    </p:spTree>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4" name="Rectangle 2">
            <a:extLst>
              <a:ext uri="{FF2B5EF4-FFF2-40B4-BE49-F238E27FC236}">
                <a16:creationId xmlns:a16="http://schemas.microsoft.com/office/drawing/2014/main" id="{0EE1836E-7B78-493C-8307-2BDACED2832C}"/>
              </a:ext>
            </a:extLst>
          </p:cNvPr>
          <p:cNvSpPr>
            <a:spLocks noGrp="1" noChangeArrowheads="1"/>
          </p:cNvSpPr>
          <p:nvPr>
            <p:ph type="title" idx="4294967295"/>
          </p:nvPr>
        </p:nvSpPr>
        <p:spPr>
          <a:xfrm>
            <a:off x="457200" y="277813"/>
            <a:ext cx="8229600" cy="884237"/>
          </a:xfrm>
        </p:spPr>
        <p:txBody>
          <a:bodyPr anchor="b" anchorCtr="0"/>
          <a:lstStyle/>
          <a:p>
            <a:pPr eaLnBrk="1" hangingPunct="1">
              <a:defRPr/>
            </a:pPr>
            <a:r>
              <a:rPr lang="en-US" altLang="en-US" sz="4000" b="1"/>
              <a:t>How many conditions?</a:t>
            </a:r>
          </a:p>
        </p:txBody>
      </p:sp>
      <p:sp>
        <p:nvSpPr>
          <p:cNvPr id="494595" name="Rectangle 3">
            <a:extLst>
              <a:ext uri="{FF2B5EF4-FFF2-40B4-BE49-F238E27FC236}">
                <a16:creationId xmlns:a16="http://schemas.microsoft.com/office/drawing/2014/main" id="{84B1E59C-41A1-435F-BC5C-EAC79B68EE5B}"/>
              </a:ext>
            </a:extLst>
          </p:cNvPr>
          <p:cNvSpPr>
            <a:spLocks noGrp="1" noChangeArrowheads="1"/>
          </p:cNvSpPr>
          <p:nvPr>
            <p:ph idx="4294967295"/>
          </p:nvPr>
        </p:nvSpPr>
        <p:spPr>
          <a:xfrm>
            <a:off x="457200" y="2057400"/>
            <a:ext cx="8229600" cy="4525963"/>
          </a:xfrm>
        </p:spPr>
        <p:txBody>
          <a:bodyPr/>
          <a:lstStyle/>
          <a:p>
            <a:pPr eaLnBrk="1" hangingPunct="1">
              <a:lnSpc>
                <a:spcPct val="90000"/>
              </a:lnSpc>
              <a:defRPr/>
            </a:pPr>
            <a:r>
              <a:rPr lang="en-US" altLang="en-US"/>
              <a:t>No single “right” answer</a:t>
            </a:r>
          </a:p>
          <a:p>
            <a:pPr eaLnBrk="1" hangingPunct="1">
              <a:lnSpc>
                <a:spcPct val="90000"/>
              </a:lnSpc>
              <a:defRPr/>
            </a:pPr>
            <a:r>
              <a:rPr lang="en-US" altLang="en-US"/>
              <a:t>No more than are necessary</a:t>
            </a:r>
          </a:p>
          <a:p>
            <a:pPr eaLnBrk="1" hangingPunct="1">
              <a:lnSpc>
                <a:spcPct val="90000"/>
              </a:lnSpc>
              <a:defRPr/>
            </a:pPr>
            <a:r>
              <a:rPr lang="en-US" altLang="en-US"/>
              <a:t>Need to examine need for each condition</a:t>
            </a:r>
          </a:p>
          <a:p>
            <a:pPr eaLnBrk="1" hangingPunct="1">
              <a:lnSpc>
                <a:spcPct val="90000"/>
              </a:lnSpc>
              <a:defRPr/>
            </a:pPr>
            <a:r>
              <a:rPr lang="en-US" altLang="en-US"/>
              <a:t>Better to divide complex conditions</a:t>
            </a:r>
          </a:p>
          <a:p>
            <a:pPr eaLnBrk="1" hangingPunct="1">
              <a:lnSpc>
                <a:spcPct val="90000"/>
              </a:lnSpc>
              <a:defRPr/>
            </a:pPr>
            <a:r>
              <a:rPr lang="en-US" altLang="en-US"/>
              <a:t>Omit conditions that are redundant, unauthorized, or unnecessary</a:t>
            </a:r>
          </a:p>
        </p:txBody>
      </p:sp>
      <p:sp>
        <p:nvSpPr>
          <p:cNvPr id="967684" name="Slide Number Placeholder 5">
            <a:extLst>
              <a:ext uri="{FF2B5EF4-FFF2-40B4-BE49-F238E27FC236}">
                <a16:creationId xmlns:a16="http://schemas.microsoft.com/office/drawing/2014/main" id="{5E3AFF4B-4BBB-4431-9D7A-4C1308A5F931}"/>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67685" name="Picture 2">
            <a:extLst>
              <a:ext uri="{FF2B5EF4-FFF2-40B4-BE49-F238E27FC236}">
                <a16:creationId xmlns:a16="http://schemas.microsoft.com/office/drawing/2014/main" id="{73D7342B-0EC6-4C63-B361-937A8D50E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865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7686" name="Slide Number Placeholder 1">
            <a:extLst>
              <a:ext uri="{FF2B5EF4-FFF2-40B4-BE49-F238E27FC236}">
                <a16:creationId xmlns:a16="http://schemas.microsoft.com/office/drawing/2014/main" id="{00232E74-0198-4143-9230-8D3803076E6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008DB49-1F4B-4861-9535-6B982ED063A1}" type="slidenum">
              <a:rPr lang="en-US" altLang="en-US" sz="1200">
                <a:solidFill>
                  <a:schemeClr val="bg2"/>
                </a:solidFill>
                <a:effectLst/>
              </a:rPr>
              <a:pPr algn="ctr" eaLnBrk="0" hangingPunct="0">
                <a:spcBef>
                  <a:spcPct val="0"/>
                </a:spcBef>
                <a:buClrTx/>
                <a:buSzTx/>
                <a:buFontTx/>
                <a:buNone/>
              </a:pPr>
              <a:t>500</a:t>
            </a:fld>
            <a:endParaRPr lang="en-US" altLang="en-US" sz="1200">
              <a:solidFill>
                <a:schemeClr val="bg2"/>
              </a:solidFill>
              <a:effectLst/>
            </a:endParaRPr>
          </a:p>
        </p:txBody>
      </p:sp>
    </p:spTree>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5618" name="Rectangle 2">
            <a:extLst>
              <a:ext uri="{FF2B5EF4-FFF2-40B4-BE49-F238E27FC236}">
                <a16:creationId xmlns:a16="http://schemas.microsoft.com/office/drawing/2014/main" id="{32320B42-3D60-4CB9-AA56-BD4D7F1D8111}"/>
              </a:ext>
            </a:extLst>
          </p:cNvPr>
          <p:cNvSpPr>
            <a:spLocks noGrp="1" noChangeArrowheads="1"/>
          </p:cNvSpPr>
          <p:nvPr>
            <p:ph type="title" idx="4294967295"/>
          </p:nvPr>
        </p:nvSpPr>
        <p:spPr/>
        <p:txBody>
          <a:bodyPr anchor="b" anchorCtr="0"/>
          <a:lstStyle/>
          <a:p>
            <a:pPr eaLnBrk="1" hangingPunct="1">
              <a:defRPr/>
            </a:pPr>
            <a:r>
              <a:rPr lang="en-US" altLang="en-US" sz="4000" b="1"/>
              <a:t>Categories of Permit Conditions</a:t>
            </a:r>
          </a:p>
        </p:txBody>
      </p:sp>
      <p:sp>
        <p:nvSpPr>
          <p:cNvPr id="495619" name="Rectangle 3">
            <a:extLst>
              <a:ext uri="{FF2B5EF4-FFF2-40B4-BE49-F238E27FC236}">
                <a16:creationId xmlns:a16="http://schemas.microsoft.com/office/drawing/2014/main" id="{BC2B40E7-B304-4EC4-8F96-A5B56BD7FC72}"/>
              </a:ext>
            </a:extLst>
          </p:cNvPr>
          <p:cNvSpPr>
            <a:spLocks noGrp="1" noChangeArrowheads="1"/>
          </p:cNvSpPr>
          <p:nvPr>
            <p:ph idx="4294967295"/>
          </p:nvPr>
        </p:nvSpPr>
        <p:spPr>
          <a:xfrm>
            <a:off x="457200" y="1981200"/>
            <a:ext cx="8229600" cy="4525963"/>
          </a:xfrm>
        </p:spPr>
        <p:txBody>
          <a:bodyPr/>
          <a:lstStyle/>
          <a:p>
            <a:pPr eaLnBrk="1" hangingPunct="1">
              <a:defRPr/>
            </a:pPr>
            <a:r>
              <a:rPr lang="en-US" altLang="en-US"/>
              <a:t>Standard conditions </a:t>
            </a:r>
          </a:p>
          <a:p>
            <a:pPr eaLnBrk="1" hangingPunct="1">
              <a:defRPr/>
            </a:pPr>
            <a:r>
              <a:rPr lang="en-US" altLang="en-US"/>
              <a:t>Emission limits</a:t>
            </a:r>
          </a:p>
          <a:p>
            <a:pPr eaLnBrk="1" hangingPunct="1">
              <a:defRPr/>
            </a:pPr>
            <a:r>
              <a:rPr lang="en-US" altLang="en-US"/>
              <a:t>Compliance demonstration </a:t>
            </a:r>
          </a:p>
          <a:p>
            <a:pPr eaLnBrk="1" hangingPunct="1">
              <a:defRPr/>
            </a:pPr>
            <a:r>
              <a:rPr lang="en-US" altLang="en-US"/>
              <a:t>Other conditions</a:t>
            </a:r>
          </a:p>
        </p:txBody>
      </p:sp>
      <p:sp>
        <p:nvSpPr>
          <p:cNvPr id="969732" name="Slide Number Placeholder 5">
            <a:extLst>
              <a:ext uri="{FF2B5EF4-FFF2-40B4-BE49-F238E27FC236}">
                <a16:creationId xmlns:a16="http://schemas.microsoft.com/office/drawing/2014/main" id="{ABC7D5A1-E035-4F02-B7CE-DA19D10B6453}"/>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69733" name="Picture 2">
            <a:extLst>
              <a:ext uri="{FF2B5EF4-FFF2-40B4-BE49-F238E27FC236}">
                <a16:creationId xmlns:a16="http://schemas.microsoft.com/office/drawing/2014/main" id="{333951F9-D4E5-4EF3-8B40-F6FC3F1AC5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6888"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9734" name="Slide Number Placeholder 1">
            <a:extLst>
              <a:ext uri="{FF2B5EF4-FFF2-40B4-BE49-F238E27FC236}">
                <a16:creationId xmlns:a16="http://schemas.microsoft.com/office/drawing/2014/main" id="{86275F73-E572-4235-9BCF-794F94D3B6D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15348B9-CA13-42D0-8845-1A0317136EBC}" type="slidenum">
              <a:rPr lang="en-US" altLang="en-US" sz="1200">
                <a:solidFill>
                  <a:schemeClr val="bg2"/>
                </a:solidFill>
                <a:effectLst/>
              </a:rPr>
              <a:pPr algn="ctr" eaLnBrk="0" hangingPunct="0">
                <a:spcBef>
                  <a:spcPct val="0"/>
                </a:spcBef>
                <a:buClrTx/>
                <a:buSzTx/>
                <a:buFontTx/>
                <a:buNone/>
              </a:pPr>
              <a:t>501</a:t>
            </a:fld>
            <a:endParaRPr lang="en-US" altLang="en-US" sz="1200">
              <a:solidFill>
                <a:schemeClr val="bg2"/>
              </a:solidFill>
              <a:effectLst/>
            </a:endParaRPr>
          </a:p>
        </p:txBody>
      </p:sp>
    </p:spTree>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2" name="Rectangle 2">
            <a:extLst>
              <a:ext uri="{FF2B5EF4-FFF2-40B4-BE49-F238E27FC236}">
                <a16:creationId xmlns:a16="http://schemas.microsoft.com/office/drawing/2014/main" id="{73ABBE85-FEE0-4129-A5D3-9EEDE5B4A7A0}"/>
              </a:ext>
            </a:extLst>
          </p:cNvPr>
          <p:cNvSpPr>
            <a:spLocks noGrp="1" noChangeArrowheads="1"/>
          </p:cNvSpPr>
          <p:nvPr>
            <p:ph type="title" idx="4294967295"/>
          </p:nvPr>
        </p:nvSpPr>
        <p:spPr/>
        <p:txBody>
          <a:bodyPr anchor="b" anchorCtr="0"/>
          <a:lstStyle/>
          <a:p>
            <a:pPr eaLnBrk="1" hangingPunct="1">
              <a:defRPr/>
            </a:pPr>
            <a:r>
              <a:rPr lang="en-US" altLang="en-US" sz="4000" b="1"/>
              <a:t>Standard Conditions</a:t>
            </a:r>
            <a:br>
              <a:rPr lang="en-US" altLang="en-US" sz="4000" b="1"/>
            </a:br>
            <a:r>
              <a:rPr lang="en-US" altLang="en-US" sz="4000" b="1"/>
              <a:t>(Boilerplate)</a:t>
            </a:r>
          </a:p>
        </p:txBody>
      </p:sp>
      <p:sp>
        <p:nvSpPr>
          <p:cNvPr id="496643" name="Rectangle 3">
            <a:extLst>
              <a:ext uri="{FF2B5EF4-FFF2-40B4-BE49-F238E27FC236}">
                <a16:creationId xmlns:a16="http://schemas.microsoft.com/office/drawing/2014/main" id="{9FA2942C-B8EB-4DF3-85E1-05C1B301D6DA}"/>
              </a:ext>
            </a:extLst>
          </p:cNvPr>
          <p:cNvSpPr>
            <a:spLocks noGrp="1" noChangeArrowheads="1"/>
          </p:cNvSpPr>
          <p:nvPr>
            <p:ph idx="4294967295"/>
          </p:nvPr>
        </p:nvSpPr>
        <p:spPr>
          <a:xfrm>
            <a:off x="495300" y="1874838"/>
            <a:ext cx="8229600" cy="4525962"/>
          </a:xfrm>
        </p:spPr>
        <p:txBody>
          <a:bodyPr/>
          <a:lstStyle/>
          <a:p>
            <a:pPr eaLnBrk="1" hangingPunct="1">
              <a:defRPr/>
            </a:pPr>
            <a:r>
              <a:rPr lang="en-US" altLang="en-US"/>
              <a:t>Conditions in every permit</a:t>
            </a:r>
          </a:p>
          <a:p>
            <a:pPr eaLnBrk="1" hangingPunct="1">
              <a:defRPr/>
            </a:pPr>
            <a:r>
              <a:rPr lang="en-US" altLang="en-US"/>
              <a:t>Language reviewed many times</a:t>
            </a:r>
          </a:p>
          <a:p>
            <a:pPr eaLnBrk="1" hangingPunct="1">
              <a:defRPr/>
            </a:pPr>
            <a:r>
              <a:rPr lang="en-US" altLang="en-US"/>
              <a:t>Generally not revised by permit writers</a:t>
            </a:r>
          </a:p>
          <a:p>
            <a:pPr eaLnBrk="1" hangingPunct="1">
              <a:defRPr/>
            </a:pPr>
            <a:r>
              <a:rPr lang="en-US" altLang="en-US"/>
              <a:t>May differ by type of permit</a:t>
            </a:r>
          </a:p>
          <a:p>
            <a:pPr eaLnBrk="1" hangingPunct="1">
              <a:defRPr/>
            </a:pPr>
            <a:r>
              <a:rPr lang="en-US" altLang="en-US"/>
              <a:t>May differ by type of emission unit</a:t>
            </a:r>
          </a:p>
        </p:txBody>
      </p:sp>
      <p:sp>
        <p:nvSpPr>
          <p:cNvPr id="971780" name="Slide Number Placeholder 5">
            <a:extLst>
              <a:ext uri="{FF2B5EF4-FFF2-40B4-BE49-F238E27FC236}">
                <a16:creationId xmlns:a16="http://schemas.microsoft.com/office/drawing/2014/main" id="{FE738753-5970-462F-AEC6-A7AC2BE8BB4A}"/>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71781" name="Picture 2">
            <a:extLst>
              <a:ext uri="{FF2B5EF4-FFF2-40B4-BE49-F238E27FC236}">
                <a16:creationId xmlns:a16="http://schemas.microsoft.com/office/drawing/2014/main" id="{5276EFF1-B459-4771-B717-9064CCB774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1782" name="Slide Number Placeholder 1">
            <a:extLst>
              <a:ext uri="{FF2B5EF4-FFF2-40B4-BE49-F238E27FC236}">
                <a16:creationId xmlns:a16="http://schemas.microsoft.com/office/drawing/2014/main" id="{E405BD87-5B6B-4469-8053-C22D76845C1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15EA83D-3497-4EBD-983E-8CCEFC3DE49E}" type="slidenum">
              <a:rPr lang="en-US" altLang="en-US" sz="1200">
                <a:solidFill>
                  <a:schemeClr val="bg2"/>
                </a:solidFill>
                <a:effectLst/>
              </a:rPr>
              <a:pPr algn="ctr" eaLnBrk="0" hangingPunct="0">
                <a:spcBef>
                  <a:spcPct val="0"/>
                </a:spcBef>
                <a:buClrTx/>
                <a:buSzTx/>
                <a:buFontTx/>
                <a:buNone/>
              </a:pPr>
              <a:t>502</a:t>
            </a:fld>
            <a:endParaRPr lang="en-US" altLang="en-US" sz="1200">
              <a:solidFill>
                <a:schemeClr val="bg2"/>
              </a:solidFill>
              <a:effectLst/>
            </a:endParaRPr>
          </a:p>
        </p:txBody>
      </p:sp>
    </p:spTree>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2" name="Rectangle 2">
            <a:extLst>
              <a:ext uri="{FF2B5EF4-FFF2-40B4-BE49-F238E27FC236}">
                <a16:creationId xmlns:a16="http://schemas.microsoft.com/office/drawing/2014/main" id="{944394D0-A239-4B0B-9F5D-4970BC3BAED1}"/>
              </a:ext>
            </a:extLst>
          </p:cNvPr>
          <p:cNvSpPr>
            <a:spLocks noGrp="1" noChangeArrowheads="1"/>
          </p:cNvSpPr>
          <p:nvPr>
            <p:ph type="title" idx="4294967295"/>
          </p:nvPr>
        </p:nvSpPr>
        <p:spPr/>
        <p:txBody>
          <a:bodyPr anchor="b" anchorCtr="0"/>
          <a:lstStyle/>
          <a:p>
            <a:pPr eaLnBrk="1" hangingPunct="1">
              <a:defRPr/>
            </a:pPr>
            <a:r>
              <a:rPr lang="en-US" altLang="en-US" sz="4000" b="1"/>
              <a:t>Standard Conditions (Cont’d) (Boilerplate)</a:t>
            </a:r>
          </a:p>
        </p:txBody>
      </p:sp>
      <p:sp>
        <p:nvSpPr>
          <p:cNvPr id="496643" name="Rectangle 3">
            <a:extLst>
              <a:ext uri="{FF2B5EF4-FFF2-40B4-BE49-F238E27FC236}">
                <a16:creationId xmlns:a16="http://schemas.microsoft.com/office/drawing/2014/main" id="{0FD18FE6-8504-47BD-A035-7EF0EDD4F4EC}"/>
              </a:ext>
            </a:extLst>
          </p:cNvPr>
          <p:cNvSpPr>
            <a:spLocks noGrp="1" noChangeArrowheads="1"/>
          </p:cNvSpPr>
          <p:nvPr>
            <p:ph idx="4294967295"/>
          </p:nvPr>
        </p:nvSpPr>
        <p:spPr>
          <a:xfrm>
            <a:off x="495300" y="1874838"/>
            <a:ext cx="8229600" cy="4525962"/>
          </a:xfrm>
        </p:spPr>
        <p:txBody>
          <a:bodyPr/>
          <a:lstStyle/>
          <a:p>
            <a:pPr eaLnBrk="1" hangingPunct="1">
              <a:defRPr/>
            </a:pPr>
            <a:r>
              <a:rPr lang="en-US" altLang="en-US"/>
              <a:t>What boilerplate does your agency use?</a:t>
            </a:r>
          </a:p>
        </p:txBody>
      </p:sp>
      <p:sp>
        <p:nvSpPr>
          <p:cNvPr id="973828" name="Slide Number Placeholder 5">
            <a:extLst>
              <a:ext uri="{FF2B5EF4-FFF2-40B4-BE49-F238E27FC236}">
                <a16:creationId xmlns:a16="http://schemas.microsoft.com/office/drawing/2014/main" id="{AA1D1019-9C40-4333-AD9A-1B58652BDAFE}"/>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rgbClr val="CCECFF"/>
              </a:solidFill>
            </a:endParaRPr>
          </a:p>
        </p:txBody>
      </p:sp>
      <p:pic>
        <p:nvPicPr>
          <p:cNvPr id="973829" name="Picture 2">
            <a:extLst>
              <a:ext uri="{FF2B5EF4-FFF2-40B4-BE49-F238E27FC236}">
                <a16:creationId xmlns:a16="http://schemas.microsoft.com/office/drawing/2014/main" id="{E4355EAA-D447-426C-A7FF-2BB34FFB25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3830" name="Slide Number Placeholder 1">
            <a:extLst>
              <a:ext uri="{FF2B5EF4-FFF2-40B4-BE49-F238E27FC236}">
                <a16:creationId xmlns:a16="http://schemas.microsoft.com/office/drawing/2014/main" id="{DD9F7A54-F11E-4875-8B4E-E93897B1184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01E86B4-76F7-4B87-AC8A-D3401915AD0F}" type="slidenum">
              <a:rPr lang="en-US" altLang="en-US" sz="1200">
                <a:solidFill>
                  <a:srgbClr val="008AE8"/>
                </a:solidFill>
                <a:effectLst/>
              </a:rPr>
              <a:pPr algn="ctr" eaLnBrk="0" hangingPunct="0">
                <a:spcBef>
                  <a:spcPct val="0"/>
                </a:spcBef>
                <a:buClrTx/>
                <a:buSzTx/>
                <a:buFontTx/>
                <a:buNone/>
              </a:pPr>
              <a:t>503</a:t>
            </a:fld>
            <a:endParaRPr lang="en-US" altLang="en-US" sz="1200">
              <a:solidFill>
                <a:srgbClr val="008AE8"/>
              </a:solidFill>
              <a:effectLst/>
            </a:endParaRPr>
          </a:p>
        </p:txBody>
      </p:sp>
    </p:spTree>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7666" name="Rectangle 2">
            <a:extLst>
              <a:ext uri="{FF2B5EF4-FFF2-40B4-BE49-F238E27FC236}">
                <a16:creationId xmlns:a16="http://schemas.microsoft.com/office/drawing/2014/main" id="{AAFC9C5F-F8D3-4BA6-8715-E05447480ED0}"/>
              </a:ext>
            </a:extLst>
          </p:cNvPr>
          <p:cNvSpPr>
            <a:spLocks noGrp="1" noChangeArrowheads="1"/>
          </p:cNvSpPr>
          <p:nvPr>
            <p:ph type="title" idx="4294967295"/>
          </p:nvPr>
        </p:nvSpPr>
        <p:spPr/>
        <p:txBody>
          <a:bodyPr anchor="b" anchorCtr="0"/>
          <a:lstStyle/>
          <a:p>
            <a:pPr eaLnBrk="1" hangingPunct="1">
              <a:defRPr/>
            </a:pPr>
            <a:r>
              <a:rPr lang="en-US" altLang="en-US" sz="4000" b="1"/>
              <a:t>Standard Conditions - Examples</a:t>
            </a:r>
          </a:p>
        </p:txBody>
      </p:sp>
      <p:sp>
        <p:nvSpPr>
          <p:cNvPr id="975875" name="Slide Number Placeholder 4">
            <a:extLst>
              <a:ext uri="{FF2B5EF4-FFF2-40B4-BE49-F238E27FC236}">
                <a16:creationId xmlns:a16="http://schemas.microsoft.com/office/drawing/2014/main" id="{26FD840E-39D0-43BF-A29E-BA3D966DA194}"/>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sp>
        <p:nvSpPr>
          <p:cNvPr id="497668" name="Rectangle 3">
            <a:extLst>
              <a:ext uri="{FF2B5EF4-FFF2-40B4-BE49-F238E27FC236}">
                <a16:creationId xmlns:a16="http://schemas.microsoft.com/office/drawing/2014/main" id="{5124966D-6ECE-43D9-9CB4-BA9EA5813E69}"/>
              </a:ext>
            </a:extLst>
          </p:cNvPr>
          <p:cNvSpPr>
            <a:spLocks noGrp="1" noChangeArrowheads="1"/>
          </p:cNvSpPr>
          <p:nvPr>
            <p:ph type="body" idx="4294967295"/>
          </p:nvPr>
        </p:nvSpPr>
        <p:spPr>
          <a:xfrm>
            <a:off x="838200" y="1905000"/>
            <a:ext cx="7772400" cy="4419600"/>
          </a:xfrm>
        </p:spPr>
        <p:txBody>
          <a:bodyPr/>
          <a:lstStyle/>
          <a:p>
            <a:pPr eaLnBrk="1" hangingPunct="1">
              <a:defRPr/>
            </a:pPr>
            <a:r>
              <a:rPr lang="en-US" altLang="en-US"/>
              <a:t>Effective and expiration dates</a:t>
            </a:r>
          </a:p>
          <a:p>
            <a:pPr eaLnBrk="1" hangingPunct="1">
              <a:defRPr/>
            </a:pPr>
            <a:r>
              <a:rPr lang="en-US" altLang="en-US"/>
              <a:t>Operator Training</a:t>
            </a:r>
          </a:p>
          <a:p>
            <a:pPr eaLnBrk="1" hangingPunct="1">
              <a:defRPr/>
            </a:pPr>
            <a:r>
              <a:rPr lang="en-US" altLang="en-US"/>
              <a:t>Excess emission reporting</a:t>
            </a:r>
          </a:p>
          <a:p>
            <a:pPr eaLnBrk="1" hangingPunct="1">
              <a:defRPr/>
            </a:pPr>
            <a:r>
              <a:rPr lang="en-US" altLang="en-US"/>
              <a:t>Transfer of permit</a:t>
            </a:r>
          </a:p>
          <a:p>
            <a:pPr eaLnBrk="1" hangingPunct="1">
              <a:defRPr/>
            </a:pPr>
            <a:r>
              <a:rPr lang="en-US" altLang="en-US"/>
              <a:t>Severability</a:t>
            </a:r>
          </a:p>
          <a:p>
            <a:pPr eaLnBrk="1" hangingPunct="1">
              <a:defRPr/>
            </a:pPr>
            <a:r>
              <a:rPr lang="en-US" altLang="en-US"/>
              <a:t>Right of entry</a:t>
            </a:r>
          </a:p>
        </p:txBody>
      </p:sp>
      <p:pic>
        <p:nvPicPr>
          <p:cNvPr id="975877" name="Picture 2">
            <a:extLst>
              <a:ext uri="{FF2B5EF4-FFF2-40B4-BE49-F238E27FC236}">
                <a16:creationId xmlns:a16="http://schemas.microsoft.com/office/drawing/2014/main" id="{043AA4CD-5EFA-4DF0-BEBA-27C8D9BACC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0388"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5878" name="Slide Number Placeholder 1">
            <a:extLst>
              <a:ext uri="{FF2B5EF4-FFF2-40B4-BE49-F238E27FC236}">
                <a16:creationId xmlns:a16="http://schemas.microsoft.com/office/drawing/2014/main" id="{8607125C-12E7-4D75-8D12-36FA2CEA42E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7A45CF6-47F4-4068-8413-F72EF026F326}" type="slidenum">
              <a:rPr lang="en-US" altLang="en-US" sz="1200">
                <a:solidFill>
                  <a:schemeClr val="bg2"/>
                </a:solidFill>
                <a:effectLst/>
              </a:rPr>
              <a:pPr algn="ctr" eaLnBrk="0" hangingPunct="0">
                <a:spcBef>
                  <a:spcPct val="0"/>
                </a:spcBef>
                <a:buClrTx/>
                <a:buSzTx/>
                <a:buFontTx/>
                <a:buNone/>
              </a:pPr>
              <a:t>504</a:t>
            </a:fld>
            <a:endParaRPr lang="en-US" altLang="en-US" sz="1200">
              <a:solidFill>
                <a:schemeClr val="bg2"/>
              </a:solidFill>
              <a:effectLst/>
            </a:endParaRPr>
          </a:p>
        </p:txBody>
      </p:sp>
    </p:spTree>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8690" name="Rectangle 2">
            <a:extLst>
              <a:ext uri="{FF2B5EF4-FFF2-40B4-BE49-F238E27FC236}">
                <a16:creationId xmlns:a16="http://schemas.microsoft.com/office/drawing/2014/main" id="{CF68DA0E-775E-4F9E-96FA-ED3589BF0577}"/>
              </a:ext>
            </a:extLst>
          </p:cNvPr>
          <p:cNvSpPr>
            <a:spLocks noGrp="1" noChangeArrowheads="1"/>
          </p:cNvSpPr>
          <p:nvPr>
            <p:ph type="title" idx="4294967295"/>
          </p:nvPr>
        </p:nvSpPr>
        <p:spPr>
          <a:xfrm>
            <a:off x="457200" y="277813"/>
            <a:ext cx="8229600" cy="884237"/>
          </a:xfrm>
        </p:spPr>
        <p:txBody>
          <a:bodyPr anchor="b" anchorCtr="0"/>
          <a:lstStyle/>
          <a:p>
            <a:pPr eaLnBrk="1" hangingPunct="1">
              <a:defRPr/>
            </a:pPr>
            <a:r>
              <a:rPr lang="en-US" altLang="en-US" sz="4000" b="1"/>
              <a:t>Emission limitations</a:t>
            </a:r>
          </a:p>
        </p:txBody>
      </p:sp>
      <p:sp>
        <p:nvSpPr>
          <p:cNvPr id="498691" name="Rectangle 3">
            <a:extLst>
              <a:ext uri="{FF2B5EF4-FFF2-40B4-BE49-F238E27FC236}">
                <a16:creationId xmlns:a16="http://schemas.microsoft.com/office/drawing/2014/main" id="{510F582F-855A-420E-B050-1C4A4DFC0999}"/>
              </a:ext>
            </a:extLst>
          </p:cNvPr>
          <p:cNvSpPr>
            <a:spLocks noGrp="1" noChangeArrowheads="1"/>
          </p:cNvSpPr>
          <p:nvPr>
            <p:ph idx="4294967295"/>
          </p:nvPr>
        </p:nvSpPr>
        <p:spPr>
          <a:xfrm>
            <a:off x="342900" y="1752600"/>
            <a:ext cx="8229600" cy="4525963"/>
          </a:xfrm>
        </p:spPr>
        <p:txBody>
          <a:bodyPr/>
          <a:lstStyle/>
          <a:p>
            <a:pPr eaLnBrk="1" hangingPunct="1">
              <a:defRPr/>
            </a:pPr>
            <a:r>
              <a:rPr lang="en-US" altLang="en-US"/>
              <a:t>Related requirements must also be specified as conditions</a:t>
            </a:r>
          </a:p>
          <a:p>
            <a:pPr lvl="1" eaLnBrk="1" hangingPunct="1">
              <a:defRPr/>
            </a:pPr>
            <a:r>
              <a:rPr lang="en-US" altLang="en-US"/>
              <a:t>Averaging time</a:t>
            </a:r>
          </a:p>
          <a:p>
            <a:pPr lvl="1" eaLnBrk="1" hangingPunct="1">
              <a:defRPr/>
            </a:pPr>
            <a:r>
              <a:rPr lang="en-US" altLang="en-US"/>
              <a:t>Testing requirements</a:t>
            </a:r>
          </a:p>
          <a:p>
            <a:pPr lvl="1" eaLnBrk="1" hangingPunct="1">
              <a:defRPr/>
            </a:pPr>
            <a:endParaRPr lang="en-US" altLang="en-US"/>
          </a:p>
          <a:p>
            <a:pPr lvl="1" eaLnBrk="1" hangingPunct="1">
              <a:defRPr/>
            </a:pPr>
            <a:endParaRPr lang="en-US" altLang="en-US"/>
          </a:p>
        </p:txBody>
      </p:sp>
      <p:sp>
        <p:nvSpPr>
          <p:cNvPr id="977924" name="Slide Number Placeholder 5">
            <a:extLst>
              <a:ext uri="{FF2B5EF4-FFF2-40B4-BE49-F238E27FC236}">
                <a16:creationId xmlns:a16="http://schemas.microsoft.com/office/drawing/2014/main" id="{914030E8-65DD-4D3D-8673-17E453702ACF}"/>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77925" name="Picture 2">
            <a:extLst>
              <a:ext uri="{FF2B5EF4-FFF2-40B4-BE49-F238E27FC236}">
                <a16:creationId xmlns:a16="http://schemas.microsoft.com/office/drawing/2014/main" id="{A7C3481C-BB09-4C15-8DA4-750E0D802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7926" name="Slide Number Placeholder 1">
            <a:extLst>
              <a:ext uri="{FF2B5EF4-FFF2-40B4-BE49-F238E27FC236}">
                <a16:creationId xmlns:a16="http://schemas.microsoft.com/office/drawing/2014/main" id="{68199FAA-4295-4BC9-81A6-395F6B6193D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08B6E4E-11EE-4458-A6C5-7E1F9645E720}" type="slidenum">
              <a:rPr lang="en-US" altLang="en-US" sz="1200">
                <a:solidFill>
                  <a:schemeClr val="bg2"/>
                </a:solidFill>
                <a:effectLst/>
              </a:rPr>
              <a:pPr algn="ctr" eaLnBrk="0" hangingPunct="0">
                <a:spcBef>
                  <a:spcPct val="0"/>
                </a:spcBef>
                <a:buClrTx/>
                <a:buSzTx/>
                <a:buFontTx/>
                <a:buNone/>
              </a:pPr>
              <a:t>505</a:t>
            </a:fld>
            <a:endParaRPr lang="en-US" altLang="en-US" sz="1200">
              <a:solidFill>
                <a:schemeClr val="bg2"/>
              </a:solidFill>
              <a:effectLst/>
            </a:endParaRPr>
          </a:p>
        </p:txBody>
      </p:sp>
    </p:spTree>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9714" name="Rectangle 2">
            <a:extLst>
              <a:ext uri="{FF2B5EF4-FFF2-40B4-BE49-F238E27FC236}">
                <a16:creationId xmlns:a16="http://schemas.microsoft.com/office/drawing/2014/main" id="{F6A2B7F6-1327-468C-825C-54CA14FA841C}"/>
              </a:ext>
            </a:extLst>
          </p:cNvPr>
          <p:cNvSpPr>
            <a:spLocks noGrp="1" noChangeArrowheads="1"/>
          </p:cNvSpPr>
          <p:nvPr>
            <p:ph type="title" idx="4294967295"/>
          </p:nvPr>
        </p:nvSpPr>
        <p:spPr>
          <a:xfrm>
            <a:off x="457200" y="277813"/>
            <a:ext cx="8229600" cy="865187"/>
          </a:xfrm>
        </p:spPr>
        <p:txBody>
          <a:bodyPr anchor="b" anchorCtr="0"/>
          <a:lstStyle/>
          <a:p>
            <a:pPr eaLnBrk="1" hangingPunct="1">
              <a:defRPr/>
            </a:pPr>
            <a:r>
              <a:rPr lang="en-US" altLang="en-US" sz="4000" b="1"/>
              <a:t>Compliance Demonstration</a:t>
            </a:r>
          </a:p>
        </p:txBody>
      </p:sp>
      <p:sp>
        <p:nvSpPr>
          <p:cNvPr id="499715" name="Rectangle 3">
            <a:extLst>
              <a:ext uri="{FF2B5EF4-FFF2-40B4-BE49-F238E27FC236}">
                <a16:creationId xmlns:a16="http://schemas.microsoft.com/office/drawing/2014/main" id="{68D36182-5B4B-46C9-B28F-3AC4FD0B4837}"/>
              </a:ext>
            </a:extLst>
          </p:cNvPr>
          <p:cNvSpPr>
            <a:spLocks noGrp="1" noChangeArrowheads="1"/>
          </p:cNvSpPr>
          <p:nvPr>
            <p:ph idx="4294967295"/>
          </p:nvPr>
        </p:nvSpPr>
        <p:spPr>
          <a:xfrm>
            <a:off x="520700" y="1874838"/>
            <a:ext cx="8229600" cy="4525962"/>
          </a:xfrm>
        </p:spPr>
        <p:txBody>
          <a:bodyPr/>
          <a:lstStyle/>
          <a:p>
            <a:pPr eaLnBrk="1" hangingPunct="1">
              <a:defRPr/>
            </a:pPr>
            <a:r>
              <a:rPr lang="en-US" altLang="en-US"/>
              <a:t>What must the permittee do to demonstrate continuing compliance?</a:t>
            </a:r>
          </a:p>
          <a:p>
            <a:pPr lvl="1" eaLnBrk="1" hangingPunct="1">
              <a:defRPr/>
            </a:pPr>
            <a:r>
              <a:rPr lang="en-US" altLang="en-US"/>
              <a:t>Inspect</a:t>
            </a:r>
          </a:p>
          <a:p>
            <a:pPr lvl="1" eaLnBrk="1" hangingPunct="1">
              <a:defRPr/>
            </a:pPr>
            <a:r>
              <a:rPr lang="en-US" altLang="en-US"/>
              <a:t>Maintain</a:t>
            </a:r>
          </a:p>
          <a:p>
            <a:pPr lvl="1" eaLnBrk="1" hangingPunct="1">
              <a:defRPr/>
            </a:pPr>
            <a:r>
              <a:rPr lang="en-US" altLang="en-US"/>
              <a:t>Test</a:t>
            </a:r>
          </a:p>
          <a:p>
            <a:pPr lvl="1" eaLnBrk="1" hangingPunct="1">
              <a:defRPr/>
            </a:pPr>
            <a:r>
              <a:rPr lang="en-US" altLang="en-US"/>
              <a:t>Monitor</a:t>
            </a:r>
          </a:p>
          <a:p>
            <a:pPr lvl="1" eaLnBrk="1" hangingPunct="1">
              <a:defRPr/>
            </a:pPr>
            <a:r>
              <a:rPr lang="en-US" altLang="en-US"/>
              <a:t>Keep records</a:t>
            </a:r>
          </a:p>
          <a:p>
            <a:pPr lvl="1" eaLnBrk="1" hangingPunct="1">
              <a:defRPr/>
            </a:pPr>
            <a:r>
              <a:rPr lang="en-US" altLang="en-US"/>
              <a:t>Report</a:t>
            </a:r>
          </a:p>
        </p:txBody>
      </p:sp>
      <p:sp>
        <p:nvSpPr>
          <p:cNvPr id="979972" name="Slide Number Placeholder 5">
            <a:extLst>
              <a:ext uri="{FF2B5EF4-FFF2-40B4-BE49-F238E27FC236}">
                <a16:creationId xmlns:a16="http://schemas.microsoft.com/office/drawing/2014/main" id="{7EF711EF-4129-4F35-BA5D-6856D6C2E4FF}"/>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79973" name="Picture 2">
            <a:extLst>
              <a:ext uri="{FF2B5EF4-FFF2-40B4-BE49-F238E27FC236}">
                <a16:creationId xmlns:a16="http://schemas.microsoft.com/office/drawing/2014/main" id="{B0F56823-5721-4DCD-BC29-E797A7E063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9974" name="Slide Number Placeholder 1">
            <a:extLst>
              <a:ext uri="{FF2B5EF4-FFF2-40B4-BE49-F238E27FC236}">
                <a16:creationId xmlns:a16="http://schemas.microsoft.com/office/drawing/2014/main" id="{56D64181-EFFF-43BD-9C3C-F349566A180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FBC1DF3-2E49-4B46-8081-2B1EF9E94B97}" type="slidenum">
              <a:rPr lang="en-US" altLang="en-US" sz="1200">
                <a:solidFill>
                  <a:schemeClr val="bg2"/>
                </a:solidFill>
                <a:effectLst/>
              </a:rPr>
              <a:pPr algn="ctr" eaLnBrk="0" hangingPunct="0">
                <a:spcBef>
                  <a:spcPct val="0"/>
                </a:spcBef>
                <a:buClrTx/>
                <a:buSzTx/>
                <a:buFontTx/>
                <a:buNone/>
              </a:pPr>
              <a:t>506</a:t>
            </a:fld>
            <a:endParaRPr lang="en-US" altLang="en-US" sz="1200">
              <a:solidFill>
                <a:schemeClr val="bg2"/>
              </a:solidFill>
              <a:effectLst/>
            </a:endParaRPr>
          </a:p>
        </p:txBody>
      </p:sp>
    </p:spTree>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00738" name="Rectangle 2">
            <a:extLst>
              <a:ext uri="{FF2B5EF4-FFF2-40B4-BE49-F238E27FC236}">
                <a16:creationId xmlns:a16="http://schemas.microsoft.com/office/drawing/2014/main" id="{F5BEFFFD-1365-4A93-AF75-B3AB08D6EFB5}"/>
              </a:ext>
            </a:extLst>
          </p:cNvPr>
          <p:cNvSpPr>
            <a:spLocks noGrp="1" noChangeArrowheads="1"/>
          </p:cNvSpPr>
          <p:nvPr>
            <p:ph type="title" idx="4294967295"/>
          </p:nvPr>
        </p:nvSpPr>
        <p:spPr/>
        <p:txBody>
          <a:bodyPr anchor="b" anchorCtr="0"/>
          <a:lstStyle/>
          <a:p>
            <a:pPr eaLnBrk="1" hangingPunct="1">
              <a:defRPr/>
            </a:pPr>
            <a:r>
              <a:rPr lang="en-US" altLang="en-US" sz="4000" b="1"/>
              <a:t>Compliance Demonstration (Cont’d)</a:t>
            </a:r>
          </a:p>
        </p:txBody>
      </p:sp>
      <p:sp>
        <p:nvSpPr>
          <p:cNvPr id="500739" name="Rectangle 3">
            <a:extLst>
              <a:ext uri="{FF2B5EF4-FFF2-40B4-BE49-F238E27FC236}">
                <a16:creationId xmlns:a16="http://schemas.microsoft.com/office/drawing/2014/main" id="{510F1D64-4EB8-4226-B21B-73DEF2E6CD60}"/>
              </a:ext>
            </a:extLst>
          </p:cNvPr>
          <p:cNvSpPr>
            <a:spLocks noGrp="1" noChangeArrowheads="1"/>
          </p:cNvSpPr>
          <p:nvPr>
            <p:ph idx="4294967295"/>
          </p:nvPr>
        </p:nvSpPr>
        <p:spPr>
          <a:xfrm>
            <a:off x="520700" y="1849438"/>
            <a:ext cx="8229600" cy="4525962"/>
          </a:xfrm>
        </p:spPr>
        <p:txBody>
          <a:bodyPr/>
          <a:lstStyle/>
          <a:p>
            <a:pPr eaLnBrk="1" hangingPunct="1">
              <a:defRPr/>
            </a:pPr>
            <a:r>
              <a:rPr lang="en-US" altLang="en-US" dirty="0"/>
              <a:t>Periodic Visible Emission Evaluations (VEE)</a:t>
            </a:r>
          </a:p>
          <a:p>
            <a:pPr eaLnBrk="1" hangingPunct="1">
              <a:defRPr/>
            </a:pPr>
            <a:r>
              <a:rPr lang="en-US" altLang="en-US" dirty="0"/>
              <a:t>Certified VEE observer on staff</a:t>
            </a:r>
          </a:p>
          <a:p>
            <a:pPr eaLnBrk="1" hangingPunct="1">
              <a:defRPr/>
            </a:pPr>
            <a:r>
              <a:rPr lang="en-US" altLang="en-US" dirty="0"/>
              <a:t>Stack tests</a:t>
            </a:r>
          </a:p>
          <a:p>
            <a:pPr eaLnBrk="1" hangingPunct="1">
              <a:defRPr/>
            </a:pPr>
            <a:r>
              <a:rPr lang="en-US" altLang="en-US" dirty="0"/>
              <a:t>Operation and Maintenance (O &amp; M) logs</a:t>
            </a:r>
          </a:p>
        </p:txBody>
      </p:sp>
      <p:sp>
        <p:nvSpPr>
          <p:cNvPr id="982020" name="Slide Number Placeholder 5">
            <a:extLst>
              <a:ext uri="{FF2B5EF4-FFF2-40B4-BE49-F238E27FC236}">
                <a16:creationId xmlns:a16="http://schemas.microsoft.com/office/drawing/2014/main" id="{345449F3-677E-4E9B-896A-89AA2AC154EC}"/>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82021" name="Picture 2">
            <a:extLst>
              <a:ext uri="{FF2B5EF4-FFF2-40B4-BE49-F238E27FC236}">
                <a16:creationId xmlns:a16="http://schemas.microsoft.com/office/drawing/2014/main" id="{4C1AAE49-17FC-4C65-97C8-EF7DDAA066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2022" name="Slide Number Placeholder 1">
            <a:extLst>
              <a:ext uri="{FF2B5EF4-FFF2-40B4-BE49-F238E27FC236}">
                <a16:creationId xmlns:a16="http://schemas.microsoft.com/office/drawing/2014/main" id="{25679927-EAB5-45BB-88E6-21EEBF1DEE7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55B360C-F37E-49E5-B72B-171853C51691}" type="slidenum">
              <a:rPr lang="en-US" altLang="en-US" sz="1200">
                <a:solidFill>
                  <a:schemeClr val="bg2"/>
                </a:solidFill>
                <a:effectLst/>
              </a:rPr>
              <a:pPr algn="ctr" eaLnBrk="0" hangingPunct="0">
                <a:spcBef>
                  <a:spcPct val="0"/>
                </a:spcBef>
                <a:buClrTx/>
                <a:buSzTx/>
                <a:buFontTx/>
                <a:buNone/>
              </a:pPr>
              <a:t>507</a:t>
            </a:fld>
            <a:endParaRPr lang="en-US" altLang="en-US" sz="1200">
              <a:solidFill>
                <a:schemeClr val="bg2"/>
              </a:solidFill>
              <a:effectLst/>
            </a:endParaRPr>
          </a:p>
        </p:txBody>
      </p:sp>
    </p:spTree>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01762" name="Rectangle 2">
            <a:extLst>
              <a:ext uri="{FF2B5EF4-FFF2-40B4-BE49-F238E27FC236}">
                <a16:creationId xmlns:a16="http://schemas.microsoft.com/office/drawing/2014/main" id="{AE6D8124-9656-4FC9-8E6A-4BD971A6310B}"/>
              </a:ext>
            </a:extLst>
          </p:cNvPr>
          <p:cNvSpPr>
            <a:spLocks noGrp="1" noChangeArrowheads="1"/>
          </p:cNvSpPr>
          <p:nvPr>
            <p:ph type="title" idx="4294967295"/>
          </p:nvPr>
        </p:nvSpPr>
        <p:spPr>
          <a:xfrm>
            <a:off x="457200" y="228600"/>
            <a:ext cx="8229600" cy="1143000"/>
          </a:xfrm>
        </p:spPr>
        <p:txBody>
          <a:bodyPr anchor="b" anchorCtr="0"/>
          <a:lstStyle/>
          <a:p>
            <a:pPr eaLnBrk="1" hangingPunct="1">
              <a:defRPr/>
            </a:pPr>
            <a:r>
              <a:rPr lang="en-US" altLang="en-US" sz="4000" b="1"/>
              <a:t>Miscellaneous Statements </a:t>
            </a:r>
          </a:p>
        </p:txBody>
      </p:sp>
      <p:sp>
        <p:nvSpPr>
          <p:cNvPr id="501763" name="Rectangle 3">
            <a:extLst>
              <a:ext uri="{FF2B5EF4-FFF2-40B4-BE49-F238E27FC236}">
                <a16:creationId xmlns:a16="http://schemas.microsoft.com/office/drawing/2014/main" id="{E27BFB06-F33A-471B-8E4E-C90AB3617991}"/>
              </a:ext>
            </a:extLst>
          </p:cNvPr>
          <p:cNvSpPr>
            <a:spLocks noGrp="1" noChangeArrowheads="1"/>
          </p:cNvSpPr>
          <p:nvPr>
            <p:ph idx="4294967295"/>
          </p:nvPr>
        </p:nvSpPr>
        <p:spPr>
          <a:xfrm>
            <a:off x="457200" y="2057400"/>
            <a:ext cx="8229600" cy="4525963"/>
          </a:xfrm>
        </p:spPr>
        <p:txBody>
          <a:bodyPr/>
          <a:lstStyle/>
          <a:p>
            <a:pPr eaLnBrk="1" hangingPunct="1">
              <a:defRPr/>
            </a:pPr>
            <a:r>
              <a:rPr lang="en-US" altLang="en-US"/>
              <a:t>Generally advisory conditions</a:t>
            </a:r>
          </a:p>
          <a:p>
            <a:pPr eaLnBrk="1" hangingPunct="1">
              <a:defRPr/>
            </a:pPr>
            <a:r>
              <a:rPr lang="en-US" altLang="en-US"/>
              <a:t>Examples</a:t>
            </a:r>
          </a:p>
          <a:p>
            <a:pPr lvl="1" eaLnBrk="1" hangingPunct="1">
              <a:defRPr/>
            </a:pPr>
            <a:r>
              <a:rPr lang="en-US" altLang="en-US"/>
              <a:t>Steps to revise emission limits</a:t>
            </a:r>
          </a:p>
          <a:p>
            <a:pPr lvl="1" eaLnBrk="1" hangingPunct="1">
              <a:defRPr/>
            </a:pPr>
            <a:r>
              <a:rPr lang="en-US" altLang="en-US"/>
              <a:t>Notice to permittee that regulation revisions may result in reopening of permit</a:t>
            </a:r>
          </a:p>
          <a:p>
            <a:pPr lvl="1" eaLnBrk="1" hangingPunct="1">
              <a:defRPr/>
            </a:pPr>
            <a:r>
              <a:rPr lang="en-US" altLang="en-US"/>
              <a:t>Definitions and abbreviations</a:t>
            </a:r>
          </a:p>
        </p:txBody>
      </p:sp>
      <p:sp>
        <p:nvSpPr>
          <p:cNvPr id="984068" name="Slide Number Placeholder 5">
            <a:extLst>
              <a:ext uri="{FF2B5EF4-FFF2-40B4-BE49-F238E27FC236}">
                <a16:creationId xmlns:a16="http://schemas.microsoft.com/office/drawing/2014/main" id="{4254E376-03EE-4DA3-B1D9-BF09268A7A90}"/>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84069" name="Picture 2">
            <a:extLst>
              <a:ext uri="{FF2B5EF4-FFF2-40B4-BE49-F238E27FC236}">
                <a16:creationId xmlns:a16="http://schemas.microsoft.com/office/drawing/2014/main" id="{13601718-F2FA-4833-83A8-0C0048AD705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9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4070" name="Slide Number Placeholder 1">
            <a:extLst>
              <a:ext uri="{FF2B5EF4-FFF2-40B4-BE49-F238E27FC236}">
                <a16:creationId xmlns:a16="http://schemas.microsoft.com/office/drawing/2014/main" id="{704D358A-5517-46E0-ACF3-C0FB2CC461A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2DD61BB-D26B-4AAB-8017-714EAE0697A3}" type="slidenum">
              <a:rPr lang="en-US" altLang="en-US" sz="1200">
                <a:solidFill>
                  <a:schemeClr val="bg2"/>
                </a:solidFill>
                <a:effectLst/>
              </a:rPr>
              <a:pPr algn="ctr" eaLnBrk="0" hangingPunct="0">
                <a:spcBef>
                  <a:spcPct val="0"/>
                </a:spcBef>
                <a:buClrTx/>
                <a:buSzTx/>
                <a:buFontTx/>
                <a:buNone/>
              </a:pPr>
              <a:t>508</a:t>
            </a:fld>
            <a:endParaRPr lang="en-US" altLang="en-US" sz="1200">
              <a:solidFill>
                <a:schemeClr val="bg2"/>
              </a:solidFill>
              <a:effectLst/>
            </a:endParaRPr>
          </a:p>
        </p:txBody>
      </p:sp>
    </p:spTree>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02786" name="Rectangle 2">
            <a:extLst>
              <a:ext uri="{FF2B5EF4-FFF2-40B4-BE49-F238E27FC236}">
                <a16:creationId xmlns:a16="http://schemas.microsoft.com/office/drawing/2014/main" id="{BB2BD1CF-220D-4B74-8497-1AA366AD7D04}"/>
              </a:ext>
            </a:extLst>
          </p:cNvPr>
          <p:cNvSpPr>
            <a:spLocks noGrp="1" noChangeArrowheads="1"/>
          </p:cNvSpPr>
          <p:nvPr>
            <p:ph type="title" idx="4294967295"/>
          </p:nvPr>
        </p:nvSpPr>
        <p:spPr>
          <a:xfrm>
            <a:off x="457200" y="277813"/>
            <a:ext cx="8229600" cy="941387"/>
          </a:xfrm>
        </p:spPr>
        <p:txBody>
          <a:bodyPr anchor="b" anchorCtr="0"/>
          <a:lstStyle/>
          <a:p>
            <a:pPr eaLnBrk="1" hangingPunct="1">
              <a:defRPr/>
            </a:pPr>
            <a:r>
              <a:rPr lang="en-US" altLang="en-US" sz="4000" b="1"/>
              <a:t>Problem Conditions</a:t>
            </a:r>
          </a:p>
        </p:txBody>
      </p:sp>
      <p:sp>
        <p:nvSpPr>
          <p:cNvPr id="502787" name="Rectangle 3">
            <a:extLst>
              <a:ext uri="{FF2B5EF4-FFF2-40B4-BE49-F238E27FC236}">
                <a16:creationId xmlns:a16="http://schemas.microsoft.com/office/drawing/2014/main" id="{20267B39-B9EA-4ACC-A40F-4FC927796DAD}"/>
              </a:ext>
            </a:extLst>
          </p:cNvPr>
          <p:cNvSpPr>
            <a:spLocks noGrp="1" noChangeArrowheads="1"/>
          </p:cNvSpPr>
          <p:nvPr>
            <p:ph idx="4294967295"/>
          </p:nvPr>
        </p:nvSpPr>
        <p:spPr>
          <a:xfrm>
            <a:off x="520700" y="1752600"/>
            <a:ext cx="8229600" cy="4525963"/>
          </a:xfrm>
        </p:spPr>
        <p:txBody>
          <a:bodyPr/>
          <a:lstStyle/>
          <a:p>
            <a:pPr eaLnBrk="1" hangingPunct="1">
              <a:defRPr/>
            </a:pPr>
            <a:r>
              <a:rPr lang="en-US" altLang="en-US"/>
              <a:t>Redundant </a:t>
            </a:r>
          </a:p>
          <a:p>
            <a:pPr eaLnBrk="1" hangingPunct="1">
              <a:defRPr/>
            </a:pPr>
            <a:r>
              <a:rPr lang="en-US" altLang="en-US"/>
              <a:t>Conflicting</a:t>
            </a:r>
          </a:p>
          <a:p>
            <a:pPr eaLnBrk="1" hangingPunct="1">
              <a:defRPr/>
            </a:pPr>
            <a:r>
              <a:rPr lang="en-US" altLang="en-US"/>
              <a:t>Vague or ambiguous</a:t>
            </a:r>
          </a:p>
          <a:p>
            <a:pPr eaLnBrk="1" hangingPunct="1">
              <a:defRPr/>
            </a:pPr>
            <a:r>
              <a:rPr lang="en-US" altLang="en-US"/>
              <a:t>Unenforceable</a:t>
            </a:r>
          </a:p>
        </p:txBody>
      </p:sp>
      <p:sp>
        <p:nvSpPr>
          <p:cNvPr id="986116" name="Slide Number Placeholder 5">
            <a:extLst>
              <a:ext uri="{FF2B5EF4-FFF2-40B4-BE49-F238E27FC236}">
                <a16:creationId xmlns:a16="http://schemas.microsoft.com/office/drawing/2014/main" id="{FEC83E24-5AA8-4A7E-B764-7A5480F9F08B}"/>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pic>
        <p:nvPicPr>
          <p:cNvPr id="986117" name="Picture 2">
            <a:extLst>
              <a:ext uri="{FF2B5EF4-FFF2-40B4-BE49-F238E27FC236}">
                <a16:creationId xmlns:a16="http://schemas.microsoft.com/office/drawing/2014/main" id="{C47C03E8-8C05-472E-9618-B20AACF6D1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6118" name="Slide Number Placeholder 1">
            <a:extLst>
              <a:ext uri="{FF2B5EF4-FFF2-40B4-BE49-F238E27FC236}">
                <a16:creationId xmlns:a16="http://schemas.microsoft.com/office/drawing/2014/main" id="{E25D5F66-1437-4696-A41D-3EBC5FE5AB7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05D2AFC-C968-4CC5-8952-583ABFCFF9E2}" type="slidenum">
              <a:rPr lang="en-US" altLang="en-US" sz="1200">
                <a:solidFill>
                  <a:schemeClr val="bg2"/>
                </a:solidFill>
                <a:effectLst/>
              </a:rPr>
              <a:pPr algn="ctr" eaLnBrk="0" hangingPunct="0">
                <a:spcBef>
                  <a:spcPct val="0"/>
                </a:spcBef>
                <a:buClrTx/>
                <a:buSzTx/>
                <a:buFontTx/>
                <a:buNone/>
              </a:pPr>
              <a:t>509</a:t>
            </a:fld>
            <a:endParaRPr lang="en-US" altLang="en-US" sz="1200">
              <a:solidFill>
                <a:schemeClr val="bg2"/>
              </a:solidFill>
              <a:effectLst/>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5890" name="Rectangle 2">
            <a:extLst>
              <a:ext uri="{FF2B5EF4-FFF2-40B4-BE49-F238E27FC236}">
                <a16:creationId xmlns:a16="http://schemas.microsoft.com/office/drawing/2014/main" id="{FF4FFFA7-8658-49E6-81F4-20AD419E7238}"/>
              </a:ext>
            </a:extLst>
          </p:cNvPr>
          <p:cNvSpPr>
            <a:spLocks noGrp="1" noChangeArrowheads="1"/>
          </p:cNvSpPr>
          <p:nvPr>
            <p:ph type="title" idx="4294967295"/>
          </p:nvPr>
        </p:nvSpPr>
        <p:spPr/>
        <p:txBody>
          <a:bodyPr anchorCtr="0"/>
          <a:lstStyle/>
          <a:p>
            <a:pPr eaLnBrk="1" hangingPunct="1">
              <a:defRPr/>
            </a:pPr>
            <a:r>
              <a:rPr lang="en-US" altLang="en-US" sz="4000" b="1"/>
              <a:t>Greenhouse Gases</a:t>
            </a:r>
          </a:p>
        </p:txBody>
      </p:sp>
      <p:sp>
        <p:nvSpPr>
          <p:cNvPr id="165891" name="Rectangle 3">
            <a:extLst>
              <a:ext uri="{FF2B5EF4-FFF2-40B4-BE49-F238E27FC236}">
                <a16:creationId xmlns:a16="http://schemas.microsoft.com/office/drawing/2014/main" id="{CAEBA9E2-CB86-4996-A75B-B9BA73C6DC8D}"/>
              </a:ext>
            </a:extLst>
          </p:cNvPr>
          <p:cNvSpPr>
            <a:spLocks noGrp="1" noChangeArrowheads="1"/>
          </p:cNvSpPr>
          <p:nvPr>
            <p:ph type="body" idx="4294967295"/>
          </p:nvPr>
        </p:nvSpPr>
        <p:spPr/>
        <p:txBody>
          <a:bodyPr/>
          <a:lstStyle/>
          <a:p>
            <a:pPr eaLnBrk="1" hangingPunct="1">
              <a:defRPr/>
            </a:pPr>
            <a:r>
              <a:rPr lang="en-US" altLang="en-US"/>
              <a:t>After July 2014, the Supreme Court decision Greenhouse Gases alone will not cause a source to be major.</a:t>
            </a:r>
          </a:p>
        </p:txBody>
      </p:sp>
      <p:pic>
        <p:nvPicPr>
          <p:cNvPr id="196612" name="Picture 2">
            <a:extLst>
              <a:ext uri="{FF2B5EF4-FFF2-40B4-BE49-F238E27FC236}">
                <a16:creationId xmlns:a16="http://schemas.microsoft.com/office/drawing/2014/main" id="{569CD4D1-7BAB-45D1-9146-2034FB05F6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097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13" name="Slide Number Placeholder 1">
            <a:extLst>
              <a:ext uri="{FF2B5EF4-FFF2-40B4-BE49-F238E27FC236}">
                <a16:creationId xmlns:a16="http://schemas.microsoft.com/office/drawing/2014/main" id="{4553D219-9BD9-4F2B-A0E2-C2106CD5DC3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FD24AC6-317B-42D3-9546-0EC72CF10061}" type="slidenum">
              <a:rPr lang="en-US" altLang="en-US" sz="1200">
                <a:solidFill>
                  <a:schemeClr val="bg2"/>
                </a:solidFill>
                <a:effectLst/>
              </a:rPr>
              <a:pPr algn="ctr" eaLnBrk="0" hangingPunct="0">
                <a:spcBef>
                  <a:spcPct val="0"/>
                </a:spcBef>
                <a:buClrTx/>
                <a:buSzTx/>
                <a:buFontTx/>
                <a:buNone/>
              </a:pPr>
              <a:t>51</a:t>
            </a:fld>
            <a:endParaRPr lang="en-US" altLang="en-US" sz="1200">
              <a:solidFill>
                <a:schemeClr val="bg2"/>
              </a:solidFill>
              <a:effectLst/>
            </a:endParaRPr>
          </a:p>
        </p:txBody>
      </p:sp>
    </p:spTree>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A15EF80-F3A4-217E-A941-C72DEEE4E0BD}"/>
              </a:ext>
            </a:extLst>
          </p:cNvPr>
          <p:cNvSpPr>
            <a:spLocks noGrp="1"/>
          </p:cNvSpPr>
          <p:nvPr>
            <p:ph type="sldNum" sz="quarter" idx="12"/>
          </p:nvPr>
        </p:nvSpPr>
        <p:spPr/>
        <p:txBody>
          <a:bodyPr/>
          <a:lstStyle/>
          <a:p>
            <a:fld id="{4268E9C6-AAB7-4707-98CB-41C829B92D9D}" type="slidenum">
              <a:rPr lang="en-US" altLang="en-US"/>
              <a:pPr/>
              <a:t>510</a:t>
            </a:fld>
            <a:endParaRPr lang="en-US" altLang="en-US"/>
          </a:p>
        </p:txBody>
      </p:sp>
      <p:sp>
        <p:nvSpPr>
          <p:cNvPr id="4" name="TextBox 3">
            <a:extLst>
              <a:ext uri="{FF2B5EF4-FFF2-40B4-BE49-F238E27FC236}">
                <a16:creationId xmlns:a16="http://schemas.microsoft.com/office/drawing/2014/main" id="{C832AD18-490D-A579-668F-72190C53B8C8}"/>
              </a:ext>
            </a:extLst>
          </p:cNvPr>
          <p:cNvSpPr txBox="1"/>
          <p:nvPr/>
        </p:nvSpPr>
        <p:spPr>
          <a:xfrm>
            <a:off x="1395663" y="465951"/>
            <a:ext cx="6822998" cy="292387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4000">
                <a:solidFill>
                  <a:srgbClr val="FFFFFF"/>
                </a:solidFill>
                <a:latin typeface="Calibri"/>
                <a:ea typeface="ＭＳ Ｐゴシック"/>
              </a:rPr>
              <a:t>Sample Permit Conditions – ​</a:t>
            </a:r>
            <a:endParaRPr lang="en-US" sz="4000">
              <a:solidFill>
                <a:srgbClr val="FFFFFF"/>
              </a:solidFill>
            </a:endParaRPr>
          </a:p>
          <a:p>
            <a:r>
              <a:rPr lang="en-US" sz="4000">
                <a:solidFill>
                  <a:srgbClr val="FFFFFF"/>
                </a:solidFill>
                <a:latin typeface="Calibri"/>
                <a:ea typeface="ＭＳ Ｐゴシック"/>
              </a:rPr>
              <a:t>Well Written or Not? ​</a:t>
            </a:r>
            <a:endParaRPr lang="en-US" sz="4000"/>
          </a:p>
          <a:p>
            <a:r>
              <a:rPr lang="en-US">
                <a:solidFill>
                  <a:srgbClr val="FFFFFF"/>
                </a:solidFill>
                <a:latin typeface="Calibri"/>
                <a:ea typeface="ＭＳ Ｐゴシック"/>
              </a:rPr>
              <a:t>​</a:t>
            </a:r>
            <a:endParaRPr lang="en-US"/>
          </a:p>
          <a:p>
            <a:endParaRPr lang="en-US">
              <a:solidFill>
                <a:srgbClr val="FFFFFF"/>
              </a:solidFill>
              <a:latin typeface="Calibri"/>
              <a:ea typeface="ＭＳ Ｐゴシック"/>
            </a:endParaRPr>
          </a:p>
          <a:p>
            <a:endParaRPr lang="en-US">
              <a:solidFill>
                <a:srgbClr val="FFFFFF"/>
              </a:solidFill>
              <a:latin typeface="Calibri"/>
              <a:ea typeface="ＭＳ Ｐゴシック"/>
            </a:endParaRPr>
          </a:p>
          <a:p>
            <a:pPr marL="571500" indent="-571500">
              <a:buChar char="•"/>
            </a:pPr>
            <a:r>
              <a:rPr lang="en-US" sz="3200">
                <a:solidFill>
                  <a:srgbClr val="FFFFFF"/>
                </a:solidFill>
                <a:latin typeface="Calibri"/>
                <a:ea typeface="ＭＳ Ｐゴシック"/>
              </a:rPr>
              <a:t>See Handout</a:t>
            </a:r>
            <a:r>
              <a:rPr lang="en-US" sz="3200">
                <a:latin typeface="Calibri"/>
                <a:ea typeface="ＭＳ Ｐゴシック"/>
              </a:rPr>
              <a:t>​</a:t>
            </a:r>
            <a:endParaRPr lang="en-US" sz="3200"/>
          </a:p>
          <a:p>
            <a:endParaRPr lang="en-US"/>
          </a:p>
        </p:txBody>
      </p:sp>
      <p:pic>
        <p:nvPicPr>
          <p:cNvPr id="6" name="Picture 2">
            <a:extLst>
              <a:ext uri="{FF2B5EF4-FFF2-40B4-BE49-F238E27FC236}">
                <a16:creationId xmlns:a16="http://schemas.microsoft.com/office/drawing/2014/main" id="{D9A8FE98-86BE-50A0-AEBF-B0FA61B490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188" y="2147819"/>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31236282"/>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03810" name="Rectangle 4">
            <a:extLst>
              <a:ext uri="{FF2B5EF4-FFF2-40B4-BE49-F238E27FC236}">
                <a16:creationId xmlns:a16="http://schemas.microsoft.com/office/drawing/2014/main" id="{580BC74E-CAC5-429E-A5F7-2F33FEFC8C50}"/>
              </a:ext>
            </a:extLst>
          </p:cNvPr>
          <p:cNvSpPr>
            <a:spLocks noGrp="1" noChangeArrowheads="1"/>
          </p:cNvSpPr>
          <p:nvPr>
            <p:ph type="title" idx="4294967295"/>
          </p:nvPr>
        </p:nvSpPr>
        <p:spPr>
          <a:xfrm>
            <a:off x="364671" y="1447800"/>
            <a:ext cx="8229600" cy="1139825"/>
          </a:xfrm>
        </p:spPr>
        <p:txBody>
          <a:bodyPr anchor="b" anchorCtr="0"/>
          <a:lstStyle/>
          <a:p>
            <a:pPr eaLnBrk="1" hangingPunct="1">
              <a:defRPr/>
            </a:pPr>
            <a:r>
              <a:rPr lang="en-US" altLang="en-US" sz="6600"/>
              <a:t>QUESTIONS?</a:t>
            </a:r>
          </a:p>
        </p:txBody>
      </p:sp>
      <p:sp>
        <p:nvSpPr>
          <p:cNvPr id="988163" name="Slide Number Placeholder 4">
            <a:extLst>
              <a:ext uri="{FF2B5EF4-FFF2-40B4-BE49-F238E27FC236}">
                <a16:creationId xmlns:a16="http://schemas.microsoft.com/office/drawing/2014/main" id="{66CCB4B2-19AF-4034-B53D-BBF05DB89947}"/>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sp>
        <p:nvSpPr>
          <p:cNvPr id="988164" name="Slide Number Placeholder 1">
            <a:extLst>
              <a:ext uri="{FF2B5EF4-FFF2-40B4-BE49-F238E27FC236}">
                <a16:creationId xmlns:a16="http://schemas.microsoft.com/office/drawing/2014/main" id="{01CCA6A2-282D-4487-89C8-E1CBC43E681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462CA64-988A-4F74-9E5E-0329FBE8A6E6}" type="slidenum">
              <a:rPr lang="en-US" altLang="en-US" sz="1200">
                <a:solidFill>
                  <a:schemeClr val="bg2"/>
                </a:solidFill>
                <a:effectLst/>
              </a:rPr>
              <a:pPr algn="ctr" eaLnBrk="0" hangingPunct="0">
                <a:spcBef>
                  <a:spcPct val="0"/>
                </a:spcBef>
                <a:buClrTx/>
                <a:buSzTx/>
                <a:buFontTx/>
                <a:buNone/>
              </a:pPr>
              <a:t>511</a:t>
            </a:fld>
            <a:endParaRPr lang="en-US" altLang="en-US" sz="1200">
              <a:solidFill>
                <a:schemeClr val="bg2"/>
              </a:solidFill>
              <a:effectLst/>
            </a:endParaRPr>
          </a:p>
        </p:txBody>
      </p:sp>
      <p:pic>
        <p:nvPicPr>
          <p:cNvPr id="3" name="Picture 2">
            <a:extLst>
              <a:ext uri="{FF2B5EF4-FFF2-40B4-BE49-F238E27FC236}">
                <a16:creationId xmlns:a16="http://schemas.microsoft.com/office/drawing/2014/main" id="{E0719BD0-ECC2-4D35-B96D-8E215C8C1580}"/>
              </a:ext>
            </a:extLst>
          </p:cNvPr>
          <p:cNvPicPr>
            <a:picLocks noChangeAspect="1"/>
          </p:cNvPicPr>
          <p:nvPr/>
        </p:nvPicPr>
        <p:blipFill>
          <a:blip r:embed="rId3"/>
          <a:stretch>
            <a:fillRect/>
          </a:stretch>
        </p:blipFill>
        <p:spPr>
          <a:xfrm>
            <a:off x="2571750" y="3047001"/>
            <a:ext cx="4000500" cy="2667000"/>
          </a:xfrm>
          <a:prstGeom prst="rect">
            <a:avLst/>
          </a:prstGeom>
        </p:spPr>
      </p:pic>
    </p:spTree>
  </p:cSld>
  <p:clrMapOvr>
    <a:masterClrMapping/>
  </p:clrMapOvr>
  <p:transition/>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3747" name="Picture 2">
            <a:extLst>
              <a:ext uri="{FF2B5EF4-FFF2-40B4-BE49-F238E27FC236}">
                <a16:creationId xmlns:a16="http://schemas.microsoft.com/office/drawing/2014/main" id="{58F59389-98E4-4B07-A6A4-0EF966E92F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4025" y="2438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3748" name="Slide Number Placeholder 1">
            <a:extLst>
              <a:ext uri="{FF2B5EF4-FFF2-40B4-BE49-F238E27FC236}">
                <a16:creationId xmlns:a16="http://schemas.microsoft.com/office/drawing/2014/main" id="{C9C6D411-278A-4DE3-BDF3-CDD34267E59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C3CFB1C-0E61-48AA-BF5A-89BBF7452046}" type="slidenum">
              <a:rPr lang="en-US" altLang="en-US" sz="1200">
                <a:solidFill>
                  <a:srgbClr val="008AE8"/>
                </a:solidFill>
                <a:effectLst/>
              </a:rPr>
              <a:pPr algn="ctr" eaLnBrk="0" hangingPunct="0">
                <a:spcBef>
                  <a:spcPct val="0"/>
                </a:spcBef>
                <a:buClrTx/>
                <a:buSzTx/>
                <a:buFontTx/>
                <a:buNone/>
              </a:pPr>
              <a:t>512</a:t>
            </a:fld>
            <a:endParaRPr lang="en-US" altLang="en-US" sz="1200">
              <a:solidFill>
                <a:srgbClr val="008AE8"/>
              </a:solidFill>
              <a:effectLst/>
            </a:endParaRPr>
          </a:p>
        </p:txBody>
      </p:sp>
      <p:sp>
        <p:nvSpPr>
          <p:cNvPr id="504837" name="Rectangle 2">
            <a:extLst>
              <a:ext uri="{FF2B5EF4-FFF2-40B4-BE49-F238E27FC236}">
                <a16:creationId xmlns:a16="http://schemas.microsoft.com/office/drawing/2014/main" id="{C53F507E-59F7-4C4F-BABF-F3C12832597E}"/>
              </a:ext>
            </a:extLst>
          </p:cNvPr>
          <p:cNvSpPr>
            <a:spLocks noGrp="1" noChangeArrowheads="1"/>
          </p:cNvSpPr>
          <p:nvPr>
            <p:ph type="title" idx="4294967295"/>
          </p:nvPr>
        </p:nvSpPr>
        <p:spPr>
          <a:xfrm>
            <a:off x="700088" y="990600"/>
            <a:ext cx="7583487" cy="1044575"/>
          </a:xfrm>
        </p:spPr>
        <p:txBody>
          <a:bodyPr anchor="b" anchorCtr="0"/>
          <a:lstStyle/>
          <a:p>
            <a:pPr eaLnBrk="1" hangingPunct="1">
              <a:defRPr/>
            </a:pPr>
            <a:r>
              <a:rPr lang="en-US" altLang="en-US" sz="6600"/>
              <a:t>LESSON 18</a:t>
            </a:r>
          </a:p>
        </p:txBody>
      </p:sp>
      <p:sp>
        <p:nvSpPr>
          <p:cNvPr id="1183750" name="TextBox 1">
            <a:extLst>
              <a:ext uri="{FF2B5EF4-FFF2-40B4-BE49-F238E27FC236}">
                <a16:creationId xmlns:a16="http://schemas.microsoft.com/office/drawing/2014/main" id="{1588DD76-A4D3-4643-BC5F-D53FDDF6A8B7}"/>
              </a:ext>
            </a:extLst>
          </p:cNvPr>
          <p:cNvSpPr txBox="1">
            <a:spLocks noChangeArrowheads="1"/>
          </p:cNvSpPr>
          <p:nvPr/>
        </p:nvSpPr>
        <p:spPr bwMode="auto">
          <a:xfrm>
            <a:off x="304800" y="2540395"/>
            <a:ext cx="8226425"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4800">
                <a:solidFill>
                  <a:srgbClr val="FFFFFF"/>
                </a:solidFill>
              </a:rPr>
              <a:t>Permitting Aspects:  New Source Performance Standards (NSPS) &amp; Hazardous Air Pollutants (HAPs)</a:t>
            </a:r>
            <a:endParaRPr lang="en-US" altLang="en-US" sz="5500">
              <a:solidFill>
                <a:srgbClr val="FFFFFF"/>
              </a:solidFill>
            </a:endParaRPr>
          </a:p>
        </p:txBody>
      </p:sp>
    </p:spTree>
    <p:extLst>
      <p:ext uri="{BB962C8B-B14F-4D97-AF65-F5344CB8AC3E}">
        <p14:creationId xmlns:p14="http://schemas.microsoft.com/office/powerpoint/2010/main" val="538826308"/>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5794" name="Date Placeholder 3">
            <a:extLst>
              <a:ext uri="{FF2B5EF4-FFF2-40B4-BE49-F238E27FC236}">
                <a16:creationId xmlns:a16="http://schemas.microsoft.com/office/drawing/2014/main" id="{4C850B4C-B73C-4453-AFD8-C2CF1F9AE88A}"/>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505859" name="Rectangle 2">
            <a:extLst>
              <a:ext uri="{FF2B5EF4-FFF2-40B4-BE49-F238E27FC236}">
                <a16:creationId xmlns:a16="http://schemas.microsoft.com/office/drawing/2014/main" id="{AC171331-48F7-4753-92D3-2E4063275658}"/>
              </a:ext>
            </a:extLst>
          </p:cNvPr>
          <p:cNvSpPr>
            <a:spLocks noGrp="1"/>
          </p:cNvSpPr>
          <p:nvPr>
            <p:ph type="title" idx="4294967295"/>
          </p:nvPr>
        </p:nvSpPr>
        <p:spPr/>
        <p:txBody>
          <a:bodyPr anchorCtr="0"/>
          <a:lstStyle/>
          <a:p>
            <a:pPr eaLnBrk="1" hangingPunct="1">
              <a:defRPr/>
            </a:pPr>
            <a:r>
              <a:rPr lang="en-US" altLang="en-US" sz="4000" b="1"/>
              <a:t>Lesson Objectives</a:t>
            </a:r>
          </a:p>
        </p:txBody>
      </p:sp>
      <p:sp>
        <p:nvSpPr>
          <p:cNvPr id="505860" name="Rectangle 3">
            <a:extLst>
              <a:ext uri="{FF2B5EF4-FFF2-40B4-BE49-F238E27FC236}">
                <a16:creationId xmlns:a16="http://schemas.microsoft.com/office/drawing/2014/main" id="{11EF7DC0-01E9-4AA8-A1CD-26B350CDC168}"/>
              </a:ext>
            </a:extLst>
          </p:cNvPr>
          <p:cNvSpPr>
            <a:spLocks noGrp="1"/>
          </p:cNvSpPr>
          <p:nvPr>
            <p:ph type="body" idx="4294967295"/>
          </p:nvPr>
        </p:nvSpPr>
        <p:spPr>
          <a:xfrm>
            <a:off x="457200" y="2282825"/>
            <a:ext cx="8229600" cy="3813175"/>
          </a:xfrm>
        </p:spPr>
        <p:txBody>
          <a:bodyPr/>
          <a:lstStyle/>
          <a:p>
            <a:pPr eaLnBrk="1" hangingPunct="1">
              <a:defRPr/>
            </a:pPr>
            <a:r>
              <a:rPr lang="en-US" altLang="en-US"/>
              <a:t>Review basics of New Source Performance Standards and MACT programs</a:t>
            </a:r>
          </a:p>
          <a:p>
            <a:pPr eaLnBrk="1" hangingPunct="1">
              <a:defRPr/>
            </a:pPr>
            <a:endParaRPr lang="en-US" altLang="en-US" sz="800"/>
          </a:p>
          <a:p>
            <a:pPr eaLnBrk="1" hangingPunct="1">
              <a:defRPr/>
            </a:pPr>
            <a:r>
              <a:rPr lang="en-US" altLang="en-US"/>
              <a:t>Review basics of toxics issues associated with permitting</a:t>
            </a:r>
          </a:p>
        </p:txBody>
      </p:sp>
      <p:pic>
        <p:nvPicPr>
          <p:cNvPr id="1185797" name="Picture 2">
            <a:extLst>
              <a:ext uri="{FF2B5EF4-FFF2-40B4-BE49-F238E27FC236}">
                <a16:creationId xmlns:a16="http://schemas.microsoft.com/office/drawing/2014/main" id="{BE6B5E62-547B-421B-BD5E-71F3B1E8F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5798" name="Slide Number Placeholder 1">
            <a:extLst>
              <a:ext uri="{FF2B5EF4-FFF2-40B4-BE49-F238E27FC236}">
                <a16:creationId xmlns:a16="http://schemas.microsoft.com/office/drawing/2014/main" id="{E576CE2F-D2D6-4097-9638-0291C71299E1}"/>
              </a:ext>
            </a:extLst>
          </p:cNvPr>
          <p:cNvSpPr>
            <a:spLocks noGrp="1"/>
          </p:cNvSpPr>
          <p:nvPr>
            <p:ph type="sldNum" sz="quarter" idx="12"/>
          </p:nvPr>
        </p:nvSpPr>
        <p:spPr>
          <a:xfrm>
            <a:off x="8229600" y="612775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02A9E35-7030-403E-A977-C7B8E9211A8E}" type="slidenum">
              <a:rPr lang="en-US" altLang="en-US" sz="1200">
                <a:solidFill>
                  <a:srgbClr val="008AE8"/>
                </a:solidFill>
                <a:effectLst/>
              </a:rPr>
              <a:pPr algn="ctr" eaLnBrk="0" hangingPunct="0">
                <a:spcBef>
                  <a:spcPct val="0"/>
                </a:spcBef>
                <a:buClrTx/>
                <a:buSzTx/>
                <a:buFontTx/>
                <a:buNone/>
              </a:pPr>
              <a:t>513</a:t>
            </a:fld>
            <a:endParaRPr lang="en-US" altLang="en-US" sz="1200">
              <a:solidFill>
                <a:srgbClr val="008AE8"/>
              </a:solidFill>
              <a:effectLst/>
            </a:endParaRPr>
          </a:p>
        </p:txBody>
      </p:sp>
    </p:spTree>
    <p:extLst>
      <p:ext uri="{BB962C8B-B14F-4D97-AF65-F5344CB8AC3E}">
        <p14:creationId xmlns:p14="http://schemas.microsoft.com/office/powerpoint/2010/main" val="1242877640"/>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2">
            <a:extLst>
              <a:ext uri="{FF2B5EF4-FFF2-40B4-BE49-F238E27FC236}">
                <a16:creationId xmlns:a16="http://schemas.microsoft.com/office/drawing/2014/main" id="{E556E8A0-5889-45F5-B229-175466FE8989}"/>
              </a:ext>
            </a:extLst>
          </p:cNvPr>
          <p:cNvSpPr>
            <a:spLocks noGrp="1"/>
          </p:cNvSpPr>
          <p:nvPr>
            <p:ph type="title" idx="4294967295"/>
          </p:nvPr>
        </p:nvSpPr>
        <p:spPr>
          <a:xfrm>
            <a:off x="304800" y="304800"/>
            <a:ext cx="8839200" cy="1143000"/>
          </a:xfrm>
        </p:spPr>
        <p:txBody>
          <a:bodyPr anchor="b" anchorCtr="0"/>
          <a:lstStyle/>
          <a:p>
            <a:pPr eaLnBrk="1" hangingPunct="1">
              <a:defRPr/>
            </a:pPr>
            <a:r>
              <a:rPr lang="en-US" altLang="en-US" sz="4000" b="1"/>
              <a:t>Why Discuss Emission Standards in Permitting Course</a:t>
            </a:r>
          </a:p>
        </p:txBody>
      </p:sp>
      <p:sp>
        <p:nvSpPr>
          <p:cNvPr id="506883" name="Rectangle 3">
            <a:extLst>
              <a:ext uri="{FF2B5EF4-FFF2-40B4-BE49-F238E27FC236}">
                <a16:creationId xmlns:a16="http://schemas.microsoft.com/office/drawing/2014/main" id="{9FE7614A-ACE2-4ADB-B048-0C10B9B0992A}"/>
              </a:ext>
            </a:extLst>
          </p:cNvPr>
          <p:cNvSpPr>
            <a:spLocks noGrp="1"/>
          </p:cNvSpPr>
          <p:nvPr>
            <p:ph type="body" idx="4294967295"/>
          </p:nvPr>
        </p:nvSpPr>
        <p:spPr>
          <a:xfrm>
            <a:off x="457200" y="1752600"/>
            <a:ext cx="8229600" cy="4373563"/>
          </a:xfrm>
        </p:spPr>
        <p:txBody>
          <a:bodyPr/>
          <a:lstStyle/>
          <a:p>
            <a:pPr eaLnBrk="1" hangingPunct="1">
              <a:defRPr/>
            </a:pPr>
            <a:r>
              <a:rPr lang="en-US" altLang="en-US"/>
              <a:t>NSPS, NESHAP, and MACT standards form a baseline for many emission limits </a:t>
            </a:r>
          </a:p>
          <a:p>
            <a:pPr eaLnBrk="1" hangingPunct="1">
              <a:defRPr/>
            </a:pPr>
            <a:r>
              <a:rPr lang="en-US" altLang="en-US"/>
              <a:t>Also gives minimum recordkeeping and reporting requirements</a:t>
            </a:r>
          </a:p>
          <a:p>
            <a:pPr eaLnBrk="1" hangingPunct="1">
              <a:defRPr/>
            </a:pPr>
            <a:r>
              <a:rPr lang="en-US" altLang="en-US"/>
              <a:t>Being subject to a standard can bring in permit requirements</a:t>
            </a:r>
          </a:p>
        </p:txBody>
      </p:sp>
      <p:pic>
        <p:nvPicPr>
          <p:cNvPr id="1187844" name="Picture 2">
            <a:extLst>
              <a:ext uri="{FF2B5EF4-FFF2-40B4-BE49-F238E27FC236}">
                <a16:creationId xmlns:a16="http://schemas.microsoft.com/office/drawing/2014/main" id="{42FDFF59-8249-40F2-96A1-3FABFA4AE9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4478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845" name="Slide Number Placeholder 1">
            <a:extLst>
              <a:ext uri="{FF2B5EF4-FFF2-40B4-BE49-F238E27FC236}">
                <a16:creationId xmlns:a16="http://schemas.microsoft.com/office/drawing/2014/main" id="{5B6F6809-84F3-486A-B2CF-285414D4297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BD93DDE-5BD7-427A-AB9D-F546A6D38200}" type="slidenum">
              <a:rPr lang="en-US" altLang="en-US" sz="1200">
                <a:solidFill>
                  <a:srgbClr val="008AE8"/>
                </a:solidFill>
                <a:effectLst/>
              </a:rPr>
              <a:pPr algn="ctr" eaLnBrk="0" hangingPunct="0">
                <a:spcBef>
                  <a:spcPct val="0"/>
                </a:spcBef>
                <a:buClrTx/>
                <a:buSzTx/>
                <a:buFontTx/>
                <a:buNone/>
              </a:pPr>
              <a:t>514</a:t>
            </a:fld>
            <a:endParaRPr lang="en-US" altLang="en-US" sz="1200">
              <a:solidFill>
                <a:srgbClr val="008AE8"/>
              </a:solidFill>
              <a:effectLst/>
            </a:endParaRPr>
          </a:p>
        </p:txBody>
      </p:sp>
    </p:spTree>
    <p:extLst>
      <p:ext uri="{BB962C8B-B14F-4D97-AF65-F5344CB8AC3E}">
        <p14:creationId xmlns:p14="http://schemas.microsoft.com/office/powerpoint/2010/main" val="2644111969"/>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9890" name="Date Placeholder 3">
            <a:extLst>
              <a:ext uri="{FF2B5EF4-FFF2-40B4-BE49-F238E27FC236}">
                <a16:creationId xmlns:a16="http://schemas.microsoft.com/office/drawing/2014/main" id="{513DD44A-88BA-4450-ACDA-C3010CE1C925}"/>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189891" name="Slide Number Placeholder 5">
            <a:extLst>
              <a:ext uri="{FF2B5EF4-FFF2-40B4-BE49-F238E27FC236}">
                <a16:creationId xmlns:a16="http://schemas.microsoft.com/office/drawing/2014/main" id="{0C42668C-C834-43DB-B919-5D557C5F4EDF}"/>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FFFFFF"/>
              </a:solidFill>
            </a:endParaRPr>
          </a:p>
        </p:txBody>
      </p:sp>
      <p:sp>
        <p:nvSpPr>
          <p:cNvPr id="507908" name="Rectangle 2">
            <a:extLst>
              <a:ext uri="{FF2B5EF4-FFF2-40B4-BE49-F238E27FC236}">
                <a16:creationId xmlns:a16="http://schemas.microsoft.com/office/drawing/2014/main" id="{3A67C79B-C85D-440F-AC20-DC05D1727FD5}"/>
              </a:ext>
            </a:extLst>
          </p:cNvPr>
          <p:cNvSpPr>
            <a:spLocks noGrp="1"/>
          </p:cNvSpPr>
          <p:nvPr>
            <p:ph type="body" idx="4294967295"/>
          </p:nvPr>
        </p:nvSpPr>
        <p:spPr>
          <a:xfrm>
            <a:off x="838200" y="1676400"/>
            <a:ext cx="6299200" cy="4800600"/>
          </a:xfrm>
          <a:effectLst>
            <a:outerShdw dist="17961" dir="2700000" algn="ctr" rotWithShape="0">
              <a:srgbClr val="000000"/>
            </a:outerShdw>
          </a:effectLst>
        </p:spPr>
        <p:txBody>
          <a:bodyPr lIns="90488" tIns="44450" rIns="90488" bIns="44450"/>
          <a:lstStyle/>
          <a:p>
            <a:pPr eaLnBrk="1" hangingPunct="1">
              <a:defRPr/>
            </a:pPr>
            <a:r>
              <a:rPr lang="en-US" altLang="en-US" sz="3600"/>
              <a:t>New Source Performance Standards (NSPS)</a:t>
            </a:r>
          </a:p>
          <a:p>
            <a:pPr eaLnBrk="1" hangingPunct="1">
              <a:defRPr/>
            </a:pPr>
            <a:r>
              <a:rPr lang="en-US" altLang="en-US" sz="3600"/>
              <a:t>National Emission Standards for Hazardous Air Pollutants (NESHAP)</a:t>
            </a:r>
          </a:p>
          <a:p>
            <a:pPr eaLnBrk="1" hangingPunct="1">
              <a:defRPr/>
            </a:pPr>
            <a:r>
              <a:rPr lang="en-US" altLang="en-US" sz="3600"/>
              <a:t>Maximum Achievable Control Technology (MACT)</a:t>
            </a:r>
          </a:p>
        </p:txBody>
      </p:sp>
      <p:sp>
        <p:nvSpPr>
          <p:cNvPr id="507909" name="Rectangle 3">
            <a:extLst>
              <a:ext uri="{FF2B5EF4-FFF2-40B4-BE49-F238E27FC236}">
                <a16:creationId xmlns:a16="http://schemas.microsoft.com/office/drawing/2014/main" id="{152CE5E3-4000-4065-89EB-3A6D66CD6742}"/>
              </a:ext>
            </a:extLst>
          </p:cNvPr>
          <p:cNvSpPr>
            <a:spLocks noGrp="1"/>
          </p:cNvSpPr>
          <p:nvPr>
            <p:ph type="title" idx="4294967295"/>
          </p:nvPr>
        </p:nvSpPr>
        <p:spPr/>
        <p:txBody>
          <a:bodyPr anchorCtr="0"/>
          <a:lstStyle/>
          <a:p>
            <a:pPr eaLnBrk="1" hangingPunct="1">
              <a:defRPr/>
            </a:pPr>
            <a:r>
              <a:rPr lang="en-US" altLang="en-US" sz="4000" b="1"/>
              <a:t>Acronyms</a:t>
            </a:r>
          </a:p>
        </p:txBody>
      </p:sp>
      <p:pic>
        <p:nvPicPr>
          <p:cNvPr id="1189894" name="Picture 2">
            <a:extLst>
              <a:ext uri="{FF2B5EF4-FFF2-40B4-BE49-F238E27FC236}">
                <a16:creationId xmlns:a16="http://schemas.microsoft.com/office/drawing/2014/main" id="{57C25859-B8A0-4F6A-BD3C-D1FA40EE9D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9895" name="Slide Number Placeholder 1">
            <a:extLst>
              <a:ext uri="{FF2B5EF4-FFF2-40B4-BE49-F238E27FC236}">
                <a16:creationId xmlns:a16="http://schemas.microsoft.com/office/drawing/2014/main" id="{03242829-CA1A-489E-A253-B8F942332CD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4969B83-061A-41A6-ADE1-E3DC0A508EA5}" type="slidenum">
              <a:rPr lang="en-US" altLang="en-US" sz="1200">
                <a:solidFill>
                  <a:srgbClr val="008AE8"/>
                </a:solidFill>
                <a:effectLst/>
              </a:rPr>
              <a:pPr algn="ctr" eaLnBrk="0" hangingPunct="0">
                <a:spcBef>
                  <a:spcPct val="0"/>
                </a:spcBef>
                <a:buClrTx/>
                <a:buSzTx/>
                <a:buFontTx/>
                <a:buNone/>
              </a:pPr>
              <a:t>515</a:t>
            </a:fld>
            <a:endParaRPr lang="en-US" altLang="en-US" sz="1200">
              <a:solidFill>
                <a:srgbClr val="008AE8"/>
              </a:solidFill>
              <a:effectLst/>
            </a:endParaRPr>
          </a:p>
        </p:txBody>
      </p:sp>
    </p:spTree>
    <p:extLst>
      <p:ext uri="{BB962C8B-B14F-4D97-AF65-F5344CB8AC3E}">
        <p14:creationId xmlns:p14="http://schemas.microsoft.com/office/powerpoint/2010/main" val="1645138125"/>
      </p:ext>
    </p:extLst>
  </p:cSld>
  <p:clrMapOvr>
    <a:masterClrMapping/>
  </p:clrMapOvr>
  <p:transition/>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2">
            <a:extLst>
              <a:ext uri="{FF2B5EF4-FFF2-40B4-BE49-F238E27FC236}">
                <a16:creationId xmlns:a16="http://schemas.microsoft.com/office/drawing/2014/main" id="{56525AB7-FDE4-4CAB-82B5-7DAEC5E110B2}"/>
              </a:ext>
            </a:extLst>
          </p:cNvPr>
          <p:cNvSpPr>
            <a:spLocks noGrp="1"/>
          </p:cNvSpPr>
          <p:nvPr>
            <p:ph type="body" idx="4294967295"/>
          </p:nvPr>
        </p:nvSpPr>
        <p:spPr>
          <a:xfrm>
            <a:off x="762000" y="2133600"/>
            <a:ext cx="7637463" cy="4613851"/>
          </a:xfrm>
          <a:effectLst>
            <a:outerShdw dist="28398" dir="3806097" algn="ctr" rotWithShape="0">
              <a:srgbClr val="000000"/>
            </a:outerShdw>
          </a:effectLst>
        </p:spPr>
        <p:txBody>
          <a:bodyPr lIns="90488" tIns="44450" rIns="90488" bIns="44450"/>
          <a:lstStyle/>
          <a:p>
            <a:pPr eaLnBrk="1" hangingPunct="1">
              <a:lnSpc>
                <a:spcPct val="110000"/>
              </a:lnSpc>
              <a:defRPr/>
            </a:pPr>
            <a:r>
              <a:rPr lang="en-US" altLang="en-US"/>
              <a:t>CAA Section 111 and 129</a:t>
            </a:r>
          </a:p>
          <a:p>
            <a:pPr eaLnBrk="1" hangingPunct="1">
              <a:lnSpc>
                <a:spcPct val="110000"/>
              </a:lnSpc>
              <a:defRPr/>
            </a:pPr>
            <a:r>
              <a:rPr lang="en-US" altLang="en-US"/>
              <a:t>Requires EPA to establish federal emission standards</a:t>
            </a:r>
          </a:p>
          <a:p>
            <a:pPr eaLnBrk="1" hangingPunct="1">
              <a:lnSpc>
                <a:spcPct val="110000"/>
              </a:lnSpc>
              <a:defRPr/>
            </a:pPr>
            <a:r>
              <a:rPr lang="en-US" altLang="en-US"/>
              <a:t>Intended to promote use of best technologies</a:t>
            </a:r>
          </a:p>
          <a:p>
            <a:pPr eaLnBrk="1" hangingPunct="1">
              <a:lnSpc>
                <a:spcPct val="110000"/>
              </a:lnSpc>
              <a:defRPr/>
            </a:pPr>
            <a:r>
              <a:rPr lang="en-US" altLang="en-US"/>
              <a:t>Since 12/71 – ~105 NSPS adopted </a:t>
            </a:r>
          </a:p>
          <a:p>
            <a:pPr eaLnBrk="1" hangingPunct="1">
              <a:lnSpc>
                <a:spcPct val="110000"/>
              </a:lnSpc>
              <a:defRPr/>
            </a:pPr>
            <a:r>
              <a:rPr lang="en-US" altLang="en-US"/>
              <a:t>Codified in 40 CFR Part 60</a:t>
            </a:r>
          </a:p>
          <a:p>
            <a:pPr eaLnBrk="1" hangingPunct="1">
              <a:lnSpc>
                <a:spcPct val="110000"/>
              </a:lnSpc>
              <a:buFont typeface="Wingdings" panose="05000000000000000000" pitchFamily="2" charset="2"/>
              <a:buNone/>
              <a:defRPr/>
            </a:pPr>
            <a:endParaRPr lang="en-US" altLang="en-US" sz="1000"/>
          </a:p>
        </p:txBody>
      </p:sp>
      <p:sp>
        <p:nvSpPr>
          <p:cNvPr id="508931" name="Rectangle 3">
            <a:extLst>
              <a:ext uri="{FF2B5EF4-FFF2-40B4-BE49-F238E27FC236}">
                <a16:creationId xmlns:a16="http://schemas.microsoft.com/office/drawing/2014/main" id="{2CE5F0D5-C57F-4890-B572-1CA50E394513}"/>
              </a:ext>
            </a:extLst>
          </p:cNvPr>
          <p:cNvSpPr>
            <a:spLocks noGrp="1"/>
          </p:cNvSpPr>
          <p:nvPr>
            <p:ph type="title" idx="4294967295"/>
          </p:nvPr>
        </p:nvSpPr>
        <p:spPr/>
        <p:txBody>
          <a:bodyPr anchorCtr="0"/>
          <a:lstStyle/>
          <a:p>
            <a:pPr eaLnBrk="1" hangingPunct="1">
              <a:defRPr/>
            </a:pPr>
            <a:r>
              <a:rPr lang="en-US" altLang="en-US" sz="4000" b="1" u="sng"/>
              <a:t>N</a:t>
            </a:r>
            <a:r>
              <a:rPr lang="en-US" altLang="en-US" sz="4000" b="1"/>
              <a:t>ew </a:t>
            </a:r>
            <a:r>
              <a:rPr lang="en-US" altLang="en-US" sz="4000" b="1" u="sng"/>
              <a:t>S</a:t>
            </a:r>
            <a:r>
              <a:rPr lang="en-US" altLang="en-US" sz="4000" b="1"/>
              <a:t>ource </a:t>
            </a:r>
            <a:r>
              <a:rPr lang="en-US" altLang="en-US" sz="4000" b="1" u="sng"/>
              <a:t>P</a:t>
            </a:r>
            <a:r>
              <a:rPr lang="en-US" altLang="en-US" sz="4000" b="1"/>
              <a:t>erformance</a:t>
            </a:r>
            <a:br>
              <a:rPr lang="en-US" altLang="en-US" sz="4000" b="1"/>
            </a:br>
            <a:r>
              <a:rPr lang="en-US" altLang="en-US" sz="4000" b="1" u="sng"/>
              <a:t>S</a:t>
            </a:r>
            <a:r>
              <a:rPr lang="en-US" altLang="en-US" sz="4000" b="1"/>
              <a:t>tandards</a:t>
            </a:r>
          </a:p>
        </p:txBody>
      </p:sp>
      <p:pic>
        <p:nvPicPr>
          <p:cNvPr id="1191940" name="Picture 2">
            <a:extLst>
              <a:ext uri="{FF2B5EF4-FFF2-40B4-BE49-F238E27FC236}">
                <a16:creationId xmlns:a16="http://schemas.microsoft.com/office/drawing/2014/main" id="{76F6FDD2-2DE4-4FFE-BC0B-769A7D31D7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900" y="1905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1941" name="Date Placeholder 1">
            <a:extLst>
              <a:ext uri="{FF2B5EF4-FFF2-40B4-BE49-F238E27FC236}">
                <a16:creationId xmlns:a16="http://schemas.microsoft.com/office/drawing/2014/main" id="{04317764-937D-4A7B-A595-235F7088D17B}"/>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191942" name="Slide Number Placeholder 2">
            <a:extLst>
              <a:ext uri="{FF2B5EF4-FFF2-40B4-BE49-F238E27FC236}">
                <a16:creationId xmlns:a16="http://schemas.microsoft.com/office/drawing/2014/main" id="{291F4DC5-019E-4150-8E56-B3E31162B5A2}"/>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fld id="{C18EC1A9-81F5-4706-854B-E76E6D2E8633}" type="slidenum">
              <a:rPr lang="en-US" altLang="en-US" sz="1200">
                <a:solidFill>
                  <a:srgbClr val="FFFFFF"/>
                </a:solidFill>
              </a:rPr>
              <a:pPr algn="r" eaLnBrk="1" hangingPunct="1">
                <a:spcBef>
                  <a:spcPct val="0"/>
                </a:spcBef>
                <a:buClrTx/>
                <a:buSzTx/>
                <a:buFontTx/>
                <a:buNone/>
              </a:pPr>
              <a:t>516</a:t>
            </a:fld>
            <a:endParaRPr lang="en-US" altLang="en-US" sz="1200">
              <a:solidFill>
                <a:srgbClr val="FFFFFF"/>
              </a:solidFill>
            </a:endParaRPr>
          </a:p>
        </p:txBody>
      </p:sp>
      <p:sp>
        <p:nvSpPr>
          <p:cNvPr id="1191943" name="Slide Number Placeholder 3">
            <a:extLst>
              <a:ext uri="{FF2B5EF4-FFF2-40B4-BE49-F238E27FC236}">
                <a16:creationId xmlns:a16="http://schemas.microsoft.com/office/drawing/2014/main" id="{C4F2EAFF-6A68-488F-A3CD-58E0E0319BD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96A901D-F882-41CF-BBB1-23D4A478B2C6}" type="slidenum">
              <a:rPr lang="en-US" altLang="en-US" sz="1200">
                <a:solidFill>
                  <a:srgbClr val="008AE8"/>
                </a:solidFill>
                <a:effectLst/>
              </a:rPr>
              <a:pPr algn="ctr" eaLnBrk="0" hangingPunct="0">
                <a:spcBef>
                  <a:spcPct val="0"/>
                </a:spcBef>
                <a:buClrTx/>
                <a:buSzTx/>
                <a:buFontTx/>
                <a:buNone/>
              </a:pPr>
              <a:t>516</a:t>
            </a:fld>
            <a:endParaRPr lang="en-US" altLang="en-US" sz="1200">
              <a:solidFill>
                <a:srgbClr val="008AE8"/>
              </a:solidFill>
              <a:effectLst/>
            </a:endParaRPr>
          </a:p>
        </p:txBody>
      </p:sp>
    </p:spTree>
    <p:extLst>
      <p:ext uri="{BB962C8B-B14F-4D97-AF65-F5344CB8AC3E}">
        <p14:creationId xmlns:p14="http://schemas.microsoft.com/office/powerpoint/2010/main" val="3785584595"/>
      </p:ext>
    </p:extLst>
  </p:cSld>
  <p:clrMapOvr>
    <a:masterClrMapping/>
  </p:clrMapOvr>
  <p:transition/>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Rectangle 2">
            <a:extLst>
              <a:ext uri="{FF2B5EF4-FFF2-40B4-BE49-F238E27FC236}">
                <a16:creationId xmlns:a16="http://schemas.microsoft.com/office/drawing/2014/main" id="{1AA87904-EBD4-433E-AEEB-D17B96060C08}"/>
              </a:ext>
            </a:extLst>
          </p:cNvPr>
          <p:cNvSpPr>
            <a:spLocks noGrp="1"/>
          </p:cNvSpPr>
          <p:nvPr>
            <p:ph type="title" idx="4294967295"/>
          </p:nvPr>
        </p:nvSpPr>
        <p:spPr/>
        <p:txBody>
          <a:bodyPr anchor="b" anchorCtr="0"/>
          <a:lstStyle/>
          <a:p>
            <a:pPr eaLnBrk="1" hangingPunct="1">
              <a:defRPr/>
            </a:pPr>
            <a:r>
              <a:rPr lang="en-US" altLang="en-US" sz="4000" b="1"/>
              <a:t>NSPS (Cont’d)</a:t>
            </a:r>
          </a:p>
        </p:txBody>
      </p:sp>
      <p:sp>
        <p:nvSpPr>
          <p:cNvPr id="509955" name="Rectangle 3">
            <a:extLst>
              <a:ext uri="{FF2B5EF4-FFF2-40B4-BE49-F238E27FC236}">
                <a16:creationId xmlns:a16="http://schemas.microsoft.com/office/drawing/2014/main" id="{B3876450-1CD1-47F1-BF06-EB3D6F9977D0}"/>
              </a:ext>
            </a:extLst>
          </p:cNvPr>
          <p:cNvSpPr>
            <a:spLocks noGrp="1"/>
          </p:cNvSpPr>
          <p:nvPr>
            <p:ph type="body" idx="4294967295"/>
          </p:nvPr>
        </p:nvSpPr>
        <p:spPr/>
        <p:txBody>
          <a:bodyPr/>
          <a:lstStyle/>
          <a:p>
            <a:pPr eaLnBrk="1" hangingPunct="1">
              <a:defRPr/>
            </a:pPr>
            <a:endParaRPr lang="en-US" altLang="en-US"/>
          </a:p>
          <a:p>
            <a:pPr eaLnBrk="1" hangingPunct="1">
              <a:defRPr/>
            </a:pPr>
            <a:r>
              <a:rPr lang="en-US" altLang="en-US"/>
              <a:t>Part 60 also contains “guidelines” for some existing sources – mainly waste incineration</a:t>
            </a:r>
          </a:p>
        </p:txBody>
      </p:sp>
      <p:sp>
        <p:nvSpPr>
          <p:cNvPr id="1193988" name="Line 4">
            <a:extLst>
              <a:ext uri="{FF2B5EF4-FFF2-40B4-BE49-F238E27FC236}">
                <a16:creationId xmlns:a16="http://schemas.microsoft.com/office/drawing/2014/main" id="{199F7154-E8D9-4F92-B105-8FCC8805805D}"/>
              </a:ext>
            </a:extLst>
          </p:cNvPr>
          <p:cNvSpPr>
            <a:spLocks noChangeShapeType="1"/>
          </p:cNvSpPr>
          <p:nvPr/>
        </p:nvSpPr>
        <p:spPr bwMode="auto">
          <a:xfrm>
            <a:off x="685800" y="1752600"/>
            <a:ext cx="7315200" cy="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3989" name="Slide Number Placeholder 1">
            <a:extLst>
              <a:ext uri="{FF2B5EF4-FFF2-40B4-BE49-F238E27FC236}">
                <a16:creationId xmlns:a16="http://schemas.microsoft.com/office/drawing/2014/main" id="{BA9E9377-0B7B-45D5-BFB4-91E37060907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1DFDF93-03AC-4EEE-85E2-F6ABF4CCC2DC}" type="slidenum">
              <a:rPr lang="en-US" altLang="en-US" sz="1200">
                <a:solidFill>
                  <a:srgbClr val="008AE8"/>
                </a:solidFill>
                <a:effectLst/>
              </a:rPr>
              <a:pPr algn="ctr" eaLnBrk="0" hangingPunct="0">
                <a:spcBef>
                  <a:spcPct val="0"/>
                </a:spcBef>
                <a:buClrTx/>
                <a:buSzTx/>
                <a:buFontTx/>
                <a:buNone/>
              </a:pPr>
              <a:t>517</a:t>
            </a:fld>
            <a:endParaRPr lang="en-US" altLang="en-US" sz="1200">
              <a:solidFill>
                <a:srgbClr val="008AE8"/>
              </a:solidFill>
              <a:effectLst/>
            </a:endParaRPr>
          </a:p>
        </p:txBody>
      </p:sp>
    </p:spTree>
    <p:extLst>
      <p:ext uri="{BB962C8B-B14F-4D97-AF65-F5344CB8AC3E}">
        <p14:creationId xmlns:p14="http://schemas.microsoft.com/office/powerpoint/2010/main" val="1238148046"/>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a:extLst>
              <a:ext uri="{FF2B5EF4-FFF2-40B4-BE49-F238E27FC236}">
                <a16:creationId xmlns:a16="http://schemas.microsoft.com/office/drawing/2014/main" id="{606B3BA8-F1A3-4FE2-8D8C-8FC67F11E233}"/>
              </a:ext>
            </a:extLst>
          </p:cNvPr>
          <p:cNvSpPr>
            <a:spLocks noGrp="1"/>
          </p:cNvSpPr>
          <p:nvPr>
            <p:ph type="body" idx="4294967295"/>
          </p:nvPr>
        </p:nvSpPr>
        <p:spPr>
          <a:xfrm>
            <a:off x="568325" y="1390650"/>
            <a:ext cx="8067675" cy="5086350"/>
          </a:xfrm>
        </p:spPr>
        <p:txBody>
          <a:bodyPr lIns="90488" tIns="44450" rIns="90488" bIns="44450"/>
          <a:lstStyle/>
          <a:p>
            <a:pPr eaLnBrk="1" hangingPunct="1">
              <a:lnSpc>
                <a:spcPct val="110000"/>
              </a:lnSpc>
              <a:defRPr/>
            </a:pPr>
            <a:r>
              <a:rPr lang="en-US" altLang="en-US" sz="2800"/>
              <a:t>Applicability </a:t>
            </a:r>
          </a:p>
          <a:p>
            <a:pPr lvl="1" eaLnBrk="1" hangingPunct="1">
              <a:lnSpc>
                <a:spcPct val="110000"/>
              </a:lnSpc>
              <a:defRPr/>
            </a:pPr>
            <a:r>
              <a:rPr lang="en-US" altLang="en-US" sz="2400"/>
              <a:t>Typically apply to larger equipment</a:t>
            </a:r>
          </a:p>
          <a:p>
            <a:pPr eaLnBrk="1" hangingPunct="1">
              <a:lnSpc>
                <a:spcPct val="110000"/>
              </a:lnSpc>
              <a:defRPr/>
            </a:pPr>
            <a:r>
              <a:rPr lang="en-US" altLang="en-US" sz="2800"/>
              <a:t>Emission Standards</a:t>
            </a:r>
          </a:p>
          <a:p>
            <a:pPr lvl="1" eaLnBrk="1" hangingPunct="1">
              <a:lnSpc>
                <a:spcPct val="110000"/>
              </a:lnSpc>
              <a:defRPr/>
            </a:pPr>
            <a:r>
              <a:rPr lang="en-US" altLang="en-US" sz="2400"/>
              <a:t>May be less stringent than your agency’s</a:t>
            </a:r>
          </a:p>
          <a:p>
            <a:pPr lvl="1" eaLnBrk="1" hangingPunct="1">
              <a:lnSpc>
                <a:spcPct val="110000"/>
              </a:lnSpc>
              <a:defRPr/>
            </a:pPr>
            <a:r>
              <a:rPr lang="en-US" altLang="en-US" sz="2400"/>
              <a:t>May not include standards for all pollutants</a:t>
            </a:r>
          </a:p>
          <a:p>
            <a:pPr eaLnBrk="1" hangingPunct="1">
              <a:lnSpc>
                <a:spcPct val="110000"/>
              </a:lnSpc>
              <a:defRPr/>
            </a:pPr>
            <a:r>
              <a:rPr lang="en-US" altLang="en-US" sz="2800"/>
              <a:t>Testing and monitoring provisions</a:t>
            </a:r>
          </a:p>
          <a:p>
            <a:pPr eaLnBrk="1" hangingPunct="1">
              <a:lnSpc>
                <a:spcPct val="110000"/>
              </a:lnSpc>
              <a:defRPr/>
            </a:pPr>
            <a:r>
              <a:rPr lang="en-US" altLang="en-US" sz="2800"/>
              <a:t>Special provisions or requirements may be different than your agency’s</a:t>
            </a:r>
          </a:p>
          <a:p>
            <a:pPr eaLnBrk="1" hangingPunct="1">
              <a:lnSpc>
                <a:spcPct val="110000"/>
              </a:lnSpc>
              <a:defRPr/>
            </a:pPr>
            <a:r>
              <a:rPr lang="en-US" altLang="en-US" sz="2800"/>
              <a:t>Some NSPS standards are “ancient”</a:t>
            </a:r>
          </a:p>
        </p:txBody>
      </p:sp>
      <p:sp>
        <p:nvSpPr>
          <p:cNvPr id="510979" name="Rectangle 3">
            <a:extLst>
              <a:ext uri="{FF2B5EF4-FFF2-40B4-BE49-F238E27FC236}">
                <a16:creationId xmlns:a16="http://schemas.microsoft.com/office/drawing/2014/main" id="{F7DA0414-BA48-48F9-A0D3-994004B19AA4}"/>
              </a:ext>
            </a:extLst>
          </p:cNvPr>
          <p:cNvSpPr>
            <a:spLocks noGrp="1"/>
          </p:cNvSpPr>
          <p:nvPr>
            <p:ph type="title" idx="4294967295"/>
          </p:nvPr>
        </p:nvSpPr>
        <p:spPr>
          <a:xfrm>
            <a:off x="369888" y="217488"/>
            <a:ext cx="8229600" cy="1143000"/>
          </a:xfrm>
        </p:spPr>
        <p:txBody>
          <a:bodyPr anchorCtr="0"/>
          <a:lstStyle/>
          <a:p>
            <a:pPr eaLnBrk="1" hangingPunct="1">
              <a:defRPr/>
            </a:pPr>
            <a:r>
              <a:rPr lang="en-US" altLang="en-US" sz="4000" b="1"/>
              <a:t>NSPS Format</a:t>
            </a:r>
          </a:p>
        </p:txBody>
      </p:sp>
      <p:pic>
        <p:nvPicPr>
          <p:cNvPr id="1196036" name="Picture 2">
            <a:extLst>
              <a:ext uri="{FF2B5EF4-FFF2-40B4-BE49-F238E27FC236}">
                <a16:creationId xmlns:a16="http://schemas.microsoft.com/office/drawing/2014/main" id="{B0F2FB7C-81A8-4FDB-B545-8EE910AC78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8325" y="1371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6037" name="Date Placeholder 1">
            <a:extLst>
              <a:ext uri="{FF2B5EF4-FFF2-40B4-BE49-F238E27FC236}">
                <a16:creationId xmlns:a16="http://schemas.microsoft.com/office/drawing/2014/main" id="{EE4BABF6-9CA1-44DC-8700-0EFC12E8CF94}"/>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196038" name="Slide Number Placeholder 2">
            <a:extLst>
              <a:ext uri="{FF2B5EF4-FFF2-40B4-BE49-F238E27FC236}">
                <a16:creationId xmlns:a16="http://schemas.microsoft.com/office/drawing/2014/main" id="{EF4F886D-5400-47DA-8806-1E0B75C76716}"/>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fld id="{3ADE6721-574D-48D5-B9AC-62F883330350}" type="slidenum">
              <a:rPr lang="en-US" altLang="en-US" sz="1200">
                <a:solidFill>
                  <a:srgbClr val="FFFFFF"/>
                </a:solidFill>
              </a:rPr>
              <a:pPr algn="r" eaLnBrk="1" hangingPunct="1">
                <a:spcBef>
                  <a:spcPct val="0"/>
                </a:spcBef>
                <a:buClrTx/>
                <a:buSzTx/>
                <a:buFontTx/>
                <a:buNone/>
              </a:pPr>
              <a:t>518</a:t>
            </a:fld>
            <a:endParaRPr lang="en-US" altLang="en-US" sz="1200">
              <a:solidFill>
                <a:srgbClr val="FFFFFF"/>
              </a:solidFill>
            </a:endParaRPr>
          </a:p>
        </p:txBody>
      </p:sp>
      <p:sp>
        <p:nvSpPr>
          <p:cNvPr id="1196039" name="Slide Number Placeholder 3">
            <a:extLst>
              <a:ext uri="{FF2B5EF4-FFF2-40B4-BE49-F238E27FC236}">
                <a16:creationId xmlns:a16="http://schemas.microsoft.com/office/drawing/2014/main" id="{85EE8652-3E63-48B4-BF89-4B462126012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8BB2C10-F432-48AC-877E-06892D855A79}" type="slidenum">
              <a:rPr lang="en-US" altLang="en-US" sz="1200">
                <a:solidFill>
                  <a:srgbClr val="008AE8"/>
                </a:solidFill>
                <a:effectLst/>
              </a:rPr>
              <a:pPr algn="ctr" eaLnBrk="0" hangingPunct="0">
                <a:spcBef>
                  <a:spcPct val="0"/>
                </a:spcBef>
                <a:buClrTx/>
                <a:buSzTx/>
                <a:buFontTx/>
                <a:buNone/>
              </a:pPr>
              <a:t>518</a:t>
            </a:fld>
            <a:endParaRPr lang="en-US" altLang="en-US" sz="1200">
              <a:solidFill>
                <a:srgbClr val="008AE8"/>
              </a:solidFill>
              <a:effectLst/>
            </a:endParaRPr>
          </a:p>
        </p:txBody>
      </p:sp>
    </p:spTree>
    <p:extLst>
      <p:ext uri="{BB962C8B-B14F-4D97-AF65-F5344CB8AC3E}">
        <p14:creationId xmlns:p14="http://schemas.microsoft.com/office/powerpoint/2010/main" val="1734655054"/>
      </p:ext>
    </p:extLst>
  </p:cSld>
  <p:clrMapOvr>
    <a:masterClrMapping/>
  </p:clrMapOvr>
  <p:transition/>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82" name="Rectangle 2">
            <a:extLst>
              <a:ext uri="{FF2B5EF4-FFF2-40B4-BE49-F238E27FC236}">
                <a16:creationId xmlns:a16="http://schemas.microsoft.com/office/drawing/2014/main" id="{F0341863-C157-4386-8198-BD25C491EEB2}"/>
              </a:ext>
            </a:extLst>
          </p:cNvPr>
          <p:cNvSpPr>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3" name="Rectangle 3">
            <a:extLst>
              <a:ext uri="{FF2B5EF4-FFF2-40B4-BE49-F238E27FC236}">
                <a16:creationId xmlns:a16="http://schemas.microsoft.com/office/drawing/2014/main" id="{6C29DF4B-2DB8-4F3A-8C40-90ABFC93CB36}"/>
              </a:ext>
            </a:extLst>
          </p:cNvPr>
          <p:cNvSpPr>
            <a:spLocks noChangeArrowheads="1"/>
          </p:cNvSpPr>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4" name="Rectangle 4">
            <a:extLst>
              <a:ext uri="{FF2B5EF4-FFF2-40B4-BE49-F238E27FC236}">
                <a16:creationId xmlns:a16="http://schemas.microsoft.com/office/drawing/2014/main" id="{59BE92CA-7B07-45CE-9EDF-52FC77FF731A}"/>
              </a:ext>
            </a:extLst>
          </p:cNvPr>
          <p:cNvSpPr>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5" name="Rectangle 5">
            <a:extLst>
              <a:ext uri="{FF2B5EF4-FFF2-40B4-BE49-F238E27FC236}">
                <a16:creationId xmlns:a16="http://schemas.microsoft.com/office/drawing/2014/main" id="{13CEACD5-2FDE-4E77-B552-38922F8BD6A3}"/>
              </a:ext>
            </a:extLst>
          </p:cNvPr>
          <p:cNvSpPr>
            <a:spLocks noChangeArrowheads="1"/>
          </p:cNvSpPr>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6" name="Rectangle 6">
            <a:extLst>
              <a:ext uri="{FF2B5EF4-FFF2-40B4-BE49-F238E27FC236}">
                <a16:creationId xmlns:a16="http://schemas.microsoft.com/office/drawing/2014/main" id="{AEADCB40-E84A-4EAA-87A7-44E5FA923DC0}"/>
              </a:ext>
            </a:extLst>
          </p:cNvPr>
          <p:cNvSpPr>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7" name="Rectangle 7">
            <a:extLst>
              <a:ext uri="{FF2B5EF4-FFF2-40B4-BE49-F238E27FC236}">
                <a16:creationId xmlns:a16="http://schemas.microsoft.com/office/drawing/2014/main" id="{2EB49CD9-ACB1-407B-BF0E-CE9482D3B9E5}"/>
              </a:ext>
            </a:extLst>
          </p:cNvPr>
          <p:cNvSpPr>
            <a:spLocks noChangeArrowheads="1"/>
          </p:cNvSpPr>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537608" name="Rectangle 8">
            <a:extLst>
              <a:ext uri="{FF2B5EF4-FFF2-40B4-BE49-F238E27FC236}">
                <a16:creationId xmlns:a16="http://schemas.microsoft.com/office/drawing/2014/main" id="{D52EE9FF-9754-4363-8801-CF0AD401E2E4}"/>
              </a:ext>
            </a:extLst>
          </p:cNvPr>
          <p:cNvSpPr>
            <a:spLocks noChangeArrowheads="1"/>
          </p:cNvSpPr>
          <p:nvPr/>
        </p:nvSpPr>
        <p:spPr bwMode="auto">
          <a:xfrm>
            <a:off x="5595938" y="6467475"/>
            <a:ext cx="161925" cy="241300"/>
          </a:xfrm>
          <a:prstGeom prst="rect">
            <a:avLst/>
          </a:prstGeom>
          <a:noFill/>
          <a:ln>
            <a:noFill/>
          </a:ln>
          <a:effectLst/>
        </p:spPr>
        <p:txBody>
          <a:bodyPr wrap="none" lIns="90488" tIns="44450" rIns="90488" bIns="44450">
            <a:spAutoFit/>
          </a:bodyPr>
          <a:lstStyle/>
          <a:p>
            <a:pPr>
              <a:defRPr/>
            </a:pPr>
            <a:endParaRPr lang="en-US" sz="1000" b="1" i="1">
              <a:solidFill>
                <a:srgbClr val="FAFD00"/>
              </a:solidFill>
              <a:effectLst>
                <a:outerShdw blurRad="38100" dist="38100" dir="2700000" algn="tl">
                  <a:srgbClr val="000000"/>
                </a:outerShdw>
              </a:effectLst>
              <a:latin typeface="Arial" charset="0"/>
            </a:endParaRPr>
          </a:p>
        </p:txBody>
      </p:sp>
      <p:sp>
        <p:nvSpPr>
          <p:cNvPr id="537609" name="Rectangle 9">
            <a:extLst>
              <a:ext uri="{FF2B5EF4-FFF2-40B4-BE49-F238E27FC236}">
                <a16:creationId xmlns:a16="http://schemas.microsoft.com/office/drawing/2014/main" id="{C902377E-2F0D-4481-A599-1E9E692971D4}"/>
              </a:ext>
            </a:extLst>
          </p:cNvPr>
          <p:cNvSpPr>
            <a:spLocks noChangeArrowheads="1"/>
          </p:cNvSpPr>
          <p:nvPr/>
        </p:nvSpPr>
        <p:spPr bwMode="auto">
          <a:xfrm>
            <a:off x="881063" y="1524000"/>
            <a:ext cx="7616825" cy="1855788"/>
          </a:xfrm>
          <a:prstGeom prst="rect">
            <a:avLst/>
          </a:prstGeom>
          <a:noFill/>
          <a:ln>
            <a:noFill/>
          </a:ln>
          <a:effectLst/>
        </p:spPr>
        <p:txBody>
          <a:bodyPr lIns="90488" tIns="44450" rIns="90488" bIns="44450">
            <a:spAutoFit/>
          </a:bodyPr>
          <a:lstStyle/>
          <a:p>
            <a:pPr algn="ctr" defTabSz="285750">
              <a:defRPr/>
            </a:pPr>
            <a:endParaRPr lang="en-US" sz="4000" b="1">
              <a:solidFill>
                <a:srgbClr val="FAFD00"/>
              </a:solidFill>
              <a:effectLst>
                <a:outerShdw blurRad="38100" dist="38100" dir="2700000" algn="tl">
                  <a:srgbClr val="000000"/>
                </a:outerShdw>
              </a:effectLst>
              <a:latin typeface="Arial" charset="0"/>
            </a:endParaRPr>
          </a:p>
          <a:p>
            <a:pPr algn="ctr" defTabSz="285750">
              <a:defRPr/>
            </a:pPr>
            <a:endParaRPr lang="en-US" sz="3200" b="1">
              <a:solidFill>
                <a:srgbClr val="FAFD00"/>
              </a:solidFill>
              <a:effectLst>
                <a:outerShdw blurRad="38100" dist="38100" dir="2700000" algn="tl">
                  <a:srgbClr val="000000"/>
                </a:outerShdw>
              </a:effectLst>
              <a:latin typeface="Arial" charset="0"/>
            </a:endParaRPr>
          </a:p>
          <a:p>
            <a:pPr algn="ctr" defTabSz="285750">
              <a:defRPr/>
            </a:pPr>
            <a:endParaRPr lang="en-US" sz="4400" b="1">
              <a:solidFill>
                <a:srgbClr val="FAFD00"/>
              </a:solidFill>
              <a:latin typeface="Arial" charset="0"/>
            </a:endParaRPr>
          </a:p>
        </p:txBody>
      </p:sp>
      <p:sp>
        <p:nvSpPr>
          <p:cNvPr id="514058" name="Rectangle 10">
            <a:extLst>
              <a:ext uri="{FF2B5EF4-FFF2-40B4-BE49-F238E27FC236}">
                <a16:creationId xmlns:a16="http://schemas.microsoft.com/office/drawing/2014/main" id="{1689643A-DC8E-471C-8241-027C9E15FB87}"/>
              </a:ext>
            </a:extLst>
          </p:cNvPr>
          <p:cNvSpPr>
            <a:spLocks noGrp="1"/>
          </p:cNvSpPr>
          <p:nvPr>
            <p:ph type="title" idx="4294967295"/>
          </p:nvPr>
        </p:nvSpPr>
        <p:spPr>
          <a:xfrm>
            <a:off x="439738" y="0"/>
            <a:ext cx="8229600" cy="1139825"/>
          </a:xfrm>
        </p:spPr>
        <p:txBody>
          <a:bodyPr anchorCtr="0"/>
          <a:lstStyle/>
          <a:p>
            <a:pPr eaLnBrk="1" hangingPunct="1">
              <a:defRPr/>
            </a:pPr>
            <a:br>
              <a:rPr lang="en-US" altLang="en-US" sz="4000"/>
            </a:br>
            <a:r>
              <a:rPr lang="en-US" altLang="en-US" sz="4000" b="1" u="sng"/>
              <a:t>N</a:t>
            </a:r>
            <a:r>
              <a:rPr lang="en-US" altLang="en-US" sz="4000" b="1"/>
              <a:t>ational </a:t>
            </a:r>
            <a:r>
              <a:rPr lang="en-US" altLang="en-US" sz="4000" b="1" u="sng"/>
              <a:t>E</a:t>
            </a:r>
            <a:r>
              <a:rPr lang="en-US" altLang="en-US" sz="4000" b="1"/>
              <a:t>mission </a:t>
            </a:r>
            <a:r>
              <a:rPr lang="en-US" altLang="en-US" sz="4000" b="1" u="sng"/>
              <a:t>S</a:t>
            </a:r>
            <a:r>
              <a:rPr lang="en-US" altLang="en-US" sz="4000" b="1"/>
              <a:t>tandards for </a:t>
            </a:r>
            <a:r>
              <a:rPr lang="en-US" altLang="en-US" sz="4000" b="1" u="sng"/>
              <a:t>H</a:t>
            </a:r>
            <a:r>
              <a:rPr lang="en-US" altLang="en-US" sz="4000" b="1"/>
              <a:t>azardous </a:t>
            </a:r>
            <a:r>
              <a:rPr lang="en-US" altLang="en-US" sz="4000" b="1" u="sng"/>
              <a:t>A</a:t>
            </a:r>
            <a:r>
              <a:rPr lang="en-US" altLang="en-US" sz="4000" b="1"/>
              <a:t>ir </a:t>
            </a:r>
            <a:r>
              <a:rPr lang="en-US" altLang="en-US" sz="4000" b="1" u="sng"/>
              <a:t>P</a:t>
            </a:r>
            <a:r>
              <a:rPr lang="en-US" altLang="en-US" sz="4000" b="1"/>
              <a:t>ollutants</a:t>
            </a:r>
          </a:p>
        </p:txBody>
      </p:sp>
      <p:sp>
        <p:nvSpPr>
          <p:cNvPr id="514059" name="Rectangle 11">
            <a:extLst>
              <a:ext uri="{FF2B5EF4-FFF2-40B4-BE49-F238E27FC236}">
                <a16:creationId xmlns:a16="http://schemas.microsoft.com/office/drawing/2014/main" id="{A1F44FF3-F999-4854-9D29-C76F4E6C63F9}"/>
              </a:ext>
            </a:extLst>
          </p:cNvPr>
          <p:cNvSpPr>
            <a:spLocks noGrp="1"/>
          </p:cNvSpPr>
          <p:nvPr>
            <p:ph type="body" idx="4294967295"/>
          </p:nvPr>
        </p:nvSpPr>
        <p:spPr>
          <a:xfrm>
            <a:off x="474663" y="2466975"/>
            <a:ext cx="8194675" cy="3273425"/>
          </a:xfrm>
        </p:spPr>
        <p:txBody>
          <a:bodyPr/>
          <a:lstStyle/>
          <a:p>
            <a:pPr eaLnBrk="1" hangingPunct="1">
              <a:defRPr/>
            </a:pPr>
            <a:r>
              <a:rPr lang="en-US" altLang="en-US"/>
              <a:t>Originally required by 1970 Clean Air Act Amendments</a:t>
            </a:r>
          </a:p>
          <a:p>
            <a:pPr lvl="1" eaLnBrk="1" hangingPunct="1">
              <a:defRPr/>
            </a:pPr>
            <a:r>
              <a:rPr lang="en-US" altLang="en-US"/>
              <a:t> Section 112</a:t>
            </a:r>
          </a:p>
          <a:p>
            <a:pPr eaLnBrk="1" hangingPunct="1">
              <a:defRPr/>
            </a:pPr>
            <a:r>
              <a:rPr lang="en-US" altLang="en-US"/>
              <a:t>Hazardous Air Pollutant: </a:t>
            </a:r>
          </a:p>
          <a:p>
            <a:pPr lvl="1" eaLnBrk="1" hangingPunct="1">
              <a:defRPr/>
            </a:pPr>
            <a:r>
              <a:rPr lang="en-US" altLang="en-US"/>
              <a:t>“…reasonably anticipated to increase mortality or cause a serious illness.”</a:t>
            </a:r>
          </a:p>
          <a:p>
            <a:pPr>
              <a:defRPr/>
            </a:pPr>
            <a:r>
              <a:rPr lang="en-US" altLang="en-US"/>
              <a:t>Codified in 40 CFR Part 61</a:t>
            </a:r>
          </a:p>
          <a:p>
            <a:pPr eaLnBrk="1" hangingPunct="1">
              <a:defRPr/>
            </a:pPr>
            <a:endParaRPr lang="en-US" altLang="en-US"/>
          </a:p>
        </p:txBody>
      </p:sp>
      <p:pic>
        <p:nvPicPr>
          <p:cNvPr id="1198092" name="Picture 2">
            <a:extLst>
              <a:ext uri="{FF2B5EF4-FFF2-40B4-BE49-F238E27FC236}">
                <a16:creationId xmlns:a16="http://schemas.microsoft.com/office/drawing/2014/main" id="{F9134FE6-B654-4E77-9DCA-7065339CC1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2600" y="1752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093" name="Date Placeholder 1">
            <a:extLst>
              <a:ext uri="{FF2B5EF4-FFF2-40B4-BE49-F238E27FC236}">
                <a16:creationId xmlns:a16="http://schemas.microsoft.com/office/drawing/2014/main" id="{35FDEE52-78FA-44F3-A99F-F02F352165EE}"/>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198094" name="Slide Number Placeholder 2">
            <a:extLst>
              <a:ext uri="{FF2B5EF4-FFF2-40B4-BE49-F238E27FC236}">
                <a16:creationId xmlns:a16="http://schemas.microsoft.com/office/drawing/2014/main" id="{B75FE58E-2405-476E-A056-450990914386}"/>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FFFFFF"/>
              </a:solidFill>
            </a:endParaRPr>
          </a:p>
        </p:txBody>
      </p:sp>
      <p:sp>
        <p:nvSpPr>
          <p:cNvPr id="1198095" name="Slide Number Placeholder 3">
            <a:extLst>
              <a:ext uri="{FF2B5EF4-FFF2-40B4-BE49-F238E27FC236}">
                <a16:creationId xmlns:a16="http://schemas.microsoft.com/office/drawing/2014/main" id="{F3E18284-65AA-44AD-A6A9-FD3163F771D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16BA500-8F95-44AB-BB6F-97894A168B3F}" type="slidenum">
              <a:rPr lang="en-US" altLang="en-US" sz="1200">
                <a:solidFill>
                  <a:srgbClr val="008AE8"/>
                </a:solidFill>
                <a:effectLst/>
              </a:rPr>
              <a:pPr algn="ctr" eaLnBrk="0" hangingPunct="0">
                <a:spcBef>
                  <a:spcPct val="0"/>
                </a:spcBef>
                <a:buClrTx/>
                <a:buSzTx/>
                <a:buFontTx/>
                <a:buNone/>
              </a:pPr>
              <a:t>519</a:t>
            </a:fld>
            <a:endParaRPr lang="en-US" altLang="en-US" sz="1200">
              <a:solidFill>
                <a:srgbClr val="008AE8"/>
              </a:solidFill>
              <a:effectLst/>
            </a:endParaRPr>
          </a:p>
        </p:txBody>
      </p:sp>
    </p:spTree>
    <p:extLst>
      <p:ext uri="{BB962C8B-B14F-4D97-AF65-F5344CB8AC3E}">
        <p14:creationId xmlns:p14="http://schemas.microsoft.com/office/powerpoint/2010/main" val="779359073"/>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2">
            <a:extLst>
              <a:ext uri="{FF2B5EF4-FFF2-40B4-BE49-F238E27FC236}">
                <a16:creationId xmlns:a16="http://schemas.microsoft.com/office/drawing/2014/main" id="{B98C38BF-2081-4BA9-9CBC-54FC897F0EA9}"/>
              </a:ext>
            </a:extLst>
          </p:cNvPr>
          <p:cNvSpPr>
            <a:spLocks noGrp="1" noChangeArrowheads="1"/>
          </p:cNvSpPr>
          <p:nvPr>
            <p:ph type="title" idx="4294967295"/>
          </p:nvPr>
        </p:nvSpPr>
        <p:spPr>
          <a:xfrm>
            <a:off x="471488" y="319088"/>
            <a:ext cx="8215312" cy="661987"/>
          </a:xfrm>
        </p:spPr>
        <p:txBody>
          <a:bodyPr anchorCtr="0"/>
          <a:lstStyle/>
          <a:p>
            <a:pPr eaLnBrk="1" hangingPunct="1">
              <a:defRPr/>
            </a:pPr>
            <a:r>
              <a:rPr lang="en-US" altLang="en-US" sz="2800" b="1"/>
              <a:t>PSD Source Categories with </a:t>
            </a:r>
            <a:br>
              <a:rPr lang="en-US" altLang="en-US" sz="2800" b="1"/>
            </a:br>
            <a:r>
              <a:rPr lang="en-US" altLang="en-US" sz="2800" b="1"/>
              <a:t>100 tpy Major Source thresholds</a:t>
            </a:r>
          </a:p>
        </p:txBody>
      </p:sp>
      <p:graphicFrame>
        <p:nvGraphicFramePr>
          <p:cNvPr id="270371" name="Group 35">
            <a:extLst>
              <a:ext uri="{FF2B5EF4-FFF2-40B4-BE49-F238E27FC236}">
                <a16:creationId xmlns:a16="http://schemas.microsoft.com/office/drawing/2014/main" id="{7BC3ED62-3B73-497A-909B-350F07788420}"/>
              </a:ext>
            </a:extLst>
          </p:cNvPr>
          <p:cNvGraphicFramePr>
            <a:graphicFrameLocks noGrp="1"/>
          </p:cNvGraphicFramePr>
          <p:nvPr>
            <p:ph idx="4294967295"/>
          </p:nvPr>
        </p:nvGraphicFramePr>
        <p:xfrm>
          <a:off x="304800" y="1371600"/>
          <a:ext cx="8610600" cy="5334584"/>
        </p:xfrm>
        <a:graphic>
          <a:graphicData uri="http://schemas.openxmlformats.org/drawingml/2006/table">
            <a:tbl>
              <a:tblPr/>
              <a:tblGrid>
                <a:gridCol w="3802063">
                  <a:extLst>
                    <a:ext uri="{9D8B030D-6E8A-4147-A177-3AD203B41FA5}">
                      <a16:colId xmlns:a16="http://schemas.microsoft.com/office/drawing/2014/main" val="20000"/>
                    </a:ext>
                  </a:extLst>
                </a:gridCol>
                <a:gridCol w="4808537">
                  <a:extLst>
                    <a:ext uri="{9D8B030D-6E8A-4147-A177-3AD203B41FA5}">
                      <a16:colId xmlns:a16="http://schemas.microsoft.com/office/drawing/2014/main" val="20001"/>
                    </a:ext>
                  </a:extLst>
                </a:gridCol>
              </a:tblGrid>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1. Coal cleaning plants (with thermal dryers)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15. Coke oven batteries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 Kraft pulp mills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16. Sulfur recovery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3. Portland cement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17. Carbon black plants (furnace process)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4. Primary zinc smelters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18. Primary lead smelters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5. Iron and steel mills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19. Fuel conversion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6. Primary aluminum ore reduction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20. Sintering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7. Primary copper smelters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21. Secondary metal production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8. Municipal incinerators capable of charging more than 50 tons of refuse per day</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rPr>
                        <a:t>22. Chemical process plants (</a:t>
                      </a:r>
                      <a:r>
                        <a:rPr lang="en-US" sz="1400" dirty="0"/>
                        <a:t>does not include ethanol production facilities that produce ethanol by natural fermentation)</a:t>
                      </a:r>
                      <a:endParaRPr kumimoji="0" lang="en-US" altLang="en-US" sz="1400" b="0" i="0" u="none" strike="noStrike" cap="none" normalizeH="0" baseline="0" dirty="0">
                        <a:ln>
                          <a:noFill/>
                        </a:ln>
                        <a:solidFill>
                          <a:schemeClr val="tx1"/>
                        </a:solidFill>
                        <a:effectLst>
                          <a:outerShdw blurRad="38100" dist="38100" dir="2700000" algn="tl">
                            <a:srgbClr val="000000"/>
                          </a:outerShdw>
                        </a:effectLst>
                        <a:latin typeface="Arial" pitchFamily="34" charset="0"/>
                        <a:cs typeface="Arial" pitchFamily="34"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9. Hydrofluoric acid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23. Petroleum storage and transfer units with a total storage capacity exceeding 300,000 barrels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10. Sulfuric acid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24. Taconite ore processing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11. Nitric acid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25. Glass fiber processing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304838">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12. Petroleum refineries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26. Charcoal production plants</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13. Lime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27. Fossil fuel-fired steam electric plants of more than 250 million British thermal units (BTU) per hour heat input</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518224">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14. Phosphate rock processing plants</a:t>
                      </a:r>
                    </a:p>
                  </a:txBody>
                  <a:tcPr marT="45726" marB="45726" horzOverflow="overflow">
                    <a:lnL>
                      <a:noFill/>
                    </a:lnL>
                    <a:lnR>
                      <a:noFill/>
                    </a:lnR>
                    <a:lnT>
                      <a:noFill/>
                    </a:lnT>
                    <a:lnB>
                      <a:noFill/>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
                          <a:schemeClr val="hlink"/>
                        </a:buClr>
                        <a:buSzPct val="80000"/>
                        <a:buFont typeface="Wingdings 2" pitchFamily="18" charset="2"/>
                        <a:buNone/>
                        <a:tabLst/>
                      </a:pPr>
                      <a:r>
                        <a:rPr kumimoji="0" lang="en-US" altLang="en-US" sz="1400" b="0" i="0" u="none" strike="noStrike" cap="none" normalizeH="0" baseline="0">
                          <a:ln>
                            <a:noFill/>
                          </a:ln>
                          <a:solidFill>
                            <a:schemeClr val="tx1"/>
                          </a:solidFill>
                          <a:effectLst>
                            <a:outerShdw blurRad="38100" dist="38100" dir="2700000" algn="tl">
                              <a:srgbClr val="000000"/>
                            </a:outerShdw>
                          </a:effectLst>
                          <a:latin typeface="Arial" pitchFamily="34" charset="0"/>
                          <a:cs typeface="Arial" pitchFamily="34" charset="0"/>
                        </a:rPr>
                        <a:t>28. Fossil-fuel boilers (or combination thereof) totaling more than 250 million BTU/ hour heat input</a:t>
                      </a: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bl>
          </a:graphicData>
        </a:graphic>
      </p:graphicFrame>
      <p:pic>
        <p:nvPicPr>
          <p:cNvPr id="534560" name="Picture 2">
            <a:extLst>
              <a:ext uri="{FF2B5EF4-FFF2-40B4-BE49-F238E27FC236}">
                <a16:creationId xmlns:a16="http://schemas.microsoft.com/office/drawing/2014/main" id="{37E0841D-6130-49F9-8BB8-DAE1BF4F23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143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4561" name="Slide Number Placeholder 1">
            <a:extLst>
              <a:ext uri="{FF2B5EF4-FFF2-40B4-BE49-F238E27FC236}">
                <a16:creationId xmlns:a16="http://schemas.microsoft.com/office/drawing/2014/main" id="{C581E7B5-E6C9-4BD3-ADE9-B0DF8314BEC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1A7A370-4049-40A0-945F-3B5031679552}" type="slidenum">
              <a:rPr lang="en-US" altLang="en-US" sz="1200">
                <a:solidFill>
                  <a:schemeClr val="bg2"/>
                </a:solidFill>
                <a:effectLst/>
              </a:rPr>
              <a:pPr algn="ctr" eaLnBrk="0" hangingPunct="0">
                <a:spcBef>
                  <a:spcPct val="0"/>
                </a:spcBef>
                <a:buClrTx/>
                <a:buSzTx/>
                <a:buFontTx/>
                <a:buNone/>
              </a:pPr>
              <a:t>52</a:t>
            </a:fld>
            <a:endParaRPr lang="en-US" altLang="en-US" sz="1200">
              <a:solidFill>
                <a:schemeClr val="bg2"/>
              </a:solidFill>
              <a:effectLst/>
            </a:endParaRPr>
          </a:p>
        </p:txBody>
      </p:sp>
    </p:spTree>
    <p:extLst>
      <p:ext uri="{BB962C8B-B14F-4D97-AF65-F5344CB8AC3E}">
        <p14:creationId xmlns:p14="http://schemas.microsoft.com/office/powerpoint/2010/main" val="3231604337"/>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2">
            <a:extLst>
              <a:ext uri="{FF2B5EF4-FFF2-40B4-BE49-F238E27FC236}">
                <a16:creationId xmlns:a16="http://schemas.microsoft.com/office/drawing/2014/main" id="{52144C1B-FA31-40D8-9847-4B15B791F663}"/>
              </a:ext>
            </a:extLst>
          </p:cNvPr>
          <p:cNvSpPr>
            <a:spLocks noGrp="1"/>
          </p:cNvSpPr>
          <p:nvPr>
            <p:ph type="title" idx="4294967295"/>
          </p:nvPr>
        </p:nvSpPr>
        <p:spPr/>
        <p:txBody>
          <a:bodyPr anchorCtr="0"/>
          <a:lstStyle/>
          <a:p>
            <a:pPr eaLnBrk="1" hangingPunct="1">
              <a:defRPr/>
            </a:pPr>
            <a:r>
              <a:rPr lang="en-US" altLang="en-US" sz="4000" b="1"/>
              <a:t>NESHAPS (Cont’d)</a:t>
            </a:r>
          </a:p>
        </p:txBody>
      </p:sp>
      <p:sp>
        <p:nvSpPr>
          <p:cNvPr id="515075" name="Rectangle 3">
            <a:extLst>
              <a:ext uri="{FF2B5EF4-FFF2-40B4-BE49-F238E27FC236}">
                <a16:creationId xmlns:a16="http://schemas.microsoft.com/office/drawing/2014/main" id="{7B81D3F9-95CE-477C-9BC9-821C1697EDBA}"/>
              </a:ext>
            </a:extLst>
          </p:cNvPr>
          <p:cNvSpPr>
            <a:spLocks noGrp="1"/>
          </p:cNvSpPr>
          <p:nvPr>
            <p:ph type="body" idx="4294967295"/>
          </p:nvPr>
        </p:nvSpPr>
        <p:spPr>
          <a:xfrm>
            <a:off x="533400" y="2057400"/>
            <a:ext cx="8229600" cy="3886200"/>
          </a:xfrm>
        </p:spPr>
        <p:txBody>
          <a:bodyPr/>
          <a:lstStyle/>
          <a:p>
            <a:pPr eaLnBrk="1" hangingPunct="1">
              <a:lnSpc>
                <a:spcPct val="80000"/>
              </a:lnSpc>
              <a:defRPr/>
            </a:pPr>
            <a:r>
              <a:rPr lang="en-US" altLang="en-US" sz="2800"/>
              <a:t>1973</a:t>
            </a:r>
          </a:p>
          <a:p>
            <a:pPr lvl="1" eaLnBrk="1" hangingPunct="1">
              <a:lnSpc>
                <a:spcPct val="80000"/>
              </a:lnSpc>
              <a:defRPr/>
            </a:pPr>
            <a:r>
              <a:rPr lang="en-US" altLang="en-US" sz="2400"/>
              <a:t>Asbestos</a:t>
            </a:r>
          </a:p>
          <a:p>
            <a:pPr lvl="1" eaLnBrk="1" hangingPunct="1">
              <a:lnSpc>
                <a:spcPct val="80000"/>
              </a:lnSpc>
              <a:defRPr/>
            </a:pPr>
            <a:r>
              <a:rPr lang="en-US" altLang="en-US" sz="2400"/>
              <a:t>Beryllium</a:t>
            </a:r>
          </a:p>
          <a:p>
            <a:pPr lvl="1" eaLnBrk="1" hangingPunct="1">
              <a:lnSpc>
                <a:spcPct val="80000"/>
              </a:lnSpc>
              <a:defRPr/>
            </a:pPr>
            <a:r>
              <a:rPr lang="en-US" altLang="en-US" sz="2400"/>
              <a:t>Mercury</a:t>
            </a:r>
          </a:p>
          <a:p>
            <a:pPr eaLnBrk="1" hangingPunct="1">
              <a:lnSpc>
                <a:spcPct val="80000"/>
              </a:lnSpc>
              <a:defRPr/>
            </a:pPr>
            <a:r>
              <a:rPr lang="en-US" altLang="en-US" sz="2800"/>
              <a:t>1984</a:t>
            </a:r>
          </a:p>
          <a:p>
            <a:pPr lvl="1" eaLnBrk="1" hangingPunct="1">
              <a:lnSpc>
                <a:spcPct val="80000"/>
              </a:lnSpc>
              <a:defRPr/>
            </a:pPr>
            <a:r>
              <a:rPr lang="en-US" altLang="en-US" sz="2400"/>
              <a:t>Vinyl chloride</a:t>
            </a:r>
          </a:p>
          <a:p>
            <a:pPr lvl="1" eaLnBrk="1" hangingPunct="1">
              <a:lnSpc>
                <a:spcPct val="80000"/>
              </a:lnSpc>
              <a:defRPr/>
            </a:pPr>
            <a:r>
              <a:rPr lang="en-US" altLang="en-US" sz="2400"/>
              <a:t>Benzene</a:t>
            </a:r>
          </a:p>
          <a:p>
            <a:pPr lvl="1" eaLnBrk="1" hangingPunct="1">
              <a:lnSpc>
                <a:spcPct val="80000"/>
              </a:lnSpc>
              <a:defRPr/>
            </a:pPr>
            <a:r>
              <a:rPr lang="en-US" altLang="en-US" sz="2400"/>
              <a:t>Radionuclides</a:t>
            </a:r>
          </a:p>
          <a:p>
            <a:pPr lvl="1" eaLnBrk="1" hangingPunct="1">
              <a:lnSpc>
                <a:spcPct val="80000"/>
              </a:lnSpc>
              <a:defRPr/>
            </a:pPr>
            <a:r>
              <a:rPr lang="en-US" altLang="en-US" sz="2400"/>
              <a:t>Arsenic</a:t>
            </a:r>
          </a:p>
          <a:p>
            <a:pPr lvl="1" eaLnBrk="1" hangingPunct="1">
              <a:lnSpc>
                <a:spcPct val="80000"/>
              </a:lnSpc>
              <a:defRPr/>
            </a:pPr>
            <a:r>
              <a:rPr lang="en-US" altLang="en-US" sz="2400"/>
              <a:t>Coke oven emissions</a:t>
            </a:r>
          </a:p>
          <a:p>
            <a:pPr eaLnBrk="1" hangingPunct="1">
              <a:lnSpc>
                <a:spcPct val="80000"/>
              </a:lnSpc>
              <a:buFontTx/>
              <a:buNone/>
              <a:defRPr/>
            </a:pPr>
            <a:r>
              <a:rPr lang="en-US" altLang="en-US" sz="2800">
                <a:solidFill>
                  <a:srgbClr val="CC0000"/>
                </a:solidFill>
              </a:rPr>
              <a:t> </a:t>
            </a:r>
          </a:p>
          <a:p>
            <a:pPr eaLnBrk="1" hangingPunct="1">
              <a:lnSpc>
                <a:spcPct val="80000"/>
              </a:lnSpc>
              <a:defRPr/>
            </a:pPr>
            <a:endParaRPr lang="en-US" altLang="en-US" sz="2800"/>
          </a:p>
          <a:p>
            <a:pPr eaLnBrk="1" hangingPunct="1">
              <a:lnSpc>
                <a:spcPct val="80000"/>
              </a:lnSpc>
              <a:defRPr/>
            </a:pPr>
            <a:endParaRPr lang="en-US" altLang="en-US" sz="2800"/>
          </a:p>
          <a:p>
            <a:pPr lvl="1" eaLnBrk="1" hangingPunct="1">
              <a:lnSpc>
                <a:spcPct val="80000"/>
              </a:lnSpc>
              <a:defRPr/>
            </a:pPr>
            <a:endParaRPr lang="en-US" altLang="en-US" sz="2400"/>
          </a:p>
        </p:txBody>
      </p:sp>
      <p:pic>
        <p:nvPicPr>
          <p:cNvPr id="1200132" name="Picture 2">
            <a:extLst>
              <a:ext uri="{FF2B5EF4-FFF2-40B4-BE49-F238E27FC236}">
                <a16:creationId xmlns:a16="http://schemas.microsoft.com/office/drawing/2014/main" id="{4454280E-8EF1-4484-8A53-EA57C9ADDB5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0133" name="Date Placeholder 1">
            <a:extLst>
              <a:ext uri="{FF2B5EF4-FFF2-40B4-BE49-F238E27FC236}">
                <a16:creationId xmlns:a16="http://schemas.microsoft.com/office/drawing/2014/main" id="{BB781F1B-B21A-4943-8B1C-328898529E27}"/>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200134" name="Slide Number Placeholder 3">
            <a:extLst>
              <a:ext uri="{FF2B5EF4-FFF2-40B4-BE49-F238E27FC236}">
                <a16:creationId xmlns:a16="http://schemas.microsoft.com/office/drawing/2014/main" id="{7560C3AC-E6BE-41B3-9F26-02D30D28249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BE06ECB-5DB6-4655-97F6-0C4354456E37}" type="slidenum">
              <a:rPr lang="en-US" altLang="en-US" sz="1200">
                <a:solidFill>
                  <a:srgbClr val="008AE8"/>
                </a:solidFill>
                <a:effectLst/>
              </a:rPr>
              <a:pPr algn="ctr" eaLnBrk="0" hangingPunct="0">
                <a:spcBef>
                  <a:spcPct val="0"/>
                </a:spcBef>
                <a:buClrTx/>
                <a:buSzTx/>
                <a:buFontTx/>
                <a:buNone/>
              </a:pPr>
              <a:t>520</a:t>
            </a:fld>
            <a:endParaRPr lang="en-US" altLang="en-US" sz="1200">
              <a:solidFill>
                <a:srgbClr val="008AE8"/>
              </a:solidFill>
              <a:effectLst/>
            </a:endParaRPr>
          </a:p>
        </p:txBody>
      </p:sp>
    </p:spTree>
    <p:extLst>
      <p:ext uri="{BB962C8B-B14F-4D97-AF65-F5344CB8AC3E}">
        <p14:creationId xmlns:p14="http://schemas.microsoft.com/office/powerpoint/2010/main" val="1744599565"/>
      </p:ext>
    </p:extLst>
  </p:cSld>
  <p:clrMapOvr>
    <a:masterClrMapping/>
  </p:clrMapOvr>
  <p:transition/>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8" name="Title 1">
            <a:extLst>
              <a:ext uri="{FF2B5EF4-FFF2-40B4-BE49-F238E27FC236}">
                <a16:creationId xmlns:a16="http://schemas.microsoft.com/office/drawing/2014/main" id="{9C293BFA-53CD-450D-9CC7-9AAAA995B0EF}"/>
              </a:ext>
            </a:extLst>
          </p:cNvPr>
          <p:cNvSpPr>
            <a:spLocks noGrp="1"/>
          </p:cNvSpPr>
          <p:nvPr>
            <p:ph type="title" idx="4294967295"/>
          </p:nvPr>
        </p:nvSpPr>
        <p:spPr/>
        <p:txBody>
          <a:bodyPr anchorCtr="0"/>
          <a:lstStyle/>
          <a:p>
            <a:pPr eaLnBrk="1" hangingPunct="1">
              <a:defRPr/>
            </a:pPr>
            <a:r>
              <a:rPr lang="en-US" altLang="en-US" sz="4000" b="1"/>
              <a:t>METHODOLOGY WAS SLOW</a:t>
            </a:r>
            <a:br>
              <a:rPr lang="en-US" altLang="en-US" sz="4000" b="1"/>
            </a:br>
            <a:r>
              <a:rPr lang="en-US" altLang="en-US" sz="4000" b="1"/>
              <a:t> AND CONTROVERSIAL</a:t>
            </a:r>
          </a:p>
        </p:txBody>
      </p:sp>
      <p:sp>
        <p:nvSpPr>
          <p:cNvPr id="516099" name="Content Placeholder 2">
            <a:extLst>
              <a:ext uri="{FF2B5EF4-FFF2-40B4-BE49-F238E27FC236}">
                <a16:creationId xmlns:a16="http://schemas.microsoft.com/office/drawing/2014/main" id="{E15CA254-772C-4E62-94A6-9FB8EBF51C75}"/>
              </a:ext>
            </a:extLst>
          </p:cNvPr>
          <p:cNvSpPr>
            <a:spLocks noGrp="1"/>
          </p:cNvSpPr>
          <p:nvPr>
            <p:ph idx="4294967295"/>
          </p:nvPr>
        </p:nvSpPr>
        <p:spPr>
          <a:xfrm>
            <a:off x="457200" y="1830388"/>
            <a:ext cx="8229600" cy="4525962"/>
          </a:xfrm>
        </p:spPr>
        <p:txBody>
          <a:bodyPr/>
          <a:lstStyle/>
          <a:p>
            <a:pPr eaLnBrk="1" hangingPunct="1">
              <a:defRPr/>
            </a:pPr>
            <a:r>
              <a:rPr lang="en-US" altLang="en-US" sz="2400"/>
              <a:t>Toxic list contains “approximately” 186 to 190 compounds</a:t>
            </a:r>
          </a:p>
          <a:p>
            <a:pPr eaLnBrk="1" hangingPunct="1">
              <a:defRPr/>
            </a:pPr>
            <a:r>
              <a:rPr lang="en-US" altLang="en-US" sz="2400"/>
              <a:t>A better way to address toxic air emissions needed to be developed</a:t>
            </a:r>
          </a:p>
          <a:p>
            <a:pPr eaLnBrk="1" hangingPunct="1">
              <a:defRPr/>
            </a:pPr>
            <a:r>
              <a:rPr lang="en-US" altLang="en-US" sz="2400"/>
              <a:t>EPA decided to move to a “control based method”</a:t>
            </a:r>
          </a:p>
          <a:p>
            <a:pPr eaLnBrk="1" hangingPunct="1">
              <a:defRPr/>
            </a:pPr>
            <a:r>
              <a:rPr lang="en-US" altLang="en-US" sz="2400"/>
              <a:t>Hence the MACT program was developed</a:t>
            </a:r>
          </a:p>
          <a:p>
            <a:pPr eaLnBrk="1" hangingPunct="1">
              <a:defRPr/>
            </a:pPr>
            <a:r>
              <a:rPr lang="en-US" altLang="en-US" sz="2400"/>
              <a:t>EPA did not have the “statutory ability” to implement the MACT program under the 1970 CAA </a:t>
            </a:r>
          </a:p>
          <a:p>
            <a:pPr eaLnBrk="1" hangingPunct="1">
              <a:defRPr/>
            </a:pPr>
            <a:r>
              <a:rPr lang="en-US" altLang="en-US" sz="2400"/>
              <a:t>CAA was “opened” by Congress to make additional authority to implement this program.</a:t>
            </a:r>
          </a:p>
        </p:txBody>
      </p:sp>
      <p:pic>
        <p:nvPicPr>
          <p:cNvPr id="1202180" name="Picture 2">
            <a:extLst>
              <a:ext uri="{FF2B5EF4-FFF2-40B4-BE49-F238E27FC236}">
                <a16:creationId xmlns:a16="http://schemas.microsoft.com/office/drawing/2014/main" id="{C5F283F3-7B6F-40FD-B5BE-1A1B696664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4025" y="1676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2181" name="Date Placeholder 3">
            <a:extLst>
              <a:ext uri="{FF2B5EF4-FFF2-40B4-BE49-F238E27FC236}">
                <a16:creationId xmlns:a16="http://schemas.microsoft.com/office/drawing/2014/main" id="{915C2286-8530-4112-9CA9-3BEF3CF401F3}"/>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202182" name="Slide Number Placeholder 4">
            <a:extLst>
              <a:ext uri="{FF2B5EF4-FFF2-40B4-BE49-F238E27FC236}">
                <a16:creationId xmlns:a16="http://schemas.microsoft.com/office/drawing/2014/main" id="{4F68C9D7-7EC1-4AD6-914D-92AD20D74244}"/>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FFFFFF"/>
              </a:solidFill>
            </a:endParaRPr>
          </a:p>
        </p:txBody>
      </p:sp>
      <p:sp>
        <p:nvSpPr>
          <p:cNvPr id="1202183" name="Slide Number Placeholder 1">
            <a:extLst>
              <a:ext uri="{FF2B5EF4-FFF2-40B4-BE49-F238E27FC236}">
                <a16:creationId xmlns:a16="http://schemas.microsoft.com/office/drawing/2014/main" id="{0EA6236E-E42C-4916-B64E-6C721B91662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8E3687E-64B9-428F-8322-EC0311F6F56D}" type="slidenum">
              <a:rPr lang="en-US" altLang="en-US" sz="1200">
                <a:solidFill>
                  <a:srgbClr val="008AE8"/>
                </a:solidFill>
                <a:effectLst/>
              </a:rPr>
              <a:pPr algn="ctr" eaLnBrk="0" hangingPunct="0">
                <a:spcBef>
                  <a:spcPct val="0"/>
                </a:spcBef>
                <a:buClrTx/>
                <a:buSzTx/>
                <a:buFontTx/>
                <a:buNone/>
              </a:pPr>
              <a:t>521</a:t>
            </a:fld>
            <a:endParaRPr lang="en-US" altLang="en-US" sz="1200">
              <a:solidFill>
                <a:srgbClr val="008AE8"/>
              </a:solidFill>
              <a:effectLst/>
            </a:endParaRPr>
          </a:p>
        </p:txBody>
      </p:sp>
    </p:spTree>
    <p:extLst>
      <p:ext uri="{BB962C8B-B14F-4D97-AF65-F5344CB8AC3E}">
        <p14:creationId xmlns:p14="http://schemas.microsoft.com/office/powerpoint/2010/main" val="3420809453"/>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Rectangle 2">
            <a:extLst>
              <a:ext uri="{FF2B5EF4-FFF2-40B4-BE49-F238E27FC236}">
                <a16:creationId xmlns:a16="http://schemas.microsoft.com/office/drawing/2014/main" id="{13A0EF4A-3EF8-42BF-B97D-DF85612C12B6}"/>
              </a:ext>
            </a:extLst>
          </p:cNvPr>
          <p:cNvSpPr>
            <a:spLocks noGrp="1"/>
          </p:cNvSpPr>
          <p:nvPr>
            <p:ph type="title" idx="4294967295"/>
          </p:nvPr>
        </p:nvSpPr>
        <p:spPr/>
        <p:txBody>
          <a:bodyPr anchorCtr="0"/>
          <a:lstStyle/>
          <a:p>
            <a:pPr eaLnBrk="1" hangingPunct="1">
              <a:defRPr/>
            </a:pPr>
            <a:r>
              <a:rPr lang="en-US" altLang="en-US" sz="4000" b="1" u="sng"/>
              <a:t>M</a:t>
            </a:r>
            <a:r>
              <a:rPr lang="en-US" altLang="en-US" sz="4000" b="1"/>
              <a:t>aximum </a:t>
            </a:r>
            <a:r>
              <a:rPr lang="en-US" altLang="en-US" sz="4000" b="1" u="sng"/>
              <a:t>A</a:t>
            </a:r>
            <a:r>
              <a:rPr lang="en-US" altLang="en-US" sz="4000" b="1"/>
              <a:t>chievable </a:t>
            </a:r>
            <a:br>
              <a:rPr lang="en-US" altLang="en-US" sz="4000" b="1"/>
            </a:br>
            <a:r>
              <a:rPr lang="en-US" altLang="en-US" sz="4000" b="1" u="sng"/>
              <a:t>C</a:t>
            </a:r>
            <a:r>
              <a:rPr lang="en-US" altLang="en-US" sz="4000" b="1"/>
              <a:t>ontrol </a:t>
            </a:r>
            <a:r>
              <a:rPr lang="en-US" altLang="en-US" sz="4000" b="1" u="sng"/>
              <a:t>T</a:t>
            </a:r>
            <a:r>
              <a:rPr lang="en-US" altLang="en-US" sz="4000" b="1"/>
              <a:t>echnology</a:t>
            </a:r>
          </a:p>
        </p:txBody>
      </p:sp>
      <p:sp>
        <p:nvSpPr>
          <p:cNvPr id="517123" name="Rectangle 3">
            <a:extLst>
              <a:ext uri="{FF2B5EF4-FFF2-40B4-BE49-F238E27FC236}">
                <a16:creationId xmlns:a16="http://schemas.microsoft.com/office/drawing/2014/main" id="{7D8BD8DA-AC06-4F28-8A0C-BFFC0A6F0D38}"/>
              </a:ext>
            </a:extLst>
          </p:cNvPr>
          <p:cNvSpPr>
            <a:spLocks noGrp="1"/>
          </p:cNvSpPr>
          <p:nvPr>
            <p:ph type="body" idx="4294967295"/>
          </p:nvPr>
        </p:nvSpPr>
        <p:spPr>
          <a:xfrm>
            <a:off x="381000" y="2332038"/>
            <a:ext cx="8229600" cy="3763962"/>
          </a:xfrm>
        </p:spPr>
        <p:txBody>
          <a:bodyPr/>
          <a:lstStyle/>
          <a:p>
            <a:pPr eaLnBrk="1" hangingPunct="1">
              <a:defRPr/>
            </a:pPr>
            <a:r>
              <a:rPr lang="en-US" altLang="en-US"/>
              <a:t>1990 Clean Air Act Amendments</a:t>
            </a:r>
          </a:p>
          <a:p>
            <a:pPr eaLnBrk="1" hangingPunct="1">
              <a:defRPr/>
            </a:pPr>
            <a:r>
              <a:rPr lang="en-US" altLang="en-US"/>
              <a:t>Emission limits based on the best demonstrated technology or practices in similar sources</a:t>
            </a:r>
          </a:p>
          <a:p>
            <a:pPr>
              <a:defRPr/>
            </a:pPr>
            <a:r>
              <a:rPr lang="en-US" altLang="en-US"/>
              <a:t>Codified in 40 CFR Part 63</a:t>
            </a:r>
          </a:p>
        </p:txBody>
      </p:sp>
      <p:pic>
        <p:nvPicPr>
          <p:cNvPr id="1204228" name="Picture 2">
            <a:extLst>
              <a:ext uri="{FF2B5EF4-FFF2-40B4-BE49-F238E27FC236}">
                <a16:creationId xmlns:a16="http://schemas.microsoft.com/office/drawing/2014/main" id="{2799FDF2-DE52-4AE8-BB8F-43A26AAB95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4025" y="1905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4229" name="Date Placeholder 1">
            <a:extLst>
              <a:ext uri="{FF2B5EF4-FFF2-40B4-BE49-F238E27FC236}">
                <a16:creationId xmlns:a16="http://schemas.microsoft.com/office/drawing/2014/main" id="{0F86F544-24B3-4783-9BE8-2F077E7E470D}"/>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204230" name="Slide Number Placeholder 2">
            <a:extLst>
              <a:ext uri="{FF2B5EF4-FFF2-40B4-BE49-F238E27FC236}">
                <a16:creationId xmlns:a16="http://schemas.microsoft.com/office/drawing/2014/main" id="{2AF066DC-E7F9-4D14-AF81-B6CE00348CAE}"/>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FFFFFF"/>
              </a:solidFill>
            </a:endParaRPr>
          </a:p>
        </p:txBody>
      </p:sp>
      <p:sp>
        <p:nvSpPr>
          <p:cNvPr id="1204231" name="Slide Number Placeholder 3">
            <a:extLst>
              <a:ext uri="{FF2B5EF4-FFF2-40B4-BE49-F238E27FC236}">
                <a16:creationId xmlns:a16="http://schemas.microsoft.com/office/drawing/2014/main" id="{7E301429-BBA7-4EC6-ACD0-22D5AB2987D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79D66F9-FD6C-49A3-A437-31EFB15EFFF6}" type="slidenum">
              <a:rPr lang="en-US" altLang="en-US" sz="1200">
                <a:solidFill>
                  <a:srgbClr val="008AE8"/>
                </a:solidFill>
                <a:effectLst/>
              </a:rPr>
              <a:pPr algn="ctr" eaLnBrk="0" hangingPunct="0">
                <a:spcBef>
                  <a:spcPct val="0"/>
                </a:spcBef>
                <a:buClrTx/>
                <a:buSzTx/>
                <a:buFontTx/>
                <a:buNone/>
              </a:pPr>
              <a:t>522</a:t>
            </a:fld>
            <a:endParaRPr lang="en-US" altLang="en-US" sz="1200">
              <a:solidFill>
                <a:srgbClr val="008AE8"/>
              </a:solidFill>
              <a:effectLst/>
            </a:endParaRPr>
          </a:p>
        </p:txBody>
      </p:sp>
    </p:spTree>
    <p:extLst>
      <p:ext uri="{BB962C8B-B14F-4D97-AF65-F5344CB8AC3E}">
        <p14:creationId xmlns:p14="http://schemas.microsoft.com/office/powerpoint/2010/main" val="1489163675"/>
      </p:ext>
    </p:extLst>
  </p:cSld>
  <p:clrMapOvr>
    <a:masterClrMapping/>
  </p:clrMapOvr>
  <p:transition/>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6274" name="Rectangle 2">
            <a:extLst>
              <a:ext uri="{FF2B5EF4-FFF2-40B4-BE49-F238E27FC236}">
                <a16:creationId xmlns:a16="http://schemas.microsoft.com/office/drawing/2014/main" id="{27655ABB-C6BF-407B-A20B-4C41BC543B2B}"/>
              </a:ext>
            </a:extLst>
          </p:cNvPr>
          <p:cNvSpPr>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518147" name="Rectangle 3">
            <a:extLst>
              <a:ext uri="{FF2B5EF4-FFF2-40B4-BE49-F238E27FC236}">
                <a16:creationId xmlns:a16="http://schemas.microsoft.com/office/drawing/2014/main" id="{33E3D9D5-7425-4189-BD33-AFE952F26A5A}"/>
              </a:ext>
            </a:extLst>
          </p:cNvPr>
          <p:cNvSpPr>
            <a:spLocks noGrp="1"/>
          </p:cNvSpPr>
          <p:nvPr>
            <p:ph type="body" idx="4294967295"/>
          </p:nvPr>
        </p:nvSpPr>
        <p:spPr>
          <a:xfrm>
            <a:off x="457200" y="1925638"/>
            <a:ext cx="7700211" cy="3684086"/>
          </a:xfrm>
        </p:spPr>
        <p:txBody>
          <a:bodyPr lIns="90488" tIns="44450" rIns="90488" bIns="44450">
            <a:normAutofit fontScale="92500" lnSpcReduction="20000"/>
          </a:bodyPr>
          <a:lstStyle/>
          <a:p>
            <a:pPr marL="285750" indent="-285750" eaLnBrk="1" hangingPunct="1">
              <a:spcBef>
                <a:spcPct val="0"/>
              </a:spcBef>
              <a:defRPr/>
            </a:pPr>
            <a:r>
              <a:rPr lang="en-US" altLang="en-US" dirty="0"/>
              <a:t>The emission limit which:</a:t>
            </a:r>
          </a:p>
          <a:p>
            <a:pPr marL="809625" lvl="1" indent="-361950" eaLnBrk="1" hangingPunct="1">
              <a:spcBef>
                <a:spcPct val="0"/>
              </a:spcBef>
              <a:defRPr/>
            </a:pPr>
            <a:r>
              <a:rPr lang="en-US" altLang="en-US" dirty="0"/>
              <a:t>is not less stringent than that achieved in practice by the best similar source </a:t>
            </a:r>
          </a:p>
          <a:p>
            <a:pPr marL="809625" lvl="1" indent="-361950" eaLnBrk="1" hangingPunct="1">
              <a:spcBef>
                <a:spcPct val="0"/>
              </a:spcBef>
              <a:defRPr/>
            </a:pPr>
            <a:r>
              <a:rPr lang="en-US" altLang="en-US" dirty="0"/>
              <a:t>reflects the maximum degree of reduction, taking into consideration </a:t>
            </a:r>
          </a:p>
          <a:p>
            <a:pPr marL="809625" lvl="1" indent="-361950" eaLnBrk="1" hangingPunct="1">
              <a:spcBef>
                <a:spcPct val="0"/>
              </a:spcBef>
              <a:buFont typeface="Wingdings" panose="05000000000000000000" pitchFamily="2" charset="2"/>
              <a:buNone/>
              <a:defRPr/>
            </a:pPr>
            <a:endParaRPr lang="en-US" altLang="en-US" sz="1200" dirty="0"/>
          </a:p>
          <a:p>
            <a:pPr marL="1262063" lvl="2" indent="-338138" eaLnBrk="1" hangingPunct="1">
              <a:spcBef>
                <a:spcPct val="0"/>
              </a:spcBef>
              <a:defRPr/>
            </a:pPr>
            <a:r>
              <a:rPr lang="en-US" altLang="en-US" sz="2800" dirty="0"/>
              <a:t>the cost of achieving such emission reduction</a:t>
            </a:r>
          </a:p>
          <a:p>
            <a:pPr marL="1262063" lvl="2" indent="-338138" eaLnBrk="1" hangingPunct="1">
              <a:spcBef>
                <a:spcPct val="0"/>
              </a:spcBef>
              <a:buFontTx/>
              <a:buNone/>
              <a:defRPr/>
            </a:pPr>
            <a:endParaRPr lang="en-US" altLang="en-US" sz="1400" dirty="0"/>
          </a:p>
          <a:p>
            <a:pPr marL="1262063" lvl="2" indent="-338138" eaLnBrk="1" hangingPunct="1">
              <a:spcBef>
                <a:spcPct val="0"/>
              </a:spcBef>
              <a:defRPr/>
            </a:pPr>
            <a:r>
              <a:rPr lang="en-US" altLang="en-US" sz="2800" dirty="0"/>
              <a:t>any non-air quality health and environmental impacts and energy requirements</a:t>
            </a:r>
          </a:p>
          <a:p>
            <a:pPr marL="1262063" lvl="2" indent="-338138" eaLnBrk="1" hangingPunct="1">
              <a:spcBef>
                <a:spcPct val="0"/>
              </a:spcBef>
              <a:buFontTx/>
              <a:buNone/>
              <a:defRPr/>
            </a:pPr>
            <a:endParaRPr lang="en-US" altLang="en-US" sz="1400" dirty="0"/>
          </a:p>
        </p:txBody>
      </p:sp>
      <p:sp>
        <p:nvSpPr>
          <p:cNvPr id="547844" name="Rectangle 4">
            <a:extLst>
              <a:ext uri="{FF2B5EF4-FFF2-40B4-BE49-F238E27FC236}">
                <a16:creationId xmlns:a16="http://schemas.microsoft.com/office/drawing/2014/main" id="{FBE4CE7A-C491-4184-97ED-C009FD892FC4}"/>
              </a:ext>
            </a:extLst>
          </p:cNvPr>
          <p:cNvSpPr>
            <a:spLocks noChangeArrowheads="1"/>
          </p:cNvSpPr>
          <p:nvPr/>
        </p:nvSpPr>
        <p:spPr bwMode="auto">
          <a:xfrm>
            <a:off x="5472113" y="6318250"/>
            <a:ext cx="160337" cy="241300"/>
          </a:xfrm>
          <a:prstGeom prst="rect">
            <a:avLst/>
          </a:prstGeom>
          <a:noFill/>
          <a:ln>
            <a:noFill/>
          </a:ln>
          <a:effectLst/>
        </p:spPr>
        <p:txBody>
          <a:bodyPr wrap="none" lIns="90488" tIns="44450" rIns="90488" bIns="44450">
            <a:spAutoFit/>
          </a:bodyPr>
          <a:lstStyle/>
          <a:p>
            <a:pPr>
              <a:defRPr/>
            </a:pPr>
            <a:endParaRPr lang="en-US" sz="1000" b="1" i="1">
              <a:solidFill>
                <a:srgbClr val="FAFD00"/>
              </a:solidFill>
              <a:effectLst>
                <a:outerShdw blurRad="38100" dist="38100" dir="2700000" algn="tl">
                  <a:srgbClr val="000000"/>
                </a:outerShdw>
              </a:effectLst>
              <a:latin typeface="Arial" charset="0"/>
            </a:endParaRPr>
          </a:p>
        </p:txBody>
      </p:sp>
      <p:sp>
        <p:nvSpPr>
          <p:cNvPr id="518149" name="Rectangle 5">
            <a:extLst>
              <a:ext uri="{FF2B5EF4-FFF2-40B4-BE49-F238E27FC236}">
                <a16:creationId xmlns:a16="http://schemas.microsoft.com/office/drawing/2014/main" id="{F278E77B-292E-43FA-9C0D-EF440680CB17}"/>
              </a:ext>
            </a:extLst>
          </p:cNvPr>
          <p:cNvSpPr>
            <a:spLocks noGrp="1"/>
          </p:cNvSpPr>
          <p:nvPr>
            <p:ph type="title" idx="4294967295"/>
          </p:nvPr>
        </p:nvSpPr>
        <p:spPr>
          <a:xfrm>
            <a:off x="457200" y="304800"/>
            <a:ext cx="8229600" cy="1139825"/>
          </a:xfrm>
        </p:spPr>
        <p:txBody>
          <a:bodyPr anchorCtr="0"/>
          <a:lstStyle/>
          <a:p>
            <a:pPr eaLnBrk="1" hangingPunct="1">
              <a:defRPr/>
            </a:pPr>
            <a:r>
              <a:rPr lang="en-US" altLang="en-US" sz="4000" b="1"/>
              <a:t>MACT For </a:t>
            </a:r>
            <a:r>
              <a:rPr lang="en-US" altLang="en-US" sz="4000" b="1" u="sng"/>
              <a:t>New</a:t>
            </a:r>
            <a:r>
              <a:rPr lang="en-US" altLang="en-US" sz="4000" b="1"/>
              <a:t> Sources</a:t>
            </a:r>
          </a:p>
        </p:txBody>
      </p:sp>
      <p:pic>
        <p:nvPicPr>
          <p:cNvPr id="1206278" name="Picture 2">
            <a:extLst>
              <a:ext uri="{FF2B5EF4-FFF2-40B4-BE49-F238E27FC236}">
                <a16:creationId xmlns:a16="http://schemas.microsoft.com/office/drawing/2014/main" id="{1337BC81-E904-48D4-AE19-D49F5E55A5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752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6279" name="Date Placeholder 1">
            <a:extLst>
              <a:ext uri="{FF2B5EF4-FFF2-40B4-BE49-F238E27FC236}">
                <a16:creationId xmlns:a16="http://schemas.microsoft.com/office/drawing/2014/main" id="{D8543E82-AD44-4F28-922D-DF881559FCEE}"/>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206280" name="Slide Number Placeholder 2">
            <a:extLst>
              <a:ext uri="{FF2B5EF4-FFF2-40B4-BE49-F238E27FC236}">
                <a16:creationId xmlns:a16="http://schemas.microsoft.com/office/drawing/2014/main" id="{AC5141C1-3C28-4E3D-8945-CF46B267CF47}"/>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FFFFFF"/>
              </a:solidFill>
            </a:endParaRPr>
          </a:p>
        </p:txBody>
      </p:sp>
      <p:sp>
        <p:nvSpPr>
          <p:cNvPr id="1206281" name="Slide Number Placeholder 3">
            <a:extLst>
              <a:ext uri="{FF2B5EF4-FFF2-40B4-BE49-F238E27FC236}">
                <a16:creationId xmlns:a16="http://schemas.microsoft.com/office/drawing/2014/main" id="{8A17144C-2EA7-4F97-8657-FC63A43ADBA1}"/>
              </a:ext>
            </a:extLst>
          </p:cNvPr>
          <p:cNvSpPr>
            <a:spLocks noGrp="1"/>
          </p:cNvSpPr>
          <p:nvPr>
            <p:ph type="sldNum" sz="quarter" idx="12"/>
          </p:nvPr>
        </p:nvSpPr>
        <p:spPr>
          <a:xfrm>
            <a:off x="8001000" y="62103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D9FA0DB-6CEC-48D2-9A45-B03B2D288F9D}" type="slidenum">
              <a:rPr lang="en-US" altLang="en-US" sz="1200">
                <a:solidFill>
                  <a:srgbClr val="008AE8"/>
                </a:solidFill>
                <a:effectLst/>
              </a:rPr>
              <a:pPr algn="ctr" eaLnBrk="0" hangingPunct="0">
                <a:spcBef>
                  <a:spcPct val="0"/>
                </a:spcBef>
                <a:buClrTx/>
                <a:buSzTx/>
                <a:buFontTx/>
                <a:buNone/>
              </a:pPr>
              <a:t>523</a:t>
            </a:fld>
            <a:endParaRPr lang="en-US" altLang="en-US" sz="1200">
              <a:solidFill>
                <a:srgbClr val="008AE8"/>
              </a:solidFill>
              <a:effectLst/>
            </a:endParaRPr>
          </a:p>
        </p:txBody>
      </p:sp>
    </p:spTree>
    <p:extLst>
      <p:ext uri="{BB962C8B-B14F-4D97-AF65-F5344CB8AC3E}">
        <p14:creationId xmlns:p14="http://schemas.microsoft.com/office/powerpoint/2010/main" val="2789825871"/>
      </p:ext>
    </p:extLst>
  </p:cSld>
  <p:clrMapOvr>
    <a:masterClrMapping/>
  </p:clrMapOvr>
  <p:transition/>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Rectangle 2">
            <a:extLst>
              <a:ext uri="{FF2B5EF4-FFF2-40B4-BE49-F238E27FC236}">
                <a16:creationId xmlns:a16="http://schemas.microsoft.com/office/drawing/2014/main" id="{046CF7E7-F9C2-4753-8784-4EEED82DB73B}"/>
              </a:ext>
            </a:extLst>
          </p:cNvPr>
          <p:cNvSpPr>
            <a:spLocks noGrp="1"/>
          </p:cNvSpPr>
          <p:nvPr>
            <p:ph type="body" idx="4294967295"/>
          </p:nvPr>
        </p:nvSpPr>
        <p:spPr>
          <a:xfrm>
            <a:off x="304800" y="1752600"/>
            <a:ext cx="8569325" cy="4953000"/>
          </a:xfrm>
        </p:spPr>
        <p:txBody>
          <a:bodyPr lIns="90488" tIns="44450" rIns="90488" bIns="44450"/>
          <a:lstStyle/>
          <a:p>
            <a:pPr marL="285750" indent="-285750" eaLnBrk="1" hangingPunct="1">
              <a:spcBef>
                <a:spcPct val="0"/>
              </a:spcBef>
              <a:defRPr/>
            </a:pPr>
            <a:r>
              <a:rPr lang="en-US" altLang="en-US" sz="2800"/>
              <a:t>The emission limitation reflecting the maximum degree of reduction in emissions considering</a:t>
            </a:r>
          </a:p>
          <a:p>
            <a:pPr marL="285750" indent="-285750" eaLnBrk="1" hangingPunct="1">
              <a:spcBef>
                <a:spcPct val="0"/>
              </a:spcBef>
              <a:buFont typeface="Wingdings" panose="05000000000000000000" pitchFamily="2" charset="2"/>
              <a:buNone/>
              <a:defRPr/>
            </a:pPr>
            <a:r>
              <a:rPr lang="en-US" altLang="en-US" sz="1000"/>
              <a:t> </a:t>
            </a:r>
          </a:p>
          <a:p>
            <a:pPr marL="809625" lvl="1" indent="-361950" eaLnBrk="1" hangingPunct="1">
              <a:spcBef>
                <a:spcPct val="0"/>
              </a:spcBef>
              <a:defRPr/>
            </a:pPr>
            <a:r>
              <a:rPr lang="en-US" altLang="en-US"/>
              <a:t>the cost of achieving such emission reduction, </a:t>
            </a:r>
          </a:p>
          <a:p>
            <a:pPr marL="809625" lvl="1" indent="-361950" eaLnBrk="1" hangingPunct="1">
              <a:spcBef>
                <a:spcPct val="0"/>
              </a:spcBef>
              <a:defRPr/>
            </a:pPr>
            <a:r>
              <a:rPr lang="en-US" altLang="en-US"/>
              <a:t>any non-air quality health and  environmental impacts, and</a:t>
            </a:r>
          </a:p>
          <a:p>
            <a:pPr marL="809625" lvl="1" indent="-361950" eaLnBrk="1" hangingPunct="1">
              <a:spcBef>
                <a:spcPct val="0"/>
              </a:spcBef>
              <a:defRPr/>
            </a:pPr>
            <a:r>
              <a:rPr lang="en-US" altLang="en-US"/>
              <a:t>energy requirements.</a:t>
            </a:r>
          </a:p>
          <a:p>
            <a:pPr marL="809625" lvl="1" indent="-361950" eaLnBrk="1" hangingPunct="1">
              <a:spcBef>
                <a:spcPct val="0"/>
              </a:spcBef>
              <a:defRPr/>
            </a:pPr>
            <a:endParaRPr lang="en-US" altLang="en-US" sz="1400"/>
          </a:p>
          <a:p>
            <a:pPr marL="285750" indent="-285750" eaLnBrk="1" hangingPunct="1">
              <a:spcBef>
                <a:spcPct val="0"/>
              </a:spcBef>
              <a:defRPr/>
            </a:pPr>
            <a:r>
              <a:rPr lang="en-US" altLang="en-US" sz="2800"/>
              <a:t>  The limit must be </a:t>
            </a:r>
          </a:p>
          <a:p>
            <a:pPr marL="809625" lvl="1" indent="-361950" eaLnBrk="1" hangingPunct="1">
              <a:spcBef>
                <a:spcPct val="0"/>
              </a:spcBef>
              <a:defRPr/>
            </a:pPr>
            <a:r>
              <a:rPr lang="en-US" altLang="en-US"/>
              <a:t>achievable by sources in the category of stationary sources, and </a:t>
            </a:r>
          </a:p>
          <a:p>
            <a:pPr marL="809625" lvl="1" indent="-361950" eaLnBrk="1" hangingPunct="1">
              <a:spcBef>
                <a:spcPct val="0"/>
              </a:spcBef>
              <a:defRPr/>
            </a:pPr>
            <a:r>
              <a:rPr lang="en-US" altLang="en-US"/>
              <a:t>not be less stringent than the MACT floor.</a:t>
            </a:r>
          </a:p>
        </p:txBody>
      </p:sp>
      <p:sp>
        <p:nvSpPr>
          <p:cNvPr id="549891" name="Rectangle 3">
            <a:extLst>
              <a:ext uri="{FF2B5EF4-FFF2-40B4-BE49-F238E27FC236}">
                <a16:creationId xmlns:a16="http://schemas.microsoft.com/office/drawing/2014/main" id="{4A1003CA-3B79-4881-809D-E6583195601C}"/>
              </a:ext>
            </a:extLst>
          </p:cNvPr>
          <p:cNvSpPr>
            <a:spLocks noChangeArrowheads="1"/>
          </p:cNvSpPr>
          <p:nvPr/>
        </p:nvSpPr>
        <p:spPr bwMode="auto">
          <a:xfrm>
            <a:off x="5472113" y="6318250"/>
            <a:ext cx="160337" cy="241300"/>
          </a:xfrm>
          <a:prstGeom prst="rect">
            <a:avLst/>
          </a:prstGeom>
          <a:noFill/>
          <a:ln>
            <a:noFill/>
          </a:ln>
          <a:effectLst/>
        </p:spPr>
        <p:txBody>
          <a:bodyPr wrap="none" lIns="90488" tIns="44450" rIns="90488" bIns="44450">
            <a:spAutoFit/>
          </a:bodyPr>
          <a:lstStyle/>
          <a:p>
            <a:pPr>
              <a:defRPr/>
            </a:pPr>
            <a:endParaRPr lang="en-US" sz="1000" b="1" i="1">
              <a:solidFill>
                <a:srgbClr val="FAFD00"/>
              </a:solidFill>
              <a:effectLst>
                <a:outerShdw blurRad="38100" dist="38100" dir="2700000" algn="tl">
                  <a:srgbClr val="000000"/>
                </a:outerShdw>
              </a:effectLst>
              <a:latin typeface="Arial" charset="0"/>
            </a:endParaRPr>
          </a:p>
        </p:txBody>
      </p:sp>
      <p:sp>
        <p:nvSpPr>
          <p:cNvPr id="519172" name="Rectangle 4">
            <a:extLst>
              <a:ext uri="{FF2B5EF4-FFF2-40B4-BE49-F238E27FC236}">
                <a16:creationId xmlns:a16="http://schemas.microsoft.com/office/drawing/2014/main" id="{C7C19074-514F-49BE-9DA2-2AF576414E70}"/>
              </a:ext>
            </a:extLst>
          </p:cNvPr>
          <p:cNvSpPr>
            <a:spLocks noGrp="1"/>
          </p:cNvSpPr>
          <p:nvPr>
            <p:ph type="title" idx="4294967295"/>
          </p:nvPr>
        </p:nvSpPr>
        <p:spPr/>
        <p:txBody>
          <a:bodyPr anchorCtr="0"/>
          <a:lstStyle/>
          <a:p>
            <a:pPr eaLnBrk="1" hangingPunct="1">
              <a:defRPr/>
            </a:pPr>
            <a:r>
              <a:rPr lang="en-US" altLang="en-US" sz="4000" b="1"/>
              <a:t>MACT for </a:t>
            </a:r>
            <a:r>
              <a:rPr lang="en-US" altLang="en-US" sz="4000" b="1" u="sng"/>
              <a:t>Existing</a:t>
            </a:r>
            <a:r>
              <a:rPr lang="en-US" altLang="en-US" sz="4000" b="1"/>
              <a:t> Sources</a:t>
            </a:r>
          </a:p>
        </p:txBody>
      </p:sp>
      <p:pic>
        <p:nvPicPr>
          <p:cNvPr id="1208325" name="Picture 2">
            <a:extLst>
              <a:ext uri="{FF2B5EF4-FFF2-40B4-BE49-F238E27FC236}">
                <a16:creationId xmlns:a16="http://schemas.microsoft.com/office/drawing/2014/main" id="{AEABC411-934E-4E63-ADB6-6FF722D79F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815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26" name="Date Placeholder 1">
            <a:extLst>
              <a:ext uri="{FF2B5EF4-FFF2-40B4-BE49-F238E27FC236}">
                <a16:creationId xmlns:a16="http://schemas.microsoft.com/office/drawing/2014/main" id="{4C361F8F-5ABA-44DB-9BDF-E8F90462CCBC}"/>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208327" name="Slide Number Placeholder 2">
            <a:extLst>
              <a:ext uri="{FF2B5EF4-FFF2-40B4-BE49-F238E27FC236}">
                <a16:creationId xmlns:a16="http://schemas.microsoft.com/office/drawing/2014/main" id="{D77C8500-528B-4436-867F-A7B9659F1B3F}"/>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FFFFFF"/>
              </a:solidFill>
            </a:endParaRPr>
          </a:p>
        </p:txBody>
      </p:sp>
      <p:sp>
        <p:nvSpPr>
          <p:cNvPr id="1208328" name="Slide Number Placeholder 3">
            <a:extLst>
              <a:ext uri="{FF2B5EF4-FFF2-40B4-BE49-F238E27FC236}">
                <a16:creationId xmlns:a16="http://schemas.microsoft.com/office/drawing/2014/main" id="{C8ED757D-6A9B-4459-BD2D-2820B06E1B0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70C8D4D-EA59-4BD3-8EE6-FC062CA32179}" type="slidenum">
              <a:rPr lang="en-US" altLang="en-US" sz="1200">
                <a:solidFill>
                  <a:srgbClr val="008AE8"/>
                </a:solidFill>
                <a:effectLst/>
              </a:rPr>
              <a:pPr algn="ctr" eaLnBrk="0" hangingPunct="0">
                <a:spcBef>
                  <a:spcPct val="0"/>
                </a:spcBef>
                <a:buClrTx/>
                <a:buSzTx/>
                <a:buFontTx/>
                <a:buNone/>
              </a:pPr>
              <a:t>524</a:t>
            </a:fld>
            <a:endParaRPr lang="en-US" altLang="en-US" sz="1200">
              <a:solidFill>
                <a:srgbClr val="008AE8"/>
              </a:solidFill>
              <a:effectLst/>
            </a:endParaRPr>
          </a:p>
        </p:txBody>
      </p:sp>
    </p:spTree>
    <p:extLst>
      <p:ext uri="{BB962C8B-B14F-4D97-AF65-F5344CB8AC3E}">
        <p14:creationId xmlns:p14="http://schemas.microsoft.com/office/powerpoint/2010/main" val="1102147532"/>
      </p:ext>
    </p:extLst>
  </p:cSld>
  <p:clrMapOvr>
    <a:masterClrMapping/>
  </p:clrMapOvr>
  <p:transition/>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0370" name="Rectangle 2">
            <a:extLst>
              <a:ext uri="{FF2B5EF4-FFF2-40B4-BE49-F238E27FC236}">
                <a16:creationId xmlns:a16="http://schemas.microsoft.com/office/drawing/2014/main" id="{B44C5DD6-EA26-4A7A-9F5E-0BDE70DE28E0}"/>
              </a:ext>
            </a:extLst>
          </p:cNvPr>
          <p:cNvSpPr>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520195" name="Rectangle 3">
            <a:extLst>
              <a:ext uri="{FF2B5EF4-FFF2-40B4-BE49-F238E27FC236}">
                <a16:creationId xmlns:a16="http://schemas.microsoft.com/office/drawing/2014/main" id="{9EB3AD0D-3782-42B8-92C4-B4B9FF8EDD66}"/>
              </a:ext>
            </a:extLst>
          </p:cNvPr>
          <p:cNvSpPr>
            <a:spLocks noGrp="1"/>
          </p:cNvSpPr>
          <p:nvPr>
            <p:ph type="body" idx="4294967295"/>
          </p:nvPr>
        </p:nvSpPr>
        <p:spPr>
          <a:xfrm>
            <a:off x="228600" y="1673225"/>
            <a:ext cx="8534400" cy="5029200"/>
          </a:xfrm>
        </p:spPr>
        <p:txBody>
          <a:bodyPr lIns="90488" tIns="44450" rIns="90488" bIns="44450"/>
          <a:lstStyle/>
          <a:p>
            <a:pPr marL="609600" indent="-609600" eaLnBrk="1" hangingPunct="1">
              <a:lnSpc>
                <a:spcPct val="90000"/>
              </a:lnSpc>
              <a:spcBef>
                <a:spcPct val="0"/>
              </a:spcBef>
              <a:defRPr/>
            </a:pPr>
            <a:r>
              <a:rPr lang="en-US" altLang="en-US" sz="2800"/>
              <a:t>For </a:t>
            </a:r>
            <a:r>
              <a:rPr lang="en-US" altLang="en-US" sz="2800" u="sng"/>
              <a:t>new</a:t>
            </a:r>
            <a:r>
              <a:rPr lang="en-US" altLang="en-US" sz="2800"/>
              <a:t> sources</a:t>
            </a:r>
          </a:p>
          <a:p>
            <a:pPr marL="981075" lvl="1" indent="-533400" eaLnBrk="1" hangingPunct="1">
              <a:lnSpc>
                <a:spcPct val="90000"/>
              </a:lnSpc>
              <a:spcBef>
                <a:spcPct val="0"/>
              </a:spcBef>
              <a:defRPr/>
            </a:pPr>
            <a:endParaRPr lang="en-US" altLang="en-US" sz="2400"/>
          </a:p>
          <a:p>
            <a:pPr marL="981075" lvl="1" indent="-533400" eaLnBrk="1" hangingPunct="1">
              <a:lnSpc>
                <a:spcPct val="90000"/>
              </a:lnSpc>
              <a:spcBef>
                <a:spcPct val="0"/>
              </a:spcBef>
              <a:defRPr/>
            </a:pPr>
            <a:r>
              <a:rPr lang="en-US" altLang="en-US" sz="2400"/>
              <a:t>The emission limitation achieved in practice by the best controlled similar source.</a:t>
            </a:r>
          </a:p>
          <a:p>
            <a:pPr marL="609600" indent="-609600" eaLnBrk="1" hangingPunct="1">
              <a:lnSpc>
                <a:spcPct val="90000"/>
              </a:lnSpc>
              <a:spcBef>
                <a:spcPct val="0"/>
              </a:spcBef>
              <a:defRPr/>
            </a:pPr>
            <a:endParaRPr lang="en-US" altLang="en-US" sz="2800"/>
          </a:p>
          <a:p>
            <a:pPr marL="609600" indent="-609600" eaLnBrk="1" hangingPunct="1">
              <a:lnSpc>
                <a:spcPct val="90000"/>
              </a:lnSpc>
              <a:spcBef>
                <a:spcPct val="0"/>
              </a:spcBef>
              <a:defRPr/>
            </a:pPr>
            <a:r>
              <a:rPr lang="en-US" altLang="en-US" sz="2800"/>
              <a:t>For </a:t>
            </a:r>
            <a:r>
              <a:rPr lang="en-US" altLang="en-US" sz="2800" u="sng"/>
              <a:t>existing</a:t>
            </a:r>
            <a:r>
              <a:rPr lang="en-US" altLang="en-US" sz="2800"/>
              <a:t> sources</a:t>
            </a:r>
          </a:p>
          <a:p>
            <a:pPr marL="609600" indent="-609600" eaLnBrk="1" hangingPunct="1">
              <a:lnSpc>
                <a:spcPct val="90000"/>
              </a:lnSpc>
              <a:spcBef>
                <a:spcPct val="0"/>
              </a:spcBef>
              <a:buFont typeface="Wingdings" panose="05000000000000000000" pitchFamily="2" charset="2"/>
              <a:buNone/>
              <a:defRPr/>
            </a:pPr>
            <a:endParaRPr lang="en-US" altLang="en-US" sz="2800"/>
          </a:p>
          <a:p>
            <a:pPr marL="981075" lvl="1" indent="-533400" eaLnBrk="1" hangingPunct="1">
              <a:lnSpc>
                <a:spcPct val="90000"/>
              </a:lnSpc>
              <a:spcBef>
                <a:spcPct val="0"/>
              </a:spcBef>
              <a:defRPr/>
            </a:pPr>
            <a:r>
              <a:rPr lang="en-US" altLang="en-US" sz="2400"/>
              <a:t>For source categories with &gt; 30 sources:  MACT is the average achieved by the best 12% of the sources, excluding those recently equipped with MACT. </a:t>
            </a:r>
          </a:p>
          <a:p>
            <a:pPr marL="609600" indent="-609600" eaLnBrk="1" hangingPunct="1">
              <a:lnSpc>
                <a:spcPct val="90000"/>
              </a:lnSpc>
              <a:spcBef>
                <a:spcPct val="0"/>
              </a:spcBef>
              <a:defRPr/>
            </a:pPr>
            <a:endParaRPr lang="en-US" altLang="en-US" sz="2800"/>
          </a:p>
          <a:p>
            <a:pPr marL="981075" lvl="1" indent="-533400" eaLnBrk="1" hangingPunct="1">
              <a:lnSpc>
                <a:spcPct val="90000"/>
              </a:lnSpc>
              <a:spcBef>
                <a:spcPct val="0"/>
              </a:spcBef>
              <a:defRPr/>
            </a:pPr>
            <a:r>
              <a:rPr lang="en-US" altLang="en-US" sz="2400"/>
              <a:t>For source categories with &lt; 30 sources:  MACT is the average achieved by the best performing five sources.</a:t>
            </a:r>
          </a:p>
        </p:txBody>
      </p:sp>
      <p:sp>
        <p:nvSpPr>
          <p:cNvPr id="551940" name="Rectangle 4">
            <a:extLst>
              <a:ext uri="{FF2B5EF4-FFF2-40B4-BE49-F238E27FC236}">
                <a16:creationId xmlns:a16="http://schemas.microsoft.com/office/drawing/2014/main" id="{721ED064-FE73-4EF6-869B-064F70DE39B3}"/>
              </a:ext>
            </a:extLst>
          </p:cNvPr>
          <p:cNvSpPr>
            <a:spLocks noChangeArrowheads="1"/>
          </p:cNvSpPr>
          <p:nvPr/>
        </p:nvSpPr>
        <p:spPr bwMode="auto">
          <a:xfrm>
            <a:off x="5472113" y="6318250"/>
            <a:ext cx="160337" cy="241300"/>
          </a:xfrm>
          <a:prstGeom prst="rect">
            <a:avLst/>
          </a:prstGeom>
          <a:noFill/>
          <a:ln>
            <a:noFill/>
          </a:ln>
          <a:effectLst/>
        </p:spPr>
        <p:txBody>
          <a:bodyPr wrap="none" lIns="90488" tIns="44450" rIns="90488" bIns="44450">
            <a:spAutoFit/>
          </a:bodyPr>
          <a:lstStyle/>
          <a:p>
            <a:pPr>
              <a:defRPr/>
            </a:pPr>
            <a:endParaRPr lang="en-US" sz="1000" b="1" i="1">
              <a:solidFill>
                <a:srgbClr val="FAFD00"/>
              </a:solidFill>
              <a:effectLst>
                <a:outerShdw blurRad="38100" dist="38100" dir="2700000" algn="tl">
                  <a:srgbClr val="000000"/>
                </a:outerShdw>
              </a:effectLst>
              <a:latin typeface="Arial" charset="0"/>
            </a:endParaRPr>
          </a:p>
        </p:txBody>
      </p:sp>
      <p:sp>
        <p:nvSpPr>
          <p:cNvPr id="520197" name="Rectangle 5">
            <a:extLst>
              <a:ext uri="{FF2B5EF4-FFF2-40B4-BE49-F238E27FC236}">
                <a16:creationId xmlns:a16="http://schemas.microsoft.com/office/drawing/2014/main" id="{EDB44736-9B2A-4C10-9961-71515F5A3905}"/>
              </a:ext>
            </a:extLst>
          </p:cNvPr>
          <p:cNvSpPr>
            <a:spLocks noGrp="1"/>
          </p:cNvSpPr>
          <p:nvPr>
            <p:ph type="title" idx="4294967295"/>
          </p:nvPr>
        </p:nvSpPr>
        <p:spPr>
          <a:xfrm>
            <a:off x="685800" y="152400"/>
            <a:ext cx="8229600" cy="1139825"/>
          </a:xfrm>
        </p:spPr>
        <p:txBody>
          <a:bodyPr anchorCtr="0"/>
          <a:lstStyle/>
          <a:p>
            <a:pPr eaLnBrk="1" hangingPunct="1">
              <a:defRPr/>
            </a:pPr>
            <a:r>
              <a:rPr lang="en-US" altLang="en-US" sz="4000" b="1"/>
              <a:t>MACT Floor</a:t>
            </a:r>
          </a:p>
        </p:txBody>
      </p:sp>
      <p:pic>
        <p:nvPicPr>
          <p:cNvPr id="1210374" name="Picture 2">
            <a:extLst>
              <a:ext uri="{FF2B5EF4-FFF2-40B4-BE49-F238E27FC236}">
                <a16:creationId xmlns:a16="http://schemas.microsoft.com/office/drawing/2014/main" id="{7F2D63DA-1753-464F-BA66-C4BA5D35CD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371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0375" name="Date Placeholder 1">
            <a:extLst>
              <a:ext uri="{FF2B5EF4-FFF2-40B4-BE49-F238E27FC236}">
                <a16:creationId xmlns:a16="http://schemas.microsoft.com/office/drawing/2014/main" id="{AE16E3D8-A73E-4A93-905E-1BE6608DB6A8}"/>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210376" name="Slide Number Placeholder 2">
            <a:extLst>
              <a:ext uri="{FF2B5EF4-FFF2-40B4-BE49-F238E27FC236}">
                <a16:creationId xmlns:a16="http://schemas.microsoft.com/office/drawing/2014/main" id="{52939B1F-E8B9-4693-AB38-F18CE8C7A4BD}"/>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fld id="{3C8FC1CD-997E-495F-B805-C84D18F90BCA}" type="slidenum">
              <a:rPr lang="en-US" altLang="en-US" sz="1200">
                <a:solidFill>
                  <a:srgbClr val="FFFFFF"/>
                </a:solidFill>
              </a:rPr>
              <a:pPr algn="r" eaLnBrk="1" hangingPunct="1">
                <a:spcBef>
                  <a:spcPct val="0"/>
                </a:spcBef>
                <a:buClrTx/>
                <a:buSzTx/>
                <a:buFontTx/>
                <a:buNone/>
              </a:pPr>
              <a:t>525</a:t>
            </a:fld>
            <a:endParaRPr lang="en-US" altLang="en-US" sz="1200">
              <a:solidFill>
                <a:srgbClr val="FFFFFF"/>
              </a:solidFill>
            </a:endParaRPr>
          </a:p>
        </p:txBody>
      </p:sp>
      <p:sp>
        <p:nvSpPr>
          <p:cNvPr id="1210377" name="Slide Number Placeholder 3">
            <a:extLst>
              <a:ext uri="{FF2B5EF4-FFF2-40B4-BE49-F238E27FC236}">
                <a16:creationId xmlns:a16="http://schemas.microsoft.com/office/drawing/2014/main" id="{B0E9C537-69BF-45A3-8195-F62F9BFF399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1C84A77-1439-463C-9F18-21A94B758C1A}" type="slidenum">
              <a:rPr lang="en-US" altLang="en-US" sz="1200">
                <a:solidFill>
                  <a:srgbClr val="008AE8"/>
                </a:solidFill>
                <a:effectLst/>
              </a:rPr>
              <a:pPr algn="ctr" eaLnBrk="0" hangingPunct="0">
                <a:spcBef>
                  <a:spcPct val="0"/>
                </a:spcBef>
                <a:buClrTx/>
                <a:buSzTx/>
                <a:buFontTx/>
                <a:buNone/>
              </a:pPr>
              <a:t>525</a:t>
            </a:fld>
            <a:endParaRPr lang="en-US" altLang="en-US" sz="1200">
              <a:solidFill>
                <a:srgbClr val="008AE8"/>
              </a:solidFill>
              <a:effectLst/>
            </a:endParaRPr>
          </a:p>
        </p:txBody>
      </p:sp>
    </p:spTree>
    <p:extLst>
      <p:ext uri="{BB962C8B-B14F-4D97-AF65-F5344CB8AC3E}">
        <p14:creationId xmlns:p14="http://schemas.microsoft.com/office/powerpoint/2010/main" val="4086432595"/>
      </p:ext>
    </p:extLst>
  </p:cSld>
  <p:clrMapOvr>
    <a:masterClrMapping/>
  </p:clrMapOvr>
  <p:transition/>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2">
            <a:extLst>
              <a:ext uri="{FF2B5EF4-FFF2-40B4-BE49-F238E27FC236}">
                <a16:creationId xmlns:a16="http://schemas.microsoft.com/office/drawing/2014/main" id="{D895BBDA-BEC4-40B0-B27D-EEF7B275A95D}"/>
              </a:ext>
            </a:extLst>
          </p:cNvPr>
          <p:cNvSpPr>
            <a:spLocks noGrp="1"/>
          </p:cNvSpPr>
          <p:nvPr>
            <p:ph type="title" idx="4294967295"/>
          </p:nvPr>
        </p:nvSpPr>
        <p:spPr/>
        <p:txBody>
          <a:bodyPr anchorCtr="0"/>
          <a:lstStyle/>
          <a:p>
            <a:pPr eaLnBrk="1" hangingPunct="1">
              <a:defRPr/>
            </a:pPr>
            <a:r>
              <a:rPr lang="en-US" altLang="en-US" sz="4000" b="1"/>
              <a:t>Example MACT Standards</a:t>
            </a:r>
          </a:p>
        </p:txBody>
      </p:sp>
      <p:sp>
        <p:nvSpPr>
          <p:cNvPr id="521219" name="Rectangle 3">
            <a:extLst>
              <a:ext uri="{FF2B5EF4-FFF2-40B4-BE49-F238E27FC236}">
                <a16:creationId xmlns:a16="http://schemas.microsoft.com/office/drawing/2014/main" id="{7589B2A2-0488-4B8A-8659-37286A258FD5}"/>
              </a:ext>
            </a:extLst>
          </p:cNvPr>
          <p:cNvSpPr>
            <a:spLocks noGrp="1"/>
          </p:cNvSpPr>
          <p:nvPr>
            <p:ph type="body" idx="4294967295"/>
          </p:nvPr>
        </p:nvSpPr>
        <p:spPr>
          <a:xfrm>
            <a:off x="1066800" y="1524000"/>
            <a:ext cx="7659688" cy="4832350"/>
          </a:xfrm>
        </p:spPr>
        <p:txBody>
          <a:bodyPr/>
          <a:lstStyle/>
          <a:p>
            <a:pPr eaLnBrk="1" hangingPunct="1">
              <a:lnSpc>
                <a:spcPct val="90000"/>
              </a:lnSpc>
              <a:defRPr/>
            </a:pPr>
            <a:r>
              <a:rPr lang="en-US" altLang="en-US"/>
              <a:t>Ferroalloy Production </a:t>
            </a:r>
          </a:p>
          <a:p>
            <a:pPr eaLnBrk="1" hangingPunct="1">
              <a:lnSpc>
                <a:spcPct val="90000"/>
              </a:lnSpc>
              <a:defRPr/>
            </a:pPr>
            <a:r>
              <a:rPr lang="en-US" altLang="en-US"/>
              <a:t>Flexible Polyurethane Foam </a:t>
            </a:r>
          </a:p>
          <a:p>
            <a:pPr eaLnBrk="1" hangingPunct="1">
              <a:lnSpc>
                <a:spcPct val="90000"/>
              </a:lnSpc>
              <a:defRPr/>
            </a:pPr>
            <a:r>
              <a:rPr lang="en-US" altLang="en-US"/>
              <a:t>Oil &amp; Natural Gas Production</a:t>
            </a:r>
          </a:p>
          <a:p>
            <a:pPr eaLnBrk="1" hangingPunct="1">
              <a:lnSpc>
                <a:spcPct val="90000"/>
              </a:lnSpc>
              <a:defRPr/>
            </a:pPr>
            <a:r>
              <a:rPr lang="en-US" altLang="en-US"/>
              <a:t>Portland Cement</a:t>
            </a:r>
          </a:p>
          <a:p>
            <a:pPr eaLnBrk="1" hangingPunct="1">
              <a:lnSpc>
                <a:spcPct val="90000"/>
              </a:lnSpc>
              <a:defRPr/>
            </a:pPr>
            <a:r>
              <a:rPr lang="en-US" altLang="en-US"/>
              <a:t>Cellulose Production</a:t>
            </a:r>
          </a:p>
          <a:p>
            <a:pPr eaLnBrk="1" hangingPunct="1">
              <a:lnSpc>
                <a:spcPct val="90000"/>
              </a:lnSpc>
              <a:defRPr/>
            </a:pPr>
            <a:r>
              <a:rPr lang="en-US" altLang="en-US"/>
              <a:t>Large Appliance Coating</a:t>
            </a:r>
          </a:p>
          <a:p>
            <a:pPr eaLnBrk="1" hangingPunct="1">
              <a:lnSpc>
                <a:spcPct val="90000"/>
              </a:lnSpc>
              <a:defRPr/>
            </a:pPr>
            <a:r>
              <a:rPr lang="en-US" altLang="en-US"/>
              <a:t>Lead Acid Battery Mfg</a:t>
            </a:r>
          </a:p>
          <a:p>
            <a:pPr eaLnBrk="1" hangingPunct="1">
              <a:lnSpc>
                <a:spcPct val="90000"/>
              </a:lnSpc>
              <a:defRPr/>
            </a:pPr>
            <a:r>
              <a:rPr lang="en-US" altLang="en-US"/>
              <a:t>Petroleum Refineries</a:t>
            </a:r>
          </a:p>
        </p:txBody>
      </p:sp>
      <p:sp>
        <p:nvSpPr>
          <p:cNvPr id="521220" name="Rectangle 4">
            <a:extLst>
              <a:ext uri="{FF2B5EF4-FFF2-40B4-BE49-F238E27FC236}">
                <a16:creationId xmlns:a16="http://schemas.microsoft.com/office/drawing/2014/main" id="{EE54A6A6-97D1-41C7-AAC5-B09DFC0B5117}"/>
              </a:ext>
            </a:extLst>
          </p:cNvPr>
          <p:cNvSpPr>
            <a:spLocks noGrp="1"/>
          </p:cNvSpPr>
          <p:nvPr>
            <p:ph type="body" sz="half" idx="4294967295"/>
          </p:nvPr>
        </p:nvSpPr>
        <p:spPr>
          <a:xfrm>
            <a:off x="4808538" y="1600200"/>
            <a:ext cx="4335462" cy="4530725"/>
          </a:xfrm>
        </p:spPr>
        <p:txBody>
          <a:bodyPr/>
          <a:lstStyle/>
          <a:p>
            <a:pPr eaLnBrk="1" hangingPunct="1">
              <a:lnSpc>
                <a:spcPct val="90000"/>
              </a:lnSpc>
              <a:defRPr/>
            </a:pPr>
            <a:endParaRPr lang="en-US" altLang="en-US" sz="2800"/>
          </a:p>
          <a:p>
            <a:pPr eaLnBrk="1" hangingPunct="1">
              <a:lnSpc>
                <a:spcPct val="90000"/>
              </a:lnSpc>
              <a:defRPr/>
            </a:pPr>
            <a:endParaRPr lang="en-US" altLang="en-US" sz="2800"/>
          </a:p>
          <a:p>
            <a:pPr eaLnBrk="1" hangingPunct="1">
              <a:lnSpc>
                <a:spcPct val="90000"/>
              </a:lnSpc>
              <a:defRPr/>
            </a:pPr>
            <a:endParaRPr lang="en-US" altLang="en-US" sz="2800"/>
          </a:p>
          <a:p>
            <a:pPr eaLnBrk="1" hangingPunct="1">
              <a:lnSpc>
                <a:spcPct val="90000"/>
              </a:lnSpc>
              <a:defRPr/>
            </a:pPr>
            <a:endParaRPr lang="en-US" altLang="en-US" sz="2800"/>
          </a:p>
        </p:txBody>
      </p:sp>
      <p:pic>
        <p:nvPicPr>
          <p:cNvPr id="1212421" name="Picture 2">
            <a:extLst>
              <a:ext uri="{FF2B5EF4-FFF2-40B4-BE49-F238E27FC236}">
                <a16:creationId xmlns:a16="http://schemas.microsoft.com/office/drawing/2014/main" id="{92ECFE63-9F56-42C8-BC1D-81E8EFB407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6888" y="1371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2422" name="Date Placeholder 1">
            <a:extLst>
              <a:ext uri="{FF2B5EF4-FFF2-40B4-BE49-F238E27FC236}">
                <a16:creationId xmlns:a16="http://schemas.microsoft.com/office/drawing/2014/main" id="{9304A623-ED8B-4AE5-95AB-D9B03AFA2E7A}"/>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212423" name="Slide Number Placeholder 3">
            <a:extLst>
              <a:ext uri="{FF2B5EF4-FFF2-40B4-BE49-F238E27FC236}">
                <a16:creationId xmlns:a16="http://schemas.microsoft.com/office/drawing/2014/main" id="{C58BBE77-6195-41D5-A2A1-C1996E97822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6932246-EABD-49D2-8B05-08C32AFF3E33}" type="slidenum">
              <a:rPr lang="en-US" altLang="en-US" sz="1200">
                <a:solidFill>
                  <a:srgbClr val="008AE8"/>
                </a:solidFill>
                <a:effectLst/>
              </a:rPr>
              <a:pPr algn="ctr" eaLnBrk="0" hangingPunct="0">
                <a:spcBef>
                  <a:spcPct val="0"/>
                </a:spcBef>
                <a:buClrTx/>
                <a:buSzTx/>
                <a:buFontTx/>
                <a:buNone/>
              </a:pPr>
              <a:t>526</a:t>
            </a:fld>
            <a:endParaRPr lang="en-US" altLang="en-US" sz="1200">
              <a:solidFill>
                <a:srgbClr val="008AE8"/>
              </a:solidFill>
              <a:effectLst/>
            </a:endParaRPr>
          </a:p>
        </p:txBody>
      </p:sp>
    </p:spTree>
    <p:extLst>
      <p:ext uri="{BB962C8B-B14F-4D97-AF65-F5344CB8AC3E}">
        <p14:creationId xmlns:p14="http://schemas.microsoft.com/office/powerpoint/2010/main" val="4280689837"/>
      </p:ext>
    </p:extLst>
  </p:cSld>
  <p:clrMapOvr>
    <a:masterClrMapping/>
  </p:clrMapOvr>
  <p:transition/>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Rectangle 2">
            <a:extLst>
              <a:ext uri="{FF2B5EF4-FFF2-40B4-BE49-F238E27FC236}">
                <a16:creationId xmlns:a16="http://schemas.microsoft.com/office/drawing/2014/main" id="{6467A025-803C-48BA-AFE9-223E4A16396D}"/>
              </a:ext>
            </a:extLst>
          </p:cNvPr>
          <p:cNvSpPr>
            <a:spLocks noGrp="1"/>
          </p:cNvSpPr>
          <p:nvPr>
            <p:ph type="title" idx="4294967295"/>
          </p:nvPr>
        </p:nvSpPr>
        <p:spPr/>
        <p:txBody>
          <a:bodyPr anchorCtr="0"/>
          <a:lstStyle/>
          <a:p>
            <a:pPr eaLnBrk="1" hangingPunct="1">
              <a:defRPr/>
            </a:pPr>
            <a:r>
              <a:rPr lang="en-US" altLang="en-US" sz="4000" b="1"/>
              <a:t>Example MACT Standards (Cont’d)</a:t>
            </a:r>
          </a:p>
        </p:txBody>
      </p:sp>
      <p:sp>
        <p:nvSpPr>
          <p:cNvPr id="522243" name="Rectangle 3">
            <a:extLst>
              <a:ext uri="{FF2B5EF4-FFF2-40B4-BE49-F238E27FC236}">
                <a16:creationId xmlns:a16="http://schemas.microsoft.com/office/drawing/2014/main" id="{F6744E31-5316-42C0-BCB6-4D45C29E046B}"/>
              </a:ext>
            </a:extLst>
          </p:cNvPr>
          <p:cNvSpPr>
            <a:spLocks noGrp="1"/>
          </p:cNvSpPr>
          <p:nvPr>
            <p:ph type="body" idx="4294967295"/>
          </p:nvPr>
        </p:nvSpPr>
        <p:spPr>
          <a:xfrm>
            <a:off x="457200" y="1619250"/>
            <a:ext cx="8229600" cy="4919663"/>
          </a:xfrm>
        </p:spPr>
        <p:txBody>
          <a:bodyPr/>
          <a:lstStyle/>
          <a:p>
            <a:pPr eaLnBrk="1" hangingPunct="1">
              <a:lnSpc>
                <a:spcPct val="90000"/>
              </a:lnSpc>
              <a:defRPr/>
            </a:pPr>
            <a:r>
              <a:rPr lang="en-US" altLang="en-US" sz="3400"/>
              <a:t>Primary Aluminum Production</a:t>
            </a:r>
          </a:p>
          <a:p>
            <a:pPr eaLnBrk="1" hangingPunct="1">
              <a:lnSpc>
                <a:spcPct val="90000"/>
              </a:lnSpc>
              <a:defRPr/>
            </a:pPr>
            <a:r>
              <a:rPr lang="en-US" altLang="en-US" sz="3400"/>
              <a:t>Pulp and Paper Production</a:t>
            </a:r>
          </a:p>
          <a:p>
            <a:pPr eaLnBrk="1" hangingPunct="1">
              <a:lnSpc>
                <a:spcPct val="90000"/>
              </a:lnSpc>
              <a:defRPr/>
            </a:pPr>
            <a:r>
              <a:rPr lang="en-US" altLang="en-US" sz="3400"/>
              <a:t>Wool Fiberglass Manufacturing</a:t>
            </a:r>
          </a:p>
          <a:p>
            <a:pPr eaLnBrk="1" hangingPunct="1">
              <a:lnSpc>
                <a:spcPct val="90000"/>
              </a:lnSpc>
              <a:defRPr/>
            </a:pPr>
            <a:r>
              <a:rPr lang="en-US" altLang="en-US" sz="3400"/>
              <a:t>Sewage Sludge Incinerators</a:t>
            </a:r>
          </a:p>
          <a:p>
            <a:pPr eaLnBrk="1" hangingPunct="1">
              <a:lnSpc>
                <a:spcPct val="90000"/>
              </a:lnSpc>
              <a:defRPr/>
            </a:pPr>
            <a:r>
              <a:rPr lang="en-US" altLang="en-US" sz="3400"/>
              <a:t>Tire Manufacturing</a:t>
            </a:r>
          </a:p>
          <a:p>
            <a:pPr eaLnBrk="1" hangingPunct="1">
              <a:lnSpc>
                <a:spcPct val="90000"/>
              </a:lnSpc>
              <a:defRPr/>
            </a:pPr>
            <a:r>
              <a:rPr lang="en-US" altLang="en-US" sz="3400"/>
              <a:t>Metal Coil Coating</a:t>
            </a:r>
          </a:p>
          <a:p>
            <a:pPr eaLnBrk="1" hangingPunct="1">
              <a:lnSpc>
                <a:spcPct val="90000"/>
              </a:lnSpc>
              <a:defRPr/>
            </a:pPr>
            <a:r>
              <a:rPr lang="en-US" altLang="en-US" sz="3400"/>
              <a:t>Natural Gas Transmission</a:t>
            </a:r>
          </a:p>
          <a:p>
            <a:pPr eaLnBrk="1" hangingPunct="1">
              <a:lnSpc>
                <a:spcPct val="90000"/>
              </a:lnSpc>
              <a:defRPr/>
            </a:pPr>
            <a:r>
              <a:rPr lang="en-US" altLang="en-US" sz="3400"/>
              <a:t>RICE</a:t>
            </a:r>
          </a:p>
          <a:p>
            <a:pPr eaLnBrk="1" hangingPunct="1">
              <a:lnSpc>
                <a:spcPct val="90000"/>
              </a:lnSpc>
              <a:defRPr/>
            </a:pPr>
            <a:endParaRPr lang="en-US" altLang="en-US" sz="3600"/>
          </a:p>
          <a:p>
            <a:pPr eaLnBrk="1" hangingPunct="1">
              <a:lnSpc>
                <a:spcPct val="90000"/>
              </a:lnSpc>
              <a:defRPr/>
            </a:pPr>
            <a:endParaRPr lang="en-US" altLang="en-US" sz="3600"/>
          </a:p>
          <a:p>
            <a:pPr eaLnBrk="1" hangingPunct="1">
              <a:lnSpc>
                <a:spcPct val="90000"/>
              </a:lnSpc>
              <a:defRPr/>
            </a:pPr>
            <a:endParaRPr lang="en-US" altLang="en-US" sz="3600"/>
          </a:p>
          <a:p>
            <a:pPr eaLnBrk="1" hangingPunct="1">
              <a:lnSpc>
                <a:spcPct val="90000"/>
              </a:lnSpc>
              <a:defRPr/>
            </a:pPr>
            <a:endParaRPr lang="en-US" altLang="en-US" sz="3600"/>
          </a:p>
        </p:txBody>
      </p:sp>
      <p:pic>
        <p:nvPicPr>
          <p:cNvPr id="1214468" name="Picture 2">
            <a:extLst>
              <a:ext uri="{FF2B5EF4-FFF2-40B4-BE49-F238E27FC236}">
                <a16:creationId xmlns:a16="http://schemas.microsoft.com/office/drawing/2014/main" id="{51880D1A-1E03-43B7-A424-E05091E341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638"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4469" name="Date Placeholder 1">
            <a:extLst>
              <a:ext uri="{FF2B5EF4-FFF2-40B4-BE49-F238E27FC236}">
                <a16:creationId xmlns:a16="http://schemas.microsoft.com/office/drawing/2014/main" id="{3654E6D3-C9A6-41A8-90CD-949246E50E11}"/>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214470" name="Slide Number Placeholder 3">
            <a:extLst>
              <a:ext uri="{FF2B5EF4-FFF2-40B4-BE49-F238E27FC236}">
                <a16:creationId xmlns:a16="http://schemas.microsoft.com/office/drawing/2014/main" id="{E38B3A4A-B194-45F2-88CF-5DB9544FC51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72767E9-3CF4-460C-8F5E-37B79CC8B510}" type="slidenum">
              <a:rPr lang="en-US" altLang="en-US" sz="1200">
                <a:solidFill>
                  <a:srgbClr val="008AE8"/>
                </a:solidFill>
                <a:effectLst/>
              </a:rPr>
              <a:pPr algn="ctr" eaLnBrk="0" hangingPunct="0">
                <a:spcBef>
                  <a:spcPct val="0"/>
                </a:spcBef>
                <a:buClrTx/>
                <a:buSzTx/>
                <a:buFontTx/>
                <a:buNone/>
              </a:pPr>
              <a:t>527</a:t>
            </a:fld>
            <a:endParaRPr lang="en-US" altLang="en-US" sz="1200">
              <a:solidFill>
                <a:srgbClr val="008AE8"/>
              </a:solidFill>
              <a:effectLst/>
            </a:endParaRPr>
          </a:p>
        </p:txBody>
      </p:sp>
    </p:spTree>
    <p:extLst>
      <p:ext uri="{BB962C8B-B14F-4D97-AF65-F5344CB8AC3E}">
        <p14:creationId xmlns:p14="http://schemas.microsoft.com/office/powerpoint/2010/main" val="2221133472"/>
      </p:ext>
    </p:extLst>
  </p:cSld>
  <p:clrMapOvr>
    <a:masterClrMapping/>
  </p:clrMapOvr>
  <p:transition/>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Title 1">
            <a:extLst>
              <a:ext uri="{FF2B5EF4-FFF2-40B4-BE49-F238E27FC236}">
                <a16:creationId xmlns:a16="http://schemas.microsoft.com/office/drawing/2014/main" id="{66E83BF2-AA74-4231-9D01-C68C36673FA3}"/>
              </a:ext>
            </a:extLst>
          </p:cNvPr>
          <p:cNvSpPr>
            <a:spLocks noGrp="1"/>
          </p:cNvSpPr>
          <p:nvPr>
            <p:ph type="title" idx="4294967295"/>
          </p:nvPr>
        </p:nvSpPr>
        <p:spPr>
          <a:xfrm>
            <a:off x="457200" y="304800"/>
            <a:ext cx="8229600" cy="1143000"/>
          </a:xfrm>
        </p:spPr>
        <p:txBody>
          <a:bodyPr anchorCtr="0"/>
          <a:lstStyle/>
          <a:p>
            <a:pPr eaLnBrk="1" hangingPunct="1">
              <a:defRPr/>
            </a:pPr>
            <a:r>
              <a:rPr lang="en-US" altLang="en-US" sz="4000" b="1"/>
              <a:t>A WORD ABOUT </a:t>
            </a:r>
            <a:br>
              <a:rPr lang="en-US" altLang="en-US" sz="4000" b="1"/>
            </a:br>
            <a:r>
              <a:rPr lang="en-US" altLang="en-US" sz="4000" b="1"/>
              <a:t>“RESIDUAL MACT”</a:t>
            </a:r>
          </a:p>
        </p:txBody>
      </p:sp>
      <p:sp>
        <p:nvSpPr>
          <p:cNvPr id="523267" name="Content Placeholder 2">
            <a:extLst>
              <a:ext uri="{FF2B5EF4-FFF2-40B4-BE49-F238E27FC236}">
                <a16:creationId xmlns:a16="http://schemas.microsoft.com/office/drawing/2014/main" id="{119EB053-3F8A-4AA2-8676-010F65FBF9FC}"/>
              </a:ext>
            </a:extLst>
          </p:cNvPr>
          <p:cNvSpPr>
            <a:spLocks noGrp="1"/>
          </p:cNvSpPr>
          <p:nvPr>
            <p:ph idx="4294967295"/>
          </p:nvPr>
        </p:nvSpPr>
        <p:spPr>
          <a:xfrm>
            <a:off x="457200" y="2133600"/>
            <a:ext cx="8229600" cy="4525963"/>
          </a:xfrm>
        </p:spPr>
        <p:txBody>
          <a:bodyPr/>
          <a:lstStyle/>
          <a:p>
            <a:pPr eaLnBrk="1" hangingPunct="1">
              <a:defRPr/>
            </a:pPr>
            <a:r>
              <a:rPr lang="en-US" altLang="en-US"/>
              <a:t>A “control based” technology has it’s advantages but it also has some inherent disadvantages</a:t>
            </a:r>
          </a:p>
          <a:p>
            <a:pPr eaLnBrk="1" hangingPunct="1">
              <a:defRPr/>
            </a:pPr>
            <a:r>
              <a:rPr lang="en-US" altLang="en-US"/>
              <a:t>Advantage:  A relatively fast way to reduce the amount of toxic emissions being emitted by regulated sources</a:t>
            </a:r>
          </a:p>
          <a:p>
            <a:pPr eaLnBrk="1" hangingPunct="1">
              <a:defRPr/>
            </a:pPr>
            <a:r>
              <a:rPr lang="en-US" altLang="en-US"/>
              <a:t>Disadvantage:   A threat to human health and the environment may still remain </a:t>
            </a:r>
          </a:p>
        </p:txBody>
      </p:sp>
      <p:pic>
        <p:nvPicPr>
          <p:cNvPr id="1216516" name="Picture 2">
            <a:extLst>
              <a:ext uri="{FF2B5EF4-FFF2-40B4-BE49-F238E27FC236}">
                <a16:creationId xmlns:a16="http://schemas.microsoft.com/office/drawing/2014/main" id="{369AB04C-DF41-4DFA-8119-B53ECFFD87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900" y="1752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6517" name="Date Placeholder 3">
            <a:extLst>
              <a:ext uri="{FF2B5EF4-FFF2-40B4-BE49-F238E27FC236}">
                <a16:creationId xmlns:a16="http://schemas.microsoft.com/office/drawing/2014/main" id="{9BE8A023-FD8C-4A5C-A5C3-B3119BBFBC2A}"/>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216518" name="Slide Number Placeholder 1">
            <a:extLst>
              <a:ext uri="{FF2B5EF4-FFF2-40B4-BE49-F238E27FC236}">
                <a16:creationId xmlns:a16="http://schemas.microsoft.com/office/drawing/2014/main" id="{D4C39231-9655-4750-820D-8F0CD27AD1F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6EE8B13-4580-40B6-8E11-F139DE7DA3AC}" type="slidenum">
              <a:rPr lang="en-US" altLang="en-US" sz="1200">
                <a:solidFill>
                  <a:srgbClr val="008AE8"/>
                </a:solidFill>
                <a:effectLst/>
              </a:rPr>
              <a:pPr algn="ctr" eaLnBrk="0" hangingPunct="0">
                <a:spcBef>
                  <a:spcPct val="0"/>
                </a:spcBef>
                <a:buClrTx/>
                <a:buSzTx/>
                <a:buFontTx/>
                <a:buNone/>
              </a:pPr>
              <a:t>528</a:t>
            </a:fld>
            <a:endParaRPr lang="en-US" altLang="en-US" sz="1200">
              <a:solidFill>
                <a:srgbClr val="008AE8"/>
              </a:solidFill>
              <a:effectLst/>
            </a:endParaRPr>
          </a:p>
        </p:txBody>
      </p:sp>
    </p:spTree>
    <p:extLst>
      <p:ext uri="{BB962C8B-B14F-4D97-AF65-F5344CB8AC3E}">
        <p14:creationId xmlns:p14="http://schemas.microsoft.com/office/powerpoint/2010/main" val="3305418017"/>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Title 1">
            <a:extLst>
              <a:ext uri="{FF2B5EF4-FFF2-40B4-BE49-F238E27FC236}">
                <a16:creationId xmlns:a16="http://schemas.microsoft.com/office/drawing/2014/main" id="{D8C2CC7F-014C-4EFD-86DC-4484968B2046}"/>
              </a:ext>
            </a:extLst>
          </p:cNvPr>
          <p:cNvSpPr>
            <a:spLocks noGrp="1"/>
          </p:cNvSpPr>
          <p:nvPr>
            <p:ph type="title" idx="4294967295"/>
          </p:nvPr>
        </p:nvSpPr>
        <p:spPr>
          <a:xfrm>
            <a:off x="273050" y="304800"/>
            <a:ext cx="8058150" cy="857250"/>
          </a:xfrm>
        </p:spPr>
        <p:txBody>
          <a:bodyPr anchorCtr="0"/>
          <a:lstStyle/>
          <a:p>
            <a:pPr eaLnBrk="1" hangingPunct="1">
              <a:defRPr/>
            </a:pPr>
            <a:br>
              <a:rPr lang="en-US" altLang="en-US" sz="4000" b="1"/>
            </a:br>
            <a:r>
              <a:rPr lang="en-US" altLang="en-US" sz="4000" b="1"/>
              <a:t>“HYPOTHETICAL EXAMPLE”</a:t>
            </a:r>
            <a:br>
              <a:rPr lang="en-US" altLang="en-US" sz="4000" b="1"/>
            </a:br>
            <a:endParaRPr lang="en-US" altLang="en-US" sz="4000" b="1"/>
          </a:p>
        </p:txBody>
      </p:sp>
      <p:sp>
        <p:nvSpPr>
          <p:cNvPr id="524291" name="Content Placeholder 2">
            <a:extLst>
              <a:ext uri="{FF2B5EF4-FFF2-40B4-BE49-F238E27FC236}">
                <a16:creationId xmlns:a16="http://schemas.microsoft.com/office/drawing/2014/main" id="{9D9882F7-B21E-4C2F-907B-D658831F22E3}"/>
              </a:ext>
            </a:extLst>
          </p:cNvPr>
          <p:cNvSpPr>
            <a:spLocks noGrp="1"/>
          </p:cNvSpPr>
          <p:nvPr>
            <p:ph idx="4294967295"/>
          </p:nvPr>
        </p:nvSpPr>
        <p:spPr>
          <a:xfrm>
            <a:off x="722313" y="1447800"/>
            <a:ext cx="7583487" cy="4572000"/>
          </a:xfrm>
        </p:spPr>
        <p:txBody>
          <a:bodyPr/>
          <a:lstStyle/>
          <a:p>
            <a:pPr eaLnBrk="1" hangingPunct="1">
              <a:defRPr/>
            </a:pPr>
            <a:r>
              <a:rPr lang="en-US" altLang="en-US" sz="3000"/>
              <a:t>Example I:  A source  that emitted 100 tpy of a regulated  HAP implements the MACT for its source category resulting in a 90% reduction of the HAP and reducing its HAP emissions to 10 tpy</a:t>
            </a:r>
          </a:p>
          <a:p>
            <a:pPr eaLnBrk="1" hangingPunct="1">
              <a:defRPr/>
            </a:pPr>
            <a:r>
              <a:rPr lang="en-US" altLang="en-US" sz="3000"/>
              <a:t>Example II:  A facility in the same source category  has pre MACT emissions of 1000 tpy of the same HAP, therefore reducing its emission levels to 100 tpy</a:t>
            </a:r>
          </a:p>
          <a:p>
            <a:pPr eaLnBrk="1" hangingPunct="1">
              <a:defRPr/>
            </a:pPr>
            <a:endParaRPr lang="en-US" altLang="en-US">
              <a:solidFill>
                <a:srgbClr val="FFFF00"/>
              </a:solidFill>
            </a:endParaRPr>
          </a:p>
        </p:txBody>
      </p:sp>
      <p:pic>
        <p:nvPicPr>
          <p:cNvPr id="1218564" name="Picture 2">
            <a:extLst>
              <a:ext uri="{FF2B5EF4-FFF2-40B4-BE49-F238E27FC236}">
                <a16:creationId xmlns:a16="http://schemas.microsoft.com/office/drawing/2014/main" id="{F847B614-1596-4D90-9DDB-9E6B3C5978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143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565" name="Date Placeholder 3">
            <a:extLst>
              <a:ext uri="{FF2B5EF4-FFF2-40B4-BE49-F238E27FC236}">
                <a16:creationId xmlns:a16="http://schemas.microsoft.com/office/drawing/2014/main" id="{DBAEE442-BC9C-469A-AC13-5A3C60C3BC94}"/>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218566" name="Slide Number Placeholder 1">
            <a:extLst>
              <a:ext uri="{FF2B5EF4-FFF2-40B4-BE49-F238E27FC236}">
                <a16:creationId xmlns:a16="http://schemas.microsoft.com/office/drawing/2014/main" id="{EF8C1B99-CB84-44EC-9C9B-612417AE2D7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128518D-EA64-45FB-BFB3-EE776B34C1B9}" type="slidenum">
              <a:rPr lang="en-US" altLang="en-US" sz="1200">
                <a:solidFill>
                  <a:srgbClr val="008AE8"/>
                </a:solidFill>
                <a:effectLst/>
              </a:rPr>
              <a:pPr algn="ctr" eaLnBrk="0" hangingPunct="0">
                <a:spcBef>
                  <a:spcPct val="0"/>
                </a:spcBef>
                <a:buClrTx/>
                <a:buSzTx/>
                <a:buFontTx/>
                <a:buNone/>
              </a:pPr>
              <a:t>529</a:t>
            </a:fld>
            <a:endParaRPr lang="en-US" altLang="en-US" sz="1200">
              <a:solidFill>
                <a:srgbClr val="008AE8"/>
              </a:solidFill>
              <a:effectLst/>
            </a:endParaRPr>
          </a:p>
        </p:txBody>
      </p:sp>
    </p:spTree>
    <p:extLst>
      <p:ext uri="{BB962C8B-B14F-4D97-AF65-F5344CB8AC3E}">
        <p14:creationId xmlns:p14="http://schemas.microsoft.com/office/powerpoint/2010/main" val="58577371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6914" name="Title 1">
            <a:extLst>
              <a:ext uri="{FF2B5EF4-FFF2-40B4-BE49-F238E27FC236}">
                <a16:creationId xmlns:a16="http://schemas.microsoft.com/office/drawing/2014/main" id="{DA26E84F-FD36-4F9A-B1B4-1E5D79F49512}"/>
              </a:ext>
            </a:extLst>
          </p:cNvPr>
          <p:cNvSpPr>
            <a:spLocks noGrp="1"/>
          </p:cNvSpPr>
          <p:nvPr>
            <p:ph type="title" idx="4294967295"/>
          </p:nvPr>
        </p:nvSpPr>
        <p:spPr/>
        <p:txBody>
          <a:bodyPr anchorCtr="0"/>
          <a:lstStyle/>
          <a:p>
            <a:pPr eaLnBrk="1" hangingPunct="1">
              <a:defRPr/>
            </a:pPr>
            <a:r>
              <a:rPr lang="en-US" altLang="en-US" sz="4000" b="1">
                <a:latin typeface="Arial" panose="020B0604020202020204" pitchFamily="34" charset="0"/>
                <a:cs typeface="Arial" panose="020B0604020202020204" pitchFamily="34" charset="0"/>
              </a:rPr>
              <a:t>Major Source (Cont’d)</a:t>
            </a:r>
            <a:endParaRPr lang="en-US" altLang="en-US" sz="4000">
              <a:latin typeface="Arial" panose="020B0604020202020204" pitchFamily="34" charset="0"/>
              <a:cs typeface="Arial" panose="020B0604020202020204" pitchFamily="34" charset="0"/>
            </a:endParaRPr>
          </a:p>
        </p:txBody>
      </p:sp>
      <p:sp>
        <p:nvSpPr>
          <p:cNvPr id="166915" name="Content Placeholder 2">
            <a:extLst>
              <a:ext uri="{FF2B5EF4-FFF2-40B4-BE49-F238E27FC236}">
                <a16:creationId xmlns:a16="http://schemas.microsoft.com/office/drawing/2014/main" id="{B6E282BA-5B3F-46D2-8008-F54EF7552C33}"/>
              </a:ext>
            </a:extLst>
          </p:cNvPr>
          <p:cNvSpPr>
            <a:spLocks noGrp="1"/>
          </p:cNvSpPr>
          <p:nvPr>
            <p:ph idx="4294967295"/>
          </p:nvPr>
        </p:nvSpPr>
        <p:spPr/>
        <p:txBody>
          <a:bodyPr/>
          <a:lstStyle/>
          <a:p>
            <a:pPr marL="342900" lvl="1" indent="-342900" eaLnBrk="1" hangingPunct="1">
              <a:buFontTx/>
              <a:buChar char="•"/>
              <a:defRPr/>
            </a:pPr>
            <a:r>
              <a:rPr lang="en-US" altLang="en-US" sz="2500" b="1" i="1" u="sng" dirty="0"/>
              <a:t>Major for One, Major for All</a:t>
            </a:r>
            <a:r>
              <a:rPr lang="en-US" altLang="en-US" sz="2500" dirty="0"/>
              <a:t>:  If a source emits even one pollutant (attainment or non-attainment) in major amounts, the source will be considered major.  </a:t>
            </a:r>
            <a:r>
              <a:rPr lang="en-US" altLang="en-US" sz="2400" dirty="0"/>
              <a:t>Then all </a:t>
            </a:r>
            <a:r>
              <a:rPr lang="en-US" altLang="en-US" sz="2400" u="sng" dirty="0"/>
              <a:t>attainment pollutants</a:t>
            </a:r>
            <a:r>
              <a:rPr lang="en-US" altLang="en-US" sz="2400" dirty="0"/>
              <a:t>, even those emitted in non-major amounts, will be reviewed for PSD applicability by using their respective </a:t>
            </a:r>
            <a:r>
              <a:rPr lang="en-US" altLang="en-US" sz="2100" b="1" i="1" u="sng" dirty="0"/>
              <a:t>Significant Emissions Rate (SER).</a:t>
            </a:r>
            <a:r>
              <a:rPr lang="en-US" altLang="en-US" sz="2100" b="1" i="1" dirty="0"/>
              <a:t>  </a:t>
            </a:r>
            <a:br>
              <a:rPr lang="en-US" altLang="en-US" sz="2100" b="1" i="1" dirty="0"/>
            </a:br>
            <a:endParaRPr lang="en-US" altLang="en-US" sz="2100" b="1" i="1" dirty="0"/>
          </a:p>
          <a:p>
            <a:pPr marL="342900" lvl="1" indent="-342900" eaLnBrk="1" hangingPunct="1">
              <a:buFontTx/>
              <a:buChar char="•"/>
              <a:defRPr/>
            </a:pPr>
            <a:r>
              <a:rPr lang="en-US" altLang="en-US" sz="2500" dirty="0"/>
              <a:t>Emissions equal to or higher than the SER make the pollutant subject to PSD</a:t>
            </a:r>
            <a:r>
              <a:rPr lang="en-US" altLang="en-US" sz="2500" dirty="0">
                <a:solidFill>
                  <a:schemeClr val="bg1"/>
                </a:solidFill>
              </a:rPr>
              <a:t> </a:t>
            </a:r>
          </a:p>
          <a:p>
            <a:pPr eaLnBrk="1" hangingPunct="1">
              <a:defRPr/>
            </a:pPr>
            <a:endParaRPr lang="en-US" altLang="en-US" dirty="0"/>
          </a:p>
        </p:txBody>
      </p:sp>
      <p:pic>
        <p:nvPicPr>
          <p:cNvPr id="198660" name="Picture 2">
            <a:extLst>
              <a:ext uri="{FF2B5EF4-FFF2-40B4-BE49-F238E27FC236}">
                <a16:creationId xmlns:a16="http://schemas.microsoft.com/office/drawing/2014/main" id="{9B1EF0BC-BA13-456F-B85D-2F56148327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097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61" name="Slide Number Placeholder 1">
            <a:extLst>
              <a:ext uri="{FF2B5EF4-FFF2-40B4-BE49-F238E27FC236}">
                <a16:creationId xmlns:a16="http://schemas.microsoft.com/office/drawing/2014/main" id="{34CBB9D9-9A90-4E7B-A3AE-3C9AD8C66F7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DF4690C-AB06-48F9-AF5C-4CBBD1EF824A}" type="slidenum">
              <a:rPr lang="en-US" altLang="en-US" sz="1200">
                <a:solidFill>
                  <a:schemeClr val="bg2"/>
                </a:solidFill>
                <a:effectLst/>
              </a:rPr>
              <a:pPr algn="ctr" eaLnBrk="0" hangingPunct="0">
                <a:spcBef>
                  <a:spcPct val="0"/>
                </a:spcBef>
                <a:buClrTx/>
                <a:buSzTx/>
                <a:buFontTx/>
                <a:buNone/>
              </a:pPr>
              <a:t>53</a:t>
            </a:fld>
            <a:endParaRPr lang="en-US" altLang="en-US" sz="1200">
              <a:solidFill>
                <a:schemeClr val="bg2"/>
              </a:solidFill>
              <a:effectLst/>
            </a:endParaRPr>
          </a:p>
        </p:txBody>
      </p:sp>
    </p:spTree>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Title 1">
            <a:extLst>
              <a:ext uri="{FF2B5EF4-FFF2-40B4-BE49-F238E27FC236}">
                <a16:creationId xmlns:a16="http://schemas.microsoft.com/office/drawing/2014/main" id="{749F90D0-931C-4C45-8550-9966329A1F54}"/>
              </a:ext>
            </a:extLst>
          </p:cNvPr>
          <p:cNvSpPr>
            <a:spLocks noGrp="1"/>
          </p:cNvSpPr>
          <p:nvPr>
            <p:ph type="title" idx="4294967295"/>
          </p:nvPr>
        </p:nvSpPr>
        <p:spPr>
          <a:xfrm>
            <a:off x="304800" y="228600"/>
            <a:ext cx="8534400" cy="1447800"/>
          </a:xfrm>
        </p:spPr>
        <p:txBody>
          <a:bodyPr anchorCtr="0"/>
          <a:lstStyle/>
          <a:p>
            <a:pPr eaLnBrk="1" hangingPunct="1">
              <a:defRPr/>
            </a:pPr>
            <a:r>
              <a:rPr lang="en-US" altLang="en-US" sz="4000" b="1"/>
              <a:t>“RESIDUAL MACT” </a:t>
            </a:r>
            <a:br>
              <a:rPr lang="en-US" altLang="en-US" sz="4000" b="1"/>
            </a:br>
            <a:r>
              <a:rPr lang="en-US" altLang="en-US" sz="4000" b="1"/>
              <a:t>(Cont’d)</a:t>
            </a:r>
          </a:p>
        </p:txBody>
      </p:sp>
      <p:sp>
        <p:nvSpPr>
          <p:cNvPr id="525315" name="Content Placeholder 2">
            <a:extLst>
              <a:ext uri="{FF2B5EF4-FFF2-40B4-BE49-F238E27FC236}">
                <a16:creationId xmlns:a16="http://schemas.microsoft.com/office/drawing/2014/main" id="{176768BF-7FFB-4E07-917B-FE1DE722BF51}"/>
              </a:ext>
            </a:extLst>
          </p:cNvPr>
          <p:cNvSpPr>
            <a:spLocks noGrp="1"/>
          </p:cNvSpPr>
          <p:nvPr>
            <p:ph idx="4294967295"/>
          </p:nvPr>
        </p:nvSpPr>
        <p:spPr>
          <a:xfrm>
            <a:off x="228600" y="2012950"/>
            <a:ext cx="8229600" cy="4525963"/>
          </a:xfrm>
        </p:spPr>
        <p:txBody>
          <a:bodyPr/>
          <a:lstStyle/>
          <a:p>
            <a:pPr eaLnBrk="1" hangingPunct="1">
              <a:defRPr/>
            </a:pPr>
            <a:r>
              <a:rPr lang="en-US" altLang="en-US"/>
              <a:t>At a level of 100 tpy a real threat to human health and the environment may remain</a:t>
            </a:r>
          </a:p>
          <a:p>
            <a:pPr eaLnBrk="1" hangingPunct="1">
              <a:defRPr/>
            </a:pPr>
            <a:r>
              <a:rPr lang="en-US" altLang="en-US"/>
              <a:t>Hence “Residual MACT”</a:t>
            </a:r>
          </a:p>
          <a:p>
            <a:pPr eaLnBrk="1" hangingPunct="1">
              <a:defRPr/>
            </a:pPr>
            <a:r>
              <a:rPr lang="en-US" altLang="en-US"/>
              <a:t>Refinery – fence line monitoring</a:t>
            </a:r>
          </a:p>
          <a:p>
            <a:pPr eaLnBrk="1" hangingPunct="1">
              <a:defRPr/>
            </a:pPr>
            <a:r>
              <a:rPr lang="en-US" altLang="en-US"/>
              <a:t>Stay tuned for others</a:t>
            </a:r>
          </a:p>
        </p:txBody>
      </p:sp>
      <p:pic>
        <p:nvPicPr>
          <p:cNvPr id="1220612" name="Picture 2">
            <a:extLst>
              <a:ext uri="{FF2B5EF4-FFF2-40B4-BE49-F238E27FC236}">
                <a16:creationId xmlns:a16="http://schemas.microsoft.com/office/drawing/2014/main" id="{00464DC1-75BB-4A05-B67E-027AA1BA3D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905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0613" name="Date Placeholder 3">
            <a:extLst>
              <a:ext uri="{FF2B5EF4-FFF2-40B4-BE49-F238E27FC236}">
                <a16:creationId xmlns:a16="http://schemas.microsoft.com/office/drawing/2014/main" id="{87045DE8-9927-4A1F-B5DA-F40704D8A805}"/>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220614" name="Slide Number Placeholder 1">
            <a:extLst>
              <a:ext uri="{FF2B5EF4-FFF2-40B4-BE49-F238E27FC236}">
                <a16:creationId xmlns:a16="http://schemas.microsoft.com/office/drawing/2014/main" id="{60A9DCAA-AB37-4F8D-B1F6-FCE8BC450EA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657E4A2-1A4B-4B3D-86C0-9520F8A530C5}" type="slidenum">
              <a:rPr lang="en-US" altLang="en-US" sz="1200">
                <a:solidFill>
                  <a:srgbClr val="008AE8"/>
                </a:solidFill>
                <a:effectLst/>
              </a:rPr>
              <a:pPr algn="ctr" eaLnBrk="0" hangingPunct="0">
                <a:spcBef>
                  <a:spcPct val="0"/>
                </a:spcBef>
                <a:buClrTx/>
                <a:buSzTx/>
                <a:buFontTx/>
                <a:buNone/>
              </a:pPr>
              <a:t>530</a:t>
            </a:fld>
            <a:endParaRPr lang="en-US" altLang="en-US" sz="1200">
              <a:solidFill>
                <a:srgbClr val="008AE8"/>
              </a:solidFill>
              <a:effectLst/>
            </a:endParaRPr>
          </a:p>
        </p:txBody>
      </p:sp>
    </p:spTree>
    <p:extLst>
      <p:ext uri="{BB962C8B-B14F-4D97-AF65-F5344CB8AC3E}">
        <p14:creationId xmlns:p14="http://schemas.microsoft.com/office/powerpoint/2010/main" val="1663313324"/>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82" name="Rectangle 2">
            <a:extLst>
              <a:ext uri="{FF2B5EF4-FFF2-40B4-BE49-F238E27FC236}">
                <a16:creationId xmlns:a16="http://schemas.microsoft.com/office/drawing/2014/main" id="{F0341863-C157-4386-8198-BD25C491EEB2}"/>
              </a:ext>
            </a:extLst>
          </p:cNvPr>
          <p:cNvSpPr>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3" name="Rectangle 3">
            <a:extLst>
              <a:ext uri="{FF2B5EF4-FFF2-40B4-BE49-F238E27FC236}">
                <a16:creationId xmlns:a16="http://schemas.microsoft.com/office/drawing/2014/main" id="{6C29DF4B-2DB8-4F3A-8C40-90ABFC93CB36}"/>
              </a:ext>
            </a:extLst>
          </p:cNvPr>
          <p:cNvSpPr>
            <a:spLocks noChangeArrowheads="1"/>
          </p:cNvSpPr>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4" name="Rectangle 4">
            <a:extLst>
              <a:ext uri="{FF2B5EF4-FFF2-40B4-BE49-F238E27FC236}">
                <a16:creationId xmlns:a16="http://schemas.microsoft.com/office/drawing/2014/main" id="{59BE92CA-7B07-45CE-9EDF-52FC77FF731A}"/>
              </a:ext>
            </a:extLst>
          </p:cNvPr>
          <p:cNvSpPr>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5" name="Rectangle 5">
            <a:extLst>
              <a:ext uri="{FF2B5EF4-FFF2-40B4-BE49-F238E27FC236}">
                <a16:creationId xmlns:a16="http://schemas.microsoft.com/office/drawing/2014/main" id="{13CEACD5-2FDE-4E77-B552-38922F8BD6A3}"/>
              </a:ext>
            </a:extLst>
          </p:cNvPr>
          <p:cNvSpPr>
            <a:spLocks noChangeArrowheads="1"/>
          </p:cNvSpPr>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6" name="Rectangle 6">
            <a:extLst>
              <a:ext uri="{FF2B5EF4-FFF2-40B4-BE49-F238E27FC236}">
                <a16:creationId xmlns:a16="http://schemas.microsoft.com/office/drawing/2014/main" id="{AEADCB40-E84A-4EAA-87A7-44E5FA923DC0}"/>
              </a:ext>
            </a:extLst>
          </p:cNvPr>
          <p:cNvSpPr>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7" name="Rectangle 7">
            <a:extLst>
              <a:ext uri="{FF2B5EF4-FFF2-40B4-BE49-F238E27FC236}">
                <a16:creationId xmlns:a16="http://schemas.microsoft.com/office/drawing/2014/main" id="{2EB49CD9-ACB1-407B-BF0E-CE9482D3B9E5}"/>
              </a:ext>
            </a:extLst>
          </p:cNvPr>
          <p:cNvSpPr>
            <a:spLocks noChangeArrowheads="1"/>
          </p:cNvSpPr>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537608" name="Rectangle 8">
            <a:extLst>
              <a:ext uri="{FF2B5EF4-FFF2-40B4-BE49-F238E27FC236}">
                <a16:creationId xmlns:a16="http://schemas.microsoft.com/office/drawing/2014/main" id="{D52EE9FF-9754-4363-8801-CF0AD401E2E4}"/>
              </a:ext>
            </a:extLst>
          </p:cNvPr>
          <p:cNvSpPr>
            <a:spLocks noChangeArrowheads="1"/>
          </p:cNvSpPr>
          <p:nvPr/>
        </p:nvSpPr>
        <p:spPr bwMode="auto">
          <a:xfrm>
            <a:off x="5595938" y="6467475"/>
            <a:ext cx="161925" cy="241300"/>
          </a:xfrm>
          <a:prstGeom prst="rect">
            <a:avLst/>
          </a:prstGeom>
          <a:noFill/>
          <a:ln>
            <a:noFill/>
          </a:ln>
          <a:effectLst/>
        </p:spPr>
        <p:txBody>
          <a:bodyPr wrap="none" lIns="90488" tIns="44450" rIns="90488" bIns="44450">
            <a:spAutoFit/>
          </a:bodyPr>
          <a:lstStyle/>
          <a:p>
            <a:pPr>
              <a:defRPr/>
            </a:pPr>
            <a:endParaRPr lang="en-US" sz="1000" b="1" i="1">
              <a:solidFill>
                <a:srgbClr val="FAFD00"/>
              </a:solidFill>
              <a:effectLst>
                <a:outerShdw blurRad="38100" dist="38100" dir="2700000" algn="tl">
                  <a:srgbClr val="000000"/>
                </a:outerShdw>
              </a:effectLst>
              <a:latin typeface="Arial" charset="0"/>
            </a:endParaRPr>
          </a:p>
        </p:txBody>
      </p:sp>
      <p:sp>
        <p:nvSpPr>
          <p:cNvPr id="537609" name="Rectangle 9">
            <a:extLst>
              <a:ext uri="{FF2B5EF4-FFF2-40B4-BE49-F238E27FC236}">
                <a16:creationId xmlns:a16="http://schemas.microsoft.com/office/drawing/2014/main" id="{C902377E-2F0D-4481-A599-1E9E692971D4}"/>
              </a:ext>
            </a:extLst>
          </p:cNvPr>
          <p:cNvSpPr>
            <a:spLocks noChangeArrowheads="1"/>
          </p:cNvSpPr>
          <p:nvPr/>
        </p:nvSpPr>
        <p:spPr bwMode="auto">
          <a:xfrm>
            <a:off x="881063" y="1524000"/>
            <a:ext cx="7616825" cy="1855788"/>
          </a:xfrm>
          <a:prstGeom prst="rect">
            <a:avLst/>
          </a:prstGeom>
          <a:noFill/>
          <a:ln>
            <a:noFill/>
          </a:ln>
          <a:effectLst/>
        </p:spPr>
        <p:txBody>
          <a:bodyPr lIns="90488" tIns="44450" rIns="90488" bIns="44450">
            <a:spAutoFit/>
          </a:bodyPr>
          <a:lstStyle/>
          <a:p>
            <a:pPr algn="ctr" defTabSz="285750">
              <a:defRPr/>
            </a:pPr>
            <a:endParaRPr lang="en-US" sz="4000" b="1">
              <a:solidFill>
                <a:srgbClr val="FAFD00"/>
              </a:solidFill>
              <a:effectLst>
                <a:outerShdw blurRad="38100" dist="38100" dir="2700000" algn="tl">
                  <a:srgbClr val="000000"/>
                </a:outerShdw>
              </a:effectLst>
              <a:latin typeface="Arial" charset="0"/>
            </a:endParaRPr>
          </a:p>
          <a:p>
            <a:pPr algn="ctr" defTabSz="285750">
              <a:defRPr/>
            </a:pPr>
            <a:endParaRPr lang="en-US" sz="3200" b="1">
              <a:solidFill>
                <a:srgbClr val="FAFD00"/>
              </a:solidFill>
              <a:effectLst>
                <a:outerShdw blurRad="38100" dist="38100" dir="2700000" algn="tl">
                  <a:srgbClr val="000000"/>
                </a:outerShdw>
              </a:effectLst>
              <a:latin typeface="Arial" charset="0"/>
            </a:endParaRPr>
          </a:p>
          <a:p>
            <a:pPr algn="ctr" defTabSz="285750">
              <a:defRPr/>
            </a:pPr>
            <a:endParaRPr lang="en-US" sz="4400" b="1">
              <a:solidFill>
                <a:srgbClr val="FAFD00"/>
              </a:solidFill>
              <a:latin typeface="Arial" charset="0"/>
            </a:endParaRPr>
          </a:p>
        </p:txBody>
      </p:sp>
      <p:sp>
        <p:nvSpPr>
          <p:cNvPr id="514058" name="Rectangle 10">
            <a:extLst>
              <a:ext uri="{FF2B5EF4-FFF2-40B4-BE49-F238E27FC236}">
                <a16:creationId xmlns:a16="http://schemas.microsoft.com/office/drawing/2014/main" id="{1689643A-DC8E-471C-8241-027C9E15FB87}"/>
              </a:ext>
            </a:extLst>
          </p:cNvPr>
          <p:cNvSpPr>
            <a:spLocks noGrp="1"/>
          </p:cNvSpPr>
          <p:nvPr>
            <p:ph type="title" idx="4294967295"/>
          </p:nvPr>
        </p:nvSpPr>
        <p:spPr>
          <a:xfrm>
            <a:off x="439738" y="0"/>
            <a:ext cx="8229600" cy="1139825"/>
          </a:xfrm>
        </p:spPr>
        <p:txBody>
          <a:bodyPr anchorCtr="0"/>
          <a:lstStyle/>
          <a:p>
            <a:pPr eaLnBrk="1" hangingPunct="1">
              <a:defRPr/>
            </a:pPr>
            <a:br>
              <a:rPr lang="en-US" altLang="en-US" sz="4000"/>
            </a:br>
            <a:r>
              <a:rPr lang="en-US" altLang="en-US" sz="4000" b="1"/>
              <a:t>Reclassification of Major Sources as Area Sources</a:t>
            </a:r>
          </a:p>
        </p:txBody>
      </p:sp>
      <p:sp>
        <p:nvSpPr>
          <p:cNvPr id="514059" name="Rectangle 11">
            <a:extLst>
              <a:ext uri="{FF2B5EF4-FFF2-40B4-BE49-F238E27FC236}">
                <a16:creationId xmlns:a16="http://schemas.microsoft.com/office/drawing/2014/main" id="{A1F44FF3-F999-4854-9D29-C76F4E6C63F9}"/>
              </a:ext>
            </a:extLst>
          </p:cNvPr>
          <p:cNvSpPr>
            <a:spLocks noGrp="1"/>
          </p:cNvSpPr>
          <p:nvPr>
            <p:ph type="body" idx="4294967295"/>
          </p:nvPr>
        </p:nvSpPr>
        <p:spPr>
          <a:xfrm>
            <a:off x="474663" y="2466975"/>
            <a:ext cx="8194675" cy="3273425"/>
          </a:xfrm>
        </p:spPr>
        <p:txBody>
          <a:bodyPr/>
          <a:lstStyle/>
          <a:p>
            <a:pPr eaLnBrk="1" hangingPunct="1">
              <a:defRPr/>
            </a:pPr>
            <a:r>
              <a:rPr lang="en-US" altLang="en-US" sz="2800"/>
              <a:t>May 1995 EPA Memo (John Seitz), “PTE for MACT Standards – Guidance on Timing Issues”, AKA Once In Always In (OIAI)</a:t>
            </a:r>
          </a:p>
          <a:p>
            <a:pPr eaLnBrk="1" hangingPunct="1">
              <a:defRPr/>
            </a:pPr>
            <a:r>
              <a:rPr lang="en-US" altLang="en-US" sz="2800"/>
              <a:t>Major sources of HAPs on first significant compliance date of a major source NESHAP, must “permanently” comply with the standard, and thus be also subject to Title V.</a:t>
            </a:r>
          </a:p>
          <a:p>
            <a:pPr marL="0" indent="0" eaLnBrk="1" hangingPunct="1">
              <a:buNone/>
              <a:defRPr/>
            </a:pPr>
            <a:endParaRPr lang="en-US" altLang="en-US"/>
          </a:p>
          <a:p>
            <a:pPr eaLnBrk="1" hangingPunct="1">
              <a:defRPr/>
            </a:pPr>
            <a:endParaRPr lang="en-US" altLang="en-US"/>
          </a:p>
        </p:txBody>
      </p:sp>
      <p:pic>
        <p:nvPicPr>
          <p:cNvPr id="1198092" name="Picture 2">
            <a:extLst>
              <a:ext uri="{FF2B5EF4-FFF2-40B4-BE49-F238E27FC236}">
                <a16:creationId xmlns:a16="http://schemas.microsoft.com/office/drawing/2014/main" id="{F9134FE6-B654-4E77-9DCA-7065339CC1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2600" y="1752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093" name="Date Placeholder 1">
            <a:extLst>
              <a:ext uri="{FF2B5EF4-FFF2-40B4-BE49-F238E27FC236}">
                <a16:creationId xmlns:a16="http://schemas.microsoft.com/office/drawing/2014/main" id="{35FDEE52-78FA-44F3-A99F-F02F352165EE}"/>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198094" name="Slide Number Placeholder 2">
            <a:extLst>
              <a:ext uri="{FF2B5EF4-FFF2-40B4-BE49-F238E27FC236}">
                <a16:creationId xmlns:a16="http://schemas.microsoft.com/office/drawing/2014/main" id="{B75FE58E-2405-476E-A056-450990914386}"/>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FFFFFF"/>
              </a:solidFill>
            </a:endParaRPr>
          </a:p>
        </p:txBody>
      </p:sp>
      <p:sp>
        <p:nvSpPr>
          <p:cNvPr id="1198095" name="Slide Number Placeholder 3">
            <a:extLst>
              <a:ext uri="{FF2B5EF4-FFF2-40B4-BE49-F238E27FC236}">
                <a16:creationId xmlns:a16="http://schemas.microsoft.com/office/drawing/2014/main" id="{F3E18284-65AA-44AD-A6A9-FD3163F771D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16BA500-8F95-44AB-BB6F-97894A168B3F}" type="slidenum">
              <a:rPr lang="en-US" altLang="en-US" sz="1200">
                <a:solidFill>
                  <a:srgbClr val="008AE8"/>
                </a:solidFill>
                <a:effectLst/>
              </a:rPr>
              <a:pPr algn="ctr" eaLnBrk="0" hangingPunct="0">
                <a:spcBef>
                  <a:spcPct val="0"/>
                </a:spcBef>
                <a:buClrTx/>
                <a:buSzTx/>
                <a:buFontTx/>
                <a:buNone/>
              </a:pPr>
              <a:t>531</a:t>
            </a:fld>
            <a:endParaRPr lang="en-US" altLang="en-US" sz="1200">
              <a:solidFill>
                <a:srgbClr val="008AE8"/>
              </a:solidFill>
              <a:effectLst/>
            </a:endParaRPr>
          </a:p>
        </p:txBody>
      </p:sp>
    </p:spTree>
    <p:extLst>
      <p:ext uri="{BB962C8B-B14F-4D97-AF65-F5344CB8AC3E}">
        <p14:creationId xmlns:p14="http://schemas.microsoft.com/office/powerpoint/2010/main" val="2913326172"/>
      </p:ext>
    </p:extLst>
  </p:cSld>
  <p:clrMapOvr>
    <a:masterClrMapping/>
  </p:clrMapOvr>
  <p:transition/>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82" name="Rectangle 2">
            <a:extLst>
              <a:ext uri="{FF2B5EF4-FFF2-40B4-BE49-F238E27FC236}">
                <a16:creationId xmlns:a16="http://schemas.microsoft.com/office/drawing/2014/main" id="{F0341863-C157-4386-8198-BD25C491EEB2}"/>
              </a:ext>
            </a:extLst>
          </p:cNvPr>
          <p:cNvSpPr>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3" name="Rectangle 3">
            <a:extLst>
              <a:ext uri="{FF2B5EF4-FFF2-40B4-BE49-F238E27FC236}">
                <a16:creationId xmlns:a16="http://schemas.microsoft.com/office/drawing/2014/main" id="{6C29DF4B-2DB8-4F3A-8C40-90ABFC93CB36}"/>
              </a:ext>
            </a:extLst>
          </p:cNvPr>
          <p:cNvSpPr>
            <a:spLocks noChangeArrowheads="1"/>
          </p:cNvSpPr>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4" name="Rectangle 4">
            <a:extLst>
              <a:ext uri="{FF2B5EF4-FFF2-40B4-BE49-F238E27FC236}">
                <a16:creationId xmlns:a16="http://schemas.microsoft.com/office/drawing/2014/main" id="{59BE92CA-7B07-45CE-9EDF-52FC77FF731A}"/>
              </a:ext>
            </a:extLst>
          </p:cNvPr>
          <p:cNvSpPr>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5" name="Rectangle 5">
            <a:extLst>
              <a:ext uri="{FF2B5EF4-FFF2-40B4-BE49-F238E27FC236}">
                <a16:creationId xmlns:a16="http://schemas.microsoft.com/office/drawing/2014/main" id="{13CEACD5-2FDE-4E77-B552-38922F8BD6A3}"/>
              </a:ext>
            </a:extLst>
          </p:cNvPr>
          <p:cNvSpPr>
            <a:spLocks noChangeArrowheads="1"/>
          </p:cNvSpPr>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6" name="Rectangle 6">
            <a:extLst>
              <a:ext uri="{FF2B5EF4-FFF2-40B4-BE49-F238E27FC236}">
                <a16:creationId xmlns:a16="http://schemas.microsoft.com/office/drawing/2014/main" id="{AEADCB40-E84A-4EAA-87A7-44E5FA923DC0}"/>
              </a:ext>
            </a:extLst>
          </p:cNvPr>
          <p:cNvSpPr>
            <a:spLocks noChangeArrowheads="1"/>
          </p:cNvSpPr>
          <p:nvPr/>
        </p:nvSpPr>
        <p:spPr bwMode="auto">
          <a:xfrm>
            <a:off x="6858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1198087" name="Rectangle 7">
            <a:extLst>
              <a:ext uri="{FF2B5EF4-FFF2-40B4-BE49-F238E27FC236}">
                <a16:creationId xmlns:a16="http://schemas.microsoft.com/office/drawing/2014/main" id="{2EB49CD9-ACB1-407B-BF0E-CE9482D3B9E5}"/>
              </a:ext>
            </a:extLst>
          </p:cNvPr>
          <p:cNvSpPr>
            <a:spLocks noChangeArrowheads="1"/>
          </p:cNvSpPr>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solidFill>
                <a:srgbClr val="FFFFFF"/>
              </a:solidFill>
            </a:endParaRPr>
          </a:p>
        </p:txBody>
      </p:sp>
      <p:sp>
        <p:nvSpPr>
          <p:cNvPr id="537608" name="Rectangle 8">
            <a:extLst>
              <a:ext uri="{FF2B5EF4-FFF2-40B4-BE49-F238E27FC236}">
                <a16:creationId xmlns:a16="http://schemas.microsoft.com/office/drawing/2014/main" id="{D52EE9FF-9754-4363-8801-CF0AD401E2E4}"/>
              </a:ext>
            </a:extLst>
          </p:cNvPr>
          <p:cNvSpPr>
            <a:spLocks noChangeArrowheads="1"/>
          </p:cNvSpPr>
          <p:nvPr/>
        </p:nvSpPr>
        <p:spPr bwMode="auto">
          <a:xfrm>
            <a:off x="5595938" y="6467475"/>
            <a:ext cx="161925" cy="241300"/>
          </a:xfrm>
          <a:prstGeom prst="rect">
            <a:avLst/>
          </a:prstGeom>
          <a:noFill/>
          <a:ln>
            <a:noFill/>
          </a:ln>
          <a:effectLst/>
        </p:spPr>
        <p:txBody>
          <a:bodyPr wrap="none" lIns="90488" tIns="44450" rIns="90488" bIns="44450">
            <a:spAutoFit/>
          </a:bodyPr>
          <a:lstStyle/>
          <a:p>
            <a:pPr>
              <a:defRPr/>
            </a:pPr>
            <a:endParaRPr lang="en-US" sz="1000" b="1" i="1">
              <a:solidFill>
                <a:srgbClr val="FAFD00"/>
              </a:solidFill>
              <a:effectLst>
                <a:outerShdw blurRad="38100" dist="38100" dir="2700000" algn="tl">
                  <a:srgbClr val="000000"/>
                </a:outerShdw>
              </a:effectLst>
              <a:latin typeface="Arial" charset="0"/>
            </a:endParaRPr>
          </a:p>
        </p:txBody>
      </p:sp>
      <p:sp>
        <p:nvSpPr>
          <p:cNvPr id="537609" name="Rectangle 9">
            <a:extLst>
              <a:ext uri="{FF2B5EF4-FFF2-40B4-BE49-F238E27FC236}">
                <a16:creationId xmlns:a16="http://schemas.microsoft.com/office/drawing/2014/main" id="{C902377E-2F0D-4481-A599-1E9E692971D4}"/>
              </a:ext>
            </a:extLst>
          </p:cNvPr>
          <p:cNvSpPr>
            <a:spLocks noChangeArrowheads="1"/>
          </p:cNvSpPr>
          <p:nvPr/>
        </p:nvSpPr>
        <p:spPr bwMode="auto">
          <a:xfrm>
            <a:off x="881063" y="1524000"/>
            <a:ext cx="7616825" cy="1855788"/>
          </a:xfrm>
          <a:prstGeom prst="rect">
            <a:avLst/>
          </a:prstGeom>
          <a:noFill/>
          <a:ln>
            <a:noFill/>
          </a:ln>
          <a:effectLst/>
        </p:spPr>
        <p:txBody>
          <a:bodyPr lIns="90488" tIns="44450" rIns="90488" bIns="44450">
            <a:spAutoFit/>
          </a:bodyPr>
          <a:lstStyle/>
          <a:p>
            <a:pPr algn="ctr" defTabSz="285750">
              <a:defRPr/>
            </a:pPr>
            <a:endParaRPr lang="en-US" sz="4000" b="1">
              <a:solidFill>
                <a:srgbClr val="FAFD00"/>
              </a:solidFill>
              <a:effectLst>
                <a:outerShdw blurRad="38100" dist="38100" dir="2700000" algn="tl">
                  <a:srgbClr val="000000"/>
                </a:outerShdw>
              </a:effectLst>
              <a:latin typeface="Arial" charset="0"/>
            </a:endParaRPr>
          </a:p>
          <a:p>
            <a:pPr algn="ctr" defTabSz="285750">
              <a:defRPr/>
            </a:pPr>
            <a:endParaRPr lang="en-US" sz="3200" b="1">
              <a:solidFill>
                <a:srgbClr val="FAFD00"/>
              </a:solidFill>
              <a:effectLst>
                <a:outerShdw blurRad="38100" dist="38100" dir="2700000" algn="tl">
                  <a:srgbClr val="000000"/>
                </a:outerShdw>
              </a:effectLst>
              <a:latin typeface="Arial" charset="0"/>
            </a:endParaRPr>
          </a:p>
          <a:p>
            <a:pPr algn="ctr" defTabSz="285750">
              <a:defRPr/>
            </a:pPr>
            <a:endParaRPr lang="en-US" sz="4400" b="1">
              <a:solidFill>
                <a:srgbClr val="FAFD00"/>
              </a:solidFill>
              <a:latin typeface="Arial" charset="0"/>
            </a:endParaRPr>
          </a:p>
        </p:txBody>
      </p:sp>
      <p:sp>
        <p:nvSpPr>
          <p:cNvPr id="514058" name="Rectangle 10">
            <a:extLst>
              <a:ext uri="{FF2B5EF4-FFF2-40B4-BE49-F238E27FC236}">
                <a16:creationId xmlns:a16="http://schemas.microsoft.com/office/drawing/2014/main" id="{1689643A-DC8E-471C-8241-027C9E15FB87}"/>
              </a:ext>
            </a:extLst>
          </p:cNvPr>
          <p:cNvSpPr>
            <a:spLocks noGrp="1"/>
          </p:cNvSpPr>
          <p:nvPr>
            <p:ph type="title" idx="4294967295"/>
          </p:nvPr>
        </p:nvSpPr>
        <p:spPr>
          <a:xfrm>
            <a:off x="439738" y="0"/>
            <a:ext cx="8229600" cy="1139825"/>
          </a:xfrm>
        </p:spPr>
        <p:txBody>
          <a:bodyPr anchorCtr="0"/>
          <a:lstStyle/>
          <a:p>
            <a:pPr eaLnBrk="1" hangingPunct="1">
              <a:defRPr/>
            </a:pPr>
            <a:br>
              <a:rPr lang="en-US" altLang="en-US" sz="4000"/>
            </a:br>
            <a:r>
              <a:rPr lang="en-US" altLang="en-US" sz="4000" b="1"/>
              <a:t>Reclassification of Major Sources as Area Sources </a:t>
            </a:r>
            <a:r>
              <a:rPr lang="en-US" altLang="en-US" sz="3600" b="1"/>
              <a:t>(Cont’d)</a:t>
            </a:r>
          </a:p>
        </p:txBody>
      </p:sp>
      <p:sp>
        <p:nvSpPr>
          <p:cNvPr id="514059" name="Rectangle 11">
            <a:extLst>
              <a:ext uri="{FF2B5EF4-FFF2-40B4-BE49-F238E27FC236}">
                <a16:creationId xmlns:a16="http://schemas.microsoft.com/office/drawing/2014/main" id="{A1F44FF3-F999-4854-9D29-C76F4E6C63F9}"/>
              </a:ext>
            </a:extLst>
          </p:cNvPr>
          <p:cNvSpPr>
            <a:spLocks noGrp="1"/>
          </p:cNvSpPr>
          <p:nvPr>
            <p:ph type="body" idx="4294967295"/>
          </p:nvPr>
        </p:nvSpPr>
        <p:spPr>
          <a:xfrm>
            <a:off x="474663" y="2466975"/>
            <a:ext cx="8194675" cy="3273425"/>
          </a:xfrm>
        </p:spPr>
        <p:txBody>
          <a:bodyPr/>
          <a:lstStyle/>
          <a:p>
            <a:pPr eaLnBrk="1" hangingPunct="1">
              <a:defRPr/>
            </a:pPr>
            <a:r>
              <a:rPr lang="en-US" altLang="en-US" sz="2800"/>
              <a:t>On January 25, 2018, EPA issued a guidance memo “Reclassification of Major Sources as Area Sources Under Sect. 112 of the CAA” and withdrew OIAI since EPA has determined that it is “contrary to the clear language of the CAA”</a:t>
            </a:r>
          </a:p>
          <a:p>
            <a:pPr eaLnBrk="1" hangingPunct="1">
              <a:defRPr/>
            </a:pPr>
            <a:r>
              <a:rPr lang="en-US" altLang="en-US" sz="2800"/>
              <a:t>On October 1, 2020, EPA took final action amending NESHAP General Provisions to allow sources that reduce PTE below 10 &amp; 25 </a:t>
            </a:r>
            <a:r>
              <a:rPr lang="en-US" altLang="en-US" sz="2800" err="1"/>
              <a:t>tpy</a:t>
            </a:r>
            <a:r>
              <a:rPr lang="en-US" altLang="en-US" sz="2800"/>
              <a:t> of HAPs to reclassify as Area Sources</a:t>
            </a:r>
            <a:endParaRPr lang="en-US" altLang="en-US"/>
          </a:p>
          <a:p>
            <a:pPr eaLnBrk="1" hangingPunct="1">
              <a:defRPr/>
            </a:pPr>
            <a:endParaRPr lang="en-US" altLang="en-US"/>
          </a:p>
        </p:txBody>
      </p:sp>
      <p:pic>
        <p:nvPicPr>
          <p:cNvPr id="1198092" name="Picture 2">
            <a:extLst>
              <a:ext uri="{FF2B5EF4-FFF2-40B4-BE49-F238E27FC236}">
                <a16:creationId xmlns:a16="http://schemas.microsoft.com/office/drawing/2014/main" id="{F9134FE6-B654-4E77-9DCA-7065339CC1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2600" y="1752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093" name="Date Placeholder 1">
            <a:extLst>
              <a:ext uri="{FF2B5EF4-FFF2-40B4-BE49-F238E27FC236}">
                <a16:creationId xmlns:a16="http://schemas.microsoft.com/office/drawing/2014/main" id="{35FDEE52-78FA-44F3-A99F-F02F352165EE}"/>
              </a:ext>
            </a:extLst>
          </p:cNvPr>
          <p:cNvSpPr txBox="1">
            <a:spLocks noGrp="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200">
              <a:solidFill>
                <a:srgbClr val="FFFFFF"/>
              </a:solidFill>
            </a:endParaRPr>
          </a:p>
        </p:txBody>
      </p:sp>
      <p:sp>
        <p:nvSpPr>
          <p:cNvPr id="1198094" name="Slide Number Placeholder 2">
            <a:extLst>
              <a:ext uri="{FF2B5EF4-FFF2-40B4-BE49-F238E27FC236}">
                <a16:creationId xmlns:a16="http://schemas.microsoft.com/office/drawing/2014/main" id="{B75FE58E-2405-476E-A056-450990914386}"/>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endParaRPr lang="en-US" altLang="en-US" sz="1200">
              <a:solidFill>
                <a:srgbClr val="FFFFFF"/>
              </a:solidFill>
            </a:endParaRPr>
          </a:p>
        </p:txBody>
      </p:sp>
      <p:sp>
        <p:nvSpPr>
          <p:cNvPr id="1198095" name="Slide Number Placeholder 3">
            <a:extLst>
              <a:ext uri="{FF2B5EF4-FFF2-40B4-BE49-F238E27FC236}">
                <a16:creationId xmlns:a16="http://schemas.microsoft.com/office/drawing/2014/main" id="{F3E18284-65AA-44AD-A6A9-FD3163F771D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16BA500-8F95-44AB-BB6F-97894A168B3F}" type="slidenum">
              <a:rPr lang="en-US" altLang="en-US" sz="1200">
                <a:solidFill>
                  <a:srgbClr val="008AE8"/>
                </a:solidFill>
                <a:effectLst/>
              </a:rPr>
              <a:pPr algn="ctr" eaLnBrk="0" hangingPunct="0">
                <a:spcBef>
                  <a:spcPct val="0"/>
                </a:spcBef>
                <a:buClrTx/>
                <a:buSzTx/>
                <a:buFontTx/>
                <a:buNone/>
              </a:pPr>
              <a:t>532</a:t>
            </a:fld>
            <a:endParaRPr lang="en-US" altLang="en-US" sz="1200">
              <a:solidFill>
                <a:srgbClr val="008AE8"/>
              </a:solidFill>
              <a:effectLst/>
            </a:endParaRPr>
          </a:p>
        </p:txBody>
      </p:sp>
    </p:spTree>
    <p:extLst>
      <p:ext uri="{BB962C8B-B14F-4D97-AF65-F5344CB8AC3E}">
        <p14:creationId xmlns:p14="http://schemas.microsoft.com/office/powerpoint/2010/main" val="243900281"/>
      </p:ext>
    </p:extLst>
  </p:cSld>
  <p:clrMapOvr>
    <a:masterClrMapping/>
  </p:clrMapOvr>
  <p:transition/>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Title 3">
            <a:extLst>
              <a:ext uri="{FF2B5EF4-FFF2-40B4-BE49-F238E27FC236}">
                <a16:creationId xmlns:a16="http://schemas.microsoft.com/office/drawing/2014/main" id="{DE422D64-5671-4ED2-90DF-BDB021A40AB1}"/>
              </a:ext>
            </a:extLst>
          </p:cNvPr>
          <p:cNvSpPr>
            <a:spLocks noGrp="1"/>
          </p:cNvSpPr>
          <p:nvPr>
            <p:ph type="ctrTitle" idx="4294967295"/>
          </p:nvPr>
        </p:nvSpPr>
        <p:spPr>
          <a:xfrm>
            <a:off x="1223963" y="838200"/>
            <a:ext cx="6762750" cy="1470025"/>
          </a:xfrm>
        </p:spPr>
        <p:txBody>
          <a:bodyPr anchor="b" anchorCtr="0"/>
          <a:lstStyle/>
          <a:p>
            <a:pPr eaLnBrk="1" hangingPunct="1">
              <a:defRPr/>
            </a:pPr>
            <a:r>
              <a:rPr lang="en-US" altLang="en-US" sz="6600"/>
              <a:t>Questions</a:t>
            </a:r>
          </a:p>
        </p:txBody>
      </p:sp>
      <p:sp>
        <p:nvSpPr>
          <p:cNvPr id="311300" name="Slide Number Placeholder 1">
            <a:extLst>
              <a:ext uri="{FF2B5EF4-FFF2-40B4-BE49-F238E27FC236}">
                <a16:creationId xmlns:a16="http://schemas.microsoft.com/office/drawing/2014/main" id="{463D8663-C5ED-4418-83C4-3AB6BB16C7B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B287E77-1C87-4821-8F70-20CD8C7C4E67}" type="slidenum">
              <a:rPr lang="en-US" altLang="en-US" sz="1200">
                <a:solidFill>
                  <a:schemeClr val="bg2"/>
                </a:solidFill>
                <a:effectLst/>
              </a:rPr>
              <a:pPr algn="ctr" eaLnBrk="0" hangingPunct="0">
                <a:spcBef>
                  <a:spcPct val="0"/>
                </a:spcBef>
                <a:buClrTx/>
                <a:buSzTx/>
                <a:buFontTx/>
                <a:buNone/>
              </a:pPr>
              <a:t>533</a:t>
            </a:fld>
            <a:endParaRPr lang="en-US" altLang="en-US" sz="1200">
              <a:solidFill>
                <a:schemeClr val="bg2"/>
              </a:solidFill>
              <a:effectLst/>
            </a:endParaRPr>
          </a:p>
        </p:txBody>
      </p:sp>
      <p:pic>
        <p:nvPicPr>
          <p:cNvPr id="2" name="Picture 1">
            <a:extLst>
              <a:ext uri="{FF2B5EF4-FFF2-40B4-BE49-F238E27FC236}">
                <a16:creationId xmlns:a16="http://schemas.microsoft.com/office/drawing/2014/main" id="{864C0726-4681-4629-8D42-4E51306921DF}"/>
              </a:ext>
            </a:extLst>
          </p:cNvPr>
          <p:cNvPicPr>
            <a:picLocks noChangeAspect="1"/>
          </p:cNvPicPr>
          <p:nvPr/>
        </p:nvPicPr>
        <p:blipFill>
          <a:blip r:embed="rId3"/>
          <a:stretch>
            <a:fillRect/>
          </a:stretch>
        </p:blipFill>
        <p:spPr>
          <a:xfrm>
            <a:off x="2624138" y="2743200"/>
            <a:ext cx="3962400" cy="2971800"/>
          </a:xfrm>
          <a:prstGeom prst="rect">
            <a:avLst/>
          </a:prstGeom>
        </p:spPr>
      </p:pic>
    </p:spTree>
    <p:extLst>
      <p:ext uri="{BB962C8B-B14F-4D97-AF65-F5344CB8AC3E}">
        <p14:creationId xmlns:p14="http://schemas.microsoft.com/office/powerpoint/2010/main" val="3448073978"/>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36930" name="Rectangle 2">
            <a:extLst>
              <a:ext uri="{FF2B5EF4-FFF2-40B4-BE49-F238E27FC236}">
                <a16:creationId xmlns:a16="http://schemas.microsoft.com/office/drawing/2014/main" id="{2560F694-CF8F-4ED8-9C77-EC987E9F750F}"/>
              </a:ext>
            </a:extLst>
          </p:cNvPr>
          <p:cNvSpPr>
            <a:spLocks noGrp="1"/>
          </p:cNvSpPr>
          <p:nvPr>
            <p:ph type="ctrTitle" idx="4294967295"/>
          </p:nvPr>
        </p:nvSpPr>
        <p:spPr>
          <a:xfrm>
            <a:off x="533400" y="914400"/>
            <a:ext cx="7772400" cy="1447800"/>
          </a:xfrm>
        </p:spPr>
        <p:txBody>
          <a:bodyPr anchor="b" anchorCtr="0"/>
          <a:lstStyle/>
          <a:p>
            <a:pPr eaLnBrk="1" hangingPunct="1">
              <a:defRPr/>
            </a:pPr>
            <a:r>
              <a:rPr lang="en-US" altLang="en-US" sz="6600"/>
              <a:t>LESSON 19</a:t>
            </a:r>
          </a:p>
        </p:txBody>
      </p:sp>
      <p:sp>
        <p:nvSpPr>
          <p:cNvPr id="636931" name="Rectangle 3">
            <a:extLst>
              <a:ext uri="{FF2B5EF4-FFF2-40B4-BE49-F238E27FC236}">
                <a16:creationId xmlns:a16="http://schemas.microsoft.com/office/drawing/2014/main" id="{FB627555-DE49-4E92-B432-E896F7C97B73}"/>
              </a:ext>
            </a:extLst>
          </p:cNvPr>
          <p:cNvSpPr>
            <a:spLocks noGrp="1"/>
          </p:cNvSpPr>
          <p:nvPr>
            <p:ph type="subTitle" idx="4294967295"/>
          </p:nvPr>
        </p:nvSpPr>
        <p:spPr>
          <a:xfrm>
            <a:off x="520700" y="3157538"/>
            <a:ext cx="8021638" cy="1884362"/>
          </a:xfrm>
        </p:spPr>
        <p:txBody>
          <a:bodyPr/>
          <a:lstStyle/>
          <a:p>
            <a:pPr marL="0" indent="0" algn="ctr" eaLnBrk="1" hangingPunct="1">
              <a:lnSpc>
                <a:spcPct val="80000"/>
              </a:lnSpc>
              <a:spcBef>
                <a:spcPts val="600"/>
              </a:spcBef>
              <a:buFont typeface="Wingdings" panose="05000000000000000000" pitchFamily="2" charset="2"/>
              <a:buNone/>
              <a:defRPr/>
            </a:pPr>
            <a:r>
              <a:rPr lang="en-US" altLang="en-US" sz="5500" dirty="0"/>
              <a:t>Compliance &amp; Enforcement Considerations</a:t>
            </a:r>
          </a:p>
        </p:txBody>
      </p:sp>
      <p:sp>
        <p:nvSpPr>
          <p:cNvPr id="1142788" name="Slide Number Placeholder 1">
            <a:extLst>
              <a:ext uri="{FF2B5EF4-FFF2-40B4-BE49-F238E27FC236}">
                <a16:creationId xmlns:a16="http://schemas.microsoft.com/office/drawing/2014/main" id="{8ECC8BD9-08CC-4EE3-9D46-BC1359D48DF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91B5908-6ECF-454F-86E2-3EEF33F65974}" type="slidenum">
              <a:rPr lang="en-US" altLang="en-US" sz="1200">
                <a:solidFill>
                  <a:schemeClr val="bg2"/>
                </a:solidFill>
                <a:effectLst/>
              </a:rPr>
              <a:pPr algn="ctr" eaLnBrk="0" hangingPunct="0">
                <a:spcBef>
                  <a:spcPct val="0"/>
                </a:spcBef>
                <a:buClrTx/>
                <a:buSzTx/>
                <a:buFontTx/>
                <a:buNone/>
              </a:pPr>
              <a:t>534</a:t>
            </a:fld>
            <a:endParaRPr lang="en-US" altLang="en-US" sz="1200">
              <a:solidFill>
                <a:schemeClr val="bg2"/>
              </a:solidFill>
              <a:effectLst/>
            </a:endParaRPr>
          </a:p>
        </p:txBody>
      </p:sp>
    </p:spTree>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37954" name="Rectangle 2">
            <a:extLst>
              <a:ext uri="{FF2B5EF4-FFF2-40B4-BE49-F238E27FC236}">
                <a16:creationId xmlns:a16="http://schemas.microsoft.com/office/drawing/2014/main" id="{F47384B1-8D73-4F63-AE2E-A61AC4A6B420}"/>
              </a:ext>
            </a:extLst>
          </p:cNvPr>
          <p:cNvSpPr>
            <a:spLocks noGrp="1"/>
          </p:cNvSpPr>
          <p:nvPr>
            <p:ph type="title" idx="4294967295"/>
          </p:nvPr>
        </p:nvSpPr>
        <p:spPr/>
        <p:txBody>
          <a:bodyPr anchor="b" anchorCtr="0"/>
          <a:lstStyle/>
          <a:p>
            <a:pPr eaLnBrk="1" hangingPunct="1">
              <a:defRPr/>
            </a:pPr>
            <a:r>
              <a:rPr lang="en-US" altLang="en-US" sz="4000" b="1"/>
              <a:t>Lesson Objectives</a:t>
            </a:r>
          </a:p>
        </p:txBody>
      </p:sp>
      <p:sp>
        <p:nvSpPr>
          <p:cNvPr id="637955" name="Rectangle 3">
            <a:extLst>
              <a:ext uri="{FF2B5EF4-FFF2-40B4-BE49-F238E27FC236}">
                <a16:creationId xmlns:a16="http://schemas.microsoft.com/office/drawing/2014/main" id="{FC73A489-9F8B-451F-A9F4-4D3C5EEED18E}"/>
              </a:ext>
            </a:extLst>
          </p:cNvPr>
          <p:cNvSpPr>
            <a:spLocks noGrp="1"/>
          </p:cNvSpPr>
          <p:nvPr>
            <p:ph idx="4294967295"/>
          </p:nvPr>
        </p:nvSpPr>
        <p:spPr>
          <a:xfrm>
            <a:off x="420688" y="1784350"/>
            <a:ext cx="8229600" cy="4525963"/>
          </a:xfrm>
        </p:spPr>
        <p:txBody>
          <a:bodyPr/>
          <a:lstStyle/>
          <a:p>
            <a:pPr eaLnBrk="1" hangingPunct="1">
              <a:defRPr/>
            </a:pPr>
            <a:r>
              <a:rPr lang="en-US" altLang="en-US"/>
              <a:t>Answer question “What is compliance?”</a:t>
            </a:r>
          </a:p>
          <a:p>
            <a:pPr eaLnBrk="1" hangingPunct="1">
              <a:defRPr/>
            </a:pPr>
            <a:r>
              <a:rPr lang="en-US" altLang="en-US"/>
              <a:t>Explain how to define compliance in permit</a:t>
            </a:r>
          </a:p>
          <a:p>
            <a:pPr eaLnBrk="1" hangingPunct="1">
              <a:defRPr/>
            </a:pPr>
            <a:r>
              <a:rPr lang="en-US" altLang="en-US"/>
              <a:t>Examine what is required to demonstrate compliance</a:t>
            </a:r>
          </a:p>
          <a:p>
            <a:pPr eaLnBrk="1" hangingPunct="1">
              <a:defRPr/>
            </a:pPr>
            <a:r>
              <a:rPr lang="en-US" altLang="en-US"/>
              <a:t>Examine the importance of enforcement </a:t>
            </a:r>
          </a:p>
          <a:p>
            <a:pPr eaLnBrk="1" hangingPunct="1">
              <a:defRPr/>
            </a:pPr>
            <a:r>
              <a:rPr lang="en-US" altLang="en-US"/>
              <a:t>What should the permittee do?</a:t>
            </a:r>
          </a:p>
          <a:p>
            <a:pPr eaLnBrk="1" hangingPunct="1">
              <a:defRPr/>
            </a:pPr>
            <a:r>
              <a:rPr lang="en-US" altLang="en-US"/>
              <a:t>What can the agency do?</a:t>
            </a:r>
          </a:p>
        </p:txBody>
      </p:sp>
      <p:sp>
        <p:nvSpPr>
          <p:cNvPr id="1144836" name="Slide Number Placeholder 5">
            <a:extLst>
              <a:ext uri="{FF2B5EF4-FFF2-40B4-BE49-F238E27FC236}">
                <a16:creationId xmlns:a16="http://schemas.microsoft.com/office/drawing/2014/main" id="{04AADC71-EF2C-4C5C-AE75-574D2B31773D}"/>
              </a:ext>
            </a:extLst>
          </p:cNvPr>
          <p:cNvSpPr txBox="1">
            <a:spLocks noGrp="1"/>
          </p:cNvSpPr>
          <p:nvPr/>
        </p:nvSpPr>
        <p:spPr bwMode="auto">
          <a:xfrm>
            <a:off x="8404225" y="219075"/>
            <a:ext cx="4937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r" eaLnBrk="1" hangingPunct="1">
              <a:spcBef>
                <a:spcPct val="0"/>
              </a:spcBef>
              <a:buClrTx/>
              <a:buSzTx/>
              <a:buFontTx/>
              <a:buNone/>
            </a:pPr>
            <a:fld id="{13FDB024-9C1B-40C7-AAE0-286BA5777000}" type="slidenum">
              <a:rPr lang="en-US" altLang="en-US" sz="1200">
                <a:solidFill>
                  <a:schemeClr val="tx2"/>
                </a:solidFill>
              </a:rPr>
              <a:pPr algn="r" eaLnBrk="1" hangingPunct="1">
                <a:spcBef>
                  <a:spcPct val="0"/>
                </a:spcBef>
                <a:buClrTx/>
                <a:buSzTx/>
                <a:buFontTx/>
                <a:buNone/>
              </a:pPr>
              <a:t>535</a:t>
            </a:fld>
            <a:endParaRPr lang="en-US" altLang="en-US" sz="1200">
              <a:solidFill>
                <a:schemeClr val="tx2"/>
              </a:solidFill>
            </a:endParaRPr>
          </a:p>
        </p:txBody>
      </p:sp>
      <p:pic>
        <p:nvPicPr>
          <p:cNvPr id="1144837" name="Picture 2">
            <a:extLst>
              <a:ext uri="{FF2B5EF4-FFF2-40B4-BE49-F238E27FC236}">
                <a16:creationId xmlns:a16="http://schemas.microsoft.com/office/drawing/2014/main" id="{9B11575E-5DAD-4078-9D3B-864A4A30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7526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 name="Straight Connector 5">
            <a:extLst>
              <a:ext uri="{FF2B5EF4-FFF2-40B4-BE49-F238E27FC236}">
                <a16:creationId xmlns:a16="http://schemas.microsoft.com/office/drawing/2014/main" id="{16F352B3-567B-4D3C-AF89-F9EA8A2C5A40}"/>
              </a:ext>
            </a:extLst>
          </p:cNvPr>
          <p:cNvCxnSpPr/>
          <p:nvPr/>
        </p:nvCxnSpPr>
        <p:spPr>
          <a:xfrm>
            <a:off x="457200" y="17526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44839" name="Slide Number Placeholder 1">
            <a:extLst>
              <a:ext uri="{FF2B5EF4-FFF2-40B4-BE49-F238E27FC236}">
                <a16:creationId xmlns:a16="http://schemas.microsoft.com/office/drawing/2014/main" id="{42A14EE0-B0A1-45E6-B72D-1CB68C12418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8DB5371-FAC2-4205-B932-341BBE211729}" type="slidenum">
              <a:rPr lang="en-US" altLang="en-US" sz="1200">
                <a:solidFill>
                  <a:schemeClr val="bg2"/>
                </a:solidFill>
                <a:effectLst/>
              </a:rPr>
              <a:pPr algn="ctr" eaLnBrk="0" hangingPunct="0">
                <a:spcBef>
                  <a:spcPct val="0"/>
                </a:spcBef>
                <a:buClrTx/>
                <a:buSzTx/>
                <a:buFontTx/>
                <a:buNone/>
              </a:pPr>
              <a:t>535</a:t>
            </a:fld>
            <a:endParaRPr lang="en-US" altLang="en-US" sz="1200">
              <a:solidFill>
                <a:schemeClr val="bg2"/>
              </a:solidFill>
              <a:effectLst/>
            </a:endParaRPr>
          </a:p>
        </p:txBody>
      </p:sp>
    </p:spTree>
  </p:cSld>
  <p:clrMapOvr>
    <a:masterClrMapping/>
  </p:clrMapOvr>
  <p:transition/>
</p:sld>
</file>

<file path=ppt/slides/slide5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38978" name="Rectangle 2">
            <a:extLst>
              <a:ext uri="{FF2B5EF4-FFF2-40B4-BE49-F238E27FC236}">
                <a16:creationId xmlns:a16="http://schemas.microsoft.com/office/drawing/2014/main" id="{1EC4A4BB-E507-4F49-B91C-935FCCDAF5AB}"/>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Basis for Compliance</a:t>
            </a:r>
          </a:p>
        </p:txBody>
      </p:sp>
      <p:sp>
        <p:nvSpPr>
          <p:cNvPr id="638979" name="Rectangle 3">
            <a:extLst>
              <a:ext uri="{FF2B5EF4-FFF2-40B4-BE49-F238E27FC236}">
                <a16:creationId xmlns:a16="http://schemas.microsoft.com/office/drawing/2014/main" id="{C51FA8FD-9E95-4286-9431-53DD6E22F66B}"/>
              </a:ext>
            </a:extLst>
          </p:cNvPr>
          <p:cNvSpPr>
            <a:spLocks noGrp="1"/>
          </p:cNvSpPr>
          <p:nvPr>
            <p:ph idx="4294967295"/>
          </p:nvPr>
        </p:nvSpPr>
        <p:spPr>
          <a:xfrm>
            <a:off x="533400" y="1752601"/>
            <a:ext cx="8229600" cy="4495800"/>
          </a:xfrm>
        </p:spPr>
        <p:txBody>
          <a:bodyPr/>
          <a:lstStyle/>
          <a:p>
            <a:pPr eaLnBrk="1" hangingPunct="1">
              <a:defRPr/>
            </a:pPr>
            <a:r>
              <a:rPr lang="en-US" altLang="en-US" sz="3700"/>
              <a:t>Basic purpose of a permit term or condition is to tell permit holder</a:t>
            </a:r>
          </a:p>
          <a:p>
            <a:pPr lvl="1" eaLnBrk="1" hangingPunct="1">
              <a:defRPr/>
            </a:pPr>
            <a:r>
              <a:rPr lang="en-US" altLang="en-US" sz="3600"/>
              <a:t>What is allowed</a:t>
            </a:r>
          </a:p>
          <a:p>
            <a:pPr lvl="1" eaLnBrk="1" hangingPunct="1">
              <a:defRPr/>
            </a:pPr>
            <a:r>
              <a:rPr lang="en-US" altLang="en-US" sz="3600"/>
              <a:t>What is prohibited</a:t>
            </a:r>
          </a:p>
          <a:p>
            <a:pPr lvl="1" eaLnBrk="1" hangingPunct="1">
              <a:defRPr/>
            </a:pPr>
            <a:r>
              <a:rPr lang="en-US" altLang="en-US" sz="3600"/>
              <a:t>What is required</a:t>
            </a:r>
          </a:p>
          <a:p>
            <a:pPr lvl="1" eaLnBrk="1" hangingPunct="1">
              <a:defRPr/>
            </a:pPr>
            <a:r>
              <a:rPr lang="en-US" altLang="en-US" sz="3600"/>
              <a:t>When it is required </a:t>
            </a:r>
          </a:p>
          <a:p>
            <a:pPr lvl="1" eaLnBrk="1" hangingPunct="1">
              <a:defRPr/>
            </a:pPr>
            <a:r>
              <a:rPr lang="en-US" altLang="en-US" sz="3600"/>
              <a:t>How to comply</a:t>
            </a:r>
          </a:p>
          <a:p>
            <a:pPr eaLnBrk="1" hangingPunct="1">
              <a:defRPr/>
            </a:pPr>
            <a:endParaRPr lang="en-US" altLang="en-US"/>
          </a:p>
        </p:txBody>
      </p:sp>
      <p:pic>
        <p:nvPicPr>
          <p:cNvPr id="1146884" name="Picture 2">
            <a:extLst>
              <a:ext uri="{FF2B5EF4-FFF2-40B4-BE49-F238E27FC236}">
                <a16:creationId xmlns:a16="http://schemas.microsoft.com/office/drawing/2014/main" id="{5E90C957-DC24-4B7E-AFFC-7CA86F1D35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4D820C0E-51ED-4287-B4D1-E141ED992DC6}"/>
              </a:ext>
            </a:extLst>
          </p:cNvPr>
          <p:cNvCxnSpPr/>
          <p:nvPr/>
        </p:nvCxnSpPr>
        <p:spPr>
          <a:xfrm>
            <a:off x="609600" y="15240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46886" name="Slide Number Placeholder 1">
            <a:extLst>
              <a:ext uri="{FF2B5EF4-FFF2-40B4-BE49-F238E27FC236}">
                <a16:creationId xmlns:a16="http://schemas.microsoft.com/office/drawing/2014/main" id="{BFD519B3-2691-4E6C-B95C-470FC5029B3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ABF4B5C-068D-4FD9-9651-7979E16C86F5}" type="slidenum">
              <a:rPr lang="en-US" altLang="en-US" sz="1200">
                <a:solidFill>
                  <a:schemeClr val="bg2"/>
                </a:solidFill>
                <a:effectLst/>
              </a:rPr>
              <a:pPr algn="ctr" eaLnBrk="0" hangingPunct="0">
                <a:spcBef>
                  <a:spcPct val="0"/>
                </a:spcBef>
                <a:buClrTx/>
                <a:buSzTx/>
                <a:buFontTx/>
                <a:buNone/>
              </a:pPr>
              <a:t>536</a:t>
            </a:fld>
            <a:endParaRPr lang="en-US" altLang="en-US" sz="1200">
              <a:solidFill>
                <a:schemeClr val="bg2"/>
              </a:solidFill>
              <a:effectLst/>
            </a:endParaRPr>
          </a:p>
        </p:txBody>
      </p:sp>
    </p:spTree>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0002" name="Rectangle 2">
            <a:extLst>
              <a:ext uri="{FF2B5EF4-FFF2-40B4-BE49-F238E27FC236}">
                <a16:creationId xmlns:a16="http://schemas.microsoft.com/office/drawing/2014/main" id="{B3E3A613-D852-42B9-93C9-92BA792A0B82}"/>
              </a:ext>
            </a:extLst>
          </p:cNvPr>
          <p:cNvSpPr>
            <a:spLocks noGrp="1"/>
          </p:cNvSpPr>
          <p:nvPr>
            <p:ph type="title" idx="4294967295"/>
          </p:nvPr>
        </p:nvSpPr>
        <p:spPr>
          <a:xfrm>
            <a:off x="304800" y="152401"/>
            <a:ext cx="8458200" cy="1066800"/>
          </a:xfrm>
        </p:spPr>
        <p:txBody>
          <a:bodyPr anchor="b" anchorCtr="0"/>
          <a:lstStyle/>
          <a:p>
            <a:pPr eaLnBrk="1" hangingPunct="1">
              <a:defRPr/>
            </a:pPr>
            <a:r>
              <a:rPr lang="en-US" altLang="en-US" sz="4000" b="1"/>
              <a:t>Compliance vs. Enforcement</a:t>
            </a:r>
          </a:p>
        </p:txBody>
      </p:sp>
      <p:sp>
        <p:nvSpPr>
          <p:cNvPr id="640003" name="Rectangle 3">
            <a:extLst>
              <a:ext uri="{FF2B5EF4-FFF2-40B4-BE49-F238E27FC236}">
                <a16:creationId xmlns:a16="http://schemas.microsoft.com/office/drawing/2014/main" id="{046FB41C-E202-4226-9F8E-3A6C273CA857}"/>
              </a:ext>
            </a:extLst>
          </p:cNvPr>
          <p:cNvSpPr>
            <a:spLocks noGrp="1"/>
          </p:cNvSpPr>
          <p:nvPr>
            <p:ph idx="4294967295"/>
          </p:nvPr>
        </p:nvSpPr>
        <p:spPr>
          <a:xfrm>
            <a:off x="457200" y="1828800"/>
            <a:ext cx="8229600" cy="4754563"/>
          </a:xfrm>
        </p:spPr>
        <p:txBody>
          <a:bodyPr/>
          <a:lstStyle/>
          <a:p>
            <a:pPr eaLnBrk="1" hangingPunct="1">
              <a:lnSpc>
                <a:spcPct val="90000"/>
              </a:lnSpc>
              <a:defRPr/>
            </a:pPr>
            <a:r>
              <a:rPr lang="en-US" altLang="en-US"/>
              <a:t>Compliance:  The full implementation of requirements</a:t>
            </a:r>
          </a:p>
          <a:p>
            <a:pPr eaLnBrk="1" hangingPunct="1">
              <a:lnSpc>
                <a:spcPct val="90000"/>
              </a:lnSpc>
              <a:defRPr/>
            </a:pPr>
            <a:r>
              <a:rPr lang="en-US" altLang="en-US"/>
              <a:t>Enforcement:  The set of actions taken by the government to achieve compliance</a:t>
            </a:r>
          </a:p>
          <a:p>
            <a:pPr lvl="1" eaLnBrk="1" hangingPunct="1">
              <a:lnSpc>
                <a:spcPct val="90000"/>
              </a:lnSpc>
              <a:defRPr/>
            </a:pPr>
            <a:r>
              <a:rPr lang="en-US" altLang="en-US"/>
              <a:t>Inspections</a:t>
            </a:r>
          </a:p>
          <a:p>
            <a:pPr lvl="1" eaLnBrk="1" hangingPunct="1">
              <a:lnSpc>
                <a:spcPct val="90000"/>
              </a:lnSpc>
              <a:defRPr/>
            </a:pPr>
            <a:r>
              <a:rPr lang="en-US" altLang="en-US"/>
              <a:t>Negotiations</a:t>
            </a:r>
          </a:p>
          <a:p>
            <a:pPr lvl="1" eaLnBrk="1" hangingPunct="1">
              <a:lnSpc>
                <a:spcPct val="90000"/>
              </a:lnSpc>
              <a:defRPr/>
            </a:pPr>
            <a:r>
              <a:rPr lang="en-US" altLang="en-US"/>
              <a:t>Legal action</a:t>
            </a:r>
          </a:p>
          <a:p>
            <a:pPr eaLnBrk="1" hangingPunct="1">
              <a:lnSpc>
                <a:spcPct val="90000"/>
              </a:lnSpc>
              <a:defRPr/>
            </a:pPr>
            <a:r>
              <a:rPr lang="en-US" altLang="en-US"/>
              <a:t>NACT 335 </a:t>
            </a:r>
          </a:p>
          <a:p>
            <a:pPr lvl="1" eaLnBrk="1" hangingPunct="1">
              <a:lnSpc>
                <a:spcPct val="90000"/>
              </a:lnSpc>
              <a:defRPr/>
            </a:pPr>
            <a:r>
              <a:rPr lang="en-US" altLang="en-US"/>
              <a:t>Principles of Compliance and Enforcement</a:t>
            </a:r>
          </a:p>
        </p:txBody>
      </p:sp>
      <p:pic>
        <p:nvPicPr>
          <p:cNvPr id="1148932" name="Picture 2">
            <a:extLst>
              <a:ext uri="{FF2B5EF4-FFF2-40B4-BE49-F238E27FC236}">
                <a16:creationId xmlns:a16="http://schemas.microsoft.com/office/drawing/2014/main" id="{64AE452E-195D-4EDB-AAD1-2CD448DFC3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8F86D7B1-21DC-4339-8C4E-168ED1D54819}"/>
              </a:ext>
            </a:extLst>
          </p:cNvPr>
          <p:cNvCxnSpPr/>
          <p:nvPr/>
        </p:nvCxnSpPr>
        <p:spPr>
          <a:xfrm>
            <a:off x="533400" y="1609725"/>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48934" name="Slide Number Placeholder 1">
            <a:extLst>
              <a:ext uri="{FF2B5EF4-FFF2-40B4-BE49-F238E27FC236}">
                <a16:creationId xmlns:a16="http://schemas.microsoft.com/office/drawing/2014/main" id="{0DC6E92E-8030-46F2-B34B-C518E1BE6A6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D25795B-C519-4FC9-8458-C6871D765F3C}" type="slidenum">
              <a:rPr lang="en-US" altLang="en-US" sz="1200">
                <a:solidFill>
                  <a:schemeClr val="bg2"/>
                </a:solidFill>
                <a:effectLst/>
              </a:rPr>
              <a:pPr algn="ctr" eaLnBrk="0" hangingPunct="0">
                <a:spcBef>
                  <a:spcPct val="0"/>
                </a:spcBef>
                <a:buClrTx/>
                <a:buSzTx/>
                <a:buFontTx/>
                <a:buNone/>
              </a:pPr>
              <a:t>537</a:t>
            </a:fld>
            <a:endParaRPr lang="en-US" altLang="en-US" sz="1200">
              <a:solidFill>
                <a:schemeClr val="bg2"/>
              </a:solidFill>
              <a:effectLst/>
            </a:endParaRPr>
          </a:p>
        </p:txBody>
      </p:sp>
    </p:spTree>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1026" name="Rectangle 2">
            <a:extLst>
              <a:ext uri="{FF2B5EF4-FFF2-40B4-BE49-F238E27FC236}">
                <a16:creationId xmlns:a16="http://schemas.microsoft.com/office/drawing/2014/main" id="{8B60FE31-2826-41E3-95A4-460D3FC9B6F6}"/>
              </a:ext>
            </a:extLst>
          </p:cNvPr>
          <p:cNvSpPr>
            <a:spLocks noGrp="1"/>
          </p:cNvSpPr>
          <p:nvPr>
            <p:ph type="title" idx="4294967295"/>
          </p:nvPr>
        </p:nvSpPr>
        <p:spPr>
          <a:xfrm>
            <a:off x="152400" y="152400"/>
            <a:ext cx="8915400" cy="1143000"/>
          </a:xfrm>
        </p:spPr>
        <p:txBody>
          <a:bodyPr anchor="b" anchorCtr="0"/>
          <a:lstStyle/>
          <a:p>
            <a:pPr eaLnBrk="1" hangingPunct="1">
              <a:defRPr/>
            </a:pPr>
            <a:r>
              <a:rPr lang="en-US" altLang="en-US" sz="4000" b="1"/>
              <a:t>What Constitutes Compliance?</a:t>
            </a:r>
          </a:p>
        </p:txBody>
      </p:sp>
      <p:sp>
        <p:nvSpPr>
          <p:cNvPr id="657411" name="Rectangle 3">
            <a:extLst>
              <a:ext uri="{FF2B5EF4-FFF2-40B4-BE49-F238E27FC236}">
                <a16:creationId xmlns:a16="http://schemas.microsoft.com/office/drawing/2014/main" id="{B58D94DA-BE48-4F09-9659-637350699CE3}"/>
              </a:ext>
            </a:extLst>
          </p:cNvPr>
          <p:cNvSpPr>
            <a:spLocks noGrp="1"/>
          </p:cNvSpPr>
          <p:nvPr>
            <p:ph idx="4294967295"/>
          </p:nvPr>
        </p:nvSpPr>
        <p:spPr>
          <a:xfrm>
            <a:off x="990600" y="1981200"/>
            <a:ext cx="7467600" cy="4343400"/>
          </a:xfrm>
        </p:spPr>
        <p:txBody>
          <a:bodyPr/>
          <a:lstStyle/>
          <a:p>
            <a:pPr marL="0" indent="0" eaLnBrk="1" hangingPunct="1">
              <a:buFont typeface="Wingdings" panose="05000000000000000000" pitchFamily="2" charset="2"/>
              <a:buNone/>
              <a:defRPr/>
            </a:pPr>
            <a:r>
              <a:rPr lang="en-US" altLang="en-US" sz="3700"/>
              <a:t>Examples:</a:t>
            </a:r>
          </a:p>
          <a:p>
            <a:pPr marL="0" indent="0" eaLnBrk="1" hangingPunct="1">
              <a:defRPr/>
            </a:pPr>
            <a:r>
              <a:rPr lang="en-US" altLang="en-US"/>
              <a:t>Emission limits being met</a:t>
            </a:r>
          </a:p>
          <a:p>
            <a:pPr marL="0" indent="0" eaLnBrk="1" hangingPunct="1">
              <a:defRPr/>
            </a:pPr>
            <a:r>
              <a:rPr lang="en-US" altLang="en-US"/>
              <a:t>Work practices being observed</a:t>
            </a:r>
          </a:p>
          <a:p>
            <a:pPr marL="0" indent="0" eaLnBrk="1" hangingPunct="1">
              <a:defRPr/>
            </a:pPr>
            <a:r>
              <a:rPr lang="en-US" altLang="en-US"/>
              <a:t>Maintenance being performed</a:t>
            </a:r>
          </a:p>
          <a:p>
            <a:pPr marL="0" indent="0" eaLnBrk="1" hangingPunct="1">
              <a:defRPr/>
            </a:pPr>
            <a:r>
              <a:rPr lang="en-US" altLang="en-US"/>
              <a:t>Hours of operation within limits</a:t>
            </a:r>
          </a:p>
          <a:p>
            <a:pPr marL="0" indent="0" eaLnBrk="1" hangingPunct="1">
              <a:defRPr/>
            </a:pPr>
            <a:r>
              <a:rPr lang="en-US" altLang="en-US"/>
              <a:t>Fuel meeting specifications</a:t>
            </a:r>
          </a:p>
        </p:txBody>
      </p:sp>
      <p:cxnSp>
        <p:nvCxnSpPr>
          <p:cNvPr id="5" name="Straight Connector 4">
            <a:extLst>
              <a:ext uri="{FF2B5EF4-FFF2-40B4-BE49-F238E27FC236}">
                <a16:creationId xmlns:a16="http://schemas.microsoft.com/office/drawing/2014/main" id="{6B5E4603-47DC-44D4-86D2-6F3C41D247E0}"/>
              </a:ext>
            </a:extLst>
          </p:cNvPr>
          <p:cNvCxnSpPr/>
          <p:nvPr/>
        </p:nvCxnSpPr>
        <p:spPr>
          <a:xfrm>
            <a:off x="533400" y="17526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50981" name="Slide Number Placeholder 1">
            <a:extLst>
              <a:ext uri="{FF2B5EF4-FFF2-40B4-BE49-F238E27FC236}">
                <a16:creationId xmlns:a16="http://schemas.microsoft.com/office/drawing/2014/main" id="{659CCF9A-0251-493C-BBF6-52E2064DA8E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F433547-4101-46C8-A3DB-4218619F1679}" type="slidenum">
              <a:rPr lang="en-US" altLang="en-US" sz="1200">
                <a:solidFill>
                  <a:schemeClr val="bg2"/>
                </a:solidFill>
                <a:effectLst/>
              </a:rPr>
              <a:pPr algn="ctr" eaLnBrk="0" hangingPunct="0">
                <a:spcBef>
                  <a:spcPct val="0"/>
                </a:spcBef>
                <a:buClrTx/>
                <a:buSzTx/>
                <a:buFontTx/>
                <a:buNone/>
              </a:pPr>
              <a:t>538</a:t>
            </a:fld>
            <a:endParaRPr lang="en-US" altLang="en-US" sz="1200">
              <a:solidFill>
                <a:schemeClr val="bg2"/>
              </a:solidFill>
              <a:effectLst/>
            </a:endParaRPr>
          </a:p>
        </p:txBody>
      </p:sp>
    </p:spTree>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2050" name="Rectangle 2">
            <a:extLst>
              <a:ext uri="{FF2B5EF4-FFF2-40B4-BE49-F238E27FC236}">
                <a16:creationId xmlns:a16="http://schemas.microsoft.com/office/drawing/2014/main" id="{E0A4F722-1D34-4B6F-A183-00ECEBF4CB56}"/>
              </a:ext>
            </a:extLst>
          </p:cNvPr>
          <p:cNvSpPr>
            <a:spLocks noGrp="1"/>
          </p:cNvSpPr>
          <p:nvPr>
            <p:ph type="title" idx="4294967295"/>
          </p:nvPr>
        </p:nvSpPr>
        <p:spPr>
          <a:xfrm>
            <a:off x="304800" y="457201"/>
            <a:ext cx="8534400" cy="914400"/>
          </a:xfrm>
        </p:spPr>
        <p:txBody>
          <a:bodyPr anchor="b" anchorCtr="0"/>
          <a:lstStyle/>
          <a:p>
            <a:pPr eaLnBrk="1" hangingPunct="1">
              <a:defRPr/>
            </a:pPr>
            <a:r>
              <a:rPr lang="en-US" altLang="en-US" sz="4000" b="1"/>
              <a:t>Compliance Defined in Permit</a:t>
            </a:r>
          </a:p>
        </p:txBody>
      </p:sp>
      <p:sp>
        <p:nvSpPr>
          <p:cNvPr id="642051" name="Rectangle 3">
            <a:extLst>
              <a:ext uri="{FF2B5EF4-FFF2-40B4-BE49-F238E27FC236}">
                <a16:creationId xmlns:a16="http://schemas.microsoft.com/office/drawing/2014/main" id="{2E8221C1-1C8E-4F0C-8FDB-FD670C049621}"/>
              </a:ext>
            </a:extLst>
          </p:cNvPr>
          <p:cNvSpPr>
            <a:spLocks noGrp="1"/>
          </p:cNvSpPr>
          <p:nvPr>
            <p:ph idx="4294967295"/>
          </p:nvPr>
        </p:nvSpPr>
        <p:spPr>
          <a:xfrm>
            <a:off x="228600" y="1676400"/>
            <a:ext cx="8915400" cy="5029200"/>
          </a:xfrm>
        </p:spPr>
        <p:txBody>
          <a:bodyPr/>
          <a:lstStyle/>
          <a:p>
            <a:pPr eaLnBrk="1" hangingPunct="1">
              <a:defRPr/>
            </a:pPr>
            <a:r>
              <a:rPr lang="en-US" altLang="en-US"/>
              <a:t>Describe what constitutes compliance and how compliance will be determined</a:t>
            </a:r>
          </a:p>
          <a:p>
            <a:pPr eaLnBrk="1" hangingPunct="1">
              <a:defRPr/>
            </a:pPr>
            <a:r>
              <a:rPr lang="en-US" altLang="en-US"/>
              <a:t>State who is responsible for demonstrating compliance (or noncompliance)</a:t>
            </a:r>
          </a:p>
          <a:p>
            <a:pPr eaLnBrk="1" hangingPunct="1">
              <a:defRPr/>
            </a:pPr>
            <a:r>
              <a:rPr lang="en-US" altLang="en-US"/>
              <a:t>What does the permittee need to do to demonstrate to the agency that all the terms of the permit are being fulfilled</a:t>
            </a:r>
          </a:p>
          <a:p>
            <a:pPr eaLnBrk="1" hangingPunct="1">
              <a:defRPr/>
            </a:pPr>
            <a:r>
              <a:rPr lang="en-US" altLang="en-US"/>
              <a:t>What actions does the permittee need to take if noncompliance is documented or observed</a:t>
            </a:r>
          </a:p>
        </p:txBody>
      </p:sp>
      <p:cxnSp>
        <p:nvCxnSpPr>
          <p:cNvPr id="5" name="Straight Connector 4">
            <a:extLst>
              <a:ext uri="{FF2B5EF4-FFF2-40B4-BE49-F238E27FC236}">
                <a16:creationId xmlns:a16="http://schemas.microsoft.com/office/drawing/2014/main" id="{B5B6721A-1FFC-4D41-9E15-A34AF286F3DC}"/>
              </a:ext>
            </a:extLst>
          </p:cNvPr>
          <p:cNvCxnSpPr/>
          <p:nvPr/>
        </p:nvCxnSpPr>
        <p:spPr>
          <a:xfrm>
            <a:off x="533400" y="1609725"/>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53029" name="Slide Number Placeholder 1">
            <a:extLst>
              <a:ext uri="{FF2B5EF4-FFF2-40B4-BE49-F238E27FC236}">
                <a16:creationId xmlns:a16="http://schemas.microsoft.com/office/drawing/2014/main" id="{0F4C9995-B72D-42CA-B964-4EB2F02BF4C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D49204E-842D-491C-8B1D-08684E5C3AE3}" type="slidenum">
              <a:rPr lang="en-US" altLang="en-US" sz="1200">
                <a:solidFill>
                  <a:schemeClr val="bg2"/>
                </a:solidFill>
                <a:effectLst/>
              </a:rPr>
              <a:pPr algn="ctr" eaLnBrk="0" hangingPunct="0">
                <a:spcBef>
                  <a:spcPct val="0"/>
                </a:spcBef>
                <a:buClrTx/>
                <a:buSzTx/>
                <a:buFontTx/>
                <a:buNone/>
              </a:pPr>
              <a:t>539</a:t>
            </a:fld>
            <a:endParaRPr lang="en-US" altLang="en-US" sz="1200">
              <a:solidFill>
                <a:schemeClr val="bg2"/>
              </a:solidFill>
              <a:effectLst/>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a:extLst>
              <a:ext uri="{FF2B5EF4-FFF2-40B4-BE49-F238E27FC236}">
                <a16:creationId xmlns:a16="http://schemas.microsoft.com/office/drawing/2014/main" id="{1121F125-69CA-4304-A8BA-CC3049A7C671}"/>
              </a:ext>
            </a:extLst>
          </p:cNvPr>
          <p:cNvSpPr>
            <a:spLocks noGrp="1" noChangeArrowheads="1"/>
          </p:cNvSpPr>
          <p:nvPr>
            <p:ph type="title" idx="4294967295"/>
          </p:nvPr>
        </p:nvSpPr>
        <p:spPr/>
        <p:txBody>
          <a:bodyPr anchorCtr="0"/>
          <a:lstStyle/>
          <a:p>
            <a:pPr eaLnBrk="1" hangingPunct="1">
              <a:defRPr/>
            </a:pPr>
            <a:r>
              <a:rPr lang="en-US" altLang="en-US" sz="4000" b="1"/>
              <a:t>Significant Emission Rates PSD</a:t>
            </a:r>
            <a:br>
              <a:rPr lang="en-US" altLang="en-US" sz="4000" b="1"/>
            </a:br>
            <a:r>
              <a:rPr lang="en-US" altLang="en-US" sz="4000" b="1"/>
              <a:t>(tpy)</a:t>
            </a:r>
          </a:p>
        </p:txBody>
      </p:sp>
      <p:sp>
        <p:nvSpPr>
          <p:cNvPr id="178179" name="Rectangle 3">
            <a:extLst>
              <a:ext uri="{FF2B5EF4-FFF2-40B4-BE49-F238E27FC236}">
                <a16:creationId xmlns:a16="http://schemas.microsoft.com/office/drawing/2014/main" id="{6308BE6D-D64D-41A8-94F7-2D9892E78E22}"/>
              </a:ext>
            </a:extLst>
          </p:cNvPr>
          <p:cNvSpPr>
            <a:spLocks noGrp="1" noChangeArrowheads="1"/>
          </p:cNvSpPr>
          <p:nvPr>
            <p:ph type="body" idx="4294967295"/>
          </p:nvPr>
        </p:nvSpPr>
        <p:spPr>
          <a:xfrm>
            <a:off x="838200" y="1447800"/>
            <a:ext cx="7583488" cy="4208463"/>
          </a:xfrm>
        </p:spPr>
        <p:txBody>
          <a:bodyPr/>
          <a:lstStyle/>
          <a:p>
            <a:pPr eaLnBrk="1" hangingPunct="1">
              <a:lnSpc>
                <a:spcPct val="80000"/>
              </a:lnSpc>
              <a:defRPr/>
            </a:pPr>
            <a:endParaRPr lang="en-US" altLang="en-US" sz="1200" dirty="0"/>
          </a:p>
          <a:p>
            <a:pPr eaLnBrk="1" hangingPunct="1">
              <a:lnSpc>
                <a:spcPct val="80000"/>
              </a:lnSpc>
              <a:spcBef>
                <a:spcPts val="1200"/>
              </a:spcBef>
              <a:defRPr/>
            </a:pPr>
            <a:r>
              <a:rPr lang="en-US" altLang="en-US" sz="1400" dirty="0"/>
              <a:t>Carbon monoxide 				100</a:t>
            </a:r>
          </a:p>
          <a:p>
            <a:pPr eaLnBrk="1" hangingPunct="1">
              <a:lnSpc>
                <a:spcPct val="80000"/>
              </a:lnSpc>
              <a:spcBef>
                <a:spcPts val="1200"/>
              </a:spcBef>
              <a:defRPr/>
            </a:pPr>
            <a:r>
              <a:rPr lang="en-US" altLang="en-US" sz="1400" dirty="0"/>
              <a:t>Nitrogen oxides 				 40</a:t>
            </a:r>
          </a:p>
          <a:p>
            <a:pPr eaLnBrk="1" hangingPunct="1">
              <a:lnSpc>
                <a:spcPct val="80000"/>
              </a:lnSpc>
              <a:spcBef>
                <a:spcPts val="1200"/>
              </a:spcBef>
              <a:defRPr/>
            </a:pPr>
            <a:r>
              <a:rPr lang="en-US" altLang="en-US" sz="1400" dirty="0"/>
              <a:t>Sulfur dioxide 	                                                         40</a:t>
            </a:r>
          </a:p>
          <a:p>
            <a:pPr eaLnBrk="1" hangingPunct="1">
              <a:lnSpc>
                <a:spcPct val="80000"/>
              </a:lnSpc>
              <a:spcBef>
                <a:spcPts val="1200"/>
              </a:spcBef>
              <a:defRPr/>
            </a:pPr>
            <a:r>
              <a:rPr lang="en-US" altLang="en-US" sz="1400" dirty="0"/>
              <a:t>Particulate matter (PM/PM-10) 		  25/15 </a:t>
            </a:r>
          </a:p>
          <a:p>
            <a:pPr eaLnBrk="1" hangingPunct="1">
              <a:lnSpc>
                <a:spcPct val="80000"/>
              </a:lnSpc>
              <a:spcBef>
                <a:spcPts val="1200"/>
              </a:spcBef>
              <a:defRPr/>
            </a:pPr>
            <a:r>
              <a:rPr lang="en-US" altLang="en-US" sz="1400" dirty="0"/>
              <a:t>Particulate matter (PM2.5)			  10 </a:t>
            </a:r>
            <a:r>
              <a:rPr lang="en-US" sz="1400" dirty="0"/>
              <a:t>of direct PM</a:t>
            </a:r>
            <a:r>
              <a:rPr lang="en-US" sz="1400" baseline="-25000" dirty="0"/>
              <a:t>2.5</a:t>
            </a:r>
            <a:r>
              <a:rPr lang="en-US" sz="1400" dirty="0"/>
              <a:t> emissions; 40 						  of sulfur dioxide emissions; 40 of 						  nitrogen oxide emissions unless 						  demonstrated not to be a PM</a:t>
            </a:r>
            <a:r>
              <a:rPr lang="en-US" sz="1400" baseline="-25000" dirty="0"/>
              <a:t>2.5</a:t>
            </a:r>
            <a:r>
              <a:rPr lang="en-US" sz="1400" dirty="0"/>
              <a:t> 						  precursor</a:t>
            </a:r>
            <a:endParaRPr lang="en-US" altLang="en-US" sz="1400" dirty="0"/>
          </a:p>
          <a:p>
            <a:pPr eaLnBrk="1" hangingPunct="1">
              <a:lnSpc>
                <a:spcPct val="80000"/>
              </a:lnSpc>
              <a:spcBef>
                <a:spcPts val="1200"/>
              </a:spcBef>
              <a:defRPr/>
            </a:pPr>
            <a:r>
              <a:rPr lang="en-US" altLang="en-US" sz="1400" dirty="0"/>
              <a:t>Ozone (VOC)                                                                   40 (of VOCs or NOx)</a:t>
            </a:r>
          </a:p>
          <a:p>
            <a:pPr eaLnBrk="1" hangingPunct="1">
              <a:lnSpc>
                <a:spcPct val="80000"/>
              </a:lnSpc>
              <a:spcBef>
                <a:spcPts val="1200"/>
              </a:spcBef>
              <a:defRPr/>
            </a:pPr>
            <a:r>
              <a:rPr lang="en-US" altLang="en-US" sz="1400" dirty="0"/>
              <a:t>Lead                                                                                .6 </a:t>
            </a:r>
          </a:p>
          <a:p>
            <a:pPr eaLnBrk="1" hangingPunct="1">
              <a:lnSpc>
                <a:spcPct val="80000"/>
              </a:lnSpc>
              <a:spcBef>
                <a:spcPts val="1200"/>
              </a:spcBef>
              <a:defRPr/>
            </a:pPr>
            <a:r>
              <a:rPr lang="en-US" altLang="en-US" sz="1400" dirty="0"/>
              <a:t>Fluorides 				  3</a:t>
            </a:r>
          </a:p>
          <a:p>
            <a:pPr eaLnBrk="1" hangingPunct="1">
              <a:lnSpc>
                <a:spcPct val="80000"/>
              </a:lnSpc>
              <a:spcBef>
                <a:spcPts val="1200"/>
              </a:spcBef>
              <a:defRPr/>
            </a:pPr>
            <a:r>
              <a:rPr lang="en-US" altLang="en-US" sz="1400" dirty="0"/>
              <a:t>Sulfuric acid mist 				  7</a:t>
            </a:r>
          </a:p>
          <a:p>
            <a:pPr eaLnBrk="1" hangingPunct="1">
              <a:lnSpc>
                <a:spcPct val="80000"/>
              </a:lnSpc>
              <a:spcBef>
                <a:spcPts val="1200"/>
              </a:spcBef>
              <a:defRPr/>
            </a:pPr>
            <a:r>
              <a:rPr lang="en-US" altLang="en-US" sz="1400" dirty="0"/>
              <a:t>Hydrogen sulfide (H2S)               	                     10</a:t>
            </a:r>
          </a:p>
          <a:p>
            <a:pPr eaLnBrk="1" hangingPunct="1">
              <a:lnSpc>
                <a:spcPct val="80000"/>
              </a:lnSpc>
              <a:spcBef>
                <a:spcPts val="1200"/>
              </a:spcBef>
              <a:defRPr/>
            </a:pPr>
            <a:r>
              <a:rPr lang="en-US" altLang="en-US" sz="1400" dirty="0"/>
              <a:t>Total Reduced sulfur compounds (including H2S)          10 </a:t>
            </a:r>
          </a:p>
          <a:p>
            <a:pPr eaLnBrk="1" hangingPunct="1">
              <a:lnSpc>
                <a:spcPct val="80000"/>
              </a:lnSpc>
              <a:spcBef>
                <a:spcPts val="1200"/>
              </a:spcBef>
              <a:defRPr/>
            </a:pPr>
            <a:endParaRPr lang="en-US" altLang="en-US" sz="900" dirty="0"/>
          </a:p>
        </p:txBody>
      </p:sp>
      <p:pic>
        <p:nvPicPr>
          <p:cNvPr id="200708" name="Picture 2">
            <a:extLst>
              <a:ext uri="{FF2B5EF4-FFF2-40B4-BE49-F238E27FC236}">
                <a16:creationId xmlns:a16="http://schemas.microsoft.com/office/drawing/2014/main" id="{4E0F880B-0096-41F0-BBF4-8526930B83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5494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709" name="Slide Number Placeholder 1">
            <a:extLst>
              <a:ext uri="{FF2B5EF4-FFF2-40B4-BE49-F238E27FC236}">
                <a16:creationId xmlns:a16="http://schemas.microsoft.com/office/drawing/2014/main" id="{0B261C6D-0C36-4607-A23D-2DB9A6474C9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F10AB66-78B2-46F7-A18F-057A107DC7C3}" type="slidenum">
              <a:rPr lang="en-US" altLang="en-US" sz="1200">
                <a:solidFill>
                  <a:schemeClr val="bg2"/>
                </a:solidFill>
                <a:effectLst/>
              </a:rPr>
              <a:pPr algn="ctr" eaLnBrk="0" hangingPunct="0">
                <a:spcBef>
                  <a:spcPct val="0"/>
                </a:spcBef>
                <a:buClrTx/>
                <a:buSzTx/>
                <a:buFontTx/>
                <a:buNone/>
              </a:pPr>
              <a:t>54</a:t>
            </a:fld>
            <a:endParaRPr lang="en-US" altLang="en-US" sz="1200">
              <a:solidFill>
                <a:schemeClr val="bg2"/>
              </a:solidFill>
              <a:effectLst/>
            </a:endParaRPr>
          </a:p>
        </p:txBody>
      </p:sp>
    </p:spTree>
    <p:extLst>
      <p:ext uri="{BB962C8B-B14F-4D97-AF65-F5344CB8AC3E}">
        <p14:creationId xmlns:p14="http://schemas.microsoft.com/office/powerpoint/2010/main" val="2114165113"/>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3074" name="Rectangle 2">
            <a:extLst>
              <a:ext uri="{FF2B5EF4-FFF2-40B4-BE49-F238E27FC236}">
                <a16:creationId xmlns:a16="http://schemas.microsoft.com/office/drawing/2014/main" id="{747048EA-5DC7-4941-B74A-383EB822BB3A}"/>
              </a:ext>
            </a:extLst>
          </p:cNvPr>
          <p:cNvSpPr>
            <a:spLocks noGrp="1"/>
          </p:cNvSpPr>
          <p:nvPr>
            <p:ph type="title" idx="4294967295"/>
          </p:nvPr>
        </p:nvSpPr>
        <p:spPr>
          <a:xfrm>
            <a:off x="269875" y="555625"/>
            <a:ext cx="8839200" cy="1044575"/>
          </a:xfrm>
        </p:spPr>
        <p:txBody>
          <a:bodyPr anchor="b" anchorCtr="0"/>
          <a:lstStyle/>
          <a:p>
            <a:pPr eaLnBrk="1" hangingPunct="1">
              <a:defRPr/>
            </a:pPr>
            <a:r>
              <a:rPr lang="en-US" altLang="en-US" sz="4000" b="1"/>
              <a:t>Compliance Defined in Permit (Cont’d)</a:t>
            </a:r>
          </a:p>
        </p:txBody>
      </p:sp>
      <p:sp>
        <p:nvSpPr>
          <p:cNvPr id="643075" name="Rectangle 3">
            <a:extLst>
              <a:ext uri="{FF2B5EF4-FFF2-40B4-BE49-F238E27FC236}">
                <a16:creationId xmlns:a16="http://schemas.microsoft.com/office/drawing/2014/main" id="{445BFAB6-DCDF-47BD-A970-DC62CE955581}"/>
              </a:ext>
            </a:extLst>
          </p:cNvPr>
          <p:cNvSpPr>
            <a:spLocks noGrp="1"/>
          </p:cNvSpPr>
          <p:nvPr>
            <p:ph idx="4294967295"/>
          </p:nvPr>
        </p:nvSpPr>
        <p:spPr>
          <a:xfrm>
            <a:off x="533400" y="1981200"/>
            <a:ext cx="8229600" cy="4525963"/>
          </a:xfrm>
        </p:spPr>
        <p:txBody>
          <a:bodyPr/>
          <a:lstStyle/>
          <a:p>
            <a:pPr eaLnBrk="1" hangingPunct="1">
              <a:defRPr/>
            </a:pPr>
            <a:r>
              <a:rPr lang="en-US" altLang="en-US"/>
              <a:t>Specify those actions in permit conditions</a:t>
            </a:r>
          </a:p>
          <a:p>
            <a:pPr eaLnBrk="1" hangingPunct="1">
              <a:defRPr/>
            </a:pPr>
            <a:r>
              <a:rPr lang="en-US" altLang="en-US"/>
              <a:t>Define time limits by which compliance must be attained</a:t>
            </a:r>
          </a:p>
          <a:p>
            <a:pPr eaLnBrk="1" hangingPunct="1">
              <a:defRPr/>
            </a:pPr>
            <a:r>
              <a:rPr lang="en-US" altLang="en-US"/>
              <a:t>Describe evidence required to prove a violation</a:t>
            </a:r>
          </a:p>
          <a:p>
            <a:pPr eaLnBrk="1" hangingPunct="1">
              <a:defRPr/>
            </a:pPr>
            <a:endParaRPr lang="en-US" altLang="en-US"/>
          </a:p>
          <a:p>
            <a:pPr eaLnBrk="1" hangingPunct="1">
              <a:defRPr/>
            </a:pPr>
            <a:endParaRPr lang="en-US" altLang="en-US"/>
          </a:p>
        </p:txBody>
      </p:sp>
      <p:pic>
        <p:nvPicPr>
          <p:cNvPr id="1155076" name="Picture 2">
            <a:extLst>
              <a:ext uri="{FF2B5EF4-FFF2-40B4-BE49-F238E27FC236}">
                <a16:creationId xmlns:a16="http://schemas.microsoft.com/office/drawing/2014/main" id="{2DDC1B87-CDD2-4B14-8268-3D3BA67F7F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Straight Connector 2">
            <a:extLst>
              <a:ext uri="{FF2B5EF4-FFF2-40B4-BE49-F238E27FC236}">
                <a16:creationId xmlns:a16="http://schemas.microsoft.com/office/drawing/2014/main" id="{E91ABE68-A3B2-46AD-A79C-ED938051E757}"/>
              </a:ext>
            </a:extLst>
          </p:cNvPr>
          <p:cNvCxnSpPr/>
          <p:nvPr/>
        </p:nvCxnSpPr>
        <p:spPr>
          <a:xfrm>
            <a:off x="533400" y="1609725"/>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55078" name="Slide Number Placeholder 1">
            <a:extLst>
              <a:ext uri="{FF2B5EF4-FFF2-40B4-BE49-F238E27FC236}">
                <a16:creationId xmlns:a16="http://schemas.microsoft.com/office/drawing/2014/main" id="{E4FDCA49-2124-40BA-8CD0-6199B5AC19B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3F46687-8ECF-4E7A-91C0-304A41815BC1}" type="slidenum">
              <a:rPr lang="en-US" altLang="en-US" sz="1200">
                <a:solidFill>
                  <a:schemeClr val="bg2"/>
                </a:solidFill>
                <a:effectLst/>
              </a:rPr>
              <a:pPr algn="ctr" eaLnBrk="0" hangingPunct="0">
                <a:spcBef>
                  <a:spcPct val="0"/>
                </a:spcBef>
                <a:buClrTx/>
                <a:buSzTx/>
                <a:buFontTx/>
                <a:buNone/>
              </a:pPr>
              <a:t>540</a:t>
            </a:fld>
            <a:endParaRPr lang="en-US" altLang="en-US" sz="1200">
              <a:solidFill>
                <a:schemeClr val="bg2"/>
              </a:solidFill>
              <a:effectLst/>
            </a:endParaRPr>
          </a:p>
        </p:txBody>
      </p:sp>
    </p:spTree>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4098" name="Rectangle 2">
            <a:extLst>
              <a:ext uri="{FF2B5EF4-FFF2-40B4-BE49-F238E27FC236}">
                <a16:creationId xmlns:a16="http://schemas.microsoft.com/office/drawing/2014/main" id="{18B6BF0C-CDCD-4C86-8017-45A404CD3E34}"/>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Compliance Provisions</a:t>
            </a:r>
          </a:p>
        </p:txBody>
      </p:sp>
      <p:sp>
        <p:nvSpPr>
          <p:cNvPr id="644099" name="Rectangle 3">
            <a:extLst>
              <a:ext uri="{FF2B5EF4-FFF2-40B4-BE49-F238E27FC236}">
                <a16:creationId xmlns:a16="http://schemas.microsoft.com/office/drawing/2014/main" id="{B941BDE2-CD97-4A07-BFD3-15C3A9B9C26B}"/>
              </a:ext>
            </a:extLst>
          </p:cNvPr>
          <p:cNvSpPr>
            <a:spLocks noGrp="1"/>
          </p:cNvSpPr>
          <p:nvPr>
            <p:ph idx="4294967295"/>
          </p:nvPr>
        </p:nvSpPr>
        <p:spPr>
          <a:xfrm>
            <a:off x="457200" y="1981200"/>
            <a:ext cx="8229600" cy="4525963"/>
          </a:xfrm>
        </p:spPr>
        <p:txBody>
          <a:bodyPr/>
          <a:lstStyle/>
          <a:p>
            <a:pPr eaLnBrk="1" hangingPunct="1">
              <a:defRPr/>
            </a:pPr>
            <a:r>
              <a:rPr lang="en-US" altLang="en-US"/>
              <a:t>Permittee shall not knowingly falsify or render inaccurate any monitoring device or method required by the permit</a:t>
            </a:r>
          </a:p>
          <a:p>
            <a:pPr eaLnBrk="1" hangingPunct="1">
              <a:defRPr/>
            </a:pPr>
            <a:r>
              <a:rPr lang="en-US" altLang="en-US"/>
              <a:t>The information obtained from the required monitoring can be used directly for enforcement.</a:t>
            </a:r>
          </a:p>
          <a:p>
            <a:pPr eaLnBrk="1" hangingPunct="1">
              <a:defRPr/>
            </a:pPr>
            <a:r>
              <a:rPr lang="en-US" altLang="en-US"/>
              <a:t>Any credible evidence</a:t>
            </a:r>
          </a:p>
        </p:txBody>
      </p:sp>
      <p:pic>
        <p:nvPicPr>
          <p:cNvPr id="1157124" name="Picture 2">
            <a:extLst>
              <a:ext uri="{FF2B5EF4-FFF2-40B4-BE49-F238E27FC236}">
                <a16:creationId xmlns:a16="http://schemas.microsoft.com/office/drawing/2014/main" id="{A5E4EBF0-1380-4E01-86E0-1A0256317C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02EF606A-5F1F-4950-B6C2-C69A1C61CBD9}"/>
              </a:ext>
            </a:extLst>
          </p:cNvPr>
          <p:cNvCxnSpPr/>
          <p:nvPr/>
        </p:nvCxnSpPr>
        <p:spPr>
          <a:xfrm>
            <a:off x="533400" y="15240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57126" name="Slide Number Placeholder 1">
            <a:extLst>
              <a:ext uri="{FF2B5EF4-FFF2-40B4-BE49-F238E27FC236}">
                <a16:creationId xmlns:a16="http://schemas.microsoft.com/office/drawing/2014/main" id="{BD9F6864-F2DD-4390-8804-F25876306DA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909267F-15A9-4905-8A0E-826ECFA3F71C}" type="slidenum">
              <a:rPr lang="en-US" altLang="en-US" sz="1200">
                <a:solidFill>
                  <a:schemeClr val="bg2"/>
                </a:solidFill>
                <a:effectLst/>
              </a:rPr>
              <a:pPr algn="ctr" eaLnBrk="0" hangingPunct="0">
                <a:spcBef>
                  <a:spcPct val="0"/>
                </a:spcBef>
                <a:buClrTx/>
                <a:buSzTx/>
                <a:buFontTx/>
                <a:buNone/>
              </a:pPr>
              <a:t>541</a:t>
            </a:fld>
            <a:endParaRPr lang="en-US" altLang="en-US" sz="1200">
              <a:solidFill>
                <a:schemeClr val="bg2"/>
              </a:solidFill>
              <a:effectLst/>
            </a:endParaRPr>
          </a:p>
        </p:txBody>
      </p:sp>
    </p:spTree>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5122" name="Rectangle 2">
            <a:extLst>
              <a:ext uri="{FF2B5EF4-FFF2-40B4-BE49-F238E27FC236}">
                <a16:creationId xmlns:a16="http://schemas.microsoft.com/office/drawing/2014/main" id="{5E0F44D2-0BC2-4343-9AF8-47B3CB864C3D}"/>
              </a:ext>
            </a:extLst>
          </p:cNvPr>
          <p:cNvSpPr>
            <a:spLocks noGrp="1"/>
          </p:cNvSpPr>
          <p:nvPr>
            <p:ph type="title" idx="4294967295"/>
          </p:nvPr>
        </p:nvSpPr>
        <p:spPr>
          <a:xfrm>
            <a:off x="779463" y="381000"/>
            <a:ext cx="7583487" cy="914400"/>
          </a:xfrm>
        </p:spPr>
        <p:txBody>
          <a:bodyPr anchor="b" anchorCtr="0"/>
          <a:lstStyle/>
          <a:p>
            <a:pPr eaLnBrk="1" hangingPunct="1">
              <a:defRPr/>
            </a:pPr>
            <a:r>
              <a:rPr lang="en-US" altLang="en-US" sz="4000" b="1"/>
              <a:t>Compliance Demonstration</a:t>
            </a:r>
          </a:p>
        </p:txBody>
      </p:sp>
      <p:sp>
        <p:nvSpPr>
          <p:cNvPr id="645123" name="Rectangle 3">
            <a:extLst>
              <a:ext uri="{FF2B5EF4-FFF2-40B4-BE49-F238E27FC236}">
                <a16:creationId xmlns:a16="http://schemas.microsoft.com/office/drawing/2014/main" id="{28868A26-71C0-4FDE-923C-ABC45CA5C101}"/>
              </a:ext>
            </a:extLst>
          </p:cNvPr>
          <p:cNvSpPr>
            <a:spLocks noGrp="1"/>
          </p:cNvSpPr>
          <p:nvPr>
            <p:ph idx="4294967295"/>
          </p:nvPr>
        </p:nvSpPr>
        <p:spPr>
          <a:xfrm>
            <a:off x="457200" y="1543050"/>
            <a:ext cx="8229600" cy="4964113"/>
          </a:xfrm>
        </p:spPr>
        <p:txBody>
          <a:bodyPr/>
          <a:lstStyle/>
          <a:p>
            <a:pPr eaLnBrk="1" hangingPunct="1">
              <a:defRPr/>
            </a:pPr>
            <a:r>
              <a:rPr lang="en-US" altLang="en-US" sz="3700"/>
              <a:t>Surrogate measurements may be useful in demonstrating compliance</a:t>
            </a:r>
          </a:p>
          <a:p>
            <a:pPr lvl="1" eaLnBrk="1" hangingPunct="1">
              <a:defRPr/>
            </a:pPr>
            <a:r>
              <a:rPr lang="en-US" altLang="en-US" sz="3600"/>
              <a:t>Temperature</a:t>
            </a:r>
          </a:p>
          <a:p>
            <a:pPr lvl="1" eaLnBrk="1" hangingPunct="1">
              <a:defRPr/>
            </a:pPr>
            <a:r>
              <a:rPr lang="en-US" altLang="en-US" sz="3600"/>
              <a:t>Pressure drop</a:t>
            </a:r>
          </a:p>
          <a:p>
            <a:pPr eaLnBrk="1" hangingPunct="1">
              <a:defRPr/>
            </a:pPr>
            <a:r>
              <a:rPr lang="en-US" altLang="en-US" sz="3700"/>
              <a:t>If relationship can be established, these may be easier, less costly</a:t>
            </a:r>
          </a:p>
          <a:p>
            <a:pPr eaLnBrk="1" hangingPunct="1">
              <a:defRPr/>
            </a:pPr>
            <a:r>
              <a:rPr lang="en-US" altLang="en-US" sz="3700"/>
              <a:t>Must be reflected in permit</a:t>
            </a:r>
          </a:p>
          <a:p>
            <a:pPr eaLnBrk="1" hangingPunct="1">
              <a:defRPr/>
            </a:pPr>
            <a:endParaRPr lang="en-US" altLang="en-US"/>
          </a:p>
          <a:p>
            <a:pPr eaLnBrk="1" hangingPunct="1">
              <a:defRPr/>
            </a:pPr>
            <a:endParaRPr lang="en-US" altLang="en-US"/>
          </a:p>
        </p:txBody>
      </p:sp>
      <p:pic>
        <p:nvPicPr>
          <p:cNvPr id="1159172" name="Picture 2">
            <a:extLst>
              <a:ext uri="{FF2B5EF4-FFF2-40B4-BE49-F238E27FC236}">
                <a16:creationId xmlns:a16="http://schemas.microsoft.com/office/drawing/2014/main" id="{8C664CB4-E258-4763-B0A4-659D89CC5A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0388"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5B8672CA-1BDC-4C5A-9B50-2EF3910C542B}"/>
              </a:ext>
            </a:extLst>
          </p:cNvPr>
          <p:cNvCxnSpPr/>
          <p:nvPr/>
        </p:nvCxnSpPr>
        <p:spPr>
          <a:xfrm>
            <a:off x="533400" y="15240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59174" name="Slide Number Placeholder 1">
            <a:extLst>
              <a:ext uri="{FF2B5EF4-FFF2-40B4-BE49-F238E27FC236}">
                <a16:creationId xmlns:a16="http://schemas.microsoft.com/office/drawing/2014/main" id="{AB267D0E-8186-4B7C-B131-D8DD82F272E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73A5E911-70E1-48BC-9460-600FF80F1E2C}" type="slidenum">
              <a:rPr lang="en-US" altLang="en-US" sz="1200">
                <a:solidFill>
                  <a:schemeClr val="bg2"/>
                </a:solidFill>
                <a:effectLst/>
              </a:rPr>
              <a:pPr algn="ctr" eaLnBrk="0" hangingPunct="0">
                <a:spcBef>
                  <a:spcPct val="0"/>
                </a:spcBef>
                <a:buClrTx/>
                <a:buSzTx/>
                <a:buFontTx/>
                <a:buNone/>
              </a:pPr>
              <a:t>542</a:t>
            </a:fld>
            <a:endParaRPr lang="en-US" altLang="en-US" sz="1200">
              <a:solidFill>
                <a:schemeClr val="bg2"/>
              </a:solidFill>
              <a:effectLst/>
            </a:endParaRPr>
          </a:p>
        </p:txBody>
      </p:sp>
    </p:spTree>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6146" name="Rectangle 2">
            <a:extLst>
              <a:ext uri="{FF2B5EF4-FFF2-40B4-BE49-F238E27FC236}">
                <a16:creationId xmlns:a16="http://schemas.microsoft.com/office/drawing/2014/main" id="{68A70846-B67C-46E7-8636-FD3AB7E9BEFD}"/>
              </a:ext>
            </a:extLst>
          </p:cNvPr>
          <p:cNvSpPr>
            <a:spLocks noGrp="1"/>
          </p:cNvSpPr>
          <p:nvPr>
            <p:ph type="title" idx="4294967295"/>
          </p:nvPr>
        </p:nvSpPr>
        <p:spPr>
          <a:xfrm>
            <a:off x="779463" y="381000"/>
            <a:ext cx="7583487" cy="1162050"/>
          </a:xfrm>
        </p:spPr>
        <p:txBody>
          <a:bodyPr anchor="b" anchorCtr="0"/>
          <a:lstStyle/>
          <a:p>
            <a:pPr eaLnBrk="1" hangingPunct="1">
              <a:defRPr/>
            </a:pPr>
            <a:r>
              <a:rPr lang="en-US" altLang="en-US" sz="4000" b="1"/>
              <a:t>Compliance Demonstration (Cont’d)</a:t>
            </a:r>
          </a:p>
        </p:txBody>
      </p:sp>
      <p:sp>
        <p:nvSpPr>
          <p:cNvPr id="646147" name="Rectangle 3">
            <a:extLst>
              <a:ext uri="{FF2B5EF4-FFF2-40B4-BE49-F238E27FC236}">
                <a16:creationId xmlns:a16="http://schemas.microsoft.com/office/drawing/2014/main" id="{B3D439A5-FD62-41A5-8A06-10C8B5B5B635}"/>
              </a:ext>
            </a:extLst>
          </p:cNvPr>
          <p:cNvSpPr>
            <a:spLocks noGrp="1"/>
          </p:cNvSpPr>
          <p:nvPr>
            <p:ph idx="4294967295"/>
          </p:nvPr>
        </p:nvSpPr>
        <p:spPr>
          <a:xfrm>
            <a:off x="685800" y="1543050"/>
            <a:ext cx="8153400" cy="4933950"/>
          </a:xfrm>
        </p:spPr>
        <p:txBody>
          <a:bodyPr/>
          <a:lstStyle/>
          <a:p>
            <a:pPr eaLnBrk="1" hangingPunct="1">
              <a:lnSpc>
                <a:spcPct val="90000"/>
              </a:lnSpc>
              <a:defRPr/>
            </a:pPr>
            <a:r>
              <a:rPr lang="en-US" altLang="en-US" sz="2800"/>
              <a:t>Permittee activities</a:t>
            </a:r>
          </a:p>
          <a:p>
            <a:pPr lvl="1" eaLnBrk="1" hangingPunct="1">
              <a:lnSpc>
                <a:spcPct val="90000"/>
              </a:lnSpc>
              <a:defRPr/>
            </a:pPr>
            <a:r>
              <a:rPr lang="en-US" altLang="en-US"/>
              <a:t>Source tests</a:t>
            </a:r>
          </a:p>
          <a:p>
            <a:pPr lvl="1" eaLnBrk="1" hangingPunct="1">
              <a:lnSpc>
                <a:spcPct val="90000"/>
              </a:lnSpc>
              <a:defRPr/>
            </a:pPr>
            <a:r>
              <a:rPr lang="en-US" altLang="en-US"/>
              <a:t>Continuous emission monitors (CEMs)</a:t>
            </a:r>
          </a:p>
          <a:p>
            <a:pPr lvl="1" eaLnBrk="1" hangingPunct="1">
              <a:lnSpc>
                <a:spcPct val="90000"/>
              </a:lnSpc>
              <a:defRPr/>
            </a:pPr>
            <a:r>
              <a:rPr lang="en-US" altLang="en-US"/>
              <a:t>Logs</a:t>
            </a:r>
          </a:p>
          <a:p>
            <a:pPr lvl="2" eaLnBrk="1" hangingPunct="1">
              <a:lnSpc>
                <a:spcPct val="90000"/>
              </a:lnSpc>
              <a:defRPr/>
            </a:pPr>
            <a:r>
              <a:rPr lang="en-US" altLang="en-US" sz="2800"/>
              <a:t>Fuel/raw material usage</a:t>
            </a:r>
          </a:p>
          <a:p>
            <a:pPr lvl="2" eaLnBrk="1" hangingPunct="1">
              <a:lnSpc>
                <a:spcPct val="90000"/>
              </a:lnSpc>
              <a:defRPr/>
            </a:pPr>
            <a:r>
              <a:rPr lang="en-US" altLang="en-US" sz="2800"/>
              <a:t>Parametric data (temp., pressure drop, VE)</a:t>
            </a:r>
          </a:p>
          <a:p>
            <a:pPr lvl="2" eaLnBrk="1" hangingPunct="1">
              <a:lnSpc>
                <a:spcPct val="90000"/>
              </a:lnSpc>
              <a:defRPr/>
            </a:pPr>
            <a:r>
              <a:rPr lang="en-US" altLang="en-US" sz="2800"/>
              <a:t>Maintenance/repair </a:t>
            </a:r>
          </a:p>
          <a:p>
            <a:pPr eaLnBrk="1" hangingPunct="1">
              <a:lnSpc>
                <a:spcPct val="90000"/>
              </a:lnSpc>
              <a:defRPr/>
            </a:pPr>
            <a:r>
              <a:rPr lang="en-US" altLang="en-US" sz="2800"/>
              <a:t>Agency activities</a:t>
            </a:r>
          </a:p>
          <a:p>
            <a:pPr lvl="1" eaLnBrk="1" hangingPunct="1">
              <a:lnSpc>
                <a:spcPct val="90000"/>
              </a:lnSpc>
              <a:defRPr/>
            </a:pPr>
            <a:r>
              <a:rPr lang="en-US" altLang="en-US"/>
              <a:t>Inspections</a:t>
            </a:r>
          </a:p>
          <a:p>
            <a:pPr lvl="1" eaLnBrk="1" hangingPunct="1">
              <a:lnSpc>
                <a:spcPct val="90000"/>
              </a:lnSpc>
              <a:defRPr/>
            </a:pPr>
            <a:endParaRPr lang="en-US" altLang="en-US"/>
          </a:p>
        </p:txBody>
      </p:sp>
      <p:pic>
        <p:nvPicPr>
          <p:cNvPr id="1161220" name="Picture 2">
            <a:extLst>
              <a:ext uri="{FF2B5EF4-FFF2-40B4-BE49-F238E27FC236}">
                <a16:creationId xmlns:a16="http://schemas.microsoft.com/office/drawing/2014/main" id="{92A42A8B-86AC-4876-B570-F552F56D68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ACF925CA-3341-453A-8552-8C43AA805248}"/>
              </a:ext>
            </a:extLst>
          </p:cNvPr>
          <p:cNvCxnSpPr/>
          <p:nvPr/>
        </p:nvCxnSpPr>
        <p:spPr>
          <a:xfrm>
            <a:off x="533400" y="15240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1222" name="Slide Number Placeholder 1">
            <a:extLst>
              <a:ext uri="{FF2B5EF4-FFF2-40B4-BE49-F238E27FC236}">
                <a16:creationId xmlns:a16="http://schemas.microsoft.com/office/drawing/2014/main" id="{A168E538-CBCF-4F55-A52D-A26BCCE5FA6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E42D6A0-57F0-485B-B2F5-A594723DFAEE}" type="slidenum">
              <a:rPr lang="en-US" altLang="en-US" sz="1200">
                <a:solidFill>
                  <a:schemeClr val="bg2"/>
                </a:solidFill>
                <a:effectLst/>
              </a:rPr>
              <a:pPr algn="ctr" eaLnBrk="0" hangingPunct="0">
                <a:spcBef>
                  <a:spcPct val="0"/>
                </a:spcBef>
                <a:buClrTx/>
                <a:buSzTx/>
                <a:buFontTx/>
                <a:buNone/>
              </a:pPr>
              <a:t>543</a:t>
            </a:fld>
            <a:endParaRPr lang="en-US" altLang="en-US" sz="1200">
              <a:solidFill>
                <a:schemeClr val="bg2"/>
              </a:solidFill>
              <a:effectLst/>
            </a:endParaRPr>
          </a:p>
        </p:txBody>
      </p:sp>
    </p:spTree>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7170" name="Rectangle 2">
            <a:extLst>
              <a:ext uri="{FF2B5EF4-FFF2-40B4-BE49-F238E27FC236}">
                <a16:creationId xmlns:a16="http://schemas.microsoft.com/office/drawing/2014/main" id="{9545EF76-1EF5-445F-AA98-3035C5D97ACC}"/>
              </a:ext>
            </a:extLst>
          </p:cNvPr>
          <p:cNvSpPr>
            <a:spLocks noGrp="1"/>
          </p:cNvSpPr>
          <p:nvPr>
            <p:ph type="title" idx="4294967295"/>
          </p:nvPr>
        </p:nvSpPr>
        <p:spPr>
          <a:xfrm>
            <a:off x="685800" y="457200"/>
            <a:ext cx="7583488" cy="1044575"/>
          </a:xfrm>
        </p:spPr>
        <p:txBody>
          <a:bodyPr anchor="b" anchorCtr="0"/>
          <a:lstStyle/>
          <a:p>
            <a:pPr eaLnBrk="1" hangingPunct="1">
              <a:defRPr/>
            </a:pPr>
            <a:r>
              <a:rPr lang="en-US" altLang="en-US" sz="4000" b="1"/>
              <a:t>Compliance Demonstration (Cont’d)</a:t>
            </a:r>
          </a:p>
        </p:txBody>
      </p:sp>
      <p:sp>
        <p:nvSpPr>
          <p:cNvPr id="647171" name="Rectangle 3">
            <a:extLst>
              <a:ext uri="{FF2B5EF4-FFF2-40B4-BE49-F238E27FC236}">
                <a16:creationId xmlns:a16="http://schemas.microsoft.com/office/drawing/2014/main" id="{EE63C16B-FA0A-4AB6-8CC2-3CA9BEE1BFE1}"/>
              </a:ext>
            </a:extLst>
          </p:cNvPr>
          <p:cNvSpPr>
            <a:spLocks noGrp="1"/>
          </p:cNvSpPr>
          <p:nvPr>
            <p:ph idx="4294967295"/>
          </p:nvPr>
        </p:nvSpPr>
        <p:spPr>
          <a:xfrm>
            <a:off x="457200" y="1752600"/>
            <a:ext cx="8305800" cy="4800600"/>
          </a:xfrm>
        </p:spPr>
        <p:txBody>
          <a:bodyPr/>
          <a:lstStyle/>
          <a:p>
            <a:pPr marL="609600" indent="-609600" eaLnBrk="1" hangingPunct="1">
              <a:lnSpc>
                <a:spcPct val="80000"/>
              </a:lnSpc>
              <a:defRPr/>
            </a:pPr>
            <a:r>
              <a:rPr lang="en-US" altLang="en-US" sz="2800"/>
              <a:t>Compliance demonstration hierarchy </a:t>
            </a:r>
          </a:p>
          <a:p>
            <a:pPr marL="1371600" lvl="2" indent="-457200" eaLnBrk="1" hangingPunct="1">
              <a:lnSpc>
                <a:spcPct val="80000"/>
              </a:lnSpc>
              <a:buFont typeface="Wingdings" pitchFamily="2" charset="2"/>
              <a:buAutoNum type="arabicPeriod"/>
              <a:defRPr/>
            </a:pPr>
            <a:r>
              <a:rPr lang="en-US" altLang="en-US" sz="2800"/>
              <a:t>Reference method stack tests</a:t>
            </a:r>
          </a:p>
          <a:p>
            <a:pPr marL="1371600" lvl="2" indent="-457200" eaLnBrk="1" hangingPunct="1">
              <a:lnSpc>
                <a:spcPct val="80000"/>
              </a:lnSpc>
              <a:buFontTx/>
              <a:buAutoNum type="arabicPeriod"/>
              <a:defRPr/>
            </a:pPr>
            <a:r>
              <a:rPr lang="en-US" altLang="en-US" sz="2800"/>
              <a:t>Calibrated (with reference method) CEMS</a:t>
            </a:r>
          </a:p>
          <a:p>
            <a:pPr marL="1371600" lvl="2" indent="-457200" eaLnBrk="1" hangingPunct="1">
              <a:lnSpc>
                <a:spcPct val="80000"/>
              </a:lnSpc>
              <a:buFontTx/>
              <a:buAutoNum type="arabicPeriod"/>
              <a:defRPr/>
            </a:pPr>
            <a:r>
              <a:rPr lang="en-US" altLang="en-US" sz="2800"/>
              <a:t>Calibrated tests on similar units</a:t>
            </a:r>
          </a:p>
          <a:p>
            <a:pPr marL="1371600" lvl="2" indent="-457200" eaLnBrk="1" hangingPunct="1">
              <a:lnSpc>
                <a:spcPct val="80000"/>
              </a:lnSpc>
              <a:buFontTx/>
              <a:buAutoNum type="arabicPeriod"/>
              <a:defRPr/>
            </a:pPr>
            <a:r>
              <a:rPr lang="en-US" altLang="en-US" sz="2800"/>
              <a:t>Non-reference method tests on unit</a:t>
            </a:r>
          </a:p>
          <a:p>
            <a:pPr marL="1371600" lvl="2" indent="-457200" eaLnBrk="1" hangingPunct="1">
              <a:lnSpc>
                <a:spcPct val="80000"/>
              </a:lnSpc>
              <a:buFontTx/>
              <a:buAutoNum type="arabicPeriod"/>
              <a:defRPr/>
            </a:pPr>
            <a:r>
              <a:rPr lang="en-US" altLang="en-US" sz="2800"/>
              <a:t>Non-reference method tests on similar units</a:t>
            </a:r>
          </a:p>
          <a:p>
            <a:pPr marL="1371600" lvl="2" indent="-457200" eaLnBrk="1" hangingPunct="1">
              <a:lnSpc>
                <a:spcPct val="80000"/>
              </a:lnSpc>
              <a:buFontTx/>
              <a:buAutoNum type="arabicPeriod"/>
              <a:defRPr/>
            </a:pPr>
            <a:r>
              <a:rPr lang="en-US" altLang="en-US" sz="2800"/>
              <a:t>Literature data for similar units</a:t>
            </a:r>
          </a:p>
          <a:p>
            <a:pPr marL="1371600" lvl="2" indent="-457200" eaLnBrk="1" hangingPunct="1">
              <a:lnSpc>
                <a:spcPct val="80000"/>
              </a:lnSpc>
              <a:buFontTx/>
              <a:buAutoNum type="arabicPeriod"/>
              <a:defRPr/>
            </a:pPr>
            <a:r>
              <a:rPr lang="en-US" altLang="en-US" sz="2800"/>
              <a:t>AP-42 factors</a:t>
            </a:r>
          </a:p>
          <a:p>
            <a:pPr marL="609600" indent="-609600" eaLnBrk="1" hangingPunct="1">
              <a:lnSpc>
                <a:spcPct val="80000"/>
              </a:lnSpc>
              <a:defRPr/>
            </a:pPr>
            <a:r>
              <a:rPr lang="en-US" altLang="en-US" sz="2800"/>
              <a:t>Follow Agency Guidelines</a:t>
            </a:r>
          </a:p>
        </p:txBody>
      </p:sp>
      <p:pic>
        <p:nvPicPr>
          <p:cNvPr id="1163268" name="Picture 2">
            <a:extLst>
              <a:ext uri="{FF2B5EF4-FFF2-40B4-BE49-F238E27FC236}">
                <a16:creationId xmlns:a16="http://schemas.microsoft.com/office/drawing/2014/main" id="{091BDA12-56F9-4748-8B95-18024767CB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AE970BC7-51A8-4835-91C1-25D01FF4E5DF}"/>
              </a:ext>
            </a:extLst>
          </p:cNvPr>
          <p:cNvCxnSpPr/>
          <p:nvPr/>
        </p:nvCxnSpPr>
        <p:spPr>
          <a:xfrm>
            <a:off x="457200" y="15240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3270" name="Slide Number Placeholder 1">
            <a:extLst>
              <a:ext uri="{FF2B5EF4-FFF2-40B4-BE49-F238E27FC236}">
                <a16:creationId xmlns:a16="http://schemas.microsoft.com/office/drawing/2014/main" id="{DFC5E33D-1563-4D46-9A23-3675E0BB7D8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F93323F-55EA-46EE-BD16-E4AF1C1C8BDD}" type="slidenum">
              <a:rPr lang="en-US" altLang="en-US" sz="1200">
                <a:solidFill>
                  <a:schemeClr val="bg2"/>
                </a:solidFill>
                <a:effectLst/>
              </a:rPr>
              <a:pPr algn="ctr" eaLnBrk="0" hangingPunct="0">
                <a:spcBef>
                  <a:spcPct val="0"/>
                </a:spcBef>
                <a:buClrTx/>
                <a:buSzTx/>
                <a:buFontTx/>
                <a:buNone/>
              </a:pPr>
              <a:t>544</a:t>
            </a:fld>
            <a:endParaRPr lang="en-US" altLang="en-US" sz="1200">
              <a:solidFill>
                <a:schemeClr val="bg2"/>
              </a:solidFill>
              <a:effectLst/>
            </a:endParaRPr>
          </a:p>
        </p:txBody>
      </p:sp>
    </p:spTree>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8194" name="Rectangle 2">
            <a:extLst>
              <a:ext uri="{FF2B5EF4-FFF2-40B4-BE49-F238E27FC236}">
                <a16:creationId xmlns:a16="http://schemas.microsoft.com/office/drawing/2014/main" id="{6B2E109C-946C-4A26-BAF6-DE96663E227C}"/>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Noncompliance</a:t>
            </a:r>
          </a:p>
        </p:txBody>
      </p:sp>
      <p:sp>
        <p:nvSpPr>
          <p:cNvPr id="648195" name="Rectangle 3">
            <a:extLst>
              <a:ext uri="{FF2B5EF4-FFF2-40B4-BE49-F238E27FC236}">
                <a16:creationId xmlns:a16="http://schemas.microsoft.com/office/drawing/2014/main" id="{974AAA46-93CF-4BFA-8816-C01D2945F51E}"/>
              </a:ext>
            </a:extLst>
          </p:cNvPr>
          <p:cNvSpPr>
            <a:spLocks noGrp="1"/>
          </p:cNvSpPr>
          <p:nvPr>
            <p:ph idx="4294967295"/>
          </p:nvPr>
        </p:nvSpPr>
        <p:spPr>
          <a:xfrm>
            <a:off x="492125" y="1695450"/>
            <a:ext cx="8229600" cy="4811713"/>
          </a:xfrm>
        </p:spPr>
        <p:txBody>
          <a:bodyPr/>
          <a:lstStyle/>
          <a:p>
            <a:pPr eaLnBrk="1" hangingPunct="1">
              <a:defRPr/>
            </a:pPr>
            <a:r>
              <a:rPr lang="en-US" altLang="en-US" sz="3700"/>
              <a:t>Noncompliance with any permit condition constitutes a violation of the Clean Air Act and/or State rules and is grounds for </a:t>
            </a:r>
          </a:p>
          <a:p>
            <a:pPr lvl="1" eaLnBrk="1" hangingPunct="1">
              <a:defRPr/>
            </a:pPr>
            <a:r>
              <a:rPr lang="en-US" altLang="en-US" sz="3200"/>
              <a:t>Enforcement action</a:t>
            </a:r>
          </a:p>
          <a:p>
            <a:pPr lvl="1" eaLnBrk="1" hangingPunct="1">
              <a:defRPr/>
            </a:pPr>
            <a:r>
              <a:rPr lang="en-US" altLang="en-US" sz="3200"/>
              <a:t>Permit termination, revocation and reissuance, or modification</a:t>
            </a:r>
          </a:p>
          <a:p>
            <a:pPr lvl="1" eaLnBrk="1" hangingPunct="1">
              <a:defRPr/>
            </a:pPr>
            <a:r>
              <a:rPr lang="en-US" altLang="en-US" sz="3200"/>
              <a:t>Denial of a permit renewal application</a:t>
            </a:r>
          </a:p>
        </p:txBody>
      </p:sp>
      <p:pic>
        <p:nvPicPr>
          <p:cNvPr id="1165316" name="Picture 2">
            <a:extLst>
              <a:ext uri="{FF2B5EF4-FFF2-40B4-BE49-F238E27FC236}">
                <a16:creationId xmlns:a16="http://schemas.microsoft.com/office/drawing/2014/main" id="{A6E9ED01-4DF9-4D8E-BA93-C93BF3554E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8325" y="1676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8C30DFDE-5BC5-4846-924F-DF809C99932F}"/>
              </a:ext>
            </a:extLst>
          </p:cNvPr>
          <p:cNvCxnSpPr/>
          <p:nvPr/>
        </p:nvCxnSpPr>
        <p:spPr>
          <a:xfrm>
            <a:off x="533400" y="16764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5318" name="Slide Number Placeholder 1">
            <a:extLst>
              <a:ext uri="{FF2B5EF4-FFF2-40B4-BE49-F238E27FC236}">
                <a16:creationId xmlns:a16="http://schemas.microsoft.com/office/drawing/2014/main" id="{614DC515-1C7D-4C76-8FAE-F9871647A82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F4F6D14-373E-4F7C-A2CE-451239E18901}" type="slidenum">
              <a:rPr lang="en-US" altLang="en-US" sz="1200">
                <a:solidFill>
                  <a:schemeClr val="bg2"/>
                </a:solidFill>
                <a:effectLst/>
              </a:rPr>
              <a:pPr algn="ctr" eaLnBrk="0" hangingPunct="0">
                <a:spcBef>
                  <a:spcPct val="0"/>
                </a:spcBef>
                <a:buClrTx/>
                <a:buSzTx/>
                <a:buFontTx/>
                <a:buNone/>
              </a:pPr>
              <a:t>545</a:t>
            </a:fld>
            <a:endParaRPr lang="en-US" altLang="en-US" sz="1200">
              <a:solidFill>
                <a:schemeClr val="bg2"/>
              </a:solidFill>
              <a:effectLst/>
            </a:endParaRPr>
          </a:p>
        </p:txBody>
      </p:sp>
    </p:spTree>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9218" name="Rectangle 2">
            <a:extLst>
              <a:ext uri="{FF2B5EF4-FFF2-40B4-BE49-F238E27FC236}">
                <a16:creationId xmlns:a16="http://schemas.microsoft.com/office/drawing/2014/main" id="{F315988B-F56F-4185-8220-5F1022B04643}"/>
              </a:ext>
            </a:extLst>
          </p:cNvPr>
          <p:cNvSpPr>
            <a:spLocks noGrp="1"/>
          </p:cNvSpPr>
          <p:nvPr>
            <p:ph type="title" idx="4294967295"/>
          </p:nvPr>
        </p:nvSpPr>
        <p:spPr>
          <a:xfrm>
            <a:off x="228600" y="609601"/>
            <a:ext cx="8610600" cy="838200"/>
          </a:xfrm>
        </p:spPr>
        <p:txBody>
          <a:bodyPr anchor="b" anchorCtr="0"/>
          <a:lstStyle/>
          <a:p>
            <a:pPr eaLnBrk="1" hangingPunct="1">
              <a:defRPr/>
            </a:pPr>
            <a:r>
              <a:rPr lang="en-US" altLang="en-US" sz="4000" b="1"/>
              <a:t>Class Discussion - Compliance</a:t>
            </a:r>
          </a:p>
        </p:txBody>
      </p:sp>
      <p:sp>
        <p:nvSpPr>
          <p:cNvPr id="649219" name="Rectangle 3">
            <a:extLst>
              <a:ext uri="{FF2B5EF4-FFF2-40B4-BE49-F238E27FC236}">
                <a16:creationId xmlns:a16="http://schemas.microsoft.com/office/drawing/2014/main" id="{0C8CCE14-B4E7-4CA8-AE05-45C0FD880FCE}"/>
              </a:ext>
            </a:extLst>
          </p:cNvPr>
          <p:cNvSpPr>
            <a:spLocks noGrp="1"/>
          </p:cNvSpPr>
          <p:nvPr>
            <p:ph idx="4294967295"/>
          </p:nvPr>
        </p:nvSpPr>
        <p:spPr>
          <a:xfrm>
            <a:off x="381000" y="1752600"/>
            <a:ext cx="8229600" cy="5084763"/>
          </a:xfrm>
        </p:spPr>
        <p:txBody>
          <a:bodyPr/>
          <a:lstStyle/>
          <a:p>
            <a:pPr eaLnBrk="1" hangingPunct="1">
              <a:defRPr/>
            </a:pPr>
            <a:r>
              <a:rPr lang="en-US" altLang="en-US" sz="3700"/>
              <a:t>What is meant by the term “compliance”?</a:t>
            </a:r>
          </a:p>
          <a:p>
            <a:pPr eaLnBrk="1" hangingPunct="1">
              <a:defRPr/>
            </a:pPr>
            <a:r>
              <a:rPr lang="en-US" altLang="en-US" sz="3700"/>
              <a:t>Why must the term “compliance” be defined in a permit for each emission unit and for each emission limitation?</a:t>
            </a:r>
          </a:p>
          <a:p>
            <a:pPr eaLnBrk="1" hangingPunct="1">
              <a:defRPr/>
            </a:pPr>
            <a:r>
              <a:rPr lang="en-US" altLang="en-US" sz="3700"/>
              <a:t>Is the definition for the term “compliance” negotiable?</a:t>
            </a:r>
          </a:p>
        </p:txBody>
      </p:sp>
      <p:cxnSp>
        <p:nvCxnSpPr>
          <p:cNvPr id="6" name="Straight Connector 5">
            <a:extLst>
              <a:ext uri="{FF2B5EF4-FFF2-40B4-BE49-F238E27FC236}">
                <a16:creationId xmlns:a16="http://schemas.microsoft.com/office/drawing/2014/main" id="{0F198A32-5EC6-4F7E-99A0-E49569AD878D}"/>
              </a:ext>
            </a:extLst>
          </p:cNvPr>
          <p:cNvCxnSpPr/>
          <p:nvPr/>
        </p:nvCxnSpPr>
        <p:spPr>
          <a:xfrm>
            <a:off x="533400" y="17526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7365" name="Slide Number Placeholder 1">
            <a:extLst>
              <a:ext uri="{FF2B5EF4-FFF2-40B4-BE49-F238E27FC236}">
                <a16:creationId xmlns:a16="http://schemas.microsoft.com/office/drawing/2014/main" id="{95FF5A35-E748-4FB4-9730-F3E1797A865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4A615BA-3A49-45B5-BD2D-DAF82F7B8CD8}" type="slidenum">
              <a:rPr lang="en-US" altLang="en-US" sz="1200">
                <a:solidFill>
                  <a:schemeClr val="bg2"/>
                </a:solidFill>
                <a:effectLst/>
              </a:rPr>
              <a:pPr algn="ctr" eaLnBrk="0" hangingPunct="0">
                <a:spcBef>
                  <a:spcPct val="0"/>
                </a:spcBef>
                <a:buClrTx/>
                <a:buSzTx/>
                <a:buFontTx/>
                <a:buNone/>
              </a:pPr>
              <a:t>546</a:t>
            </a:fld>
            <a:endParaRPr lang="en-US" altLang="en-US" sz="1200">
              <a:solidFill>
                <a:schemeClr val="bg2"/>
              </a:solidFill>
              <a:effectLst/>
            </a:endParaRPr>
          </a:p>
        </p:txBody>
      </p:sp>
    </p:spTree>
  </p:cSld>
  <p:clrMapOvr>
    <a:masterClrMapping/>
  </p:clrMapOvr>
  <p:transition/>
</p:sld>
</file>

<file path=ppt/slides/slide5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0242" name="Rectangle 2">
            <a:extLst>
              <a:ext uri="{FF2B5EF4-FFF2-40B4-BE49-F238E27FC236}">
                <a16:creationId xmlns:a16="http://schemas.microsoft.com/office/drawing/2014/main" id="{28501977-041E-40A3-8FA9-D9BF0525B604}"/>
              </a:ext>
            </a:extLst>
          </p:cNvPr>
          <p:cNvSpPr>
            <a:spLocks noGrp="1"/>
          </p:cNvSpPr>
          <p:nvPr>
            <p:ph type="title" idx="4294967295"/>
          </p:nvPr>
        </p:nvSpPr>
        <p:spPr/>
        <p:txBody>
          <a:bodyPr anchor="b" anchorCtr="0"/>
          <a:lstStyle/>
          <a:p>
            <a:pPr eaLnBrk="1" hangingPunct="1">
              <a:defRPr/>
            </a:pPr>
            <a:r>
              <a:rPr lang="en-US" altLang="en-US" sz="4000" b="1"/>
              <a:t>Enforcement</a:t>
            </a:r>
          </a:p>
        </p:txBody>
      </p:sp>
      <p:sp>
        <p:nvSpPr>
          <p:cNvPr id="650243" name="Rectangle 3">
            <a:extLst>
              <a:ext uri="{FF2B5EF4-FFF2-40B4-BE49-F238E27FC236}">
                <a16:creationId xmlns:a16="http://schemas.microsoft.com/office/drawing/2014/main" id="{8136921D-AC94-4CC7-B726-1A146D93299B}"/>
              </a:ext>
            </a:extLst>
          </p:cNvPr>
          <p:cNvSpPr>
            <a:spLocks noGrp="1"/>
          </p:cNvSpPr>
          <p:nvPr>
            <p:ph idx="4294967295"/>
          </p:nvPr>
        </p:nvSpPr>
        <p:spPr>
          <a:xfrm>
            <a:off x="381000" y="2133600"/>
            <a:ext cx="8229600" cy="4525963"/>
          </a:xfrm>
        </p:spPr>
        <p:txBody>
          <a:bodyPr/>
          <a:lstStyle/>
          <a:p>
            <a:pPr eaLnBrk="1" hangingPunct="1">
              <a:defRPr/>
            </a:pPr>
            <a:r>
              <a:rPr lang="en-US" altLang="en-US" sz="3700"/>
              <a:t>After the permit is issued</a:t>
            </a:r>
          </a:p>
          <a:p>
            <a:pPr eaLnBrk="1" hangingPunct="1">
              <a:defRPr/>
            </a:pPr>
            <a:r>
              <a:rPr lang="en-US" altLang="en-US" sz="3700"/>
              <a:t>Different than compliance schedule</a:t>
            </a:r>
          </a:p>
        </p:txBody>
      </p:sp>
      <p:pic>
        <p:nvPicPr>
          <p:cNvPr id="1169412" name="Picture 2">
            <a:extLst>
              <a:ext uri="{FF2B5EF4-FFF2-40B4-BE49-F238E27FC236}">
                <a16:creationId xmlns:a16="http://schemas.microsoft.com/office/drawing/2014/main" id="{2FBD3872-CF09-4C95-84AB-99D8087D53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76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64DBE836-28A9-444B-9A0B-9E8479C1ABDC}"/>
              </a:ext>
            </a:extLst>
          </p:cNvPr>
          <p:cNvCxnSpPr/>
          <p:nvPr/>
        </p:nvCxnSpPr>
        <p:spPr>
          <a:xfrm>
            <a:off x="533400" y="16764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9414" name="Slide Number Placeholder 1">
            <a:extLst>
              <a:ext uri="{FF2B5EF4-FFF2-40B4-BE49-F238E27FC236}">
                <a16:creationId xmlns:a16="http://schemas.microsoft.com/office/drawing/2014/main" id="{9D0E2081-578C-41BE-B4AF-FF2CFF4B996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69ED4D5-7847-40C8-B99D-C7709EA6495C}" type="slidenum">
              <a:rPr lang="en-US" altLang="en-US" sz="1200">
                <a:solidFill>
                  <a:schemeClr val="bg2"/>
                </a:solidFill>
                <a:effectLst/>
              </a:rPr>
              <a:pPr algn="ctr" eaLnBrk="0" hangingPunct="0">
                <a:spcBef>
                  <a:spcPct val="0"/>
                </a:spcBef>
                <a:buClrTx/>
                <a:buSzTx/>
                <a:buFontTx/>
                <a:buNone/>
              </a:pPr>
              <a:t>547</a:t>
            </a:fld>
            <a:endParaRPr lang="en-US" altLang="en-US" sz="1200">
              <a:solidFill>
                <a:schemeClr val="bg2"/>
              </a:solidFill>
              <a:effectLst/>
            </a:endParaRPr>
          </a:p>
        </p:txBody>
      </p:sp>
    </p:spTree>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1266" name="Rectangle 2">
            <a:extLst>
              <a:ext uri="{FF2B5EF4-FFF2-40B4-BE49-F238E27FC236}">
                <a16:creationId xmlns:a16="http://schemas.microsoft.com/office/drawing/2014/main" id="{59AA3DD0-C8A6-4B31-BF73-1C8B62818ACE}"/>
              </a:ext>
            </a:extLst>
          </p:cNvPr>
          <p:cNvSpPr>
            <a:spLocks noGrp="1"/>
          </p:cNvSpPr>
          <p:nvPr>
            <p:ph type="title" idx="4294967295"/>
          </p:nvPr>
        </p:nvSpPr>
        <p:spPr>
          <a:xfrm>
            <a:off x="457200" y="277814"/>
            <a:ext cx="8229600" cy="1047750"/>
          </a:xfrm>
        </p:spPr>
        <p:txBody>
          <a:bodyPr anchor="b" anchorCtr="0"/>
          <a:lstStyle/>
          <a:p>
            <a:pPr eaLnBrk="1" hangingPunct="1">
              <a:defRPr/>
            </a:pPr>
            <a:r>
              <a:rPr lang="en-US" altLang="en-US" sz="4000" b="1"/>
              <a:t>Importance of Enforcement</a:t>
            </a:r>
          </a:p>
        </p:txBody>
      </p:sp>
      <p:sp>
        <p:nvSpPr>
          <p:cNvPr id="651267" name="Rectangle 3">
            <a:extLst>
              <a:ext uri="{FF2B5EF4-FFF2-40B4-BE49-F238E27FC236}">
                <a16:creationId xmlns:a16="http://schemas.microsoft.com/office/drawing/2014/main" id="{EDD5013C-874D-4245-B221-1308E89C9759}"/>
              </a:ext>
            </a:extLst>
          </p:cNvPr>
          <p:cNvSpPr>
            <a:spLocks noGrp="1"/>
          </p:cNvSpPr>
          <p:nvPr>
            <p:ph idx="4294967295"/>
          </p:nvPr>
        </p:nvSpPr>
        <p:spPr>
          <a:xfrm>
            <a:off x="533400" y="1981200"/>
            <a:ext cx="8229600" cy="4525963"/>
          </a:xfrm>
        </p:spPr>
        <p:txBody>
          <a:bodyPr/>
          <a:lstStyle/>
          <a:p>
            <a:pPr eaLnBrk="1" hangingPunct="1">
              <a:defRPr/>
            </a:pPr>
            <a:r>
              <a:rPr lang="en-US" altLang="en-US" sz="3700"/>
              <a:t>Permitting process meaningless if not appropriately enforced</a:t>
            </a:r>
          </a:p>
          <a:p>
            <a:pPr eaLnBrk="1" hangingPunct="1">
              <a:defRPr/>
            </a:pPr>
            <a:r>
              <a:rPr lang="en-US" altLang="en-US" sz="3700"/>
              <a:t>Levels “playing field”</a:t>
            </a:r>
          </a:p>
          <a:p>
            <a:pPr eaLnBrk="1" hangingPunct="1">
              <a:defRPr/>
            </a:pPr>
            <a:r>
              <a:rPr lang="en-US" altLang="en-US" sz="3700"/>
              <a:t>Provides disincentive</a:t>
            </a:r>
          </a:p>
          <a:p>
            <a:pPr eaLnBrk="1" hangingPunct="1">
              <a:defRPr/>
            </a:pPr>
            <a:r>
              <a:rPr lang="en-US" altLang="en-US" sz="3700"/>
              <a:t>Affords credibility to agency</a:t>
            </a:r>
          </a:p>
        </p:txBody>
      </p:sp>
      <p:pic>
        <p:nvPicPr>
          <p:cNvPr id="1171460" name="Picture 2">
            <a:extLst>
              <a:ext uri="{FF2B5EF4-FFF2-40B4-BE49-F238E27FC236}">
                <a16:creationId xmlns:a16="http://schemas.microsoft.com/office/drawing/2014/main" id="{74EA1CBD-DD5D-44E4-85E2-125044064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232EDCD4-0B73-44BB-B355-D1A1AFFD5A65}"/>
              </a:ext>
            </a:extLst>
          </p:cNvPr>
          <p:cNvCxnSpPr/>
          <p:nvPr/>
        </p:nvCxnSpPr>
        <p:spPr>
          <a:xfrm>
            <a:off x="533400" y="15240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71462" name="Slide Number Placeholder 1">
            <a:extLst>
              <a:ext uri="{FF2B5EF4-FFF2-40B4-BE49-F238E27FC236}">
                <a16:creationId xmlns:a16="http://schemas.microsoft.com/office/drawing/2014/main" id="{E5D4BAD3-DBBA-450D-AEE1-1C1074C4D4A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9D72341-7CAD-420E-8AC8-6F6BCA05FC5B}" type="slidenum">
              <a:rPr lang="en-US" altLang="en-US" sz="1200">
                <a:solidFill>
                  <a:schemeClr val="bg2"/>
                </a:solidFill>
                <a:effectLst/>
              </a:rPr>
              <a:pPr algn="ctr" eaLnBrk="0" hangingPunct="0">
                <a:spcBef>
                  <a:spcPct val="0"/>
                </a:spcBef>
                <a:buClrTx/>
                <a:buSzTx/>
                <a:buFontTx/>
                <a:buNone/>
              </a:pPr>
              <a:t>548</a:t>
            </a:fld>
            <a:endParaRPr lang="en-US" altLang="en-US" sz="1200">
              <a:solidFill>
                <a:schemeClr val="bg2"/>
              </a:solidFill>
              <a:effectLst/>
            </a:endParaRPr>
          </a:p>
        </p:txBody>
      </p:sp>
    </p:spTree>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2290" name="Rectangle 2">
            <a:extLst>
              <a:ext uri="{FF2B5EF4-FFF2-40B4-BE49-F238E27FC236}">
                <a16:creationId xmlns:a16="http://schemas.microsoft.com/office/drawing/2014/main" id="{F539BFD3-8181-4624-8F60-5B45F34596D6}"/>
              </a:ext>
            </a:extLst>
          </p:cNvPr>
          <p:cNvSpPr>
            <a:spLocks noGrp="1"/>
          </p:cNvSpPr>
          <p:nvPr>
            <p:ph type="title" idx="4294967295"/>
          </p:nvPr>
        </p:nvSpPr>
        <p:spPr>
          <a:xfrm>
            <a:off x="457200" y="277813"/>
            <a:ext cx="8229600" cy="941387"/>
          </a:xfrm>
        </p:spPr>
        <p:txBody>
          <a:bodyPr anchor="b" anchorCtr="0"/>
          <a:lstStyle/>
          <a:p>
            <a:pPr eaLnBrk="1" hangingPunct="1">
              <a:defRPr/>
            </a:pPr>
            <a:r>
              <a:rPr lang="en-US" altLang="en-US" sz="4000" b="1"/>
              <a:t>Enforcement (Cont’d)</a:t>
            </a:r>
          </a:p>
        </p:txBody>
      </p:sp>
      <p:sp>
        <p:nvSpPr>
          <p:cNvPr id="652291" name="Rectangle 3">
            <a:extLst>
              <a:ext uri="{FF2B5EF4-FFF2-40B4-BE49-F238E27FC236}">
                <a16:creationId xmlns:a16="http://schemas.microsoft.com/office/drawing/2014/main" id="{0AF09AED-5F1F-4895-8DF3-DAF9541E8AE3}"/>
              </a:ext>
            </a:extLst>
          </p:cNvPr>
          <p:cNvSpPr>
            <a:spLocks noGrp="1"/>
          </p:cNvSpPr>
          <p:nvPr>
            <p:ph idx="4294967295"/>
          </p:nvPr>
        </p:nvSpPr>
        <p:spPr>
          <a:xfrm>
            <a:off x="779463" y="1447800"/>
            <a:ext cx="7583487" cy="5029200"/>
          </a:xfrm>
        </p:spPr>
        <p:txBody>
          <a:bodyPr/>
          <a:lstStyle/>
          <a:p>
            <a:pPr eaLnBrk="1" hangingPunct="1">
              <a:defRPr/>
            </a:pPr>
            <a:r>
              <a:rPr lang="en-US" altLang="en-US" sz="2800" u="sng"/>
              <a:t>Agency</a:t>
            </a:r>
            <a:r>
              <a:rPr lang="en-US" altLang="en-US" sz="2800"/>
              <a:t> must communicate</a:t>
            </a:r>
          </a:p>
          <a:p>
            <a:pPr eaLnBrk="1" hangingPunct="1">
              <a:defRPr/>
            </a:pPr>
            <a:r>
              <a:rPr lang="en-US" altLang="en-US" sz="2800"/>
              <a:t>Complex permits may warrant:</a:t>
            </a:r>
          </a:p>
          <a:p>
            <a:pPr lvl="1" eaLnBrk="1" hangingPunct="1">
              <a:defRPr/>
            </a:pPr>
            <a:r>
              <a:rPr lang="en-US" altLang="en-US"/>
              <a:t>In house meeting with appropriate enforcement personnel before draft permit is issued</a:t>
            </a:r>
          </a:p>
          <a:p>
            <a:pPr lvl="1" eaLnBrk="1" hangingPunct="1">
              <a:defRPr/>
            </a:pPr>
            <a:r>
              <a:rPr lang="en-US" altLang="en-US"/>
              <a:t>A meeting with permittee upon completion of the draft permit</a:t>
            </a:r>
          </a:p>
          <a:p>
            <a:pPr lvl="1" eaLnBrk="1" hangingPunct="1">
              <a:defRPr/>
            </a:pPr>
            <a:r>
              <a:rPr lang="en-US" altLang="en-US"/>
              <a:t>A walk-through existing facility with permit writer, enforcement personnel, and facility representatives</a:t>
            </a:r>
          </a:p>
        </p:txBody>
      </p:sp>
      <p:cxnSp>
        <p:nvCxnSpPr>
          <p:cNvPr id="6" name="Straight Connector 5">
            <a:extLst>
              <a:ext uri="{FF2B5EF4-FFF2-40B4-BE49-F238E27FC236}">
                <a16:creationId xmlns:a16="http://schemas.microsoft.com/office/drawing/2014/main" id="{0317DE9C-8988-4147-8597-88F682C7C673}"/>
              </a:ext>
            </a:extLst>
          </p:cNvPr>
          <p:cNvCxnSpPr/>
          <p:nvPr/>
        </p:nvCxnSpPr>
        <p:spPr>
          <a:xfrm>
            <a:off x="533400" y="13716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73509" name="Slide Number Placeholder 1">
            <a:extLst>
              <a:ext uri="{FF2B5EF4-FFF2-40B4-BE49-F238E27FC236}">
                <a16:creationId xmlns:a16="http://schemas.microsoft.com/office/drawing/2014/main" id="{8B29EBDB-3736-44C4-AE9F-D6CF27FB2E6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41FA77B-F203-451F-98B8-307D0B7C0695}" type="slidenum">
              <a:rPr lang="en-US" altLang="en-US" sz="1200">
                <a:solidFill>
                  <a:schemeClr val="bg2"/>
                </a:solidFill>
                <a:effectLst/>
              </a:rPr>
              <a:pPr algn="ctr" eaLnBrk="0" hangingPunct="0">
                <a:spcBef>
                  <a:spcPct val="0"/>
                </a:spcBef>
                <a:buClrTx/>
                <a:buSzTx/>
                <a:buFontTx/>
                <a:buNone/>
              </a:pPr>
              <a:t>549</a:t>
            </a:fld>
            <a:endParaRPr lang="en-US" altLang="en-US" sz="1200">
              <a:solidFill>
                <a:schemeClr val="bg2"/>
              </a:solidFill>
              <a:effectLst/>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7938" name="Rectangle 2">
            <a:extLst>
              <a:ext uri="{FF2B5EF4-FFF2-40B4-BE49-F238E27FC236}">
                <a16:creationId xmlns:a16="http://schemas.microsoft.com/office/drawing/2014/main" id="{1B28EE64-30FD-4B7E-A403-96586AFBA1B8}"/>
              </a:ext>
            </a:extLst>
          </p:cNvPr>
          <p:cNvSpPr>
            <a:spLocks noGrp="1"/>
          </p:cNvSpPr>
          <p:nvPr>
            <p:ph type="ctrTitle" idx="4294967295"/>
          </p:nvPr>
        </p:nvSpPr>
        <p:spPr>
          <a:xfrm>
            <a:off x="685800" y="2130425"/>
            <a:ext cx="7772400" cy="1470025"/>
          </a:xfrm>
        </p:spPr>
        <p:txBody>
          <a:bodyPr anchor="b" anchorCtr="0"/>
          <a:lstStyle/>
          <a:p>
            <a:pPr eaLnBrk="1" hangingPunct="1">
              <a:defRPr/>
            </a:pPr>
            <a:br>
              <a:rPr lang="en-US" altLang="en-US" sz="4800"/>
            </a:br>
            <a:endParaRPr lang="en-US" altLang="en-US" sz="4800" b="1"/>
          </a:p>
        </p:txBody>
      </p:sp>
      <p:sp>
        <p:nvSpPr>
          <p:cNvPr id="167939" name="Rectangle 3">
            <a:extLst>
              <a:ext uri="{FF2B5EF4-FFF2-40B4-BE49-F238E27FC236}">
                <a16:creationId xmlns:a16="http://schemas.microsoft.com/office/drawing/2014/main" id="{EF2D7AF2-DBAB-45DE-BBE1-2800336F5ADC}"/>
              </a:ext>
            </a:extLst>
          </p:cNvPr>
          <p:cNvSpPr>
            <a:spLocks noGrp="1"/>
          </p:cNvSpPr>
          <p:nvPr>
            <p:ph type="subTitle" idx="4294967295"/>
          </p:nvPr>
        </p:nvSpPr>
        <p:spPr>
          <a:xfrm>
            <a:off x="1100138" y="1219201"/>
            <a:ext cx="6945312" cy="3047999"/>
          </a:xfrm>
        </p:spPr>
        <p:txBody>
          <a:bodyPr/>
          <a:lstStyle/>
          <a:p>
            <a:pPr marL="0" indent="0" algn="ctr" eaLnBrk="1" hangingPunct="1">
              <a:buNone/>
              <a:defRPr/>
            </a:pPr>
            <a:r>
              <a:rPr lang="en-US" altLang="en-US" sz="4400" b="1"/>
              <a:t>Let’s Look Closely at the Definition of a Stationary Source</a:t>
            </a:r>
            <a:endParaRPr lang="en-US" altLang="en-US" sz="4400"/>
          </a:p>
        </p:txBody>
      </p:sp>
      <p:sp>
        <p:nvSpPr>
          <p:cNvPr id="202756" name="Slide Number Placeholder 1">
            <a:extLst>
              <a:ext uri="{FF2B5EF4-FFF2-40B4-BE49-F238E27FC236}">
                <a16:creationId xmlns:a16="http://schemas.microsoft.com/office/drawing/2014/main" id="{FB02F5B1-B522-4178-A9AE-4B798D5BA6D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17F42F2-71F8-4A90-B28B-D359E8412002}" type="slidenum">
              <a:rPr lang="en-US" altLang="en-US" sz="1200">
                <a:solidFill>
                  <a:schemeClr val="bg2"/>
                </a:solidFill>
                <a:effectLst/>
              </a:rPr>
              <a:pPr algn="ctr" eaLnBrk="0" hangingPunct="0">
                <a:spcBef>
                  <a:spcPct val="0"/>
                </a:spcBef>
                <a:buClrTx/>
                <a:buSzTx/>
                <a:buFontTx/>
                <a:buNone/>
              </a:pPr>
              <a:t>55</a:t>
            </a:fld>
            <a:endParaRPr lang="en-US" altLang="en-US" sz="1200">
              <a:solidFill>
                <a:schemeClr val="bg2"/>
              </a:solidFill>
              <a:effectLst/>
            </a:endParaRPr>
          </a:p>
        </p:txBody>
      </p:sp>
    </p:spTree>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3314" name="Rectangle 2">
            <a:extLst>
              <a:ext uri="{FF2B5EF4-FFF2-40B4-BE49-F238E27FC236}">
                <a16:creationId xmlns:a16="http://schemas.microsoft.com/office/drawing/2014/main" id="{F33BFE03-9BDB-44BD-8649-17F805021D51}"/>
              </a:ext>
            </a:extLst>
          </p:cNvPr>
          <p:cNvSpPr>
            <a:spLocks noGrp="1"/>
          </p:cNvSpPr>
          <p:nvPr>
            <p:ph type="title" idx="4294967295"/>
          </p:nvPr>
        </p:nvSpPr>
        <p:spPr>
          <a:xfrm>
            <a:off x="457200" y="277813"/>
            <a:ext cx="8229600" cy="960437"/>
          </a:xfrm>
        </p:spPr>
        <p:txBody>
          <a:bodyPr anchor="b" anchorCtr="0"/>
          <a:lstStyle/>
          <a:p>
            <a:pPr eaLnBrk="1" hangingPunct="1">
              <a:defRPr/>
            </a:pPr>
            <a:r>
              <a:rPr lang="en-US" altLang="en-US" sz="4000" b="1"/>
              <a:t>Enforcement (Cont’d)</a:t>
            </a:r>
          </a:p>
        </p:txBody>
      </p:sp>
      <p:sp>
        <p:nvSpPr>
          <p:cNvPr id="653315" name="Rectangle 3">
            <a:extLst>
              <a:ext uri="{FF2B5EF4-FFF2-40B4-BE49-F238E27FC236}">
                <a16:creationId xmlns:a16="http://schemas.microsoft.com/office/drawing/2014/main" id="{48619F72-4B64-4CCB-9635-2F0995CC86AC}"/>
              </a:ext>
            </a:extLst>
          </p:cNvPr>
          <p:cNvSpPr>
            <a:spLocks noGrp="1"/>
          </p:cNvSpPr>
          <p:nvPr>
            <p:ph idx="4294967295"/>
          </p:nvPr>
        </p:nvSpPr>
        <p:spPr>
          <a:xfrm>
            <a:off x="533400" y="1981200"/>
            <a:ext cx="8229600" cy="4191000"/>
          </a:xfrm>
        </p:spPr>
        <p:txBody>
          <a:bodyPr/>
          <a:lstStyle/>
          <a:p>
            <a:pPr eaLnBrk="1" hangingPunct="1">
              <a:defRPr/>
            </a:pPr>
            <a:r>
              <a:rPr lang="en-US" altLang="en-US" sz="3600" u="sng"/>
              <a:t>Permittee</a:t>
            </a:r>
            <a:r>
              <a:rPr lang="en-US" altLang="en-US" sz="3600"/>
              <a:t> responsibilities:</a:t>
            </a:r>
          </a:p>
          <a:p>
            <a:pPr lvl="1" eaLnBrk="1" hangingPunct="1">
              <a:defRPr/>
            </a:pPr>
            <a:r>
              <a:rPr lang="en-US" altLang="en-US" sz="3200"/>
              <a:t>Understand the permit</a:t>
            </a:r>
          </a:p>
          <a:p>
            <a:pPr lvl="1" eaLnBrk="1" hangingPunct="1">
              <a:defRPr/>
            </a:pPr>
            <a:r>
              <a:rPr lang="en-US" altLang="en-US" sz="3200"/>
              <a:t>If questions, ask the agency</a:t>
            </a:r>
          </a:p>
          <a:p>
            <a:pPr lvl="1" eaLnBrk="1" hangingPunct="1">
              <a:defRPr/>
            </a:pPr>
            <a:r>
              <a:rPr lang="en-US" altLang="en-US" sz="3200"/>
              <a:t>Request a meeting if necessary</a:t>
            </a:r>
          </a:p>
          <a:p>
            <a:pPr eaLnBrk="1" hangingPunct="1">
              <a:defRPr/>
            </a:pPr>
            <a:r>
              <a:rPr lang="en-US" altLang="en-US" sz="3300"/>
              <a:t>If permittee doesn’t understand the permit, compliance will be difficult and enforcement action is likely</a:t>
            </a:r>
          </a:p>
        </p:txBody>
      </p:sp>
      <p:pic>
        <p:nvPicPr>
          <p:cNvPr id="1175556" name="Picture 2">
            <a:extLst>
              <a:ext uri="{FF2B5EF4-FFF2-40B4-BE49-F238E27FC236}">
                <a16:creationId xmlns:a16="http://schemas.microsoft.com/office/drawing/2014/main" id="{C3DBDDA4-E422-446A-9F95-086841D701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A1B7A899-9D43-4466-BD88-60857D6E30BF}"/>
              </a:ext>
            </a:extLst>
          </p:cNvPr>
          <p:cNvCxnSpPr/>
          <p:nvPr/>
        </p:nvCxnSpPr>
        <p:spPr>
          <a:xfrm>
            <a:off x="533400" y="1609725"/>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75558" name="Slide Number Placeholder 1">
            <a:extLst>
              <a:ext uri="{FF2B5EF4-FFF2-40B4-BE49-F238E27FC236}">
                <a16:creationId xmlns:a16="http://schemas.microsoft.com/office/drawing/2014/main" id="{F2141F5D-BF61-465D-90C9-38EF85FC17E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DC1C4CC-5D6F-466C-8D79-0B16F06DC529}" type="slidenum">
              <a:rPr lang="en-US" altLang="en-US" sz="1200">
                <a:solidFill>
                  <a:schemeClr val="bg2"/>
                </a:solidFill>
                <a:effectLst/>
              </a:rPr>
              <a:pPr algn="ctr" eaLnBrk="0" hangingPunct="0">
                <a:spcBef>
                  <a:spcPct val="0"/>
                </a:spcBef>
                <a:buClrTx/>
                <a:buSzTx/>
                <a:buFontTx/>
                <a:buNone/>
              </a:pPr>
              <a:t>550</a:t>
            </a:fld>
            <a:endParaRPr lang="en-US" altLang="en-US" sz="1200">
              <a:solidFill>
                <a:schemeClr val="bg2"/>
              </a:solidFill>
              <a:effectLst/>
            </a:endParaRPr>
          </a:p>
        </p:txBody>
      </p:sp>
    </p:spTree>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4338" name="Rectangle 2">
            <a:extLst>
              <a:ext uri="{FF2B5EF4-FFF2-40B4-BE49-F238E27FC236}">
                <a16:creationId xmlns:a16="http://schemas.microsoft.com/office/drawing/2014/main" id="{5AF589D2-710C-4427-A83D-ECFEC7C6B067}"/>
              </a:ext>
            </a:extLst>
          </p:cNvPr>
          <p:cNvSpPr>
            <a:spLocks noGrp="1"/>
          </p:cNvSpPr>
          <p:nvPr>
            <p:ph type="title" idx="4294967295"/>
          </p:nvPr>
        </p:nvSpPr>
        <p:spPr/>
        <p:txBody>
          <a:bodyPr anchor="b" anchorCtr="0"/>
          <a:lstStyle/>
          <a:p>
            <a:pPr eaLnBrk="1" hangingPunct="1">
              <a:defRPr/>
            </a:pPr>
            <a:r>
              <a:rPr lang="en-US" altLang="en-US" sz="4000" b="1"/>
              <a:t>Enforcement (Cont’d)</a:t>
            </a:r>
          </a:p>
        </p:txBody>
      </p:sp>
      <p:sp>
        <p:nvSpPr>
          <p:cNvPr id="654339" name="Rectangle 3">
            <a:extLst>
              <a:ext uri="{FF2B5EF4-FFF2-40B4-BE49-F238E27FC236}">
                <a16:creationId xmlns:a16="http://schemas.microsoft.com/office/drawing/2014/main" id="{4F1C1526-0A12-4D32-9BC6-59D9F9FFEF37}"/>
              </a:ext>
            </a:extLst>
          </p:cNvPr>
          <p:cNvSpPr>
            <a:spLocks noGrp="1"/>
          </p:cNvSpPr>
          <p:nvPr>
            <p:ph idx="4294967295"/>
          </p:nvPr>
        </p:nvSpPr>
        <p:spPr>
          <a:xfrm>
            <a:off x="533400" y="1676400"/>
            <a:ext cx="8229600" cy="4906963"/>
          </a:xfrm>
        </p:spPr>
        <p:txBody>
          <a:bodyPr/>
          <a:lstStyle/>
          <a:p>
            <a:pPr eaLnBrk="1" hangingPunct="1">
              <a:defRPr/>
            </a:pPr>
            <a:r>
              <a:rPr lang="en-US" altLang="en-US" sz="4000" dirty="0"/>
              <a:t>Agency responsibilities</a:t>
            </a:r>
          </a:p>
          <a:p>
            <a:pPr lvl="1" eaLnBrk="1" hangingPunct="1">
              <a:defRPr/>
            </a:pPr>
            <a:r>
              <a:rPr lang="en-US" altLang="en-US" sz="3200" dirty="0"/>
              <a:t>Diligence</a:t>
            </a:r>
          </a:p>
          <a:p>
            <a:pPr lvl="1" eaLnBrk="1" hangingPunct="1">
              <a:defRPr/>
            </a:pPr>
            <a:r>
              <a:rPr lang="en-US" altLang="en-US" sz="3200" dirty="0"/>
              <a:t>Periodic inspections</a:t>
            </a:r>
          </a:p>
          <a:p>
            <a:pPr lvl="1" eaLnBrk="1" hangingPunct="1">
              <a:defRPr/>
            </a:pPr>
            <a:r>
              <a:rPr lang="en-US" altLang="en-US" sz="3200" dirty="0"/>
              <a:t>Thorough review of records</a:t>
            </a:r>
          </a:p>
          <a:p>
            <a:pPr lvl="1" eaLnBrk="1" hangingPunct="1">
              <a:defRPr/>
            </a:pPr>
            <a:r>
              <a:rPr lang="en-US" altLang="en-US" sz="3200" dirty="0"/>
              <a:t>Formal enforcement action if warranted</a:t>
            </a:r>
          </a:p>
          <a:p>
            <a:pPr lvl="2" eaLnBrk="1" hangingPunct="1">
              <a:defRPr/>
            </a:pPr>
            <a:r>
              <a:rPr lang="en-US" altLang="en-US" sz="2800" dirty="0"/>
              <a:t>Depends on agency’s enforcement policy</a:t>
            </a:r>
          </a:p>
          <a:p>
            <a:pPr lvl="2" eaLnBrk="1" hangingPunct="1">
              <a:defRPr/>
            </a:pPr>
            <a:r>
              <a:rPr lang="en-US" altLang="en-US" sz="2800" dirty="0"/>
              <a:t>Warning</a:t>
            </a:r>
          </a:p>
          <a:p>
            <a:pPr lvl="2" eaLnBrk="1" hangingPunct="1">
              <a:defRPr/>
            </a:pPr>
            <a:r>
              <a:rPr lang="en-US" altLang="en-US" sz="2800" dirty="0"/>
              <a:t>Notice of Violation (NOV)</a:t>
            </a:r>
          </a:p>
        </p:txBody>
      </p:sp>
      <p:cxnSp>
        <p:nvCxnSpPr>
          <p:cNvPr id="5" name="Straight Connector 4">
            <a:extLst>
              <a:ext uri="{FF2B5EF4-FFF2-40B4-BE49-F238E27FC236}">
                <a16:creationId xmlns:a16="http://schemas.microsoft.com/office/drawing/2014/main" id="{8CD27E68-3DBD-4F01-963A-A0DF3A10DA04}"/>
              </a:ext>
            </a:extLst>
          </p:cNvPr>
          <p:cNvCxnSpPr/>
          <p:nvPr/>
        </p:nvCxnSpPr>
        <p:spPr>
          <a:xfrm>
            <a:off x="533400" y="1609725"/>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77605" name="Slide Number Placeholder 1">
            <a:extLst>
              <a:ext uri="{FF2B5EF4-FFF2-40B4-BE49-F238E27FC236}">
                <a16:creationId xmlns:a16="http://schemas.microsoft.com/office/drawing/2014/main" id="{F8F38E43-2ED7-4FE9-999B-42E2851F3D2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B279693-1DD5-40F3-8B30-C09337791FB1}" type="slidenum">
              <a:rPr lang="en-US" altLang="en-US" sz="1200">
                <a:solidFill>
                  <a:schemeClr val="bg2"/>
                </a:solidFill>
                <a:effectLst/>
              </a:rPr>
              <a:pPr algn="ctr" eaLnBrk="0" hangingPunct="0">
                <a:spcBef>
                  <a:spcPct val="0"/>
                </a:spcBef>
                <a:buClrTx/>
                <a:buSzTx/>
                <a:buFontTx/>
                <a:buNone/>
              </a:pPr>
              <a:t>551</a:t>
            </a:fld>
            <a:endParaRPr lang="en-US" altLang="en-US" sz="1200">
              <a:solidFill>
                <a:schemeClr val="bg2"/>
              </a:solidFill>
              <a:effectLst/>
            </a:endParaRPr>
          </a:p>
        </p:txBody>
      </p:sp>
    </p:spTree>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2">
            <a:extLst>
              <a:ext uri="{FF2B5EF4-FFF2-40B4-BE49-F238E27FC236}">
                <a16:creationId xmlns:a16="http://schemas.microsoft.com/office/drawing/2014/main" id="{F315988B-F56F-4185-8220-5F1022B04643}"/>
              </a:ext>
            </a:extLst>
          </p:cNvPr>
          <p:cNvSpPr>
            <a:spLocks noGrp="1"/>
          </p:cNvSpPr>
          <p:nvPr>
            <p:ph type="title" idx="4294967295"/>
          </p:nvPr>
        </p:nvSpPr>
        <p:spPr>
          <a:xfrm>
            <a:off x="228600" y="609601"/>
            <a:ext cx="8610600" cy="838200"/>
          </a:xfrm>
        </p:spPr>
        <p:txBody>
          <a:bodyPr anchor="b" anchorCtr="0"/>
          <a:lstStyle/>
          <a:p>
            <a:pPr eaLnBrk="1" hangingPunct="1">
              <a:defRPr/>
            </a:pPr>
            <a:r>
              <a:rPr lang="en-US" altLang="en-US" sz="4000" b="1"/>
              <a:t>Commencement of Construction</a:t>
            </a:r>
          </a:p>
        </p:txBody>
      </p:sp>
      <p:sp>
        <p:nvSpPr>
          <p:cNvPr id="649219" name="Rectangle 3">
            <a:extLst>
              <a:ext uri="{FF2B5EF4-FFF2-40B4-BE49-F238E27FC236}">
                <a16:creationId xmlns:a16="http://schemas.microsoft.com/office/drawing/2014/main" id="{0C8CCE14-B4E7-4CA8-AE05-45C0FD880FCE}"/>
              </a:ext>
            </a:extLst>
          </p:cNvPr>
          <p:cNvSpPr>
            <a:spLocks noGrp="1"/>
          </p:cNvSpPr>
          <p:nvPr>
            <p:ph idx="4294967295"/>
          </p:nvPr>
        </p:nvSpPr>
        <p:spPr>
          <a:xfrm>
            <a:off x="381000" y="1752600"/>
            <a:ext cx="8229600" cy="5084763"/>
          </a:xfrm>
        </p:spPr>
        <p:txBody>
          <a:bodyPr/>
          <a:lstStyle/>
          <a:p>
            <a:pPr eaLnBrk="1" hangingPunct="1">
              <a:defRPr/>
            </a:pPr>
            <a:r>
              <a:rPr lang="en-US" altLang="en-US" sz="3700"/>
              <a:t>Important in two different contexts in Pre-Construction PSD Permit</a:t>
            </a:r>
          </a:p>
          <a:p>
            <a:pPr lvl="1" eaLnBrk="1" hangingPunct="1">
              <a:defRPr/>
            </a:pPr>
            <a:r>
              <a:rPr lang="en-US" altLang="en-US" sz="3300"/>
              <a:t>Before a Pre-Construction Permit is Issued</a:t>
            </a:r>
          </a:p>
          <a:p>
            <a:pPr lvl="1" eaLnBrk="1" hangingPunct="1">
              <a:defRPr/>
            </a:pPr>
            <a:r>
              <a:rPr lang="en-US" altLang="en-US" sz="3300"/>
              <a:t>After a Pre-Construction Perm it is issued</a:t>
            </a:r>
          </a:p>
        </p:txBody>
      </p:sp>
      <p:cxnSp>
        <p:nvCxnSpPr>
          <p:cNvPr id="6" name="Straight Connector 5">
            <a:extLst>
              <a:ext uri="{FF2B5EF4-FFF2-40B4-BE49-F238E27FC236}">
                <a16:creationId xmlns:a16="http://schemas.microsoft.com/office/drawing/2014/main" id="{0F198A32-5EC6-4F7E-99A0-E49569AD878D}"/>
              </a:ext>
            </a:extLst>
          </p:cNvPr>
          <p:cNvCxnSpPr/>
          <p:nvPr/>
        </p:nvCxnSpPr>
        <p:spPr>
          <a:xfrm>
            <a:off x="533400" y="17526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7365" name="Slide Number Placeholder 1">
            <a:extLst>
              <a:ext uri="{FF2B5EF4-FFF2-40B4-BE49-F238E27FC236}">
                <a16:creationId xmlns:a16="http://schemas.microsoft.com/office/drawing/2014/main" id="{95FF5A35-E748-4FB4-9730-F3E1797A865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4A615BA-3A49-45B5-BD2D-DAF82F7B8CD8}" type="slidenum">
              <a:rPr lang="en-US" altLang="en-US" sz="1200">
                <a:solidFill>
                  <a:schemeClr val="bg2"/>
                </a:solidFill>
                <a:effectLst/>
              </a:rPr>
              <a:pPr algn="ctr" eaLnBrk="0" hangingPunct="0">
                <a:spcBef>
                  <a:spcPct val="0"/>
                </a:spcBef>
                <a:buClrTx/>
                <a:buSzTx/>
                <a:buFontTx/>
                <a:buNone/>
              </a:pPr>
              <a:t>552</a:t>
            </a:fld>
            <a:endParaRPr lang="en-US" altLang="en-US" sz="1200">
              <a:solidFill>
                <a:schemeClr val="bg2"/>
              </a:solidFill>
              <a:effectLst/>
            </a:endParaRPr>
          </a:p>
        </p:txBody>
      </p:sp>
    </p:spTree>
    <p:extLst>
      <p:ext uri="{BB962C8B-B14F-4D97-AF65-F5344CB8AC3E}">
        <p14:creationId xmlns:p14="http://schemas.microsoft.com/office/powerpoint/2010/main" val="3507436480"/>
      </p:ext>
    </p:extLst>
  </p:cSld>
  <p:clrMapOvr>
    <a:masterClrMapping/>
  </p:clrMapOvr>
  <p:transition/>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2">
            <a:extLst>
              <a:ext uri="{FF2B5EF4-FFF2-40B4-BE49-F238E27FC236}">
                <a16:creationId xmlns:a16="http://schemas.microsoft.com/office/drawing/2014/main" id="{F315988B-F56F-4185-8220-5F1022B04643}"/>
              </a:ext>
            </a:extLst>
          </p:cNvPr>
          <p:cNvSpPr>
            <a:spLocks noGrp="1"/>
          </p:cNvSpPr>
          <p:nvPr>
            <p:ph type="title" idx="4294967295"/>
          </p:nvPr>
        </p:nvSpPr>
        <p:spPr>
          <a:xfrm>
            <a:off x="228600" y="609601"/>
            <a:ext cx="8610600" cy="838200"/>
          </a:xfrm>
        </p:spPr>
        <p:txBody>
          <a:bodyPr anchor="b" anchorCtr="0"/>
          <a:lstStyle/>
          <a:p>
            <a:pPr eaLnBrk="1" hangingPunct="1">
              <a:defRPr/>
            </a:pPr>
            <a:r>
              <a:rPr lang="en-US" altLang="en-US" sz="4000" b="1"/>
              <a:t>Commencement of Construction Building a New Plant</a:t>
            </a:r>
          </a:p>
        </p:txBody>
      </p:sp>
      <p:sp>
        <p:nvSpPr>
          <p:cNvPr id="649219" name="Rectangle 3">
            <a:extLst>
              <a:ext uri="{FF2B5EF4-FFF2-40B4-BE49-F238E27FC236}">
                <a16:creationId xmlns:a16="http://schemas.microsoft.com/office/drawing/2014/main" id="{0C8CCE14-B4E7-4CA8-AE05-45C0FD880FCE}"/>
              </a:ext>
            </a:extLst>
          </p:cNvPr>
          <p:cNvSpPr>
            <a:spLocks noGrp="1"/>
          </p:cNvSpPr>
          <p:nvPr>
            <p:ph idx="4294967295"/>
          </p:nvPr>
        </p:nvSpPr>
        <p:spPr>
          <a:xfrm>
            <a:off x="838200" y="1752600"/>
            <a:ext cx="7772400" cy="5084763"/>
          </a:xfrm>
        </p:spPr>
        <p:txBody>
          <a:bodyPr/>
          <a:lstStyle/>
          <a:p>
            <a:pPr eaLnBrk="1" hangingPunct="1">
              <a:defRPr/>
            </a:pPr>
            <a:r>
              <a:rPr lang="en-US" altLang="en-US" sz="3700"/>
              <a:t>Application Preparation </a:t>
            </a:r>
          </a:p>
          <a:p>
            <a:pPr eaLnBrk="1" hangingPunct="1">
              <a:defRPr/>
            </a:pPr>
            <a:r>
              <a:rPr lang="en-US" altLang="en-US" sz="3700"/>
              <a:t>Agency Review</a:t>
            </a:r>
          </a:p>
          <a:p>
            <a:pPr eaLnBrk="1" hangingPunct="1">
              <a:defRPr/>
            </a:pPr>
            <a:r>
              <a:rPr lang="en-US" altLang="en-US" sz="3700"/>
              <a:t>Final Permit Issuance</a:t>
            </a:r>
          </a:p>
          <a:p>
            <a:pPr eaLnBrk="1" hangingPunct="1">
              <a:defRPr/>
            </a:pPr>
            <a:r>
              <a:rPr lang="en-US" altLang="en-US" sz="3700"/>
              <a:t>Land Will Be Laying Idle</a:t>
            </a:r>
          </a:p>
          <a:p>
            <a:pPr eaLnBrk="1" hangingPunct="1">
              <a:defRPr/>
            </a:pPr>
            <a:r>
              <a:rPr lang="en-US" altLang="en-US" sz="3700"/>
              <a:t>Plant Construction Period</a:t>
            </a:r>
          </a:p>
        </p:txBody>
      </p:sp>
      <p:cxnSp>
        <p:nvCxnSpPr>
          <p:cNvPr id="6" name="Straight Connector 5">
            <a:extLst>
              <a:ext uri="{FF2B5EF4-FFF2-40B4-BE49-F238E27FC236}">
                <a16:creationId xmlns:a16="http://schemas.microsoft.com/office/drawing/2014/main" id="{0F198A32-5EC6-4F7E-99A0-E49569AD878D}"/>
              </a:ext>
            </a:extLst>
          </p:cNvPr>
          <p:cNvCxnSpPr/>
          <p:nvPr/>
        </p:nvCxnSpPr>
        <p:spPr>
          <a:xfrm>
            <a:off x="533400" y="17526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7365" name="Slide Number Placeholder 1">
            <a:extLst>
              <a:ext uri="{FF2B5EF4-FFF2-40B4-BE49-F238E27FC236}">
                <a16:creationId xmlns:a16="http://schemas.microsoft.com/office/drawing/2014/main" id="{95FF5A35-E748-4FB4-9730-F3E1797A865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4A615BA-3A49-45B5-BD2D-DAF82F7B8CD8}" type="slidenum">
              <a:rPr lang="en-US" altLang="en-US" sz="1200">
                <a:solidFill>
                  <a:schemeClr val="bg2"/>
                </a:solidFill>
                <a:effectLst/>
              </a:rPr>
              <a:pPr algn="ctr" eaLnBrk="0" hangingPunct="0">
                <a:spcBef>
                  <a:spcPct val="0"/>
                </a:spcBef>
                <a:buClrTx/>
                <a:buSzTx/>
                <a:buFontTx/>
                <a:buNone/>
              </a:pPr>
              <a:t>553</a:t>
            </a:fld>
            <a:endParaRPr lang="en-US" altLang="en-US" sz="1200">
              <a:solidFill>
                <a:schemeClr val="bg2"/>
              </a:solidFill>
              <a:effectLst/>
            </a:endParaRPr>
          </a:p>
        </p:txBody>
      </p:sp>
    </p:spTree>
    <p:extLst>
      <p:ext uri="{BB962C8B-B14F-4D97-AF65-F5344CB8AC3E}">
        <p14:creationId xmlns:p14="http://schemas.microsoft.com/office/powerpoint/2010/main" val="4078576200"/>
      </p:ext>
    </p:extLst>
  </p:cSld>
  <p:clrMapOvr>
    <a:masterClrMapping/>
  </p:clrMapOvr>
  <p:transition/>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5BEF995-4AF6-70F7-CE44-CC50BB12D331}"/>
              </a:ext>
            </a:extLst>
          </p:cNvPr>
          <p:cNvSpPr>
            <a:spLocks noGrp="1"/>
          </p:cNvSpPr>
          <p:nvPr>
            <p:ph type="sldNum" sz="quarter" idx="12"/>
          </p:nvPr>
        </p:nvSpPr>
        <p:spPr/>
        <p:txBody>
          <a:bodyPr/>
          <a:lstStyle/>
          <a:p>
            <a:fld id="{4268E9C6-AAB7-4707-98CB-41C829B92D9D}" type="slidenum">
              <a:rPr lang="en-US" altLang="en-US" smtClean="0"/>
              <a:pPr/>
              <a:t>554</a:t>
            </a:fld>
            <a:endParaRPr lang="en-US" altLang="en-US"/>
          </a:p>
        </p:txBody>
      </p:sp>
      <p:sp>
        <p:nvSpPr>
          <p:cNvPr id="4" name="TextBox 3">
            <a:extLst>
              <a:ext uri="{FF2B5EF4-FFF2-40B4-BE49-F238E27FC236}">
                <a16:creationId xmlns:a16="http://schemas.microsoft.com/office/drawing/2014/main" id="{DA808E06-5D71-F4B7-118D-FCD8E29C5F86}"/>
              </a:ext>
            </a:extLst>
          </p:cNvPr>
          <p:cNvSpPr txBox="1"/>
          <p:nvPr/>
        </p:nvSpPr>
        <p:spPr>
          <a:xfrm>
            <a:off x="1021278" y="313273"/>
            <a:ext cx="6816437" cy="1323439"/>
          </a:xfrm>
          <a:prstGeom prst="rect">
            <a:avLst/>
          </a:prstGeom>
          <a:noFill/>
        </p:spPr>
        <p:txBody>
          <a:bodyPr wrap="square">
            <a:spAutoFit/>
          </a:bodyPr>
          <a:lstStyle/>
          <a:p>
            <a:pPr algn="ctr"/>
            <a:r>
              <a:rPr kumimoji="0" lang="en-US" altLang="en-US" sz="4000" b="1" i="0" u="none" strike="noStrike" kern="0" cap="none" spc="0" normalizeH="0" baseline="0" noProof="0" dirty="0">
                <a:ln>
                  <a:noFill/>
                </a:ln>
                <a:solidFill>
                  <a:srgbClr val="CCECFF"/>
                </a:solidFill>
                <a:effectLst>
                  <a:outerShdw blurRad="38100" dist="38100" dir="2700000" algn="tl">
                    <a:srgbClr val="000000"/>
                  </a:outerShdw>
                </a:effectLst>
                <a:uLnTx/>
                <a:uFillTx/>
                <a:latin typeface="Arial"/>
                <a:ea typeface="+mj-ea"/>
                <a:cs typeface="Arial"/>
              </a:rPr>
              <a:t>Activities Allowed </a:t>
            </a:r>
            <a:br>
              <a:rPr kumimoji="0" lang="en-US" altLang="en-US" sz="4000" b="1" i="0" u="none" strike="noStrike" kern="0" cap="none" spc="0" normalizeH="0" baseline="0" noProof="0" dirty="0">
                <a:ln>
                  <a:noFill/>
                </a:ln>
                <a:solidFill>
                  <a:srgbClr val="CCECFF"/>
                </a:solidFill>
                <a:effectLst>
                  <a:outerShdw blurRad="38100" dist="38100" dir="2700000" algn="tl">
                    <a:srgbClr val="000000"/>
                  </a:outerShdw>
                </a:effectLst>
                <a:uLnTx/>
                <a:uFillTx/>
                <a:latin typeface="Arial"/>
                <a:ea typeface="+mj-ea"/>
                <a:cs typeface="Arial"/>
              </a:rPr>
            </a:br>
            <a:r>
              <a:rPr kumimoji="0" lang="en-US" altLang="en-US" sz="4000" b="1" i="0" u="none" strike="noStrike" kern="0" cap="none" spc="0" normalizeH="0" baseline="0" noProof="0" dirty="0">
                <a:ln>
                  <a:noFill/>
                </a:ln>
                <a:solidFill>
                  <a:srgbClr val="CCECFF"/>
                </a:solidFill>
                <a:effectLst>
                  <a:outerShdw blurRad="38100" dist="38100" dir="2700000" algn="tl">
                    <a:srgbClr val="000000"/>
                  </a:outerShdw>
                </a:effectLst>
                <a:uLnTx/>
                <a:uFillTx/>
                <a:latin typeface="Arial"/>
                <a:ea typeface="+mj-ea"/>
                <a:cs typeface="Arial"/>
              </a:rPr>
              <a:t>Before Permit Is Issued </a:t>
            </a:r>
            <a:endParaRPr lang="en-US" dirty="0"/>
          </a:p>
        </p:txBody>
      </p:sp>
      <p:sp>
        <p:nvSpPr>
          <p:cNvPr id="5" name="Rectangle 3">
            <a:extLst>
              <a:ext uri="{FF2B5EF4-FFF2-40B4-BE49-F238E27FC236}">
                <a16:creationId xmlns:a16="http://schemas.microsoft.com/office/drawing/2014/main" id="{5BAAE254-DBF4-1FD3-0097-E9548131D680}"/>
              </a:ext>
            </a:extLst>
          </p:cNvPr>
          <p:cNvSpPr txBox="1">
            <a:spLocks/>
          </p:cNvSpPr>
          <p:nvPr/>
        </p:nvSpPr>
        <p:spPr bwMode="auto">
          <a:xfrm>
            <a:off x="533400" y="1752600"/>
            <a:ext cx="8077200" cy="5084763"/>
          </a:xfrm>
          <a:prstGeom prst="rect">
            <a:avLst/>
          </a:prstGeom>
          <a:noFill/>
          <a:ln>
            <a:noFill/>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hlink"/>
              </a:buClr>
              <a:buSzPct val="80000"/>
              <a:buFont typeface="Wingdings" panose="05000000000000000000"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anose="05000000000000000000" pitchFamily="2" charset="2"/>
              <a:buChar char="l"/>
              <a:defRPr sz="2800">
                <a:solidFill>
                  <a:schemeClr val="tx1"/>
                </a:solidFill>
                <a:effectLst>
                  <a:outerShdw blurRad="38100" dist="38100" dir="2700000" algn="tl">
                    <a:srgbClr val="000000"/>
                  </a:outerShdw>
                </a:effectLst>
                <a:latin typeface="+mn-lt"/>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cs typeface="+mn-cs"/>
              </a:defRPr>
            </a:lvl3pPr>
            <a:lvl4pPr marL="1600200" indent="-228600" algn="l" rtl="0" eaLnBrk="0" fontAlgn="base" hangingPunct="0">
              <a:spcBef>
                <a:spcPct val="20000"/>
              </a:spcBef>
              <a:spcAft>
                <a:spcPct val="0"/>
              </a:spcAft>
              <a:buClr>
                <a:schemeClr val="folHlink"/>
              </a:buClr>
              <a:buSzPct val="50000"/>
              <a:buFont typeface="Wingdings" panose="05000000000000000000" pitchFamily="2" charset="2"/>
              <a:buChar char="l"/>
              <a:defRPr sz="2000">
                <a:solidFill>
                  <a:schemeClr val="tx1"/>
                </a:solidFill>
                <a:effectLst>
                  <a:outerShdw blurRad="38100" dist="38100" dir="2700000" algn="tl">
                    <a:srgbClr val="000000"/>
                  </a:outerShdw>
                </a:effectLst>
                <a:latin typeface="+mn-lt"/>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cs typeface="+mn-cs"/>
              </a:defRPr>
            </a:lvl9pPr>
          </a:lstStyle>
          <a:p>
            <a:pPr marL="0" indent="0" eaLnBrk="1" hangingPunct="1">
              <a:buFont typeface="Wingdings" panose="05000000000000000000" pitchFamily="2" charset="2"/>
              <a:buNone/>
              <a:defRPr/>
            </a:pPr>
            <a:r>
              <a:rPr lang="en-US" altLang="en-US" sz="3400" kern="0" dirty="0"/>
              <a:t>Sept 2, 2025 EPA Letter updated the Agency's position on construction prior to a PSD/NA NSR permit being issued. </a:t>
            </a:r>
          </a:p>
          <a:p>
            <a:pPr marL="0" indent="0" eaLnBrk="1" hangingPunct="1">
              <a:buFont typeface="Wingdings" panose="05000000000000000000" pitchFamily="2" charset="2"/>
              <a:buNone/>
              <a:defRPr/>
            </a:pPr>
            <a:r>
              <a:rPr lang="en-US" altLang="en-US" sz="3400" kern="0" dirty="0">
                <a:hlinkClick r:id="rId3"/>
              </a:rPr>
              <a:t>https://www.epa.gov/nsr/construction-activities-allowed-obtaining-preconstruction-air-permit</a:t>
            </a:r>
            <a:endParaRPr lang="en-US" altLang="en-US" sz="3400" kern="0" dirty="0"/>
          </a:p>
        </p:txBody>
      </p:sp>
    </p:spTree>
    <p:extLst>
      <p:ext uri="{BB962C8B-B14F-4D97-AF65-F5344CB8AC3E}">
        <p14:creationId xmlns:p14="http://schemas.microsoft.com/office/powerpoint/2010/main" val="1221519679"/>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2">
            <a:extLst>
              <a:ext uri="{FF2B5EF4-FFF2-40B4-BE49-F238E27FC236}">
                <a16:creationId xmlns:a16="http://schemas.microsoft.com/office/drawing/2014/main" id="{F315988B-F56F-4185-8220-5F1022B04643}"/>
              </a:ext>
            </a:extLst>
          </p:cNvPr>
          <p:cNvSpPr>
            <a:spLocks noGrp="1"/>
          </p:cNvSpPr>
          <p:nvPr>
            <p:ph type="title" idx="4294967295"/>
          </p:nvPr>
        </p:nvSpPr>
        <p:spPr>
          <a:xfrm>
            <a:off x="228600" y="228600"/>
            <a:ext cx="8610600" cy="1219201"/>
          </a:xfrm>
        </p:spPr>
        <p:txBody>
          <a:bodyPr anchor="b" anchorCtr="0"/>
          <a:lstStyle/>
          <a:p>
            <a:pPr eaLnBrk="1" hangingPunct="1">
              <a:defRPr/>
            </a:pPr>
            <a:r>
              <a:rPr lang="en-US" altLang="en-US" sz="4000" b="1" dirty="0"/>
              <a:t>Activities Allowed </a:t>
            </a:r>
            <a:br>
              <a:rPr lang="en-US" altLang="en-US" sz="4000" b="1" dirty="0"/>
            </a:br>
            <a:r>
              <a:rPr lang="en-US" altLang="en-US" sz="4000" b="1" dirty="0"/>
              <a:t>Before Permit Is Issued </a:t>
            </a:r>
          </a:p>
        </p:txBody>
      </p:sp>
      <p:sp>
        <p:nvSpPr>
          <p:cNvPr id="649219" name="Rectangle 3">
            <a:extLst>
              <a:ext uri="{FF2B5EF4-FFF2-40B4-BE49-F238E27FC236}">
                <a16:creationId xmlns:a16="http://schemas.microsoft.com/office/drawing/2014/main" id="{0C8CCE14-B4E7-4CA8-AE05-45C0FD880FCE}"/>
              </a:ext>
            </a:extLst>
          </p:cNvPr>
          <p:cNvSpPr>
            <a:spLocks noGrp="1"/>
          </p:cNvSpPr>
          <p:nvPr>
            <p:ph idx="4294967295"/>
          </p:nvPr>
        </p:nvSpPr>
        <p:spPr>
          <a:xfrm>
            <a:off x="533400" y="1752600"/>
            <a:ext cx="8077200" cy="5084763"/>
          </a:xfrm>
        </p:spPr>
        <p:txBody>
          <a:bodyPr/>
          <a:lstStyle/>
          <a:p>
            <a:pPr marL="0" indent="0" eaLnBrk="1" hangingPunct="1">
              <a:buNone/>
              <a:defRPr/>
            </a:pPr>
            <a:r>
              <a:rPr lang="en-US" altLang="en-US" sz="3400" dirty="0"/>
              <a:t>12/18/1978 EPA Memo from Ed Reich interprets 40 CFR 52.21(</a:t>
            </a:r>
            <a:r>
              <a:rPr lang="en-US" altLang="en-US" sz="3400" dirty="0" err="1"/>
              <a:t>i</a:t>
            </a:r>
            <a:r>
              <a:rPr lang="en-US" altLang="en-US" sz="3400" dirty="0"/>
              <a:t>) as follows:</a:t>
            </a:r>
          </a:p>
          <a:p>
            <a:pPr eaLnBrk="1" hangingPunct="1">
              <a:defRPr/>
            </a:pPr>
            <a:r>
              <a:rPr lang="en-US" altLang="en-US" sz="3400" dirty="0"/>
              <a:t>Planning / Preparation</a:t>
            </a:r>
          </a:p>
          <a:p>
            <a:pPr eaLnBrk="1" hangingPunct="1">
              <a:defRPr/>
            </a:pPr>
            <a:r>
              <a:rPr lang="en-US" altLang="en-US" sz="3400" dirty="0"/>
              <a:t>Ordering of Equipment</a:t>
            </a:r>
          </a:p>
          <a:p>
            <a:pPr eaLnBrk="1" hangingPunct="1">
              <a:defRPr/>
            </a:pPr>
            <a:r>
              <a:rPr lang="en-US" altLang="en-US" sz="3400" dirty="0"/>
              <a:t>Clearing the Site</a:t>
            </a:r>
          </a:p>
          <a:p>
            <a:pPr eaLnBrk="1" hangingPunct="1">
              <a:defRPr/>
            </a:pPr>
            <a:r>
              <a:rPr lang="en-US" altLang="en-US" sz="3400" dirty="0"/>
              <a:t>Grading Activities</a:t>
            </a:r>
          </a:p>
          <a:p>
            <a:pPr eaLnBrk="1" hangingPunct="1">
              <a:defRPr/>
            </a:pPr>
            <a:r>
              <a:rPr lang="en-US" altLang="en-US" sz="3400" dirty="0"/>
              <a:t>On-Site Storage of Equipment and Material</a:t>
            </a:r>
          </a:p>
        </p:txBody>
      </p:sp>
      <p:cxnSp>
        <p:nvCxnSpPr>
          <p:cNvPr id="6" name="Straight Connector 5">
            <a:extLst>
              <a:ext uri="{FF2B5EF4-FFF2-40B4-BE49-F238E27FC236}">
                <a16:creationId xmlns:a16="http://schemas.microsoft.com/office/drawing/2014/main" id="{0F198A32-5EC6-4F7E-99A0-E49569AD878D}"/>
              </a:ext>
            </a:extLst>
          </p:cNvPr>
          <p:cNvCxnSpPr/>
          <p:nvPr/>
        </p:nvCxnSpPr>
        <p:spPr>
          <a:xfrm>
            <a:off x="533400" y="17526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7365" name="Slide Number Placeholder 1">
            <a:extLst>
              <a:ext uri="{FF2B5EF4-FFF2-40B4-BE49-F238E27FC236}">
                <a16:creationId xmlns:a16="http://schemas.microsoft.com/office/drawing/2014/main" id="{95FF5A35-E748-4FB4-9730-F3E1797A865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4A615BA-3A49-45B5-BD2D-DAF82F7B8CD8}" type="slidenum">
              <a:rPr lang="en-US" altLang="en-US" sz="1200">
                <a:solidFill>
                  <a:schemeClr val="bg2"/>
                </a:solidFill>
                <a:effectLst/>
              </a:rPr>
              <a:pPr algn="ctr" eaLnBrk="0" hangingPunct="0">
                <a:spcBef>
                  <a:spcPct val="0"/>
                </a:spcBef>
                <a:buClrTx/>
                <a:buSzTx/>
                <a:buFontTx/>
                <a:buNone/>
              </a:pPr>
              <a:t>555</a:t>
            </a:fld>
            <a:endParaRPr lang="en-US" altLang="en-US" sz="1200">
              <a:solidFill>
                <a:schemeClr val="bg2"/>
              </a:solidFill>
              <a:effectLst/>
            </a:endParaRPr>
          </a:p>
        </p:txBody>
      </p:sp>
    </p:spTree>
    <p:extLst>
      <p:ext uri="{BB962C8B-B14F-4D97-AF65-F5344CB8AC3E}">
        <p14:creationId xmlns:p14="http://schemas.microsoft.com/office/powerpoint/2010/main" val="1089069216"/>
      </p:ext>
    </p:extLst>
  </p:cSld>
  <p:clrMapOvr>
    <a:masterClrMapping/>
  </p:clrMapOvr>
  <p:transition/>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2">
            <a:extLst>
              <a:ext uri="{FF2B5EF4-FFF2-40B4-BE49-F238E27FC236}">
                <a16:creationId xmlns:a16="http://schemas.microsoft.com/office/drawing/2014/main" id="{F315988B-F56F-4185-8220-5F1022B04643}"/>
              </a:ext>
            </a:extLst>
          </p:cNvPr>
          <p:cNvSpPr>
            <a:spLocks noGrp="1"/>
          </p:cNvSpPr>
          <p:nvPr>
            <p:ph type="title" idx="4294967295"/>
          </p:nvPr>
        </p:nvSpPr>
        <p:spPr>
          <a:xfrm>
            <a:off x="228600" y="228600"/>
            <a:ext cx="8610600" cy="1219201"/>
          </a:xfrm>
        </p:spPr>
        <p:txBody>
          <a:bodyPr anchor="b" anchorCtr="0"/>
          <a:lstStyle/>
          <a:p>
            <a:pPr eaLnBrk="1" hangingPunct="1">
              <a:defRPr/>
            </a:pPr>
            <a:r>
              <a:rPr lang="en-US" altLang="en-US" sz="4000" b="1" dirty="0"/>
              <a:t>Activities </a:t>
            </a:r>
            <a:r>
              <a:rPr lang="en-US" altLang="en-US" sz="4000" b="1" u="sng" dirty="0"/>
              <a:t>Not</a:t>
            </a:r>
            <a:r>
              <a:rPr lang="en-US" altLang="en-US" sz="4000" b="1" dirty="0"/>
              <a:t> Allowed </a:t>
            </a:r>
            <a:br>
              <a:rPr lang="en-US" altLang="en-US" sz="4000" b="1" dirty="0"/>
            </a:br>
            <a:r>
              <a:rPr lang="en-US" altLang="en-US" sz="4000" b="1" dirty="0"/>
              <a:t>Before Permit Is Issued </a:t>
            </a:r>
          </a:p>
        </p:txBody>
      </p:sp>
      <p:sp>
        <p:nvSpPr>
          <p:cNvPr id="649219" name="Rectangle 3">
            <a:extLst>
              <a:ext uri="{FF2B5EF4-FFF2-40B4-BE49-F238E27FC236}">
                <a16:creationId xmlns:a16="http://schemas.microsoft.com/office/drawing/2014/main" id="{0C8CCE14-B4E7-4CA8-AE05-45C0FD880FCE}"/>
              </a:ext>
            </a:extLst>
          </p:cNvPr>
          <p:cNvSpPr>
            <a:spLocks noGrp="1"/>
          </p:cNvSpPr>
          <p:nvPr>
            <p:ph idx="4294967295"/>
          </p:nvPr>
        </p:nvSpPr>
        <p:spPr>
          <a:xfrm>
            <a:off x="762000" y="1752600"/>
            <a:ext cx="7848600" cy="5084763"/>
          </a:xfrm>
        </p:spPr>
        <p:txBody>
          <a:bodyPr/>
          <a:lstStyle/>
          <a:p>
            <a:pPr eaLnBrk="1" hangingPunct="1">
              <a:defRPr/>
            </a:pPr>
            <a:r>
              <a:rPr lang="en-US" altLang="en-US" sz="3700"/>
              <a:t>Pouring Foundation</a:t>
            </a:r>
          </a:p>
          <a:p>
            <a:pPr eaLnBrk="1" hangingPunct="1">
              <a:defRPr/>
            </a:pPr>
            <a:r>
              <a:rPr lang="en-US" altLang="en-US" sz="3700"/>
              <a:t>Installing Building Support</a:t>
            </a:r>
          </a:p>
          <a:p>
            <a:pPr eaLnBrk="1" hangingPunct="1">
              <a:defRPr/>
            </a:pPr>
            <a:r>
              <a:rPr lang="en-US" altLang="en-US" sz="3700"/>
              <a:t>Paving</a:t>
            </a:r>
          </a:p>
          <a:p>
            <a:pPr eaLnBrk="1" hangingPunct="1">
              <a:defRPr/>
            </a:pPr>
            <a:r>
              <a:rPr lang="en-US" altLang="en-US" sz="3700"/>
              <a:t>Laying Underground Pipework and Utilities</a:t>
            </a:r>
          </a:p>
          <a:p>
            <a:pPr eaLnBrk="1" hangingPunct="1">
              <a:defRPr/>
            </a:pPr>
            <a:r>
              <a:rPr lang="en-US" altLang="en-US" sz="3700"/>
              <a:t>Avoiding “Equity In the Ground” argument</a:t>
            </a:r>
          </a:p>
        </p:txBody>
      </p:sp>
      <p:cxnSp>
        <p:nvCxnSpPr>
          <p:cNvPr id="6" name="Straight Connector 5">
            <a:extLst>
              <a:ext uri="{FF2B5EF4-FFF2-40B4-BE49-F238E27FC236}">
                <a16:creationId xmlns:a16="http://schemas.microsoft.com/office/drawing/2014/main" id="{0F198A32-5EC6-4F7E-99A0-E49569AD878D}"/>
              </a:ext>
            </a:extLst>
          </p:cNvPr>
          <p:cNvCxnSpPr/>
          <p:nvPr/>
        </p:nvCxnSpPr>
        <p:spPr>
          <a:xfrm>
            <a:off x="533400" y="17526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7365" name="Slide Number Placeholder 1">
            <a:extLst>
              <a:ext uri="{FF2B5EF4-FFF2-40B4-BE49-F238E27FC236}">
                <a16:creationId xmlns:a16="http://schemas.microsoft.com/office/drawing/2014/main" id="{95FF5A35-E748-4FB4-9730-F3E1797A865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4A615BA-3A49-45B5-BD2D-DAF82F7B8CD8}" type="slidenum">
              <a:rPr lang="en-US" altLang="en-US" sz="1200">
                <a:solidFill>
                  <a:schemeClr val="bg2"/>
                </a:solidFill>
                <a:effectLst/>
              </a:rPr>
              <a:pPr algn="ctr" eaLnBrk="0" hangingPunct="0">
                <a:spcBef>
                  <a:spcPct val="0"/>
                </a:spcBef>
                <a:buClrTx/>
                <a:buSzTx/>
                <a:buFontTx/>
                <a:buNone/>
              </a:pPr>
              <a:t>556</a:t>
            </a:fld>
            <a:endParaRPr lang="en-US" altLang="en-US" sz="1200">
              <a:solidFill>
                <a:schemeClr val="bg2"/>
              </a:solidFill>
              <a:effectLst/>
            </a:endParaRPr>
          </a:p>
        </p:txBody>
      </p:sp>
    </p:spTree>
    <p:extLst>
      <p:ext uri="{BB962C8B-B14F-4D97-AF65-F5344CB8AC3E}">
        <p14:creationId xmlns:p14="http://schemas.microsoft.com/office/powerpoint/2010/main" val="4078369786"/>
      </p:ext>
    </p:extLst>
  </p:cSld>
  <p:clrMapOvr>
    <a:masterClrMapping/>
  </p:clrMapOvr>
  <p:transition/>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2">
            <a:extLst>
              <a:ext uri="{FF2B5EF4-FFF2-40B4-BE49-F238E27FC236}">
                <a16:creationId xmlns:a16="http://schemas.microsoft.com/office/drawing/2014/main" id="{F315988B-F56F-4185-8220-5F1022B04643}"/>
              </a:ext>
            </a:extLst>
          </p:cNvPr>
          <p:cNvSpPr>
            <a:spLocks noGrp="1"/>
          </p:cNvSpPr>
          <p:nvPr>
            <p:ph type="title" idx="4294967295"/>
          </p:nvPr>
        </p:nvSpPr>
        <p:spPr>
          <a:xfrm>
            <a:off x="228600" y="228600"/>
            <a:ext cx="8610600" cy="1219201"/>
          </a:xfrm>
        </p:spPr>
        <p:txBody>
          <a:bodyPr anchor="b" anchorCtr="0"/>
          <a:lstStyle/>
          <a:p>
            <a:pPr eaLnBrk="1" hangingPunct="1">
              <a:defRPr/>
            </a:pPr>
            <a:r>
              <a:rPr lang="en-US" altLang="en-US" sz="4000" b="1"/>
              <a:t>Activities Required </a:t>
            </a:r>
            <a:br>
              <a:rPr lang="en-US" altLang="en-US" sz="4000" b="1"/>
            </a:br>
            <a:r>
              <a:rPr lang="en-US" altLang="en-US" sz="4000" b="1"/>
              <a:t>After Permit Is Issued </a:t>
            </a:r>
          </a:p>
        </p:txBody>
      </p:sp>
      <p:sp>
        <p:nvSpPr>
          <p:cNvPr id="649219" name="Rectangle 3">
            <a:extLst>
              <a:ext uri="{FF2B5EF4-FFF2-40B4-BE49-F238E27FC236}">
                <a16:creationId xmlns:a16="http://schemas.microsoft.com/office/drawing/2014/main" id="{0C8CCE14-B4E7-4CA8-AE05-45C0FD880FCE}"/>
              </a:ext>
            </a:extLst>
          </p:cNvPr>
          <p:cNvSpPr>
            <a:spLocks noGrp="1"/>
          </p:cNvSpPr>
          <p:nvPr>
            <p:ph idx="4294967295"/>
          </p:nvPr>
        </p:nvSpPr>
        <p:spPr>
          <a:xfrm>
            <a:off x="762000" y="1752600"/>
            <a:ext cx="7848600" cy="5084763"/>
          </a:xfrm>
        </p:spPr>
        <p:txBody>
          <a:bodyPr/>
          <a:lstStyle/>
          <a:p>
            <a:pPr eaLnBrk="1" hangingPunct="1">
              <a:defRPr/>
            </a:pPr>
            <a:r>
              <a:rPr lang="en-US" altLang="en-US" sz="3700"/>
              <a:t>Source is required to “Commence Construction” within 18 months after Permit is issued (40 CFR 52.21(r)(2))</a:t>
            </a:r>
          </a:p>
          <a:p>
            <a:pPr eaLnBrk="1" hangingPunct="1">
              <a:defRPr/>
            </a:pPr>
            <a:r>
              <a:rPr lang="en-US" altLang="en-US" sz="3700"/>
              <a:t>Avoiding “Yesterday’s BACT”</a:t>
            </a:r>
          </a:p>
        </p:txBody>
      </p:sp>
      <p:cxnSp>
        <p:nvCxnSpPr>
          <p:cNvPr id="6" name="Straight Connector 5">
            <a:extLst>
              <a:ext uri="{FF2B5EF4-FFF2-40B4-BE49-F238E27FC236}">
                <a16:creationId xmlns:a16="http://schemas.microsoft.com/office/drawing/2014/main" id="{0F198A32-5EC6-4F7E-99A0-E49569AD878D}"/>
              </a:ext>
            </a:extLst>
          </p:cNvPr>
          <p:cNvCxnSpPr/>
          <p:nvPr/>
        </p:nvCxnSpPr>
        <p:spPr>
          <a:xfrm>
            <a:off x="533400" y="17526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7365" name="Slide Number Placeholder 1">
            <a:extLst>
              <a:ext uri="{FF2B5EF4-FFF2-40B4-BE49-F238E27FC236}">
                <a16:creationId xmlns:a16="http://schemas.microsoft.com/office/drawing/2014/main" id="{95FF5A35-E748-4FB4-9730-F3E1797A865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4A615BA-3A49-45B5-BD2D-DAF82F7B8CD8}" type="slidenum">
              <a:rPr lang="en-US" altLang="en-US" sz="1200">
                <a:solidFill>
                  <a:schemeClr val="bg2"/>
                </a:solidFill>
                <a:effectLst/>
              </a:rPr>
              <a:pPr algn="ctr" eaLnBrk="0" hangingPunct="0">
                <a:spcBef>
                  <a:spcPct val="0"/>
                </a:spcBef>
                <a:buClrTx/>
                <a:buSzTx/>
                <a:buFontTx/>
                <a:buNone/>
              </a:pPr>
              <a:t>557</a:t>
            </a:fld>
            <a:endParaRPr lang="en-US" altLang="en-US" sz="1200">
              <a:solidFill>
                <a:schemeClr val="bg2"/>
              </a:solidFill>
              <a:effectLst/>
            </a:endParaRPr>
          </a:p>
        </p:txBody>
      </p:sp>
    </p:spTree>
    <p:extLst>
      <p:ext uri="{BB962C8B-B14F-4D97-AF65-F5344CB8AC3E}">
        <p14:creationId xmlns:p14="http://schemas.microsoft.com/office/powerpoint/2010/main" val="1602578585"/>
      </p:ext>
    </p:extLst>
  </p:cSld>
  <p:clrMapOvr>
    <a:masterClrMapping/>
  </p:clrMapOvr>
  <p:transition/>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2">
            <a:extLst>
              <a:ext uri="{FF2B5EF4-FFF2-40B4-BE49-F238E27FC236}">
                <a16:creationId xmlns:a16="http://schemas.microsoft.com/office/drawing/2014/main" id="{F315988B-F56F-4185-8220-5F1022B04643}"/>
              </a:ext>
            </a:extLst>
          </p:cNvPr>
          <p:cNvSpPr>
            <a:spLocks noGrp="1"/>
          </p:cNvSpPr>
          <p:nvPr>
            <p:ph type="title" idx="4294967295"/>
          </p:nvPr>
        </p:nvSpPr>
        <p:spPr>
          <a:xfrm>
            <a:off x="228600" y="228600"/>
            <a:ext cx="8610600" cy="1219201"/>
          </a:xfrm>
        </p:spPr>
        <p:txBody>
          <a:bodyPr anchor="b" anchorCtr="0"/>
          <a:lstStyle/>
          <a:p>
            <a:pPr eaLnBrk="1" hangingPunct="1">
              <a:defRPr/>
            </a:pPr>
            <a:r>
              <a:rPr lang="en-US" altLang="en-US" sz="4000" b="1"/>
              <a:t>Commencement of Construction?</a:t>
            </a:r>
          </a:p>
        </p:txBody>
      </p:sp>
      <p:sp>
        <p:nvSpPr>
          <p:cNvPr id="649219" name="Rectangle 3">
            <a:extLst>
              <a:ext uri="{FF2B5EF4-FFF2-40B4-BE49-F238E27FC236}">
                <a16:creationId xmlns:a16="http://schemas.microsoft.com/office/drawing/2014/main" id="{0C8CCE14-B4E7-4CA8-AE05-45C0FD880FCE}"/>
              </a:ext>
            </a:extLst>
          </p:cNvPr>
          <p:cNvSpPr>
            <a:spLocks noGrp="1"/>
          </p:cNvSpPr>
          <p:nvPr>
            <p:ph idx="4294967295"/>
          </p:nvPr>
        </p:nvSpPr>
        <p:spPr>
          <a:xfrm>
            <a:off x="457200" y="1752600"/>
            <a:ext cx="8153400" cy="5084763"/>
          </a:xfrm>
        </p:spPr>
        <p:txBody>
          <a:bodyPr/>
          <a:lstStyle/>
          <a:p>
            <a:pPr marL="0" indent="0" eaLnBrk="1" hangingPunct="1">
              <a:buNone/>
              <a:defRPr/>
            </a:pPr>
            <a:r>
              <a:rPr lang="en-US" altLang="en-US" sz="3700"/>
              <a:t>What Qualifies as Commencement of Construction after permit is issued?</a:t>
            </a:r>
          </a:p>
          <a:p>
            <a:pPr eaLnBrk="1" hangingPunct="1">
              <a:defRPr/>
            </a:pPr>
            <a:r>
              <a:rPr lang="en-US" altLang="en-US" sz="3700"/>
              <a:t>Placement, assembly, installation of materials, equipment or facilities as part of ultimate structure of source</a:t>
            </a:r>
          </a:p>
          <a:p>
            <a:pPr eaLnBrk="1" hangingPunct="1">
              <a:defRPr/>
            </a:pPr>
            <a:r>
              <a:rPr lang="en-US" altLang="en-US" sz="3700"/>
              <a:t>Activities must take place at proposed site and be site-specific</a:t>
            </a:r>
          </a:p>
        </p:txBody>
      </p:sp>
      <p:cxnSp>
        <p:nvCxnSpPr>
          <p:cNvPr id="6" name="Straight Connector 5">
            <a:extLst>
              <a:ext uri="{FF2B5EF4-FFF2-40B4-BE49-F238E27FC236}">
                <a16:creationId xmlns:a16="http://schemas.microsoft.com/office/drawing/2014/main" id="{0F198A32-5EC6-4F7E-99A0-E49569AD878D}"/>
              </a:ext>
            </a:extLst>
          </p:cNvPr>
          <p:cNvCxnSpPr/>
          <p:nvPr/>
        </p:nvCxnSpPr>
        <p:spPr>
          <a:xfrm>
            <a:off x="533400" y="17526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7365" name="Slide Number Placeholder 1">
            <a:extLst>
              <a:ext uri="{FF2B5EF4-FFF2-40B4-BE49-F238E27FC236}">
                <a16:creationId xmlns:a16="http://schemas.microsoft.com/office/drawing/2014/main" id="{95FF5A35-E748-4FB4-9730-F3E1797A865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4A615BA-3A49-45B5-BD2D-DAF82F7B8CD8}" type="slidenum">
              <a:rPr lang="en-US" altLang="en-US" sz="1200">
                <a:solidFill>
                  <a:schemeClr val="bg2"/>
                </a:solidFill>
                <a:effectLst/>
              </a:rPr>
              <a:pPr algn="ctr" eaLnBrk="0" hangingPunct="0">
                <a:spcBef>
                  <a:spcPct val="0"/>
                </a:spcBef>
                <a:buClrTx/>
                <a:buSzTx/>
                <a:buFontTx/>
                <a:buNone/>
              </a:pPr>
              <a:t>558</a:t>
            </a:fld>
            <a:endParaRPr lang="en-US" altLang="en-US" sz="1200">
              <a:solidFill>
                <a:schemeClr val="bg2"/>
              </a:solidFill>
              <a:effectLst/>
            </a:endParaRPr>
          </a:p>
        </p:txBody>
      </p:sp>
    </p:spTree>
    <p:extLst>
      <p:ext uri="{BB962C8B-B14F-4D97-AF65-F5344CB8AC3E}">
        <p14:creationId xmlns:p14="http://schemas.microsoft.com/office/powerpoint/2010/main" val="3815575415"/>
      </p:ext>
    </p:extLst>
  </p:cSld>
  <p:clrMapOvr>
    <a:masterClrMapping/>
  </p:clrMapOvr>
  <p:transition/>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2">
            <a:extLst>
              <a:ext uri="{FF2B5EF4-FFF2-40B4-BE49-F238E27FC236}">
                <a16:creationId xmlns:a16="http://schemas.microsoft.com/office/drawing/2014/main" id="{F315988B-F56F-4185-8220-5F1022B04643}"/>
              </a:ext>
            </a:extLst>
          </p:cNvPr>
          <p:cNvSpPr>
            <a:spLocks noGrp="1"/>
          </p:cNvSpPr>
          <p:nvPr>
            <p:ph type="title" idx="4294967295"/>
          </p:nvPr>
        </p:nvSpPr>
        <p:spPr>
          <a:xfrm>
            <a:off x="228600" y="228600"/>
            <a:ext cx="8610600" cy="1219201"/>
          </a:xfrm>
        </p:spPr>
        <p:txBody>
          <a:bodyPr anchor="b" anchorCtr="0"/>
          <a:lstStyle/>
          <a:p>
            <a:pPr eaLnBrk="1" hangingPunct="1">
              <a:defRPr/>
            </a:pPr>
            <a:r>
              <a:rPr lang="en-US" altLang="en-US" sz="4000" b="1"/>
              <a:t>Commencement of Construction Extensions</a:t>
            </a:r>
          </a:p>
        </p:txBody>
      </p:sp>
      <p:sp>
        <p:nvSpPr>
          <p:cNvPr id="649219" name="Rectangle 3">
            <a:extLst>
              <a:ext uri="{FF2B5EF4-FFF2-40B4-BE49-F238E27FC236}">
                <a16:creationId xmlns:a16="http://schemas.microsoft.com/office/drawing/2014/main" id="{0C8CCE14-B4E7-4CA8-AE05-45C0FD880FCE}"/>
              </a:ext>
            </a:extLst>
          </p:cNvPr>
          <p:cNvSpPr>
            <a:spLocks noGrp="1"/>
          </p:cNvSpPr>
          <p:nvPr>
            <p:ph idx="4294967295"/>
          </p:nvPr>
        </p:nvSpPr>
        <p:spPr>
          <a:xfrm>
            <a:off x="533400" y="1752600"/>
            <a:ext cx="8077200" cy="5084763"/>
          </a:xfrm>
        </p:spPr>
        <p:txBody>
          <a:bodyPr/>
          <a:lstStyle/>
          <a:p>
            <a:pPr eaLnBrk="1" hangingPunct="1">
              <a:defRPr/>
            </a:pPr>
            <a:r>
              <a:rPr lang="en-US" altLang="en-US"/>
              <a:t>Extension beyond 18 months is allowed “upon a satisfactory showing that an extension is justified”</a:t>
            </a:r>
          </a:p>
          <a:p>
            <a:pPr eaLnBrk="1" hangingPunct="1">
              <a:defRPr/>
            </a:pPr>
            <a:r>
              <a:rPr lang="en-US" altLang="en-US"/>
              <a:t>Jan. 31, 2014 EPA may no longer require a new application, if applicant shows extensive analysis is not needed, on a case-by-case basis</a:t>
            </a:r>
          </a:p>
          <a:p>
            <a:pPr eaLnBrk="1" hangingPunct="1">
              <a:defRPr/>
            </a:pPr>
            <a:r>
              <a:rPr lang="en-US" altLang="en-US"/>
              <a:t>2014 EPA Policy in SIP or Agency Policy for state/local/tribal agency issued permit</a:t>
            </a:r>
          </a:p>
        </p:txBody>
      </p:sp>
      <p:cxnSp>
        <p:nvCxnSpPr>
          <p:cNvPr id="6" name="Straight Connector 5">
            <a:extLst>
              <a:ext uri="{FF2B5EF4-FFF2-40B4-BE49-F238E27FC236}">
                <a16:creationId xmlns:a16="http://schemas.microsoft.com/office/drawing/2014/main" id="{0F198A32-5EC6-4F7E-99A0-E49569AD878D}"/>
              </a:ext>
            </a:extLst>
          </p:cNvPr>
          <p:cNvCxnSpPr/>
          <p:nvPr/>
        </p:nvCxnSpPr>
        <p:spPr>
          <a:xfrm>
            <a:off x="533400" y="17526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67365" name="Slide Number Placeholder 1">
            <a:extLst>
              <a:ext uri="{FF2B5EF4-FFF2-40B4-BE49-F238E27FC236}">
                <a16:creationId xmlns:a16="http://schemas.microsoft.com/office/drawing/2014/main" id="{95FF5A35-E748-4FB4-9730-F3E1797A865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4A615BA-3A49-45B5-BD2D-DAF82F7B8CD8}" type="slidenum">
              <a:rPr lang="en-US" altLang="en-US" sz="1200">
                <a:solidFill>
                  <a:schemeClr val="bg2"/>
                </a:solidFill>
                <a:effectLst/>
              </a:rPr>
              <a:pPr algn="ctr" eaLnBrk="0" hangingPunct="0">
                <a:spcBef>
                  <a:spcPct val="0"/>
                </a:spcBef>
                <a:buClrTx/>
                <a:buSzTx/>
                <a:buFontTx/>
                <a:buNone/>
              </a:pPr>
              <a:t>559</a:t>
            </a:fld>
            <a:endParaRPr lang="en-US" altLang="en-US" sz="1200">
              <a:solidFill>
                <a:schemeClr val="bg2"/>
              </a:solidFill>
              <a:effectLst/>
            </a:endParaRPr>
          </a:p>
        </p:txBody>
      </p:sp>
    </p:spTree>
    <p:extLst>
      <p:ext uri="{BB962C8B-B14F-4D97-AF65-F5344CB8AC3E}">
        <p14:creationId xmlns:p14="http://schemas.microsoft.com/office/powerpoint/2010/main" val="1258746393"/>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8962" name="Rectangle 2">
            <a:extLst>
              <a:ext uri="{FF2B5EF4-FFF2-40B4-BE49-F238E27FC236}">
                <a16:creationId xmlns:a16="http://schemas.microsoft.com/office/drawing/2014/main" id="{5235BF14-8B6B-47F9-AEE0-E76ECCE204B9}"/>
              </a:ext>
            </a:extLst>
          </p:cNvPr>
          <p:cNvSpPr>
            <a:spLocks noGrp="1" noChangeArrowheads="1"/>
          </p:cNvSpPr>
          <p:nvPr>
            <p:ph type="title" idx="4294967295"/>
          </p:nvPr>
        </p:nvSpPr>
        <p:spPr/>
        <p:txBody>
          <a:bodyPr anchorCtr="0"/>
          <a:lstStyle/>
          <a:p>
            <a:pPr eaLnBrk="1" hangingPunct="1">
              <a:defRPr/>
            </a:pPr>
            <a:r>
              <a:rPr lang="en-US" altLang="en-US" sz="4000" b="1"/>
              <a:t>Same Industrial Classification</a:t>
            </a:r>
          </a:p>
        </p:txBody>
      </p:sp>
      <p:sp>
        <p:nvSpPr>
          <p:cNvPr id="168963" name="Rectangle 3">
            <a:extLst>
              <a:ext uri="{FF2B5EF4-FFF2-40B4-BE49-F238E27FC236}">
                <a16:creationId xmlns:a16="http://schemas.microsoft.com/office/drawing/2014/main" id="{F4A4DFB8-33DA-4990-87BF-DE4C79E37E13}"/>
              </a:ext>
            </a:extLst>
          </p:cNvPr>
          <p:cNvSpPr>
            <a:spLocks noGrp="1" noChangeArrowheads="1"/>
          </p:cNvSpPr>
          <p:nvPr>
            <p:ph type="body" idx="4294967295"/>
          </p:nvPr>
        </p:nvSpPr>
        <p:spPr/>
        <p:txBody>
          <a:bodyPr/>
          <a:lstStyle/>
          <a:p>
            <a:pPr eaLnBrk="1" hangingPunct="1">
              <a:defRPr/>
            </a:pPr>
            <a:r>
              <a:rPr lang="en-US" altLang="en-US"/>
              <a:t>Means part of the same two digit North American Industry Classification System (NAICS) or Standard Industrial Classification (SIC)</a:t>
            </a:r>
          </a:p>
          <a:p>
            <a:pPr eaLnBrk="1" hangingPunct="1">
              <a:defRPr/>
            </a:pPr>
            <a:r>
              <a:rPr lang="en-US" altLang="en-US"/>
              <a:t>Support facilities are also considered regardless of SIC – EPA policy evolving</a:t>
            </a:r>
          </a:p>
          <a:p>
            <a:pPr eaLnBrk="1" hangingPunct="1">
              <a:defRPr/>
            </a:pPr>
            <a:endParaRPr lang="en-US" altLang="en-US"/>
          </a:p>
        </p:txBody>
      </p:sp>
      <p:pic>
        <p:nvPicPr>
          <p:cNvPr id="204804" name="Picture 2">
            <a:extLst>
              <a:ext uri="{FF2B5EF4-FFF2-40B4-BE49-F238E27FC236}">
                <a16:creationId xmlns:a16="http://schemas.microsoft.com/office/drawing/2014/main" id="{58E82391-8415-4503-98D5-EA38D54CBB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36222"/>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05" name="Slide Number Placeholder 1">
            <a:extLst>
              <a:ext uri="{FF2B5EF4-FFF2-40B4-BE49-F238E27FC236}">
                <a16:creationId xmlns:a16="http://schemas.microsoft.com/office/drawing/2014/main" id="{C4A966FB-5AE7-48E8-B87A-B7F62C134A8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1C1EE02-09B6-4C1F-810B-0FF7867F8AA1}" type="slidenum">
              <a:rPr lang="en-US" altLang="en-US" sz="1200">
                <a:solidFill>
                  <a:schemeClr val="bg2"/>
                </a:solidFill>
                <a:effectLst/>
              </a:rPr>
              <a:pPr algn="ctr" eaLnBrk="0" hangingPunct="0">
                <a:spcBef>
                  <a:spcPct val="0"/>
                </a:spcBef>
                <a:buClrTx/>
                <a:buSzTx/>
                <a:buFontTx/>
                <a:buNone/>
              </a:pPr>
              <a:t>56</a:t>
            </a:fld>
            <a:endParaRPr lang="en-US" altLang="en-US" sz="1200">
              <a:solidFill>
                <a:schemeClr val="bg2"/>
              </a:solidFill>
              <a:effectLst/>
            </a:endParaRPr>
          </a:p>
        </p:txBody>
      </p:sp>
    </p:spTree>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5362" name="Rectangle 2">
            <a:extLst>
              <a:ext uri="{FF2B5EF4-FFF2-40B4-BE49-F238E27FC236}">
                <a16:creationId xmlns:a16="http://schemas.microsoft.com/office/drawing/2014/main" id="{118DFEAD-4187-4F7B-AD6F-D49B96965B07}"/>
              </a:ext>
            </a:extLst>
          </p:cNvPr>
          <p:cNvSpPr>
            <a:spLocks noGrp="1"/>
          </p:cNvSpPr>
          <p:nvPr>
            <p:ph type="title" idx="4294967295"/>
          </p:nvPr>
        </p:nvSpPr>
        <p:spPr>
          <a:xfrm>
            <a:off x="457200" y="274638"/>
            <a:ext cx="8229600" cy="944562"/>
          </a:xfrm>
        </p:spPr>
        <p:txBody>
          <a:bodyPr anchor="b" anchorCtr="0"/>
          <a:lstStyle/>
          <a:p>
            <a:pPr eaLnBrk="1" hangingPunct="1">
              <a:defRPr/>
            </a:pPr>
            <a:r>
              <a:rPr lang="en-US" altLang="en-US" sz="4000" b="1"/>
              <a:t>Penalties</a:t>
            </a:r>
          </a:p>
        </p:txBody>
      </p:sp>
      <p:sp>
        <p:nvSpPr>
          <p:cNvPr id="655363" name="Rectangle 3">
            <a:extLst>
              <a:ext uri="{FF2B5EF4-FFF2-40B4-BE49-F238E27FC236}">
                <a16:creationId xmlns:a16="http://schemas.microsoft.com/office/drawing/2014/main" id="{7FE5F337-2E1D-4CA1-8C7F-95877DE3205D}"/>
              </a:ext>
            </a:extLst>
          </p:cNvPr>
          <p:cNvSpPr>
            <a:spLocks noGrp="1"/>
          </p:cNvSpPr>
          <p:nvPr>
            <p:ph type="body" sz="half" idx="4294967295"/>
          </p:nvPr>
        </p:nvSpPr>
        <p:spPr>
          <a:xfrm>
            <a:off x="457200" y="2057399"/>
            <a:ext cx="4724400" cy="4068764"/>
          </a:xfrm>
        </p:spPr>
        <p:txBody>
          <a:bodyPr/>
          <a:lstStyle/>
          <a:p>
            <a:pPr eaLnBrk="1" hangingPunct="1">
              <a:defRPr/>
            </a:pPr>
            <a:r>
              <a:rPr lang="en-US" altLang="en-US" sz="3600"/>
              <a:t>Should result in behavior change</a:t>
            </a:r>
          </a:p>
          <a:p>
            <a:pPr eaLnBrk="1" hangingPunct="1">
              <a:defRPr/>
            </a:pPr>
            <a:r>
              <a:rPr lang="en-US" altLang="en-US" sz="3600"/>
              <a:t>Not just cost of doing business</a:t>
            </a:r>
          </a:p>
          <a:p>
            <a:pPr eaLnBrk="1" hangingPunct="1">
              <a:defRPr/>
            </a:pPr>
            <a:r>
              <a:rPr lang="en-US" altLang="en-US" sz="3600"/>
              <a:t>Should recognize certain factors</a:t>
            </a:r>
          </a:p>
        </p:txBody>
      </p:sp>
      <p:pic>
        <p:nvPicPr>
          <p:cNvPr id="1179652" name="Picture 4">
            <a:extLst>
              <a:ext uri="{FF2B5EF4-FFF2-40B4-BE49-F238E27FC236}">
                <a16:creationId xmlns:a16="http://schemas.microsoft.com/office/drawing/2014/main" id="{E20C2124-D4B2-4379-9148-E239BAF75FB6}"/>
              </a:ext>
            </a:extLst>
          </p:cNvPr>
          <p:cNvPicPr>
            <a:picLocks noGrp="1" noChangeAspect="1" noChangeArrowheads="1"/>
          </p:cNvPicPr>
          <p:nvPr>
            <p:ph sz="half" idx="4294967295"/>
          </p:nvPr>
        </p:nvPicPr>
        <p:blipFill>
          <a:blip r:embed="rId3">
            <a:extLst>
              <a:ext uri="{28A0092B-C50C-407E-A947-70E740481C1C}">
                <a14:useLocalDpi xmlns:a14="http://schemas.microsoft.com/office/drawing/2010/main" val="0"/>
              </a:ext>
            </a:extLst>
          </a:blip>
          <a:srcRect l="24536" r="24536"/>
          <a:stretch>
            <a:fillRect/>
          </a:stretch>
        </p:blipFill>
        <p:spPr>
          <a:xfrm>
            <a:off x="5327650" y="2362200"/>
            <a:ext cx="3359150" cy="3763963"/>
          </a:xfrm>
        </p:spPr>
      </p:pic>
      <p:pic>
        <p:nvPicPr>
          <p:cNvPr id="1179653" name="Picture 2">
            <a:extLst>
              <a:ext uri="{FF2B5EF4-FFF2-40B4-BE49-F238E27FC236}">
                <a16:creationId xmlns:a16="http://schemas.microsoft.com/office/drawing/2014/main" id="{E462673C-B224-4397-9D78-B1DADCC580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 name="Straight Connector 5">
            <a:extLst>
              <a:ext uri="{FF2B5EF4-FFF2-40B4-BE49-F238E27FC236}">
                <a16:creationId xmlns:a16="http://schemas.microsoft.com/office/drawing/2014/main" id="{52ACED62-EC0F-403F-9996-71BF6B24BEDF}"/>
              </a:ext>
            </a:extLst>
          </p:cNvPr>
          <p:cNvCxnSpPr/>
          <p:nvPr/>
        </p:nvCxnSpPr>
        <p:spPr>
          <a:xfrm>
            <a:off x="533400" y="15240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79655" name="Slide Number Placeholder 1">
            <a:extLst>
              <a:ext uri="{FF2B5EF4-FFF2-40B4-BE49-F238E27FC236}">
                <a16:creationId xmlns:a16="http://schemas.microsoft.com/office/drawing/2014/main" id="{F6B451F4-E429-4B19-915D-9882AA8D51D6}"/>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CAE0C01-ABDB-4758-9C13-D5C99B1F7237}" type="slidenum">
              <a:rPr lang="en-US" altLang="en-US" sz="1200">
                <a:solidFill>
                  <a:schemeClr val="bg2"/>
                </a:solidFill>
                <a:effectLst/>
              </a:rPr>
              <a:pPr algn="ctr" eaLnBrk="0" hangingPunct="0">
                <a:spcBef>
                  <a:spcPct val="0"/>
                </a:spcBef>
                <a:buClrTx/>
                <a:buSzTx/>
                <a:buFontTx/>
                <a:buNone/>
              </a:pPr>
              <a:t>560</a:t>
            </a:fld>
            <a:endParaRPr lang="en-US" altLang="en-US" sz="1200">
              <a:solidFill>
                <a:schemeClr val="bg2"/>
              </a:solidFill>
              <a:effectLst/>
            </a:endParaRPr>
          </a:p>
        </p:txBody>
      </p:sp>
    </p:spTree>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6386" name="Rectangle 2">
            <a:extLst>
              <a:ext uri="{FF2B5EF4-FFF2-40B4-BE49-F238E27FC236}">
                <a16:creationId xmlns:a16="http://schemas.microsoft.com/office/drawing/2014/main" id="{9C24867E-6A87-4EA2-9468-D1FE8C167AE1}"/>
              </a:ext>
            </a:extLst>
          </p:cNvPr>
          <p:cNvSpPr>
            <a:spLocks noGrp="1"/>
          </p:cNvSpPr>
          <p:nvPr>
            <p:ph type="title" idx="4294967295"/>
          </p:nvPr>
        </p:nvSpPr>
        <p:spPr>
          <a:xfrm>
            <a:off x="457200" y="277814"/>
            <a:ext cx="8229600" cy="920750"/>
          </a:xfrm>
        </p:spPr>
        <p:txBody>
          <a:bodyPr anchor="b" anchorCtr="0"/>
          <a:lstStyle/>
          <a:p>
            <a:pPr eaLnBrk="1" hangingPunct="1">
              <a:defRPr/>
            </a:pPr>
            <a:r>
              <a:rPr lang="en-US" altLang="en-US" sz="4000" b="1"/>
              <a:t>Penalty Factors</a:t>
            </a:r>
          </a:p>
        </p:txBody>
      </p:sp>
      <p:sp>
        <p:nvSpPr>
          <p:cNvPr id="656387" name="Rectangle 3">
            <a:extLst>
              <a:ext uri="{FF2B5EF4-FFF2-40B4-BE49-F238E27FC236}">
                <a16:creationId xmlns:a16="http://schemas.microsoft.com/office/drawing/2014/main" id="{93EC2A9B-A7B9-43EC-971F-969AFFF1C28F}"/>
              </a:ext>
            </a:extLst>
          </p:cNvPr>
          <p:cNvSpPr>
            <a:spLocks noGrp="1"/>
          </p:cNvSpPr>
          <p:nvPr>
            <p:ph idx="4294967295"/>
          </p:nvPr>
        </p:nvSpPr>
        <p:spPr>
          <a:xfrm>
            <a:off x="533400" y="1676400"/>
            <a:ext cx="8229600" cy="4703763"/>
          </a:xfrm>
        </p:spPr>
        <p:txBody>
          <a:bodyPr/>
          <a:lstStyle/>
          <a:p>
            <a:pPr eaLnBrk="1" hangingPunct="1">
              <a:defRPr/>
            </a:pPr>
            <a:r>
              <a:rPr lang="en-US" altLang="en-US"/>
              <a:t>Agency should formalize penalty factors</a:t>
            </a:r>
          </a:p>
          <a:p>
            <a:pPr eaLnBrk="1" hangingPunct="1">
              <a:defRPr/>
            </a:pPr>
            <a:r>
              <a:rPr lang="en-US" altLang="en-US"/>
              <a:t>Economic factors</a:t>
            </a:r>
          </a:p>
          <a:p>
            <a:pPr lvl="1" eaLnBrk="1" hangingPunct="1">
              <a:defRPr/>
            </a:pPr>
            <a:r>
              <a:rPr lang="en-US" altLang="en-US" sz="3200"/>
              <a:t>Cost avoided</a:t>
            </a:r>
          </a:p>
          <a:p>
            <a:pPr lvl="1" eaLnBrk="1" hangingPunct="1">
              <a:defRPr/>
            </a:pPr>
            <a:r>
              <a:rPr lang="en-US" altLang="en-US" sz="3200"/>
              <a:t>Cost postponed</a:t>
            </a:r>
          </a:p>
          <a:p>
            <a:pPr eaLnBrk="1" hangingPunct="1">
              <a:defRPr/>
            </a:pPr>
            <a:r>
              <a:rPr lang="en-US" altLang="en-US"/>
              <a:t>Deviation from standard</a:t>
            </a:r>
          </a:p>
          <a:p>
            <a:pPr eaLnBrk="1" hangingPunct="1">
              <a:defRPr/>
            </a:pPr>
            <a:r>
              <a:rPr lang="en-US" altLang="en-US"/>
              <a:t>Potential for harm</a:t>
            </a:r>
          </a:p>
          <a:p>
            <a:pPr eaLnBrk="1" hangingPunct="1">
              <a:defRPr/>
            </a:pPr>
            <a:r>
              <a:rPr lang="en-US" altLang="en-US"/>
              <a:t>Length of violation</a:t>
            </a:r>
          </a:p>
        </p:txBody>
      </p:sp>
      <p:pic>
        <p:nvPicPr>
          <p:cNvPr id="1181700" name="Picture 2">
            <a:extLst>
              <a:ext uri="{FF2B5EF4-FFF2-40B4-BE49-F238E27FC236}">
                <a16:creationId xmlns:a16="http://schemas.microsoft.com/office/drawing/2014/main" id="{D672266A-80F8-4F0E-B940-9E25264020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5240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 name="Straight Connector 4">
            <a:extLst>
              <a:ext uri="{FF2B5EF4-FFF2-40B4-BE49-F238E27FC236}">
                <a16:creationId xmlns:a16="http://schemas.microsoft.com/office/drawing/2014/main" id="{1AE2EC63-4705-44F9-88E5-967D685A26E4}"/>
              </a:ext>
            </a:extLst>
          </p:cNvPr>
          <p:cNvCxnSpPr/>
          <p:nvPr/>
        </p:nvCxnSpPr>
        <p:spPr>
          <a:xfrm>
            <a:off x="533400" y="1524000"/>
            <a:ext cx="8077200" cy="0"/>
          </a:xfrm>
          <a:prstGeom prst="line">
            <a:avLst/>
          </a:prstGeom>
        </p:spPr>
        <p:style>
          <a:lnRef idx="2">
            <a:schemeClr val="accent1"/>
          </a:lnRef>
          <a:fillRef idx="0">
            <a:schemeClr val="accent1"/>
          </a:fillRef>
          <a:effectRef idx="1">
            <a:schemeClr val="accent1"/>
          </a:effectRef>
          <a:fontRef idx="minor">
            <a:schemeClr val="tx1"/>
          </a:fontRef>
        </p:style>
      </p:cxnSp>
      <p:sp>
        <p:nvSpPr>
          <p:cNvPr id="1181702" name="Slide Number Placeholder 1">
            <a:extLst>
              <a:ext uri="{FF2B5EF4-FFF2-40B4-BE49-F238E27FC236}">
                <a16:creationId xmlns:a16="http://schemas.microsoft.com/office/drawing/2014/main" id="{9B854757-0D8D-47E1-A066-4ED8C08A85DC}"/>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9D612BC-73E8-45AA-A785-BDE224B33D23}" type="slidenum">
              <a:rPr lang="en-US" altLang="en-US" sz="1200">
                <a:solidFill>
                  <a:schemeClr val="bg2"/>
                </a:solidFill>
                <a:effectLst/>
              </a:rPr>
              <a:pPr algn="ctr" eaLnBrk="0" hangingPunct="0">
                <a:spcBef>
                  <a:spcPct val="0"/>
                </a:spcBef>
                <a:buClrTx/>
                <a:buSzTx/>
                <a:buFontTx/>
                <a:buNone/>
              </a:pPr>
              <a:t>561</a:t>
            </a:fld>
            <a:endParaRPr lang="en-US" altLang="en-US" sz="1200">
              <a:solidFill>
                <a:schemeClr val="bg2"/>
              </a:solidFill>
              <a:effectLst/>
            </a:endParaRPr>
          </a:p>
        </p:txBody>
      </p:sp>
    </p:spTree>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4">
            <a:extLst>
              <a:ext uri="{FF2B5EF4-FFF2-40B4-BE49-F238E27FC236}">
                <a16:creationId xmlns:a16="http://schemas.microsoft.com/office/drawing/2014/main" id="{580BC74E-CAC5-429E-A5F7-2F33FEFC8C50}"/>
              </a:ext>
            </a:extLst>
          </p:cNvPr>
          <p:cNvSpPr>
            <a:spLocks noGrp="1" noChangeArrowheads="1"/>
          </p:cNvSpPr>
          <p:nvPr>
            <p:ph type="title" idx="4294967295"/>
          </p:nvPr>
        </p:nvSpPr>
        <p:spPr>
          <a:xfrm>
            <a:off x="520700" y="1447800"/>
            <a:ext cx="8229600" cy="1139825"/>
          </a:xfrm>
        </p:spPr>
        <p:txBody>
          <a:bodyPr anchor="b" anchorCtr="0"/>
          <a:lstStyle/>
          <a:p>
            <a:pPr eaLnBrk="1" hangingPunct="1">
              <a:defRPr/>
            </a:pPr>
            <a:r>
              <a:rPr lang="en-US" altLang="en-US" sz="6600">
                <a:latin typeface="Austin"/>
              </a:rPr>
              <a:t>QUESTIONS?</a:t>
            </a:r>
          </a:p>
        </p:txBody>
      </p:sp>
      <p:sp>
        <p:nvSpPr>
          <p:cNvPr id="988163" name="Slide Number Placeholder 4">
            <a:extLst>
              <a:ext uri="{FF2B5EF4-FFF2-40B4-BE49-F238E27FC236}">
                <a16:creationId xmlns:a16="http://schemas.microsoft.com/office/drawing/2014/main" id="{66CCB4B2-19AF-4034-B53D-BBF05DB89947}"/>
              </a:ext>
            </a:extLst>
          </p:cNvPr>
          <p:cNvSpPr txBox="1">
            <a:spLocks noGrp="1"/>
          </p:cNvSpPr>
          <p:nvPr/>
        </p:nvSpPr>
        <p:spPr bwMode="auto">
          <a:xfrm>
            <a:off x="8382000" y="6400800"/>
            <a:ext cx="736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1200">
              <a:solidFill>
                <a:schemeClr val="tx2"/>
              </a:solidFill>
            </a:endParaRPr>
          </a:p>
        </p:txBody>
      </p:sp>
      <p:sp>
        <p:nvSpPr>
          <p:cNvPr id="988164" name="Slide Number Placeholder 1">
            <a:extLst>
              <a:ext uri="{FF2B5EF4-FFF2-40B4-BE49-F238E27FC236}">
                <a16:creationId xmlns:a16="http://schemas.microsoft.com/office/drawing/2014/main" id="{01CCA6A2-282D-4487-89C8-E1CBC43E681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462CA64-988A-4F74-9E5E-0329FBE8A6E6}" type="slidenum">
              <a:rPr lang="en-US" altLang="en-US" sz="1200">
                <a:solidFill>
                  <a:schemeClr val="bg2"/>
                </a:solidFill>
                <a:effectLst/>
              </a:rPr>
              <a:pPr algn="ctr" eaLnBrk="0" hangingPunct="0">
                <a:spcBef>
                  <a:spcPct val="0"/>
                </a:spcBef>
                <a:buClrTx/>
                <a:buSzTx/>
                <a:buFontTx/>
                <a:buNone/>
              </a:pPr>
              <a:t>562</a:t>
            </a:fld>
            <a:endParaRPr lang="en-US" altLang="en-US" sz="1200">
              <a:solidFill>
                <a:schemeClr val="bg2"/>
              </a:solidFill>
              <a:effectLst/>
            </a:endParaRPr>
          </a:p>
        </p:txBody>
      </p:sp>
      <p:pic>
        <p:nvPicPr>
          <p:cNvPr id="8" name="Picture 7">
            <a:extLst>
              <a:ext uri="{FF2B5EF4-FFF2-40B4-BE49-F238E27FC236}">
                <a16:creationId xmlns:a16="http://schemas.microsoft.com/office/drawing/2014/main" id="{C46BDBD8-1A6D-4906-80C7-FFFA1733A755}"/>
              </a:ext>
            </a:extLst>
          </p:cNvPr>
          <p:cNvPicPr>
            <a:picLocks noChangeAspect="1"/>
          </p:cNvPicPr>
          <p:nvPr/>
        </p:nvPicPr>
        <p:blipFill>
          <a:blip r:embed="rId3"/>
          <a:stretch>
            <a:fillRect/>
          </a:stretch>
        </p:blipFill>
        <p:spPr>
          <a:xfrm>
            <a:off x="2160020" y="2710656"/>
            <a:ext cx="4823960" cy="3414713"/>
          </a:xfrm>
          <a:prstGeom prst="rect">
            <a:avLst/>
          </a:prstGeom>
        </p:spPr>
      </p:pic>
    </p:spTree>
    <p:extLst>
      <p:ext uri="{BB962C8B-B14F-4D97-AF65-F5344CB8AC3E}">
        <p14:creationId xmlns:p14="http://schemas.microsoft.com/office/powerpoint/2010/main" val="3573716147"/>
      </p:ext>
    </p:extLst>
  </p:cSld>
  <p:clrMapOvr>
    <a:masterClrMapping/>
  </p:clrMapOvr>
  <p:transition/>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AF35CA-6B1F-4AD5-BC27-C99A4336AC21}"/>
              </a:ext>
            </a:extLst>
          </p:cNvPr>
          <p:cNvSpPr txBox="1">
            <a:spLocks noGrp="1"/>
          </p:cNvSpPr>
          <p:nvPr>
            <p:ph type="title" idx="4294967295"/>
          </p:nvPr>
        </p:nvSpPr>
        <p:spPr>
          <a:xfrm>
            <a:off x="457200" y="1583413"/>
            <a:ext cx="8228013" cy="6524863"/>
          </a:xfrm>
        </p:spPr>
        <p:txBody>
          <a:bodyPr>
            <a:spAutoFit/>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buFont typeface="StarSymbol"/>
              <a:buNone/>
              <a:defRPr/>
            </a:pPr>
            <a:r>
              <a:rPr lang="en-US" sz="6600" b="1"/>
              <a:t>SUMMARY</a:t>
            </a:r>
            <a:br>
              <a:rPr lang="en-US"/>
            </a:br>
            <a:br>
              <a:rPr lang="en-US"/>
            </a:br>
            <a:br>
              <a:rPr lang="en-US"/>
            </a:br>
            <a:br>
              <a:rPr lang="en-US"/>
            </a:br>
            <a:br>
              <a:rPr lang="en-US"/>
            </a:br>
            <a:br>
              <a:rPr lang="en-US"/>
            </a:br>
            <a:br>
              <a:rPr lang="en-US"/>
            </a:br>
            <a:br>
              <a:rPr lang="en-US"/>
            </a:br>
            <a:endParaRPr lang="en-US"/>
          </a:p>
        </p:txBody>
      </p:sp>
      <p:sp>
        <p:nvSpPr>
          <p:cNvPr id="3" name="Subtitle 2">
            <a:extLst>
              <a:ext uri="{FF2B5EF4-FFF2-40B4-BE49-F238E27FC236}">
                <a16:creationId xmlns:a16="http://schemas.microsoft.com/office/drawing/2014/main" id="{8D0165E1-22DC-42A9-A59E-4E266B88E907}"/>
              </a:ext>
            </a:extLst>
          </p:cNvPr>
          <p:cNvSpPr txBox="1">
            <a:spLocks noGrp="1"/>
          </p:cNvSpPr>
          <p:nvPr>
            <p:ph type="subTitle" idx="4294967295"/>
          </p:nvPr>
        </p:nvSpPr>
        <p:spPr>
          <a:xfrm>
            <a:off x="457200" y="2984500"/>
            <a:ext cx="8228013" cy="1766888"/>
          </a:xfrm>
        </p:spPr>
        <p:txBody>
          <a:bodyPr anchor="ctr">
            <a:spAutoFit/>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marL="0" indent="0" algn="ctr">
              <a:buFont typeface="StarSymbol"/>
              <a:buNone/>
              <a:defRPr/>
            </a:pPr>
            <a:endParaRPr lang="en-US"/>
          </a:p>
          <a:p>
            <a:pPr marL="0" indent="0" algn="ctr">
              <a:buFont typeface="StarSymbol"/>
              <a:buNone/>
              <a:defRPr/>
            </a:pPr>
            <a:endParaRPr lang="en-US"/>
          </a:p>
          <a:p>
            <a:pPr marL="0" indent="0" algn="ctr">
              <a:buFont typeface="StarSymbol"/>
              <a:buNone/>
              <a:defRPr/>
            </a:pPr>
            <a:endParaRPr lang="en-US"/>
          </a:p>
        </p:txBody>
      </p:sp>
      <p:sp>
        <p:nvSpPr>
          <p:cNvPr id="4" name="Slide Number Placeholder 3">
            <a:extLst>
              <a:ext uri="{FF2B5EF4-FFF2-40B4-BE49-F238E27FC236}">
                <a16:creationId xmlns:a16="http://schemas.microsoft.com/office/drawing/2014/main" id="{4295209B-2C46-487D-B655-EC31B79B293E}"/>
              </a:ext>
            </a:extLst>
          </p:cNvPr>
          <p:cNvSpPr>
            <a:spLocks noGrp="1"/>
          </p:cNvSpPr>
          <p:nvPr>
            <p:ph type="sldNum" sz="quarter" idx="12"/>
          </p:nvPr>
        </p:nvSpPr>
        <p:spPr/>
        <p:txBody>
          <a:bodyPr/>
          <a:lstStyle/>
          <a:p>
            <a:fld id="{B893223B-BA59-4437-BA2E-82D62D501EA8}" type="slidenum">
              <a:rPr lang="en-US" altLang="en-US"/>
              <a:pPr/>
              <a:t>563</a:t>
            </a:fld>
            <a:endParaRPr lang="en-US"/>
          </a:p>
        </p:txBody>
      </p:sp>
    </p:spTree>
  </p:cSld>
  <p:clrMapOvr>
    <a:masterClrMapping/>
  </p:clrMapOvr>
  <p:transition spd="slow"/>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CE3654-A0A2-4178-A001-81E46B9E79CD}"/>
              </a:ext>
            </a:extLst>
          </p:cNvPr>
          <p:cNvSpPr txBox="1">
            <a:spLocks noGrp="1"/>
          </p:cNvSpPr>
          <p:nvPr>
            <p:ph type="title" idx="4294967295"/>
          </p:nvPr>
        </p:nvSpPr>
        <p:spPr/>
        <p:txBody>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buNone/>
              <a:defRPr/>
            </a:pPr>
            <a:r>
              <a:rPr lang="en-US" sz="4000" b="1"/>
              <a:t>Permits</a:t>
            </a:r>
          </a:p>
        </p:txBody>
      </p:sp>
      <p:sp>
        <p:nvSpPr>
          <p:cNvPr id="3" name="Text Placeholder 2">
            <a:extLst>
              <a:ext uri="{FF2B5EF4-FFF2-40B4-BE49-F238E27FC236}">
                <a16:creationId xmlns:a16="http://schemas.microsoft.com/office/drawing/2014/main" id="{96A5407C-CE73-475A-8B02-33CC8F02A928}"/>
              </a:ext>
            </a:extLst>
          </p:cNvPr>
          <p:cNvSpPr txBox="1">
            <a:spLocks noGrp="1"/>
          </p:cNvSpPr>
          <p:nvPr>
            <p:ph type="body" idx="4294967295"/>
          </p:nvPr>
        </p:nvSpPr>
        <p:spPr/>
        <p:txBody>
          <a:bodyPr/>
          <a:lstStyle>
            <a:defPPr marL="432000" marR="0" lvl="0" indent="-324000">
              <a:spcBef>
                <a:spcPts val="0"/>
              </a:spcBef>
              <a:spcAft>
                <a:spcPts val="1414"/>
              </a:spcAft>
              <a:buSzPct val="45000"/>
              <a:buFont typeface="StarSymbol"/>
              <a:buNone/>
              <a:defRPr lang="en-US" sz="3200" b="0" i="0" u="none" strike="noStrike" kern="1200">
                <a:ln>
                  <a:noFill/>
                </a:ln>
                <a:latin typeface="Arial" pitchFamily="18"/>
                <a:ea typeface="Microsoft YaHei" pitchFamily="2"/>
                <a:cs typeface="Mangal" pitchFamily="2"/>
              </a:defRPr>
            </a:defPPr>
            <a:lvl1pPr marL="432000" marR="0" lvl="0" indent="-324000">
              <a:spcBef>
                <a:spcPts val="0"/>
              </a:spcBef>
              <a:spcAft>
                <a:spcPts val="1414"/>
              </a:spcAft>
              <a:buSzPct val="45000"/>
              <a:buFont typeface="StarSymbol"/>
              <a:buChar char="●"/>
              <a:defRPr lang="en-US" sz="3200" b="0" i="0" u="none" strike="noStrike" kern="1200">
                <a:ln>
                  <a:noFill/>
                </a:ln>
                <a:latin typeface="Arial" pitchFamily="18"/>
                <a:ea typeface="Microsoft YaHei" pitchFamily="2"/>
                <a:cs typeface="Mangal" pitchFamily="2"/>
              </a:defRPr>
            </a:lvl1pPr>
            <a:lvl2pPr marL="864000" marR="0" lvl="1" indent="-324000">
              <a:spcBef>
                <a:spcPts val="0"/>
              </a:spcBef>
              <a:spcAft>
                <a:spcPts val="1134"/>
              </a:spcAft>
              <a:buSzPct val="75000"/>
              <a:buFont typeface="StarSymbol"/>
              <a:buChar char="–"/>
              <a:defRPr lang="en-US" sz="2800" b="0" i="0" u="none" strike="noStrike" kern="1200">
                <a:ln>
                  <a:noFill/>
                </a:ln>
                <a:latin typeface="Arial" pitchFamily="18"/>
                <a:ea typeface="Microsoft YaHei" pitchFamily="2"/>
                <a:cs typeface="Mangal" pitchFamily="2"/>
              </a:defRPr>
            </a:lvl2pPr>
            <a:lvl3pPr marL="1295999" marR="0" lvl="2" indent="-288000">
              <a:spcBef>
                <a:spcPts val="0"/>
              </a:spcBef>
              <a:spcAft>
                <a:spcPts val="850"/>
              </a:spcAft>
              <a:buSzPct val="45000"/>
              <a:buFont typeface="StarSymbol"/>
              <a:buChar char="●"/>
              <a:defRPr lang="en-US" sz="2400" b="0" i="0" u="none" strike="noStrike" kern="1200">
                <a:ln>
                  <a:noFill/>
                </a:ln>
                <a:latin typeface="Arial" pitchFamily="18"/>
                <a:ea typeface="Microsoft YaHei" pitchFamily="2"/>
                <a:cs typeface="Mangal" pitchFamily="2"/>
              </a:defRPr>
            </a:lvl3pPr>
            <a:lvl4pPr marL="1728000" marR="0" lvl="3" indent="-216000">
              <a:spcBef>
                <a:spcPts val="0"/>
              </a:spcBef>
              <a:spcAft>
                <a:spcPts val="567"/>
              </a:spcAft>
              <a:buSzPct val="75000"/>
              <a:buFont typeface="StarSymbol"/>
              <a:buChar char="–"/>
              <a:defRPr lang="en-US" sz="2000" b="0" i="0" u="none" strike="noStrike" kern="1200">
                <a:ln>
                  <a:noFill/>
                </a:ln>
                <a:latin typeface="Arial" pitchFamily="18"/>
                <a:ea typeface="Microsoft YaHei" pitchFamily="2"/>
                <a:cs typeface="Mangal" pitchFamily="2"/>
              </a:defRPr>
            </a:lvl4pPr>
            <a:lvl5pPr marL="2160000" marR="0" lvl="4"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5pPr>
            <a:lvl6pPr marL="2592000" marR="0" lvl="5"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6pPr>
            <a:lvl7pPr marL="3024000" marR="0" lvl="6"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7pPr>
            <a:lvl8pPr marL="3456000" marR="0" lvl="7"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8pPr>
            <a:lvl9pPr marL="3887999" marR="0" lvl="8"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9pPr>
          </a:lstStyle>
          <a:p>
            <a:pPr>
              <a:defRPr/>
            </a:pPr>
            <a:r>
              <a:t>Permits</a:t>
            </a:r>
          </a:p>
          <a:p>
            <a:pPr lvl="1">
              <a:defRPr/>
            </a:pPr>
            <a:r>
              <a:t>Permission to Pollute</a:t>
            </a:r>
          </a:p>
          <a:p>
            <a:pPr lvl="1">
              <a:defRPr/>
            </a:pPr>
            <a:r>
              <a:t>Preconstruction</a:t>
            </a:r>
          </a:p>
          <a:p>
            <a:pPr lvl="1">
              <a:defRPr/>
            </a:pPr>
            <a:r>
              <a:t>Operating permit</a:t>
            </a:r>
          </a:p>
          <a:p>
            <a:pPr>
              <a:defRPr/>
            </a:pPr>
            <a:r>
              <a:t>Who needs permit varies</a:t>
            </a:r>
          </a:p>
          <a:p>
            <a:pPr>
              <a:defRPr/>
            </a:pPr>
            <a:r>
              <a:t>Sources can reduce emissions to avoid stringent permit requirements</a:t>
            </a:r>
          </a:p>
        </p:txBody>
      </p:sp>
      <p:sp>
        <p:nvSpPr>
          <p:cNvPr id="4" name="Slide Number Placeholder 3">
            <a:extLst>
              <a:ext uri="{FF2B5EF4-FFF2-40B4-BE49-F238E27FC236}">
                <a16:creationId xmlns:a16="http://schemas.microsoft.com/office/drawing/2014/main" id="{DED8B74C-8EB9-4E02-8FE7-4916B94C50D4}"/>
              </a:ext>
            </a:extLst>
          </p:cNvPr>
          <p:cNvSpPr>
            <a:spLocks noGrp="1"/>
          </p:cNvSpPr>
          <p:nvPr>
            <p:ph type="sldNum" sz="quarter" idx="12"/>
          </p:nvPr>
        </p:nvSpPr>
        <p:spPr/>
        <p:txBody>
          <a:bodyPr/>
          <a:lstStyle/>
          <a:p>
            <a:fld id="{B893223B-BA59-4437-BA2E-82D62D501EA8}" type="slidenum">
              <a:rPr lang="en-US" altLang="en-US"/>
              <a:pPr/>
              <a:t>564</a:t>
            </a:fld>
            <a:endParaRPr lang="en-US"/>
          </a:p>
        </p:txBody>
      </p:sp>
    </p:spTree>
  </p:cSld>
  <p:clrMapOvr>
    <a:masterClrMapping/>
  </p:clrMapOvr>
  <p:transition spd="slow"/>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6BBEEB-D98A-4187-8FD4-8942DD6BBDD8}"/>
              </a:ext>
            </a:extLst>
          </p:cNvPr>
          <p:cNvSpPr txBox="1">
            <a:spLocks noGrp="1"/>
          </p:cNvSpPr>
          <p:nvPr>
            <p:ph type="title" idx="4294967295"/>
          </p:nvPr>
        </p:nvSpPr>
        <p:spPr/>
        <p:txBody>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buFont typeface="StarSymbol"/>
              <a:buNone/>
              <a:defRPr/>
            </a:pPr>
            <a:r>
              <a:rPr lang="en-US" sz="4000" b="1"/>
              <a:t>Federal Permits</a:t>
            </a:r>
          </a:p>
        </p:txBody>
      </p:sp>
      <p:sp>
        <p:nvSpPr>
          <p:cNvPr id="3" name="Text Placeholder 2">
            <a:extLst>
              <a:ext uri="{FF2B5EF4-FFF2-40B4-BE49-F238E27FC236}">
                <a16:creationId xmlns:a16="http://schemas.microsoft.com/office/drawing/2014/main" id="{92D76D27-D561-4E4D-AAA1-A10640FD8043}"/>
              </a:ext>
            </a:extLst>
          </p:cNvPr>
          <p:cNvSpPr txBox="1">
            <a:spLocks noGrp="1"/>
          </p:cNvSpPr>
          <p:nvPr>
            <p:ph type="body" idx="4294967295"/>
          </p:nvPr>
        </p:nvSpPr>
        <p:spPr>
          <a:xfrm>
            <a:off x="533400" y="1219200"/>
            <a:ext cx="8228013" cy="5334000"/>
          </a:xfrm>
        </p:spPr>
        <p:txBody>
          <a:bodyPr/>
          <a:lstStyle>
            <a:defPPr marL="432000" marR="0" lvl="0" indent="-324000">
              <a:spcBef>
                <a:spcPts val="0"/>
              </a:spcBef>
              <a:spcAft>
                <a:spcPts val="1414"/>
              </a:spcAft>
              <a:buSzPct val="45000"/>
              <a:buFont typeface="StarSymbol"/>
              <a:buNone/>
              <a:defRPr lang="en-US" sz="3200" b="0" i="0" u="none" strike="noStrike" kern="1200">
                <a:ln>
                  <a:noFill/>
                </a:ln>
                <a:latin typeface="Arial" pitchFamily="18"/>
                <a:ea typeface="Microsoft YaHei" pitchFamily="2"/>
                <a:cs typeface="Mangal" pitchFamily="2"/>
              </a:defRPr>
            </a:defPPr>
            <a:lvl1pPr marL="432000" marR="0" lvl="0" indent="-324000">
              <a:spcBef>
                <a:spcPts val="0"/>
              </a:spcBef>
              <a:spcAft>
                <a:spcPts val="1414"/>
              </a:spcAft>
              <a:buSzPct val="45000"/>
              <a:buFont typeface="StarSymbol"/>
              <a:buChar char="●"/>
              <a:defRPr lang="en-US" sz="3200" b="0" i="0" u="none" strike="noStrike" kern="1200">
                <a:ln>
                  <a:noFill/>
                </a:ln>
                <a:latin typeface="Arial" pitchFamily="18"/>
                <a:ea typeface="Microsoft YaHei" pitchFamily="2"/>
                <a:cs typeface="Mangal" pitchFamily="2"/>
              </a:defRPr>
            </a:lvl1pPr>
            <a:lvl2pPr marL="864000" marR="0" lvl="1" indent="-324000">
              <a:spcBef>
                <a:spcPts val="0"/>
              </a:spcBef>
              <a:spcAft>
                <a:spcPts val="1134"/>
              </a:spcAft>
              <a:buSzPct val="75000"/>
              <a:buFont typeface="StarSymbol"/>
              <a:buChar char="–"/>
              <a:defRPr lang="en-US" sz="2800" b="0" i="0" u="none" strike="noStrike" kern="1200">
                <a:ln>
                  <a:noFill/>
                </a:ln>
                <a:latin typeface="Arial" pitchFamily="18"/>
                <a:ea typeface="Microsoft YaHei" pitchFamily="2"/>
                <a:cs typeface="Mangal" pitchFamily="2"/>
              </a:defRPr>
            </a:lvl2pPr>
            <a:lvl3pPr marL="1295999" marR="0" lvl="2" indent="-288000">
              <a:spcBef>
                <a:spcPts val="0"/>
              </a:spcBef>
              <a:spcAft>
                <a:spcPts val="850"/>
              </a:spcAft>
              <a:buSzPct val="45000"/>
              <a:buFont typeface="StarSymbol"/>
              <a:buChar char="●"/>
              <a:defRPr lang="en-US" sz="2400" b="0" i="0" u="none" strike="noStrike" kern="1200">
                <a:ln>
                  <a:noFill/>
                </a:ln>
                <a:latin typeface="Arial" pitchFamily="18"/>
                <a:ea typeface="Microsoft YaHei" pitchFamily="2"/>
                <a:cs typeface="Mangal" pitchFamily="2"/>
              </a:defRPr>
            </a:lvl3pPr>
            <a:lvl4pPr marL="1728000" marR="0" lvl="3" indent="-216000">
              <a:spcBef>
                <a:spcPts val="0"/>
              </a:spcBef>
              <a:spcAft>
                <a:spcPts val="567"/>
              </a:spcAft>
              <a:buSzPct val="75000"/>
              <a:buFont typeface="StarSymbol"/>
              <a:buChar char="–"/>
              <a:defRPr lang="en-US" sz="2000" b="0" i="0" u="none" strike="noStrike" kern="1200">
                <a:ln>
                  <a:noFill/>
                </a:ln>
                <a:latin typeface="Arial" pitchFamily="18"/>
                <a:ea typeface="Microsoft YaHei" pitchFamily="2"/>
                <a:cs typeface="Mangal" pitchFamily="2"/>
              </a:defRPr>
            </a:lvl4pPr>
            <a:lvl5pPr marL="2160000" marR="0" lvl="4"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5pPr>
            <a:lvl6pPr marL="2592000" marR="0" lvl="5"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6pPr>
            <a:lvl7pPr marL="3024000" marR="0" lvl="6"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7pPr>
            <a:lvl8pPr marL="3456000" marR="0" lvl="7"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8pPr>
            <a:lvl9pPr marL="3887999" marR="0" lvl="8"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9pPr>
          </a:lstStyle>
          <a:p>
            <a:pPr>
              <a:defRPr/>
            </a:pPr>
            <a:r>
              <a:t>PSD</a:t>
            </a:r>
          </a:p>
          <a:p>
            <a:pPr lvl="1">
              <a:defRPr/>
            </a:pPr>
            <a:r>
              <a:t>Only major sources</a:t>
            </a:r>
          </a:p>
          <a:p>
            <a:pPr lvl="2">
              <a:defRPr/>
            </a:pPr>
            <a:r>
              <a:t>Major source is &gt;250 tpy or 100 tpy on list</a:t>
            </a:r>
          </a:p>
          <a:p>
            <a:pPr lvl="2">
              <a:defRPr/>
            </a:pPr>
            <a:r>
              <a:t>Major modification means a physical change with emissions greater than SER (note source is major if the modification is major on own)</a:t>
            </a:r>
          </a:p>
          <a:p>
            <a:pPr lvl="1">
              <a:defRPr/>
            </a:pPr>
            <a:r>
              <a:t>Applies in attainment or unclassified areas</a:t>
            </a:r>
          </a:p>
          <a:p>
            <a:pPr lvl="1">
              <a:defRPr/>
            </a:pPr>
            <a:r>
              <a:t>Requires BACT</a:t>
            </a:r>
          </a:p>
          <a:p>
            <a:pPr lvl="2">
              <a:defRPr/>
            </a:pPr>
            <a:r>
              <a:t>BACT considers cost</a:t>
            </a:r>
          </a:p>
          <a:p>
            <a:pPr lvl="2">
              <a:defRPr/>
            </a:pPr>
            <a:r>
              <a:t>Uses Top down approach that identifies all possible options</a:t>
            </a:r>
          </a:p>
          <a:p>
            <a:pPr lvl="1">
              <a:defRPr/>
            </a:pPr>
            <a:endParaRPr/>
          </a:p>
        </p:txBody>
      </p:sp>
      <p:sp>
        <p:nvSpPr>
          <p:cNvPr id="4" name="Slide Number Placeholder 3">
            <a:extLst>
              <a:ext uri="{FF2B5EF4-FFF2-40B4-BE49-F238E27FC236}">
                <a16:creationId xmlns:a16="http://schemas.microsoft.com/office/drawing/2014/main" id="{DB1ABA6E-430F-47A0-A4F1-342E114C801A}"/>
              </a:ext>
            </a:extLst>
          </p:cNvPr>
          <p:cNvSpPr>
            <a:spLocks noGrp="1"/>
          </p:cNvSpPr>
          <p:nvPr>
            <p:ph type="sldNum" sz="quarter" idx="12"/>
          </p:nvPr>
        </p:nvSpPr>
        <p:spPr/>
        <p:txBody>
          <a:bodyPr/>
          <a:lstStyle/>
          <a:p>
            <a:fld id="{B893223B-BA59-4437-BA2E-82D62D501EA8}" type="slidenum">
              <a:rPr lang="en-US" altLang="en-US"/>
              <a:pPr/>
              <a:t>565</a:t>
            </a:fld>
            <a:endParaRPr lang="en-US"/>
          </a:p>
        </p:txBody>
      </p:sp>
    </p:spTree>
  </p:cSld>
  <p:clrMapOvr>
    <a:masterClrMapping/>
  </p:clrMapOvr>
  <p:transition spd="slow"/>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FAFCE2-C1CA-4E3D-B703-585832E19AF6}"/>
              </a:ext>
            </a:extLst>
          </p:cNvPr>
          <p:cNvSpPr txBox="1">
            <a:spLocks noGrp="1"/>
          </p:cNvSpPr>
          <p:nvPr>
            <p:ph type="title" idx="4294967295"/>
          </p:nvPr>
        </p:nvSpPr>
        <p:spPr/>
        <p:txBody>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buFont typeface="StarSymbol"/>
              <a:buNone/>
              <a:defRPr/>
            </a:pPr>
            <a:r>
              <a:rPr lang="en-US" sz="4000" b="1"/>
              <a:t>Federal Permits (Cont’d)</a:t>
            </a:r>
          </a:p>
        </p:txBody>
      </p:sp>
      <p:sp>
        <p:nvSpPr>
          <p:cNvPr id="3" name="Text Placeholder 2">
            <a:extLst>
              <a:ext uri="{FF2B5EF4-FFF2-40B4-BE49-F238E27FC236}">
                <a16:creationId xmlns:a16="http://schemas.microsoft.com/office/drawing/2014/main" id="{A1AB93D1-9057-48D7-9E69-256A212FF028}"/>
              </a:ext>
            </a:extLst>
          </p:cNvPr>
          <p:cNvSpPr txBox="1">
            <a:spLocks noGrp="1"/>
          </p:cNvSpPr>
          <p:nvPr>
            <p:ph type="body" idx="4294967295"/>
          </p:nvPr>
        </p:nvSpPr>
        <p:spPr>
          <a:xfrm>
            <a:off x="457200" y="1981200"/>
            <a:ext cx="8229600" cy="4144963"/>
          </a:xfrm>
        </p:spPr>
        <p:txBody>
          <a:bodyPr/>
          <a:lstStyle>
            <a:defPPr marL="432000" marR="0" lvl="0" indent="-324000">
              <a:spcBef>
                <a:spcPts val="0"/>
              </a:spcBef>
              <a:spcAft>
                <a:spcPts val="1414"/>
              </a:spcAft>
              <a:buSzPct val="45000"/>
              <a:buFont typeface="StarSymbol"/>
              <a:buNone/>
              <a:defRPr lang="en-US" sz="3200" b="0" i="0" u="none" strike="noStrike" kern="1200">
                <a:ln>
                  <a:noFill/>
                </a:ln>
                <a:latin typeface="Arial" pitchFamily="18"/>
                <a:ea typeface="Microsoft YaHei" pitchFamily="2"/>
                <a:cs typeface="Mangal" pitchFamily="2"/>
              </a:defRPr>
            </a:defPPr>
            <a:lvl1pPr marL="432000" marR="0" lvl="0" indent="-324000">
              <a:spcBef>
                <a:spcPts val="0"/>
              </a:spcBef>
              <a:spcAft>
                <a:spcPts val="1414"/>
              </a:spcAft>
              <a:buSzPct val="45000"/>
              <a:buFont typeface="StarSymbol"/>
              <a:buChar char="●"/>
              <a:defRPr lang="en-US" sz="3200" b="0" i="0" u="none" strike="noStrike" kern="1200">
                <a:ln>
                  <a:noFill/>
                </a:ln>
                <a:latin typeface="Arial" pitchFamily="18"/>
                <a:ea typeface="Microsoft YaHei" pitchFamily="2"/>
                <a:cs typeface="Mangal" pitchFamily="2"/>
              </a:defRPr>
            </a:lvl1pPr>
            <a:lvl2pPr marL="864000" marR="0" lvl="1" indent="-324000">
              <a:spcBef>
                <a:spcPts val="0"/>
              </a:spcBef>
              <a:spcAft>
                <a:spcPts val="1134"/>
              </a:spcAft>
              <a:buSzPct val="75000"/>
              <a:buFont typeface="StarSymbol"/>
              <a:buChar char="–"/>
              <a:defRPr lang="en-US" sz="2800" b="0" i="0" u="none" strike="noStrike" kern="1200">
                <a:ln>
                  <a:noFill/>
                </a:ln>
                <a:latin typeface="Arial" pitchFamily="18"/>
                <a:ea typeface="Microsoft YaHei" pitchFamily="2"/>
                <a:cs typeface="Mangal" pitchFamily="2"/>
              </a:defRPr>
            </a:lvl2pPr>
            <a:lvl3pPr marL="1295999" marR="0" lvl="2" indent="-288000">
              <a:spcBef>
                <a:spcPts val="0"/>
              </a:spcBef>
              <a:spcAft>
                <a:spcPts val="850"/>
              </a:spcAft>
              <a:buSzPct val="45000"/>
              <a:buFont typeface="StarSymbol"/>
              <a:buChar char="●"/>
              <a:defRPr lang="en-US" sz="2400" b="0" i="0" u="none" strike="noStrike" kern="1200">
                <a:ln>
                  <a:noFill/>
                </a:ln>
                <a:latin typeface="Arial" pitchFamily="18"/>
                <a:ea typeface="Microsoft YaHei" pitchFamily="2"/>
                <a:cs typeface="Mangal" pitchFamily="2"/>
              </a:defRPr>
            </a:lvl3pPr>
            <a:lvl4pPr marL="1728000" marR="0" lvl="3" indent="-216000">
              <a:spcBef>
                <a:spcPts val="0"/>
              </a:spcBef>
              <a:spcAft>
                <a:spcPts val="567"/>
              </a:spcAft>
              <a:buSzPct val="75000"/>
              <a:buFont typeface="StarSymbol"/>
              <a:buChar char="–"/>
              <a:defRPr lang="en-US" sz="2000" b="0" i="0" u="none" strike="noStrike" kern="1200">
                <a:ln>
                  <a:noFill/>
                </a:ln>
                <a:latin typeface="Arial" pitchFamily="18"/>
                <a:ea typeface="Microsoft YaHei" pitchFamily="2"/>
                <a:cs typeface="Mangal" pitchFamily="2"/>
              </a:defRPr>
            </a:lvl4pPr>
            <a:lvl5pPr marL="2160000" marR="0" lvl="4"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5pPr>
            <a:lvl6pPr marL="2592000" marR="0" lvl="5"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6pPr>
            <a:lvl7pPr marL="3024000" marR="0" lvl="6"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7pPr>
            <a:lvl8pPr marL="3456000" marR="0" lvl="7"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8pPr>
            <a:lvl9pPr marL="3887999" marR="0" lvl="8"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9pPr>
          </a:lstStyle>
          <a:p>
            <a:pPr>
              <a:defRPr/>
            </a:pPr>
            <a:r>
              <a:rPr lang="en-US"/>
              <a:t>PSD (Cont’d)</a:t>
            </a:r>
          </a:p>
          <a:p>
            <a:pPr lvl="1">
              <a:defRPr/>
            </a:pPr>
            <a:r>
              <a:t>PSD applies to criteria pollutants</a:t>
            </a:r>
          </a:p>
          <a:p>
            <a:pPr lvl="1">
              <a:defRPr/>
            </a:pPr>
            <a:r>
              <a:t>PSD does not require offsets or banking</a:t>
            </a:r>
          </a:p>
        </p:txBody>
      </p:sp>
      <p:sp>
        <p:nvSpPr>
          <p:cNvPr id="4" name="Slide Number Placeholder 3">
            <a:extLst>
              <a:ext uri="{FF2B5EF4-FFF2-40B4-BE49-F238E27FC236}">
                <a16:creationId xmlns:a16="http://schemas.microsoft.com/office/drawing/2014/main" id="{ECE8C5D4-176B-430C-89A8-839108F65128}"/>
              </a:ext>
            </a:extLst>
          </p:cNvPr>
          <p:cNvSpPr>
            <a:spLocks noGrp="1"/>
          </p:cNvSpPr>
          <p:nvPr>
            <p:ph type="sldNum" sz="quarter" idx="12"/>
          </p:nvPr>
        </p:nvSpPr>
        <p:spPr/>
        <p:txBody>
          <a:bodyPr/>
          <a:lstStyle/>
          <a:p>
            <a:fld id="{B893223B-BA59-4437-BA2E-82D62D501EA8}" type="slidenum">
              <a:rPr lang="en-US" altLang="en-US"/>
              <a:pPr/>
              <a:t>566</a:t>
            </a:fld>
            <a:endParaRPr lang="en-US"/>
          </a:p>
        </p:txBody>
      </p:sp>
    </p:spTree>
  </p:cSld>
  <p:clrMapOvr>
    <a:masterClrMapping/>
  </p:clrMapOvr>
  <p:transition spd="slow"/>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FFD23F-790A-44F7-93B3-9E752F6B5F2D}"/>
              </a:ext>
            </a:extLst>
          </p:cNvPr>
          <p:cNvSpPr txBox="1">
            <a:spLocks noGrp="1"/>
          </p:cNvSpPr>
          <p:nvPr>
            <p:ph type="title" idx="4294967295"/>
          </p:nvPr>
        </p:nvSpPr>
        <p:spPr>
          <a:xfrm>
            <a:off x="457200" y="152400"/>
            <a:ext cx="8229600" cy="1139825"/>
          </a:xfrm>
        </p:spPr>
        <p:txBody>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buFont typeface="StarSymbol"/>
              <a:buNone/>
              <a:defRPr/>
            </a:pPr>
            <a:r>
              <a:rPr lang="en-US" sz="4000" b="1"/>
              <a:t>NA NSR</a:t>
            </a:r>
          </a:p>
        </p:txBody>
      </p:sp>
      <p:sp>
        <p:nvSpPr>
          <p:cNvPr id="3" name="Text Placeholder 2">
            <a:extLst>
              <a:ext uri="{FF2B5EF4-FFF2-40B4-BE49-F238E27FC236}">
                <a16:creationId xmlns:a16="http://schemas.microsoft.com/office/drawing/2014/main" id="{22A872AA-A363-495A-88F6-5D602277D5CB}"/>
              </a:ext>
            </a:extLst>
          </p:cNvPr>
          <p:cNvSpPr txBox="1">
            <a:spLocks noGrp="1"/>
          </p:cNvSpPr>
          <p:nvPr>
            <p:ph type="body" idx="4294967295"/>
          </p:nvPr>
        </p:nvSpPr>
        <p:spPr>
          <a:xfrm>
            <a:off x="457200" y="1219200"/>
            <a:ext cx="8229600" cy="4525963"/>
          </a:xfrm>
        </p:spPr>
        <p:txBody>
          <a:bodyPr/>
          <a:lstStyle>
            <a:defPPr marL="432000" marR="0" lvl="0" indent="-324000">
              <a:spcBef>
                <a:spcPts val="0"/>
              </a:spcBef>
              <a:spcAft>
                <a:spcPts val="1414"/>
              </a:spcAft>
              <a:buSzPct val="45000"/>
              <a:buFont typeface="StarSymbol"/>
              <a:buNone/>
              <a:defRPr lang="en-US" sz="3200" b="0" i="0" u="none" strike="noStrike" kern="1200">
                <a:ln>
                  <a:noFill/>
                </a:ln>
                <a:latin typeface="Arial" pitchFamily="18"/>
                <a:ea typeface="Microsoft YaHei" pitchFamily="2"/>
                <a:cs typeface="Mangal" pitchFamily="2"/>
              </a:defRPr>
            </a:defPPr>
            <a:lvl1pPr marL="432000" marR="0" lvl="0" indent="-324000">
              <a:spcBef>
                <a:spcPts val="0"/>
              </a:spcBef>
              <a:spcAft>
                <a:spcPts val="1414"/>
              </a:spcAft>
              <a:buSzPct val="45000"/>
              <a:buFont typeface="StarSymbol"/>
              <a:buChar char="●"/>
              <a:defRPr lang="en-US" sz="3200" b="0" i="0" u="none" strike="noStrike" kern="1200">
                <a:ln>
                  <a:noFill/>
                </a:ln>
                <a:latin typeface="Arial" pitchFamily="18"/>
                <a:ea typeface="Microsoft YaHei" pitchFamily="2"/>
                <a:cs typeface="Mangal" pitchFamily="2"/>
              </a:defRPr>
            </a:lvl1pPr>
            <a:lvl2pPr marL="864000" marR="0" lvl="1" indent="-324000">
              <a:spcBef>
                <a:spcPts val="0"/>
              </a:spcBef>
              <a:spcAft>
                <a:spcPts val="1134"/>
              </a:spcAft>
              <a:buSzPct val="75000"/>
              <a:buFont typeface="StarSymbol"/>
              <a:buChar char="–"/>
              <a:defRPr lang="en-US" sz="2800" b="0" i="0" u="none" strike="noStrike" kern="1200">
                <a:ln>
                  <a:noFill/>
                </a:ln>
                <a:latin typeface="Arial" pitchFamily="18"/>
                <a:ea typeface="Microsoft YaHei" pitchFamily="2"/>
                <a:cs typeface="Mangal" pitchFamily="2"/>
              </a:defRPr>
            </a:lvl2pPr>
            <a:lvl3pPr marL="1295999" marR="0" lvl="2" indent="-288000">
              <a:spcBef>
                <a:spcPts val="0"/>
              </a:spcBef>
              <a:spcAft>
                <a:spcPts val="850"/>
              </a:spcAft>
              <a:buSzPct val="45000"/>
              <a:buFont typeface="StarSymbol"/>
              <a:buChar char="●"/>
              <a:defRPr lang="en-US" sz="2400" b="0" i="0" u="none" strike="noStrike" kern="1200">
                <a:ln>
                  <a:noFill/>
                </a:ln>
                <a:latin typeface="Arial" pitchFamily="18"/>
                <a:ea typeface="Microsoft YaHei" pitchFamily="2"/>
                <a:cs typeface="Mangal" pitchFamily="2"/>
              </a:defRPr>
            </a:lvl3pPr>
            <a:lvl4pPr marL="1728000" marR="0" lvl="3" indent="-216000">
              <a:spcBef>
                <a:spcPts val="0"/>
              </a:spcBef>
              <a:spcAft>
                <a:spcPts val="567"/>
              </a:spcAft>
              <a:buSzPct val="75000"/>
              <a:buFont typeface="StarSymbol"/>
              <a:buChar char="–"/>
              <a:defRPr lang="en-US" sz="2000" b="0" i="0" u="none" strike="noStrike" kern="1200">
                <a:ln>
                  <a:noFill/>
                </a:ln>
                <a:latin typeface="Arial" pitchFamily="18"/>
                <a:ea typeface="Microsoft YaHei" pitchFamily="2"/>
                <a:cs typeface="Mangal" pitchFamily="2"/>
              </a:defRPr>
            </a:lvl4pPr>
            <a:lvl5pPr marL="2160000" marR="0" lvl="4"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5pPr>
            <a:lvl6pPr marL="2592000" marR="0" lvl="5"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6pPr>
            <a:lvl7pPr marL="3024000" marR="0" lvl="6"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7pPr>
            <a:lvl8pPr marL="3456000" marR="0" lvl="7"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8pPr>
            <a:lvl9pPr marL="3887999" marR="0" lvl="8"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9pPr>
          </a:lstStyle>
          <a:p>
            <a:pPr>
              <a:defRPr/>
            </a:pPr>
            <a:r>
              <a:t>Applies in non-attainment area</a:t>
            </a:r>
          </a:p>
          <a:p>
            <a:pPr>
              <a:defRPr/>
            </a:pPr>
            <a:r>
              <a:t>Applies only to Criteria Pollutants</a:t>
            </a:r>
          </a:p>
          <a:p>
            <a:pPr>
              <a:defRPr/>
            </a:pPr>
            <a:r>
              <a:t>Requires LAER</a:t>
            </a:r>
          </a:p>
          <a:p>
            <a:pPr lvl="1">
              <a:defRPr/>
            </a:pPr>
            <a:r>
              <a:t>No consideration of cost</a:t>
            </a:r>
          </a:p>
          <a:p>
            <a:pPr>
              <a:defRPr/>
            </a:pPr>
            <a:r>
              <a:t>Offsets Required</a:t>
            </a:r>
          </a:p>
          <a:p>
            <a:pPr lvl="1">
              <a:defRPr/>
            </a:pPr>
            <a:r>
              <a:t>Are equal to or greater than 1 to 1</a:t>
            </a:r>
          </a:p>
          <a:p>
            <a:pPr>
              <a:defRPr/>
            </a:pPr>
            <a:r>
              <a:t>Offsets come from shutdowns or over control</a:t>
            </a:r>
          </a:p>
          <a:p>
            <a:pPr>
              <a:defRPr/>
            </a:pPr>
            <a:r>
              <a:t>Offsets may be obtained from banks</a:t>
            </a:r>
          </a:p>
        </p:txBody>
      </p:sp>
      <p:sp>
        <p:nvSpPr>
          <p:cNvPr id="4" name="Slide Number Placeholder 3">
            <a:extLst>
              <a:ext uri="{FF2B5EF4-FFF2-40B4-BE49-F238E27FC236}">
                <a16:creationId xmlns:a16="http://schemas.microsoft.com/office/drawing/2014/main" id="{A38C97FF-69BB-4C7C-A7D5-86DDDE9B3DEF}"/>
              </a:ext>
            </a:extLst>
          </p:cNvPr>
          <p:cNvSpPr>
            <a:spLocks noGrp="1"/>
          </p:cNvSpPr>
          <p:nvPr>
            <p:ph type="sldNum" sz="quarter" idx="12"/>
          </p:nvPr>
        </p:nvSpPr>
        <p:spPr/>
        <p:txBody>
          <a:bodyPr/>
          <a:lstStyle/>
          <a:p>
            <a:fld id="{B893223B-BA59-4437-BA2E-82D62D501EA8}" type="slidenum">
              <a:rPr lang="en-US" altLang="en-US"/>
              <a:pPr/>
              <a:t>567</a:t>
            </a:fld>
            <a:endParaRPr lang="en-US"/>
          </a:p>
        </p:txBody>
      </p:sp>
    </p:spTree>
  </p:cSld>
  <p:clrMapOvr>
    <a:masterClrMapping/>
  </p:clrMapOvr>
  <p:transition spd="slow"/>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77B791-A1B6-4DB7-81E8-DF41E159C30D}"/>
              </a:ext>
            </a:extLst>
          </p:cNvPr>
          <p:cNvSpPr txBox="1">
            <a:spLocks noGrp="1"/>
          </p:cNvSpPr>
          <p:nvPr>
            <p:ph type="title" idx="4294967295"/>
          </p:nvPr>
        </p:nvSpPr>
        <p:spPr/>
        <p:txBody>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buFont typeface="StarSymbol"/>
              <a:buNone/>
              <a:defRPr/>
            </a:pPr>
            <a:r>
              <a:rPr lang="en-US" sz="4000" b="1"/>
              <a:t>Title V</a:t>
            </a:r>
          </a:p>
        </p:txBody>
      </p:sp>
      <p:sp>
        <p:nvSpPr>
          <p:cNvPr id="3" name="Text Placeholder 2">
            <a:extLst>
              <a:ext uri="{FF2B5EF4-FFF2-40B4-BE49-F238E27FC236}">
                <a16:creationId xmlns:a16="http://schemas.microsoft.com/office/drawing/2014/main" id="{C2965068-E415-4AD8-834C-3B035F2F4BA4}"/>
              </a:ext>
            </a:extLst>
          </p:cNvPr>
          <p:cNvSpPr txBox="1">
            <a:spLocks noGrp="1"/>
          </p:cNvSpPr>
          <p:nvPr>
            <p:ph type="body" idx="4294967295"/>
          </p:nvPr>
        </p:nvSpPr>
        <p:spPr/>
        <p:txBody>
          <a:bodyPr/>
          <a:lstStyle>
            <a:defPPr marL="432000" marR="0" lvl="0" indent="-324000">
              <a:spcBef>
                <a:spcPts val="0"/>
              </a:spcBef>
              <a:spcAft>
                <a:spcPts val="1414"/>
              </a:spcAft>
              <a:buSzPct val="45000"/>
              <a:buFont typeface="StarSymbol"/>
              <a:buNone/>
              <a:defRPr lang="en-US" sz="3200" b="0" i="0" u="none" strike="noStrike" kern="1200">
                <a:ln>
                  <a:noFill/>
                </a:ln>
                <a:latin typeface="Arial" pitchFamily="18"/>
                <a:ea typeface="Microsoft YaHei" pitchFamily="2"/>
                <a:cs typeface="Mangal" pitchFamily="2"/>
              </a:defRPr>
            </a:defPPr>
            <a:lvl1pPr marL="432000" marR="0" lvl="0" indent="-324000">
              <a:spcBef>
                <a:spcPts val="0"/>
              </a:spcBef>
              <a:spcAft>
                <a:spcPts val="1414"/>
              </a:spcAft>
              <a:buSzPct val="45000"/>
              <a:buFont typeface="StarSymbol"/>
              <a:buChar char="●"/>
              <a:defRPr lang="en-US" sz="3200" b="0" i="0" u="none" strike="noStrike" kern="1200">
                <a:ln>
                  <a:noFill/>
                </a:ln>
                <a:latin typeface="Arial" pitchFamily="18"/>
                <a:ea typeface="Microsoft YaHei" pitchFamily="2"/>
                <a:cs typeface="Mangal" pitchFamily="2"/>
              </a:defRPr>
            </a:lvl1pPr>
            <a:lvl2pPr marL="864000" marR="0" lvl="1" indent="-324000">
              <a:spcBef>
                <a:spcPts val="0"/>
              </a:spcBef>
              <a:spcAft>
                <a:spcPts val="1134"/>
              </a:spcAft>
              <a:buSzPct val="75000"/>
              <a:buFont typeface="StarSymbol"/>
              <a:buChar char="–"/>
              <a:defRPr lang="en-US" sz="2800" b="0" i="0" u="none" strike="noStrike" kern="1200">
                <a:ln>
                  <a:noFill/>
                </a:ln>
                <a:latin typeface="Arial" pitchFamily="18"/>
                <a:ea typeface="Microsoft YaHei" pitchFamily="2"/>
                <a:cs typeface="Mangal" pitchFamily="2"/>
              </a:defRPr>
            </a:lvl2pPr>
            <a:lvl3pPr marL="1295999" marR="0" lvl="2" indent="-288000">
              <a:spcBef>
                <a:spcPts val="0"/>
              </a:spcBef>
              <a:spcAft>
                <a:spcPts val="850"/>
              </a:spcAft>
              <a:buSzPct val="45000"/>
              <a:buFont typeface="StarSymbol"/>
              <a:buChar char="●"/>
              <a:defRPr lang="en-US" sz="2400" b="0" i="0" u="none" strike="noStrike" kern="1200">
                <a:ln>
                  <a:noFill/>
                </a:ln>
                <a:latin typeface="Arial" pitchFamily="18"/>
                <a:ea typeface="Microsoft YaHei" pitchFamily="2"/>
                <a:cs typeface="Mangal" pitchFamily="2"/>
              </a:defRPr>
            </a:lvl3pPr>
            <a:lvl4pPr marL="1728000" marR="0" lvl="3" indent="-216000">
              <a:spcBef>
                <a:spcPts val="0"/>
              </a:spcBef>
              <a:spcAft>
                <a:spcPts val="567"/>
              </a:spcAft>
              <a:buSzPct val="75000"/>
              <a:buFont typeface="StarSymbol"/>
              <a:buChar char="–"/>
              <a:defRPr lang="en-US" sz="2000" b="0" i="0" u="none" strike="noStrike" kern="1200">
                <a:ln>
                  <a:noFill/>
                </a:ln>
                <a:latin typeface="Arial" pitchFamily="18"/>
                <a:ea typeface="Microsoft YaHei" pitchFamily="2"/>
                <a:cs typeface="Mangal" pitchFamily="2"/>
              </a:defRPr>
            </a:lvl4pPr>
            <a:lvl5pPr marL="2160000" marR="0" lvl="4"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5pPr>
            <a:lvl6pPr marL="2592000" marR="0" lvl="5"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6pPr>
            <a:lvl7pPr marL="3024000" marR="0" lvl="6"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7pPr>
            <a:lvl8pPr marL="3456000" marR="0" lvl="7"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8pPr>
            <a:lvl9pPr marL="3887999" marR="0" lvl="8"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9pPr>
          </a:lstStyle>
          <a:p>
            <a:pPr marL="431800" indent="-323850">
              <a:defRPr/>
            </a:pPr>
            <a:r>
              <a:rPr>
                <a:latin typeface="Arial"/>
                <a:ea typeface="Microsoft YaHei"/>
                <a:cs typeface="Mangal"/>
              </a:rPr>
              <a:t>Operating Permit Program</a:t>
            </a:r>
          </a:p>
          <a:p>
            <a:pPr marL="431800" indent="-323850">
              <a:defRPr/>
            </a:pPr>
            <a:r>
              <a:rPr>
                <a:latin typeface="Arial"/>
                <a:ea typeface="Microsoft YaHei"/>
                <a:cs typeface="Mangal"/>
              </a:rPr>
              <a:t>Covers major sources – generally </a:t>
            </a:r>
            <a:r>
              <a:rPr lang="en-US">
                <a:latin typeface="Arial"/>
                <a:ea typeface="Microsoft YaHei"/>
                <a:cs typeface="Mangal"/>
              </a:rPr>
              <a:t>greater</a:t>
            </a:r>
            <a:r>
              <a:rPr>
                <a:latin typeface="Arial"/>
                <a:ea typeface="Microsoft YaHei"/>
                <a:cs typeface="Mangal"/>
              </a:rPr>
              <a:t> than 100 </a:t>
            </a:r>
            <a:r>
              <a:rPr err="1">
                <a:latin typeface="Arial"/>
                <a:ea typeface="Microsoft YaHei"/>
                <a:cs typeface="Mangal"/>
              </a:rPr>
              <a:t>tpy</a:t>
            </a:r>
            <a:r>
              <a:rPr lang="en-US">
                <a:latin typeface="Arial"/>
                <a:ea typeface="Microsoft YaHei"/>
                <a:cs typeface="Mangal"/>
              </a:rPr>
              <a:t> (10/25 </a:t>
            </a:r>
            <a:r>
              <a:rPr lang="en-US" err="1">
                <a:latin typeface="Arial"/>
                <a:ea typeface="Microsoft YaHei"/>
                <a:cs typeface="Mangal"/>
              </a:rPr>
              <a:t>tpy</a:t>
            </a:r>
            <a:r>
              <a:rPr lang="en-US">
                <a:latin typeface="Arial"/>
                <a:ea typeface="Microsoft YaHei"/>
                <a:cs typeface="Mangal"/>
              </a:rPr>
              <a:t> HAPs)</a:t>
            </a:r>
            <a:endParaRPr>
              <a:latin typeface="Arial"/>
              <a:ea typeface="Microsoft YaHei"/>
              <a:cs typeface="Mangal"/>
            </a:endParaRPr>
          </a:p>
          <a:p>
            <a:pPr marL="431800" indent="-323850">
              <a:defRPr/>
            </a:pPr>
            <a:r>
              <a:rPr>
                <a:latin typeface="Arial"/>
                <a:ea typeface="Microsoft YaHei"/>
                <a:cs typeface="Mangal"/>
              </a:rPr>
              <a:t>Consolidates all other permit conditions</a:t>
            </a:r>
          </a:p>
          <a:p>
            <a:pPr marL="431800" indent="-323850">
              <a:defRPr/>
            </a:pPr>
            <a:r>
              <a:rPr>
                <a:latin typeface="Arial"/>
                <a:ea typeface="Microsoft YaHei"/>
                <a:cs typeface="Mangal"/>
              </a:rPr>
              <a:t>May add recordkeeping provisions</a:t>
            </a:r>
          </a:p>
          <a:p>
            <a:pPr marL="431800" indent="-323850">
              <a:defRPr/>
            </a:pPr>
            <a:r>
              <a:rPr>
                <a:latin typeface="Arial"/>
                <a:ea typeface="Microsoft YaHei"/>
                <a:cs typeface="Mangal"/>
              </a:rPr>
              <a:t>If control equipment may have CAM plan (CAM plan will include CEM)</a:t>
            </a:r>
          </a:p>
          <a:p>
            <a:pPr marL="431800" indent="-323850">
              <a:defRPr/>
            </a:pPr>
            <a:r>
              <a:rPr>
                <a:latin typeface="Arial"/>
                <a:ea typeface="Microsoft YaHei"/>
                <a:cs typeface="Mangal"/>
              </a:rPr>
              <a:t>CAM plans use reference methods</a:t>
            </a:r>
          </a:p>
        </p:txBody>
      </p:sp>
      <p:sp>
        <p:nvSpPr>
          <p:cNvPr id="4" name="Slide Number Placeholder 3">
            <a:extLst>
              <a:ext uri="{FF2B5EF4-FFF2-40B4-BE49-F238E27FC236}">
                <a16:creationId xmlns:a16="http://schemas.microsoft.com/office/drawing/2014/main" id="{07DEBFB4-1DA3-4258-8365-18EE3BE7799B}"/>
              </a:ext>
            </a:extLst>
          </p:cNvPr>
          <p:cNvSpPr>
            <a:spLocks noGrp="1"/>
          </p:cNvSpPr>
          <p:nvPr>
            <p:ph type="sldNum" sz="quarter" idx="12"/>
          </p:nvPr>
        </p:nvSpPr>
        <p:spPr/>
        <p:txBody>
          <a:bodyPr/>
          <a:lstStyle/>
          <a:p>
            <a:fld id="{B893223B-BA59-4437-BA2E-82D62D501EA8}" type="slidenum">
              <a:rPr lang="en-US" altLang="en-US"/>
              <a:pPr/>
              <a:t>568</a:t>
            </a:fld>
            <a:endParaRPr lang="en-US"/>
          </a:p>
        </p:txBody>
      </p:sp>
    </p:spTree>
  </p:cSld>
  <p:clrMapOvr>
    <a:masterClrMapping/>
  </p:clrMapOvr>
  <p:transition spd="slow"/>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2DE89C-882A-4269-AD37-3A671F3A3AB1}"/>
              </a:ext>
            </a:extLst>
          </p:cNvPr>
          <p:cNvSpPr txBox="1">
            <a:spLocks noGrp="1"/>
          </p:cNvSpPr>
          <p:nvPr>
            <p:ph type="title" idx="4294967295"/>
          </p:nvPr>
        </p:nvSpPr>
        <p:spPr/>
        <p:txBody>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buFont typeface="StarSymbol"/>
              <a:buNone/>
              <a:defRPr/>
            </a:pPr>
            <a:r>
              <a:rPr lang="en-US" sz="4000" b="1"/>
              <a:t>Title V (Cont’d)</a:t>
            </a:r>
          </a:p>
        </p:txBody>
      </p:sp>
      <p:sp>
        <p:nvSpPr>
          <p:cNvPr id="3" name="Text Placeholder 2">
            <a:extLst>
              <a:ext uri="{FF2B5EF4-FFF2-40B4-BE49-F238E27FC236}">
                <a16:creationId xmlns:a16="http://schemas.microsoft.com/office/drawing/2014/main" id="{2F9D5B07-A920-4F9C-AE08-0303C5550A45}"/>
              </a:ext>
            </a:extLst>
          </p:cNvPr>
          <p:cNvSpPr txBox="1">
            <a:spLocks noGrp="1"/>
          </p:cNvSpPr>
          <p:nvPr>
            <p:ph type="body" idx="4294967295"/>
          </p:nvPr>
        </p:nvSpPr>
        <p:spPr/>
        <p:txBody>
          <a:bodyPr/>
          <a:lstStyle>
            <a:defPPr marL="432000" marR="0" lvl="0" indent="-324000">
              <a:spcBef>
                <a:spcPts val="0"/>
              </a:spcBef>
              <a:spcAft>
                <a:spcPts val="1414"/>
              </a:spcAft>
              <a:buSzPct val="45000"/>
              <a:buFont typeface="StarSymbol"/>
              <a:buNone/>
              <a:defRPr lang="en-US" sz="3200" b="0" i="0" u="none" strike="noStrike" kern="1200">
                <a:ln>
                  <a:noFill/>
                </a:ln>
                <a:latin typeface="Arial" pitchFamily="18"/>
                <a:ea typeface="Microsoft YaHei" pitchFamily="2"/>
                <a:cs typeface="Mangal" pitchFamily="2"/>
              </a:defRPr>
            </a:defPPr>
            <a:lvl1pPr marL="432000" marR="0" lvl="0" indent="-324000">
              <a:spcBef>
                <a:spcPts val="0"/>
              </a:spcBef>
              <a:spcAft>
                <a:spcPts val="1414"/>
              </a:spcAft>
              <a:buSzPct val="45000"/>
              <a:buFont typeface="StarSymbol"/>
              <a:buChar char="●"/>
              <a:defRPr lang="en-US" sz="3200" b="0" i="0" u="none" strike="noStrike" kern="1200">
                <a:ln>
                  <a:noFill/>
                </a:ln>
                <a:latin typeface="Arial" pitchFamily="18"/>
                <a:ea typeface="Microsoft YaHei" pitchFamily="2"/>
                <a:cs typeface="Mangal" pitchFamily="2"/>
              </a:defRPr>
            </a:lvl1pPr>
            <a:lvl2pPr marL="864000" marR="0" lvl="1" indent="-324000">
              <a:spcBef>
                <a:spcPts val="0"/>
              </a:spcBef>
              <a:spcAft>
                <a:spcPts val="1134"/>
              </a:spcAft>
              <a:buSzPct val="75000"/>
              <a:buFont typeface="StarSymbol"/>
              <a:buChar char="–"/>
              <a:defRPr lang="en-US" sz="2800" b="0" i="0" u="none" strike="noStrike" kern="1200">
                <a:ln>
                  <a:noFill/>
                </a:ln>
                <a:latin typeface="Arial" pitchFamily="18"/>
                <a:ea typeface="Microsoft YaHei" pitchFamily="2"/>
                <a:cs typeface="Mangal" pitchFamily="2"/>
              </a:defRPr>
            </a:lvl2pPr>
            <a:lvl3pPr marL="1295999" marR="0" lvl="2" indent="-288000">
              <a:spcBef>
                <a:spcPts val="0"/>
              </a:spcBef>
              <a:spcAft>
                <a:spcPts val="850"/>
              </a:spcAft>
              <a:buSzPct val="45000"/>
              <a:buFont typeface="StarSymbol"/>
              <a:buChar char="●"/>
              <a:defRPr lang="en-US" sz="2400" b="0" i="0" u="none" strike="noStrike" kern="1200">
                <a:ln>
                  <a:noFill/>
                </a:ln>
                <a:latin typeface="Arial" pitchFamily="18"/>
                <a:ea typeface="Microsoft YaHei" pitchFamily="2"/>
                <a:cs typeface="Mangal" pitchFamily="2"/>
              </a:defRPr>
            </a:lvl3pPr>
            <a:lvl4pPr marL="1728000" marR="0" lvl="3" indent="-216000">
              <a:spcBef>
                <a:spcPts val="0"/>
              </a:spcBef>
              <a:spcAft>
                <a:spcPts val="567"/>
              </a:spcAft>
              <a:buSzPct val="75000"/>
              <a:buFont typeface="StarSymbol"/>
              <a:buChar char="–"/>
              <a:defRPr lang="en-US" sz="2000" b="0" i="0" u="none" strike="noStrike" kern="1200">
                <a:ln>
                  <a:noFill/>
                </a:ln>
                <a:latin typeface="Arial" pitchFamily="18"/>
                <a:ea typeface="Microsoft YaHei" pitchFamily="2"/>
                <a:cs typeface="Mangal" pitchFamily="2"/>
              </a:defRPr>
            </a:lvl4pPr>
            <a:lvl5pPr marL="2160000" marR="0" lvl="4"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5pPr>
            <a:lvl6pPr marL="2592000" marR="0" lvl="5"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6pPr>
            <a:lvl7pPr marL="3024000" marR="0" lvl="6"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7pPr>
            <a:lvl8pPr marL="3456000" marR="0" lvl="7"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8pPr>
            <a:lvl9pPr marL="3887999" marR="0" lvl="8"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9pPr>
          </a:lstStyle>
          <a:p>
            <a:pPr>
              <a:defRPr/>
            </a:pPr>
            <a:r>
              <a:t>All permits reviewed by EPA</a:t>
            </a:r>
          </a:p>
        </p:txBody>
      </p:sp>
      <p:sp>
        <p:nvSpPr>
          <p:cNvPr id="4" name="Slide Number Placeholder 3">
            <a:extLst>
              <a:ext uri="{FF2B5EF4-FFF2-40B4-BE49-F238E27FC236}">
                <a16:creationId xmlns:a16="http://schemas.microsoft.com/office/drawing/2014/main" id="{F3E9452E-8D78-4463-84D8-58E22E1B0465}"/>
              </a:ext>
            </a:extLst>
          </p:cNvPr>
          <p:cNvSpPr>
            <a:spLocks noGrp="1"/>
          </p:cNvSpPr>
          <p:nvPr>
            <p:ph type="sldNum" sz="quarter" idx="12"/>
          </p:nvPr>
        </p:nvSpPr>
        <p:spPr/>
        <p:txBody>
          <a:bodyPr/>
          <a:lstStyle/>
          <a:p>
            <a:fld id="{B893223B-BA59-4437-BA2E-82D62D501EA8}" type="slidenum">
              <a:rPr lang="en-US" altLang="en-US"/>
              <a:pPr/>
              <a:t>569</a:t>
            </a:fld>
            <a:endParaRPr lang="en-US"/>
          </a:p>
        </p:txBody>
      </p:sp>
    </p:spTree>
  </p:cSld>
  <p:clrMapOvr>
    <a:masterClrMapping/>
  </p:clrMapOvr>
  <p:transition spd="slow"/>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9986" name="Rectangle 2">
            <a:extLst>
              <a:ext uri="{FF2B5EF4-FFF2-40B4-BE49-F238E27FC236}">
                <a16:creationId xmlns:a16="http://schemas.microsoft.com/office/drawing/2014/main" id="{A5F03EDC-9D5F-4B9A-978C-F2EF537E0924}"/>
              </a:ext>
            </a:extLst>
          </p:cNvPr>
          <p:cNvSpPr>
            <a:spLocks noGrp="1" noChangeArrowheads="1"/>
          </p:cNvSpPr>
          <p:nvPr>
            <p:ph type="title" idx="4294967295"/>
          </p:nvPr>
        </p:nvSpPr>
        <p:spPr/>
        <p:txBody>
          <a:bodyPr anchorCtr="0"/>
          <a:lstStyle/>
          <a:p>
            <a:pPr eaLnBrk="1" hangingPunct="1">
              <a:defRPr/>
            </a:pPr>
            <a:r>
              <a:rPr lang="en-US" altLang="en-US" sz="4000" b="1">
                <a:latin typeface="Arial" panose="020B0604020202020204" pitchFamily="34" charset="0"/>
                <a:cs typeface="Arial" panose="020B0604020202020204" pitchFamily="34" charset="0"/>
              </a:rPr>
              <a:t>Common Control</a:t>
            </a:r>
          </a:p>
        </p:txBody>
      </p:sp>
      <p:sp>
        <p:nvSpPr>
          <p:cNvPr id="169987" name="Rectangle 3">
            <a:extLst>
              <a:ext uri="{FF2B5EF4-FFF2-40B4-BE49-F238E27FC236}">
                <a16:creationId xmlns:a16="http://schemas.microsoft.com/office/drawing/2014/main" id="{5E72D39E-9B45-4D1F-A85D-8532F6342782}"/>
              </a:ext>
            </a:extLst>
          </p:cNvPr>
          <p:cNvSpPr>
            <a:spLocks noGrp="1" noChangeArrowheads="1"/>
          </p:cNvSpPr>
          <p:nvPr>
            <p:ph type="body" idx="4294967295"/>
          </p:nvPr>
        </p:nvSpPr>
        <p:spPr/>
        <p:txBody>
          <a:bodyPr/>
          <a:lstStyle/>
          <a:p>
            <a:pPr marL="0" indent="0" eaLnBrk="1" hangingPunct="1">
              <a:buFont typeface="Wingdings" panose="05000000000000000000" pitchFamily="2" charset="2"/>
              <a:buNone/>
              <a:defRPr/>
            </a:pPr>
            <a:r>
              <a:rPr lang="en-US" altLang="en-US">
                <a:latin typeface="Arial" panose="020B0604020202020204" pitchFamily="34" charset="0"/>
                <a:cs typeface="Arial" panose="020B0604020202020204" pitchFamily="34" charset="0"/>
              </a:rPr>
              <a:t>Case-by-case determinations based on several factors:</a:t>
            </a:r>
          </a:p>
          <a:p>
            <a:pPr eaLnBrk="1" hangingPunct="1">
              <a:defRPr/>
            </a:pPr>
            <a:r>
              <a:rPr lang="en-US" altLang="en-US">
                <a:latin typeface="Arial" panose="020B0604020202020204" pitchFamily="34" charset="0"/>
                <a:cs typeface="Arial" panose="020B0604020202020204" pitchFamily="34" charset="0"/>
              </a:rPr>
              <a:t>Common ownership</a:t>
            </a:r>
          </a:p>
          <a:p>
            <a:pPr eaLnBrk="1" hangingPunct="1">
              <a:defRPr/>
            </a:pPr>
            <a:r>
              <a:rPr lang="en-US" altLang="en-US">
                <a:latin typeface="Arial" panose="020B0604020202020204" pitchFamily="34" charset="0"/>
                <a:cs typeface="Arial" panose="020B0604020202020204" pitchFamily="34" charset="0"/>
              </a:rPr>
              <a:t> Located on the same property</a:t>
            </a:r>
          </a:p>
          <a:p>
            <a:pPr eaLnBrk="1" hangingPunct="1">
              <a:defRPr/>
            </a:pPr>
            <a:r>
              <a:rPr lang="en-US" altLang="en-US">
                <a:latin typeface="Arial" panose="020B0604020202020204" pitchFamily="34" charset="0"/>
                <a:cs typeface="Arial" panose="020B0604020202020204" pitchFamily="34" charset="0"/>
              </a:rPr>
              <a:t>EPA guidance and memos can be used</a:t>
            </a:r>
          </a:p>
          <a:p>
            <a:pPr marL="0" indent="0" eaLnBrk="1" hangingPunct="1">
              <a:buFont typeface="Wingdings" panose="05000000000000000000" pitchFamily="2" charset="2"/>
              <a:buNone/>
              <a:defRPr/>
            </a:pPr>
            <a:r>
              <a:rPr lang="en-US" altLang="en-US">
                <a:latin typeface="Arial" panose="020B0604020202020204" pitchFamily="34" charset="0"/>
                <a:cs typeface="Arial" panose="020B0604020202020204" pitchFamily="34" charset="0"/>
              </a:rPr>
              <a:t>Determinations should be reasonable and adequately explained in the record</a:t>
            </a:r>
          </a:p>
        </p:txBody>
      </p:sp>
      <p:pic>
        <p:nvPicPr>
          <p:cNvPr id="206852" name="Picture 2">
            <a:extLst>
              <a:ext uri="{FF2B5EF4-FFF2-40B4-BE49-F238E27FC236}">
                <a16:creationId xmlns:a16="http://schemas.microsoft.com/office/drawing/2014/main" id="{BD6C52E2-D223-439D-BAD7-1C18E4C975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097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3" name="Slide Number Placeholder 1">
            <a:extLst>
              <a:ext uri="{FF2B5EF4-FFF2-40B4-BE49-F238E27FC236}">
                <a16:creationId xmlns:a16="http://schemas.microsoft.com/office/drawing/2014/main" id="{FB4BABBF-51C0-466A-AE33-0CC69825BE5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26E9A67-2347-4AD7-BB30-3153CD34CEC3}" type="slidenum">
              <a:rPr lang="en-US" altLang="en-US" sz="1200">
                <a:solidFill>
                  <a:schemeClr val="bg2"/>
                </a:solidFill>
                <a:effectLst/>
              </a:rPr>
              <a:pPr algn="ctr" eaLnBrk="0" hangingPunct="0">
                <a:spcBef>
                  <a:spcPct val="0"/>
                </a:spcBef>
                <a:buClrTx/>
                <a:buSzTx/>
                <a:buFontTx/>
                <a:buNone/>
              </a:pPr>
              <a:t>57</a:t>
            </a:fld>
            <a:endParaRPr lang="en-US" altLang="en-US" sz="1200">
              <a:solidFill>
                <a:schemeClr val="bg2"/>
              </a:solidFill>
              <a:effectLst/>
            </a:endParaRPr>
          </a:p>
        </p:txBody>
      </p:sp>
    </p:spTree>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876AB9-130E-4378-8C58-FDF0A8C1843E}"/>
              </a:ext>
            </a:extLst>
          </p:cNvPr>
          <p:cNvSpPr txBox="1">
            <a:spLocks noGrp="1"/>
          </p:cNvSpPr>
          <p:nvPr>
            <p:ph type="title" idx="4294967295"/>
          </p:nvPr>
        </p:nvSpPr>
        <p:spPr/>
        <p:txBody>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buFont typeface="StarSymbol"/>
              <a:buNone/>
              <a:defRPr/>
            </a:pPr>
            <a:r>
              <a:rPr lang="en-US" sz="4000" b="1"/>
              <a:t>Tools</a:t>
            </a:r>
          </a:p>
        </p:txBody>
      </p:sp>
      <p:sp>
        <p:nvSpPr>
          <p:cNvPr id="3" name="Text Placeholder 2">
            <a:extLst>
              <a:ext uri="{FF2B5EF4-FFF2-40B4-BE49-F238E27FC236}">
                <a16:creationId xmlns:a16="http://schemas.microsoft.com/office/drawing/2014/main" id="{79D23255-2A7B-417C-9E42-D7175815CFC8}"/>
              </a:ext>
            </a:extLst>
          </p:cNvPr>
          <p:cNvSpPr txBox="1">
            <a:spLocks noGrp="1"/>
          </p:cNvSpPr>
          <p:nvPr>
            <p:ph type="body" idx="4294967295"/>
          </p:nvPr>
        </p:nvSpPr>
        <p:spPr>
          <a:xfrm>
            <a:off x="533400" y="1066800"/>
            <a:ext cx="8228013" cy="4802188"/>
          </a:xfrm>
        </p:spPr>
        <p:txBody>
          <a:bodyPr/>
          <a:lstStyle>
            <a:defPPr marL="432000" marR="0" lvl="0" indent="-324000">
              <a:spcBef>
                <a:spcPts val="0"/>
              </a:spcBef>
              <a:spcAft>
                <a:spcPts val="1414"/>
              </a:spcAft>
              <a:buSzPct val="45000"/>
              <a:buFont typeface="StarSymbol"/>
              <a:buNone/>
              <a:defRPr lang="en-US" sz="3200" b="0" i="0" u="none" strike="noStrike" kern="1200">
                <a:ln>
                  <a:noFill/>
                </a:ln>
                <a:latin typeface="Arial" pitchFamily="18"/>
                <a:ea typeface="Microsoft YaHei" pitchFamily="2"/>
                <a:cs typeface="Mangal" pitchFamily="2"/>
              </a:defRPr>
            </a:defPPr>
            <a:lvl1pPr marL="432000" marR="0" lvl="0" indent="-324000">
              <a:spcBef>
                <a:spcPts val="0"/>
              </a:spcBef>
              <a:spcAft>
                <a:spcPts val="1414"/>
              </a:spcAft>
              <a:buSzPct val="45000"/>
              <a:buFont typeface="StarSymbol"/>
              <a:buChar char="●"/>
              <a:defRPr lang="en-US" sz="3200" b="0" i="0" u="none" strike="noStrike" kern="1200">
                <a:ln>
                  <a:noFill/>
                </a:ln>
                <a:latin typeface="Arial" pitchFamily="18"/>
                <a:ea typeface="Microsoft YaHei" pitchFamily="2"/>
                <a:cs typeface="Mangal" pitchFamily="2"/>
              </a:defRPr>
            </a:lvl1pPr>
            <a:lvl2pPr marL="864000" marR="0" lvl="1" indent="-324000">
              <a:spcBef>
                <a:spcPts val="0"/>
              </a:spcBef>
              <a:spcAft>
                <a:spcPts val="1134"/>
              </a:spcAft>
              <a:buSzPct val="75000"/>
              <a:buFont typeface="StarSymbol"/>
              <a:buChar char="–"/>
              <a:defRPr lang="en-US" sz="2800" b="0" i="0" u="none" strike="noStrike" kern="1200">
                <a:ln>
                  <a:noFill/>
                </a:ln>
                <a:latin typeface="Arial" pitchFamily="18"/>
                <a:ea typeface="Microsoft YaHei" pitchFamily="2"/>
                <a:cs typeface="Mangal" pitchFamily="2"/>
              </a:defRPr>
            </a:lvl2pPr>
            <a:lvl3pPr marL="1295999" marR="0" lvl="2" indent="-288000">
              <a:spcBef>
                <a:spcPts val="0"/>
              </a:spcBef>
              <a:spcAft>
                <a:spcPts val="850"/>
              </a:spcAft>
              <a:buSzPct val="45000"/>
              <a:buFont typeface="StarSymbol"/>
              <a:buChar char="●"/>
              <a:defRPr lang="en-US" sz="2400" b="0" i="0" u="none" strike="noStrike" kern="1200">
                <a:ln>
                  <a:noFill/>
                </a:ln>
                <a:latin typeface="Arial" pitchFamily="18"/>
                <a:ea typeface="Microsoft YaHei" pitchFamily="2"/>
                <a:cs typeface="Mangal" pitchFamily="2"/>
              </a:defRPr>
            </a:lvl3pPr>
            <a:lvl4pPr marL="1728000" marR="0" lvl="3" indent="-216000">
              <a:spcBef>
                <a:spcPts val="0"/>
              </a:spcBef>
              <a:spcAft>
                <a:spcPts val="567"/>
              </a:spcAft>
              <a:buSzPct val="75000"/>
              <a:buFont typeface="StarSymbol"/>
              <a:buChar char="–"/>
              <a:defRPr lang="en-US" sz="2000" b="0" i="0" u="none" strike="noStrike" kern="1200">
                <a:ln>
                  <a:noFill/>
                </a:ln>
                <a:latin typeface="Arial" pitchFamily="18"/>
                <a:ea typeface="Microsoft YaHei" pitchFamily="2"/>
                <a:cs typeface="Mangal" pitchFamily="2"/>
              </a:defRPr>
            </a:lvl4pPr>
            <a:lvl5pPr marL="2160000" marR="0" lvl="4"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5pPr>
            <a:lvl6pPr marL="2592000" marR="0" lvl="5"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6pPr>
            <a:lvl7pPr marL="3024000" marR="0" lvl="6"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7pPr>
            <a:lvl8pPr marL="3456000" marR="0" lvl="7"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8pPr>
            <a:lvl9pPr marL="3887999" marR="0" lvl="8"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9pPr>
          </a:lstStyle>
          <a:p>
            <a:pPr>
              <a:defRPr/>
            </a:pPr>
            <a:r>
              <a:t>Inventory</a:t>
            </a:r>
          </a:p>
          <a:p>
            <a:pPr lvl="1">
              <a:defRPr/>
            </a:pPr>
            <a:r>
              <a:t>Used in PSD in increment analysis</a:t>
            </a:r>
          </a:p>
          <a:p>
            <a:pPr lvl="1">
              <a:defRPr/>
            </a:pPr>
            <a:r>
              <a:t>Mobile sources very large part of inventory</a:t>
            </a:r>
          </a:p>
          <a:p>
            <a:pPr>
              <a:defRPr/>
            </a:pPr>
            <a:r>
              <a:t>Dispersion Models</a:t>
            </a:r>
          </a:p>
          <a:p>
            <a:pPr lvl="1">
              <a:defRPr/>
            </a:pPr>
            <a:r>
              <a:t>Only EPA approved models</a:t>
            </a:r>
          </a:p>
          <a:p>
            <a:pPr lvl="1">
              <a:defRPr/>
            </a:pPr>
            <a:r>
              <a:t>Estimate air quality impact of sources</a:t>
            </a:r>
          </a:p>
          <a:p>
            <a:pPr lvl="1">
              <a:defRPr/>
            </a:pPr>
            <a:r>
              <a:t>Can estimate point of maximum concentration more easily than monitoring</a:t>
            </a:r>
          </a:p>
          <a:p>
            <a:pPr lvl="1">
              <a:defRPr/>
            </a:pPr>
            <a:r>
              <a:t>Uses local met data for input</a:t>
            </a:r>
          </a:p>
          <a:p>
            <a:pPr lvl="1">
              <a:defRPr/>
            </a:pPr>
            <a:r>
              <a:t>Stack height influences results</a:t>
            </a:r>
          </a:p>
        </p:txBody>
      </p:sp>
      <p:sp>
        <p:nvSpPr>
          <p:cNvPr id="4" name="Slide Number Placeholder 3">
            <a:extLst>
              <a:ext uri="{FF2B5EF4-FFF2-40B4-BE49-F238E27FC236}">
                <a16:creationId xmlns:a16="http://schemas.microsoft.com/office/drawing/2014/main" id="{6BD60510-E3D4-40E5-A748-F0BB432A1068}"/>
              </a:ext>
            </a:extLst>
          </p:cNvPr>
          <p:cNvSpPr>
            <a:spLocks noGrp="1"/>
          </p:cNvSpPr>
          <p:nvPr>
            <p:ph type="sldNum" sz="quarter" idx="12"/>
          </p:nvPr>
        </p:nvSpPr>
        <p:spPr/>
        <p:txBody>
          <a:bodyPr/>
          <a:lstStyle/>
          <a:p>
            <a:fld id="{B893223B-BA59-4437-BA2E-82D62D501EA8}" type="slidenum">
              <a:rPr lang="en-US" altLang="en-US"/>
              <a:pPr/>
              <a:t>570</a:t>
            </a:fld>
            <a:endParaRPr lang="en-US"/>
          </a:p>
        </p:txBody>
      </p:sp>
    </p:spTree>
  </p:cSld>
  <p:clrMapOvr>
    <a:masterClrMapping/>
  </p:clrMapOvr>
  <p:transition spd="slow"/>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8CE689-38F2-42A8-81CE-9C38FD37D718}"/>
              </a:ext>
            </a:extLst>
          </p:cNvPr>
          <p:cNvSpPr txBox="1">
            <a:spLocks noGrp="1"/>
          </p:cNvSpPr>
          <p:nvPr>
            <p:ph type="title" idx="4294967295"/>
          </p:nvPr>
        </p:nvSpPr>
        <p:spPr>
          <a:xfrm>
            <a:off x="381000" y="-152399"/>
            <a:ext cx="8229600" cy="1066800"/>
          </a:xfrm>
        </p:spPr>
        <p:txBody>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buFont typeface="StarSymbol"/>
              <a:buNone/>
              <a:defRPr/>
            </a:pPr>
            <a:br>
              <a:rPr lang="en-US"/>
            </a:br>
            <a:r>
              <a:rPr lang="en-US" sz="4000" b="1"/>
              <a:t>EPA Emission Standards</a:t>
            </a:r>
          </a:p>
        </p:txBody>
      </p:sp>
      <p:sp>
        <p:nvSpPr>
          <p:cNvPr id="3" name="Text Placeholder 2">
            <a:extLst>
              <a:ext uri="{FF2B5EF4-FFF2-40B4-BE49-F238E27FC236}">
                <a16:creationId xmlns:a16="http://schemas.microsoft.com/office/drawing/2014/main" id="{F9613796-CD85-4675-BE68-8B70FA4486ED}"/>
              </a:ext>
            </a:extLst>
          </p:cNvPr>
          <p:cNvSpPr txBox="1">
            <a:spLocks noGrp="1"/>
          </p:cNvSpPr>
          <p:nvPr>
            <p:ph type="body" idx="4294967295"/>
          </p:nvPr>
        </p:nvSpPr>
        <p:spPr>
          <a:xfrm>
            <a:off x="533400" y="1066800"/>
            <a:ext cx="8228013" cy="4532313"/>
          </a:xfrm>
        </p:spPr>
        <p:txBody>
          <a:bodyPr/>
          <a:lstStyle>
            <a:defPPr marL="432000" marR="0" lvl="0" indent="-324000">
              <a:spcBef>
                <a:spcPts val="0"/>
              </a:spcBef>
              <a:spcAft>
                <a:spcPts val="1414"/>
              </a:spcAft>
              <a:buSzPct val="45000"/>
              <a:buFont typeface="StarSymbol"/>
              <a:buNone/>
              <a:defRPr lang="en-US" sz="3200" b="0" i="0" u="none" strike="noStrike" kern="1200">
                <a:ln>
                  <a:noFill/>
                </a:ln>
                <a:latin typeface="Arial" pitchFamily="18"/>
                <a:ea typeface="Microsoft YaHei" pitchFamily="2"/>
                <a:cs typeface="Mangal" pitchFamily="2"/>
              </a:defRPr>
            </a:defPPr>
            <a:lvl1pPr marL="432000" marR="0" lvl="0" indent="-324000">
              <a:spcBef>
                <a:spcPts val="0"/>
              </a:spcBef>
              <a:spcAft>
                <a:spcPts val="1414"/>
              </a:spcAft>
              <a:buSzPct val="45000"/>
              <a:buFont typeface="StarSymbol"/>
              <a:buChar char="●"/>
              <a:defRPr lang="en-US" sz="3200" b="0" i="0" u="none" strike="noStrike" kern="1200">
                <a:ln>
                  <a:noFill/>
                </a:ln>
                <a:latin typeface="Arial" pitchFamily="18"/>
                <a:ea typeface="Microsoft YaHei" pitchFamily="2"/>
                <a:cs typeface="Mangal" pitchFamily="2"/>
              </a:defRPr>
            </a:lvl1pPr>
            <a:lvl2pPr marL="864000" marR="0" lvl="1" indent="-324000">
              <a:spcBef>
                <a:spcPts val="0"/>
              </a:spcBef>
              <a:spcAft>
                <a:spcPts val="1134"/>
              </a:spcAft>
              <a:buSzPct val="75000"/>
              <a:buFont typeface="StarSymbol"/>
              <a:buChar char="–"/>
              <a:defRPr lang="en-US" sz="2800" b="0" i="0" u="none" strike="noStrike" kern="1200">
                <a:ln>
                  <a:noFill/>
                </a:ln>
                <a:latin typeface="Arial" pitchFamily="18"/>
                <a:ea typeface="Microsoft YaHei" pitchFamily="2"/>
                <a:cs typeface="Mangal" pitchFamily="2"/>
              </a:defRPr>
            </a:lvl2pPr>
            <a:lvl3pPr marL="1295999" marR="0" lvl="2" indent="-288000">
              <a:spcBef>
                <a:spcPts val="0"/>
              </a:spcBef>
              <a:spcAft>
                <a:spcPts val="850"/>
              </a:spcAft>
              <a:buSzPct val="45000"/>
              <a:buFont typeface="StarSymbol"/>
              <a:buChar char="●"/>
              <a:defRPr lang="en-US" sz="2400" b="0" i="0" u="none" strike="noStrike" kern="1200">
                <a:ln>
                  <a:noFill/>
                </a:ln>
                <a:latin typeface="Arial" pitchFamily="18"/>
                <a:ea typeface="Microsoft YaHei" pitchFamily="2"/>
                <a:cs typeface="Mangal" pitchFamily="2"/>
              </a:defRPr>
            </a:lvl3pPr>
            <a:lvl4pPr marL="1728000" marR="0" lvl="3" indent="-216000">
              <a:spcBef>
                <a:spcPts val="0"/>
              </a:spcBef>
              <a:spcAft>
                <a:spcPts val="567"/>
              </a:spcAft>
              <a:buSzPct val="75000"/>
              <a:buFont typeface="StarSymbol"/>
              <a:buChar char="–"/>
              <a:defRPr lang="en-US" sz="2000" b="0" i="0" u="none" strike="noStrike" kern="1200">
                <a:ln>
                  <a:noFill/>
                </a:ln>
                <a:latin typeface="Arial" pitchFamily="18"/>
                <a:ea typeface="Microsoft YaHei" pitchFamily="2"/>
                <a:cs typeface="Mangal" pitchFamily="2"/>
              </a:defRPr>
            </a:lvl4pPr>
            <a:lvl5pPr marL="2160000" marR="0" lvl="4"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5pPr>
            <a:lvl6pPr marL="2592000" marR="0" lvl="5"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6pPr>
            <a:lvl7pPr marL="3024000" marR="0" lvl="6"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7pPr>
            <a:lvl8pPr marL="3456000" marR="0" lvl="7"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8pPr>
            <a:lvl9pPr marL="3887999" marR="0" lvl="8"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9pPr>
          </a:lstStyle>
          <a:p>
            <a:pPr>
              <a:defRPr/>
            </a:pPr>
            <a:r>
              <a:t>Provide basis for permit conditions</a:t>
            </a:r>
          </a:p>
          <a:p>
            <a:pPr>
              <a:defRPr/>
            </a:pPr>
            <a:r>
              <a:t>NSPS</a:t>
            </a:r>
          </a:p>
          <a:p>
            <a:pPr lvl="1">
              <a:defRPr/>
            </a:pPr>
            <a:r>
              <a:t>Emission or performance standards</a:t>
            </a:r>
          </a:p>
          <a:p>
            <a:pPr lvl="1">
              <a:defRPr/>
            </a:pPr>
            <a:r>
              <a:t>Best demonstrated technology considering cost</a:t>
            </a:r>
          </a:p>
          <a:p>
            <a:pPr lvl="1">
              <a:defRPr/>
            </a:pPr>
            <a:r>
              <a:t>Local standards can be more stringent</a:t>
            </a:r>
          </a:p>
          <a:p>
            <a:pPr>
              <a:defRPr/>
            </a:pPr>
            <a:r>
              <a:t>NESHAP</a:t>
            </a:r>
          </a:p>
          <a:p>
            <a:pPr lvl="1">
              <a:defRPr/>
            </a:pPr>
            <a:r>
              <a:t>In 1970 act</a:t>
            </a:r>
          </a:p>
          <a:p>
            <a:pPr lvl="1">
              <a:defRPr/>
            </a:pPr>
            <a:r>
              <a:t>Health based approach</a:t>
            </a:r>
          </a:p>
          <a:p>
            <a:pPr lvl="1">
              <a:defRPr/>
            </a:pPr>
            <a:r>
              <a:t>Not successful</a:t>
            </a:r>
          </a:p>
        </p:txBody>
      </p:sp>
      <p:sp>
        <p:nvSpPr>
          <p:cNvPr id="4" name="Slide Number Placeholder 3">
            <a:extLst>
              <a:ext uri="{FF2B5EF4-FFF2-40B4-BE49-F238E27FC236}">
                <a16:creationId xmlns:a16="http://schemas.microsoft.com/office/drawing/2014/main" id="{52D7D030-B249-4598-896F-9A618D08F8D7}"/>
              </a:ext>
            </a:extLst>
          </p:cNvPr>
          <p:cNvSpPr>
            <a:spLocks noGrp="1"/>
          </p:cNvSpPr>
          <p:nvPr>
            <p:ph type="sldNum" sz="quarter" idx="12"/>
          </p:nvPr>
        </p:nvSpPr>
        <p:spPr/>
        <p:txBody>
          <a:bodyPr/>
          <a:lstStyle/>
          <a:p>
            <a:fld id="{B893223B-BA59-4437-BA2E-82D62D501EA8}" type="slidenum">
              <a:rPr lang="en-US" altLang="en-US"/>
              <a:pPr/>
              <a:t>571</a:t>
            </a:fld>
            <a:endParaRPr lang="en-US"/>
          </a:p>
        </p:txBody>
      </p:sp>
    </p:spTree>
  </p:cSld>
  <p:clrMapOvr>
    <a:masterClrMapping/>
  </p:clrMapOvr>
  <p:transition spd="slow"/>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97C86B-2FB1-453A-9784-7A97057C8975}"/>
              </a:ext>
            </a:extLst>
          </p:cNvPr>
          <p:cNvSpPr txBox="1">
            <a:spLocks noGrp="1"/>
          </p:cNvSpPr>
          <p:nvPr>
            <p:ph type="title" idx="4294967295"/>
          </p:nvPr>
        </p:nvSpPr>
        <p:spPr/>
        <p:txBody>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buFont typeface="StarSymbol"/>
              <a:buNone/>
              <a:defRPr/>
            </a:pPr>
            <a:r>
              <a:rPr lang="en-US" sz="4000" b="1"/>
              <a:t>EPA Emission Standards (Cont’d)</a:t>
            </a:r>
          </a:p>
        </p:txBody>
      </p:sp>
      <p:sp>
        <p:nvSpPr>
          <p:cNvPr id="3" name="Text Placeholder 2">
            <a:extLst>
              <a:ext uri="{FF2B5EF4-FFF2-40B4-BE49-F238E27FC236}">
                <a16:creationId xmlns:a16="http://schemas.microsoft.com/office/drawing/2014/main" id="{7AEE2E00-66E3-44F4-BAE2-8A4D774C4A85}"/>
              </a:ext>
            </a:extLst>
          </p:cNvPr>
          <p:cNvSpPr txBox="1">
            <a:spLocks noGrp="1"/>
          </p:cNvSpPr>
          <p:nvPr>
            <p:ph type="body" idx="4294967295"/>
          </p:nvPr>
        </p:nvSpPr>
        <p:spPr/>
        <p:txBody>
          <a:bodyPr/>
          <a:lstStyle>
            <a:defPPr marL="432000" marR="0" lvl="0" indent="-324000">
              <a:spcBef>
                <a:spcPts val="0"/>
              </a:spcBef>
              <a:spcAft>
                <a:spcPts val="1414"/>
              </a:spcAft>
              <a:buSzPct val="45000"/>
              <a:buFont typeface="StarSymbol"/>
              <a:buNone/>
              <a:defRPr lang="en-US" sz="3200" b="0" i="0" u="none" strike="noStrike" kern="1200">
                <a:ln>
                  <a:noFill/>
                </a:ln>
                <a:latin typeface="Arial" pitchFamily="18"/>
                <a:ea typeface="Microsoft YaHei" pitchFamily="2"/>
                <a:cs typeface="Mangal" pitchFamily="2"/>
              </a:defRPr>
            </a:defPPr>
            <a:lvl1pPr marL="432000" marR="0" lvl="0" indent="-324000">
              <a:spcBef>
                <a:spcPts val="0"/>
              </a:spcBef>
              <a:spcAft>
                <a:spcPts val="1414"/>
              </a:spcAft>
              <a:buSzPct val="45000"/>
              <a:buFont typeface="StarSymbol"/>
              <a:buChar char="●"/>
              <a:defRPr lang="en-US" sz="3200" b="0" i="0" u="none" strike="noStrike" kern="1200">
                <a:ln>
                  <a:noFill/>
                </a:ln>
                <a:latin typeface="Arial" pitchFamily="18"/>
                <a:ea typeface="Microsoft YaHei" pitchFamily="2"/>
                <a:cs typeface="Mangal" pitchFamily="2"/>
              </a:defRPr>
            </a:lvl1pPr>
            <a:lvl2pPr marL="864000" marR="0" lvl="1" indent="-324000">
              <a:spcBef>
                <a:spcPts val="0"/>
              </a:spcBef>
              <a:spcAft>
                <a:spcPts val="1134"/>
              </a:spcAft>
              <a:buSzPct val="75000"/>
              <a:buFont typeface="StarSymbol"/>
              <a:buChar char="–"/>
              <a:defRPr lang="en-US" sz="2800" b="0" i="0" u="none" strike="noStrike" kern="1200">
                <a:ln>
                  <a:noFill/>
                </a:ln>
                <a:latin typeface="Arial" pitchFamily="18"/>
                <a:ea typeface="Microsoft YaHei" pitchFamily="2"/>
                <a:cs typeface="Mangal" pitchFamily="2"/>
              </a:defRPr>
            </a:lvl2pPr>
            <a:lvl3pPr marL="1295999" marR="0" lvl="2" indent="-288000">
              <a:spcBef>
                <a:spcPts val="0"/>
              </a:spcBef>
              <a:spcAft>
                <a:spcPts val="850"/>
              </a:spcAft>
              <a:buSzPct val="45000"/>
              <a:buFont typeface="StarSymbol"/>
              <a:buChar char="●"/>
              <a:defRPr lang="en-US" sz="2400" b="0" i="0" u="none" strike="noStrike" kern="1200">
                <a:ln>
                  <a:noFill/>
                </a:ln>
                <a:latin typeface="Arial" pitchFamily="18"/>
                <a:ea typeface="Microsoft YaHei" pitchFamily="2"/>
                <a:cs typeface="Mangal" pitchFamily="2"/>
              </a:defRPr>
            </a:lvl3pPr>
            <a:lvl4pPr marL="1728000" marR="0" lvl="3" indent="-216000">
              <a:spcBef>
                <a:spcPts val="0"/>
              </a:spcBef>
              <a:spcAft>
                <a:spcPts val="567"/>
              </a:spcAft>
              <a:buSzPct val="75000"/>
              <a:buFont typeface="StarSymbol"/>
              <a:buChar char="–"/>
              <a:defRPr lang="en-US" sz="2000" b="0" i="0" u="none" strike="noStrike" kern="1200">
                <a:ln>
                  <a:noFill/>
                </a:ln>
                <a:latin typeface="Arial" pitchFamily="18"/>
                <a:ea typeface="Microsoft YaHei" pitchFamily="2"/>
                <a:cs typeface="Mangal" pitchFamily="2"/>
              </a:defRPr>
            </a:lvl4pPr>
            <a:lvl5pPr marL="2160000" marR="0" lvl="4"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5pPr>
            <a:lvl6pPr marL="2592000" marR="0" lvl="5"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6pPr>
            <a:lvl7pPr marL="3024000" marR="0" lvl="6"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7pPr>
            <a:lvl8pPr marL="3456000" marR="0" lvl="7"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8pPr>
            <a:lvl9pPr marL="3887999" marR="0" lvl="8" indent="-216000">
              <a:spcBef>
                <a:spcPts val="0"/>
              </a:spcBef>
              <a:spcAft>
                <a:spcPts val="283"/>
              </a:spcAft>
              <a:buSzPct val="45000"/>
              <a:buFont typeface="StarSymbol"/>
              <a:buChar char="●"/>
              <a:defRPr lang="en-US" sz="2000" b="0" i="0" u="none" strike="noStrike" kern="1200">
                <a:ln>
                  <a:noFill/>
                </a:ln>
                <a:latin typeface="Arial" pitchFamily="18"/>
                <a:ea typeface="Microsoft YaHei" pitchFamily="2"/>
                <a:cs typeface="Mangal" pitchFamily="2"/>
              </a:defRPr>
            </a:lvl9pPr>
          </a:lstStyle>
          <a:p>
            <a:pPr>
              <a:defRPr/>
            </a:pPr>
            <a:r>
              <a:t>MACT</a:t>
            </a:r>
          </a:p>
          <a:p>
            <a:pPr lvl="1">
              <a:defRPr/>
            </a:pPr>
            <a:r>
              <a:t>Technology based does consider cost</a:t>
            </a:r>
          </a:p>
          <a:p>
            <a:pPr lvl="1">
              <a:defRPr/>
            </a:pPr>
            <a:r>
              <a:t>New – based on best demonstrated</a:t>
            </a:r>
          </a:p>
          <a:p>
            <a:pPr lvl="1">
              <a:defRPr/>
            </a:pPr>
            <a:r>
              <a:t>Existing average of top sources but above MACT floor</a:t>
            </a:r>
          </a:p>
          <a:p>
            <a:pPr lvl="1">
              <a:defRPr/>
            </a:pPr>
            <a:endParaRPr/>
          </a:p>
        </p:txBody>
      </p:sp>
      <p:sp>
        <p:nvSpPr>
          <p:cNvPr id="4" name="Slide Number Placeholder 3">
            <a:extLst>
              <a:ext uri="{FF2B5EF4-FFF2-40B4-BE49-F238E27FC236}">
                <a16:creationId xmlns:a16="http://schemas.microsoft.com/office/drawing/2014/main" id="{56D4C1D2-A7E1-430B-BEEF-69CB6664C62C}"/>
              </a:ext>
            </a:extLst>
          </p:cNvPr>
          <p:cNvSpPr>
            <a:spLocks noGrp="1"/>
          </p:cNvSpPr>
          <p:nvPr>
            <p:ph type="sldNum" sz="quarter" idx="12"/>
          </p:nvPr>
        </p:nvSpPr>
        <p:spPr/>
        <p:txBody>
          <a:bodyPr/>
          <a:lstStyle/>
          <a:p>
            <a:fld id="{B893223B-BA59-4437-BA2E-82D62D501EA8}" type="slidenum">
              <a:rPr lang="en-US" altLang="en-US"/>
              <a:pPr/>
              <a:t>572</a:t>
            </a:fld>
            <a:endParaRPr lang="en-US"/>
          </a:p>
        </p:txBody>
      </p:sp>
    </p:spTree>
  </p:cSld>
  <p:clrMapOvr>
    <a:masterClrMapping/>
  </p:clrMapOvr>
  <p:transition spd="slow"/>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53797E-5EEA-43D4-AC41-2DAC6A3FCE28}"/>
              </a:ext>
            </a:extLst>
          </p:cNvPr>
          <p:cNvSpPr txBox="1">
            <a:spLocks noGrp="1"/>
          </p:cNvSpPr>
          <p:nvPr>
            <p:ph type="title" idx="4294967295"/>
          </p:nvPr>
        </p:nvSpPr>
        <p:spPr>
          <a:xfrm>
            <a:off x="563563" y="868363"/>
            <a:ext cx="8228012" cy="6186487"/>
          </a:xfrm>
        </p:spPr>
        <p:txBody>
          <a:bodyPr>
            <a:spAutoFit/>
          </a:bodyPr>
          <a:lstStyle>
            <a:defPPr lvl="0">
              <a:buSzPct val="45000"/>
              <a:buFont typeface="StarSymbol"/>
              <a:buNone/>
            </a:defPPr>
            <a:lvl1pPr lvl="0">
              <a:buSzPct val="45000"/>
              <a:buFont typeface="StarSymbol"/>
              <a:buChar char="●"/>
            </a:lvl1pPr>
            <a:lvl2pPr lvl="1">
              <a:buSzPct val="45000"/>
              <a:buFont typeface="StarSymbol"/>
              <a:buChar char="●"/>
            </a:lvl2pPr>
            <a:lvl3pPr lvl="2">
              <a:buSzPct val="45000"/>
              <a:buFont typeface="StarSymbol"/>
              <a:buChar char="●"/>
            </a:lvl3pPr>
            <a:lvl4pPr lvl="3">
              <a:buSzPct val="45000"/>
              <a:buFont typeface="StarSymbol"/>
              <a:buChar char="●"/>
            </a:lvl4pPr>
            <a:lvl5pPr lvl="4">
              <a:buSzPct val="45000"/>
              <a:buFont typeface="StarSymbol"/>
              <a:buChar char="●"/>
            </a:lvl5pPr>
            <a:lvl6pPr lvl="5">
              <a:buSzPct val="45000"/>
              <a:buFont typeface="StarSymbol"/>
              <a:buChar char="●"/>
            </a:lvl6pPr>
            <a:lvl7pPr lvl="6">
              <a:buSzPct val="45000"/>
              <a:buFont typeface="StarSymbol"/>
              <a:buChar char="●"/>
            </a:lvl7pPr>
            <a:lvl8pPr lvl="7">
              <a:buSzPct val="45000"/>
              <a:buFont typeface="StarSymbol"/>
              <a:buChar char="●"/>
            </a:lvl8pPr>
            <a:lvl9pPr lvl="8">
              <a:buSzPct val="45000"/>
              <a:buFont typeface="StarSymbol"/>
              <a:buChar char="●"/>
            </a:lvl9pPr>
          </a:lstStyle>
          <a:p>
            <a:pPr>
              <a:buFont typeface="StarSymbol"/>
              <a:buNone/>
              <a:defRPr/>
            </a:pPr>
            <a:r>
              <a:rPr lang="en-US" b="1"/>
              <a:t>Contacts</a:t>
            </a:r>
            <a:br>
              <a:rPr lang="en-US"/>
            </a:br>
            <a:br>
              <a:rPr lang="en-US"/>
            </a:br>
            <a:br>
              <a:rPr lang="en-US"/>
            </a:br>
            <a:br>
              <a:rPr lang="en-US"/>
            </a:br>
            <a:br>
              <a:rPr lang="en-US"/>
            </a:br>
            <a:br>
              <a:rPr lang="en-US"/>
            </a:br>
            <a:br>
              <a:rPr lang="en-US"/>
            </a:br>
            <a:br>
              <a:rPr lang="en-US"/>
            </a:br>
            <a:endParaRPr lang="en-US"/>
          </a:p>
        </p:txBody>
      </p:sp>
      <p:sp>
        <p:nvSpPr>
          <p:cNvPr id="4" name="Slide Number Placeholder 3">
            <a:extLst>
              <a:ext uri="{FF2B5EF4-FFF2-40B4-BE49-F238E27FC236}">
                <a16:creationId xmlns:a16="http://schemas.microsoft.com/office/drawing/2014/main" id="{E4E35C86-BF73-4023-A30B-0B1943601CD8}"/>
              </a:ext>
            </a:extLst>
          </p:cNvPr>
          <p:cNvSpPr>
            <a:spLocks noGrp="1"/>
          </p:cNvSpPr>
          <p:nvPr>
            <p:ph type="sldNum" sz="quarter" idx="12"/>
          </p:nvPr>
        </p:nvSpPr>
        <p:spPr/>
        <p:txBody>
          <a:bodyPr/>
          <a:lstStyle/>
          <a:p>
            <a:fld id="{B893223B-BA59-4437-BA2E-82D62D501EA8}" type="slidenum">
              <a:rPr lang="en-US" altLang="en-US"/>
              <a:pPr/>
              <a:t>573</a:t>
            </a:fld>
            <a:endParaRPr lang="en-US"/>
          </a:p>
        </p:txBody>
      </p:sp>
      <p:sp>
        <p:nvSpPr>
          <p:cNvPr id="3" name="TextBox 2">
            <a:extLst>
              <a:ext uri="{FF2B5EF4-FFF2-40B4-BE49-F238E27FC236}">
                <a16:creationId xmlns:a16="http://schemas.microsoft.com/office/drawing/2014/main" id="{A595DFF5-39E8-28C6-4A46-625EF0FBEA39}"/>
              </a:ext>
            </a:extLst>
          </p:cNvPr>
          <p:cNvSpPr txBox="1"/>
          <p:nvPr/>
        </p:nvSpPr>
        <p:spPr>
          <a:xfrm>
            <a:off x="1379197" y="2125633"/>
            <a:ext cx="6596743" cy="2308324"/>
          </a:xfrm>
          <a:prstGeom prst="rect">
            <a:avLst/>
          </a:prstGeom>
          <a:noFill/>
        </p:spPr>
        <p:txBody>
          <a:bodyPr wrap="square" rtlCol="0">
            <a:spAutoFit/>
          </a:bodyPr>
          <a:lstStyle/>
          <a:p>
            <a:endParaRPr lang="en-US" sz="3600" dirty="0"/>
          </a:p>
          <a:p>
            <a:endParaRPr lang="en-US" sz="3600" dirty="0"/>
          </a:p>
          <a:p>
            <a:r>
              <a:rPr lang="en-US" sz="3600" dirty="0"/>
              <a:t>Carl Daly carlsdaly@outlook.com</a:t>
            </a:r>
          </a:p>
        </p:txBody>
      </p:sp>
    </p:spTree>
  </p:cSld>
  <p:clrMapOvr>
    <a:masterClrMapping/>
  </p:clrMapOvr>
  <p:transition spd="slow"/>
</p:sld>
</file>

<file path=ppt/slides/slide5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45186" name="Slide Number Placeholder 1">
            <a:extLst>
              <a:ext uri="{FF2B5EF4-FFF2-40B4-BE49-F238E27FC236}">
                <a16:creationId xmlns:a16="http://schemas.microsoft.com/office/drawing/2014/main" id="{307F5367-289A-42E9-B535-F76ED014E01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9C3D3C1-15C4-4D8F-86E0-590B265357E2}" type="slidenum">
              <a:rPr lang="en-US" altLang="en-US" sz="1200">
                <a:solidFill>
                  <a:schemeClr val="bg2"/>
                </a:solidFill>
                <a:effectLst/>
              </a:rPr>
              <a:pPr algn="ctr" eaLnBrk="0" hangingPunct="0">
                <a:spcBef>
                  <a:spcPct val="0"/>
                </a:spcBef>
                <a:buClrTx/>
                <a:buSzTx/>
                <a:buFontTx/>
                <a:buNone/>
              </a:pPr>
              <a:t>574</a:t>
            </a:fld>
            <a:endParaRPr lang="en-US" altLang="en-US" sz="1200">
              <a:solidFill>
                <a:schemeClr val="bg2"/>
              </a:solidFill>
              <a:effectLst/>
            </a:endParaRPr>
          </a:p>
        </p:txBody>
      </p:sp>
      <p:pic>
        <p:nvPicPr>
          <p:cNvPr id="1245187" name="Picture 1">
            <a:extLst>
              <a:ext uri="{FF2B5EF4-FFF2-40B4-BE49-F238E27FC236}">
                <a16:creationId xmlns:a16="http://schemas.microsoft.com/office/drawing/2014/main" id="{AAE5D1D1-F61E-4647-9FF8-C57DAB56D9A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048000" y="228600"/>
            <a:ext cx="3016250" cy="632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1010" name="Rectangle 2">
            <a:extLst>
              <a:ext uri="{FF2B5EF4-FFF2-40B4-BE49-F238E27FC236}">
                <a16:creationId xmlns:a16="http://schemas.microsoft.com/office/drawing/2014/main" id="{70FB6A14-D04E-4CBC-B035-48E3966EE218}"/>
              </a:ext>
            </a:extLst>
          </p:cNvPr>
          <p:cNvSpPr>
            <a:spLocks noGrp="1" noChangeArrowheads="1"/>
          </p:cNvSpPr>
          <p:nvPr>
            <p:ph type="title" idx="4294967295"/>
          </p:nvPr>
        </p:nvSpPr>
        <p:spPr/>
        <p:txBody>
          <a:bodyPr anchorCtr="0"/>
          <a:lstStyle/>
          <a:p>
            <a:pPr eaLnBrk="1" hangingPunct="1">
              <a:defRPr/>
            </a:pPr>
            <a:r>
              <a:rPr lang="en-US" altLang="en-US" sz="4000" b="1"/>
              <a:t>Adjacent or Contiguous</a:t>
            </a:r>
          </a:p>
        </p:txBody>
      </p:sp>
      <p:sp>
        <p:nvSpPr>
          <p:cNvPr id="171011" name="Rectangle 3">
            <a:extLst>
              <a:ext uri="{FF2B5EF4-FFF2-40B4-BE49-F238E27FC236}">
                <a16:creationId xmlns:a16="http://schemas.microsoft.com/office/drawing/2014/main" id="{3CD37961-447C-40B0-8527-785CD219FCDB}"/>
              </a:ext>
            </a:extLst>
          </p:cNvPr>
          <p:cNvSpPr>
            <a:spLocks noGrp="1" noChangeArrowheads="1"/>
          </p:cNvSpPr>
          <p:nvPr>
            <p:ph type="body" idx="4294967295"/>
          </p:nvPr>
        </p:nvSpPr>
        <p:spPr/>
        <p:txBody>
          <a:bodyPr/>
          <a:lstStyle/>
          <a:p>
            <a:pPr eaLnBrk="1" hangingPunct="1">
              <a:defRPr/>
            </a:pPr>
            <a:r>
              <a:rPr lang="en-US" altLang="en-US"/>
              <a:t>According to Merriam Webster:</a:t>
            </a:r>
          </a:p>
          <a:p>
            <a:pPr lvl="1" eaLnBrk="1" hangingPunct="1">
              <a:defRPr/>
            </a:pPr>
            <a:r>
              <a:rPr lang="en-US" altLang="en-US"/>
              <a:t>Contiguous means being in actual contact touching along a boundary or at a point and </a:t>
            </a:r>
          </a:p>
          <a:p>
            <a:pPr lvl="1" eaLnBrk="1" hangingPunct="1">
              <a:defRPr/>
            </a:pPr>
            <a:r>
              <a:rPr lang="en-US" altLang="en-US"/>
              <a:t>Adjacent means close or near : sharing a border, wall, or point </a:t>
            </a:r>
          </a:p>
          <a:p>
            <a:pPr eaLnBrk="1" hangingPunct="1">
              <a:defRPr/>
            </a:pPr>
            <a:r>
              <a:rPr lang="en-US" altLang="en-US" i="1"/>
              <a:t>Changed Sept 4, 2018 - EPA no longer considers the functional interrelationships between activities to determine if they are adjacent</a:t>
            </a:r>
          </a:p>
          <a:p>
            <a:pPr eaLnBrk="1" hangingPunct="1">
              <a:defRPr/>
            </a:pPr>
            <a:endParaRPr lang="en-US" altLang="en-US"/>
          </a:p>
        </p:txBody>
      </p:sp>
      <p:pic>
        <p:nvPicPr>
          <p:cNvPr id="208900" name="Picture 2">
            <a:extLst>
              <a:ext uri="{FF2B5EF4-FFF2-40B4-BE49-F238E27FC236}">
                <a16:creationId xmlns:a16="http://schemas.microsoft.com/office/drawing/2014/main" id="{2A0F1B3E-C520-4E3A-A934-D7D8E0B7B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097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901" name="Slide Number Placeholder 1">
            <a:extLst>
              <a:ext uri="{FF2B5EF4-FFF2-40B4-BE49-F238E27FC236}">
                <a16:creationId xmlns:a16="http://schemas.microsoft.com/office/drawing/2014/main" id="{3B897D06-95E9-41DF-825B-03C35953D16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0A2B28E-AFD0-47BE-A637-8DAF0C3A1C7E}" type="slidenum">
              <a:rPr lang="en-US" altLang="en-US" sz="1200">
                <a:solidFill>
                  <a:schemeClr val="bg2"/>
                </a:solidFill>
                <a:effectLst/>
              </a:rPr>
              <a:pPr algn="ctr" eaLnBrk="0" hangingPunct="0">
                <a:spcBef>
                  <a:spcPct val="0"/>
                </a:spcBef>
                <a:buClrTx/>
                <a:buSzTx/>
                <a:buFontTx/>
                <a:buNone/>
              </a:pPr>
              <a:t>58</a:t>
            </a:fld>
            <a:endParaRPr lang="en-US" altLang="en-US" sz="1200">
              <a:solidFill>
                <a:schemeClr val="bg2"/>
              </a:solidFill>
              <a:effectLst/>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3059" name="Rectangle 3">
            <a:extLst>
              <a:ext uri="{FF2B5EF4-FFF2-40B4-BE49-F238E27FC236}">
                <a16:creationId xmlns:a16="http://schemas.microsoft.com/office/drawing/2014/main" id="{2273E07D-9011-40B4-A4C1-90B213C338F8}"/>
              </a:ext>
            </a:extLst>
          </p:cNvPr>
          <p:cNvSpPr>
            <a:spLocks noGrp="1" noChangeArrowheads="1"/>
          </p:cNvSpPr>
          <p:nvPr>
            <p:ph type="body" idx="4294967295"/>
          </p:nvPr>
        </p:nvSpPr>
        <p:spPr>
          <a:xfrm>
            <a:off x="536575" y="1828800"/>
            <a:ext cx="8229600" cy="4525963"/>
          </a:xfrm>
        </p:spPr>
        <p:txBody>
          <a:bodyPr/>
          <a:lstStyle/>
          <a:p>
            <a:pPr algn="ctr" eaLnBrk="1" hangingPunct="1">
              <a:lnSpc>
                <a:spcPct val="90000"/>
              </a:lnSpc>
              <a:buFont typeface="Wingdings" panose="05000000000000000000" pitchFamily="2" charset="2"/>
              <a:buNone/>
              <a:defRPr/>
            </a:pPr>
            <a:r>
              <a:rPr lang="en-US" altLang="en-US" sz="6000"/>
              <a:t>Let’s try an </a:t>
            </a:r>
            <a:r>
              <a:rPr lang="en-US" altLang="en-US" sz="6000" b="1" i="1" u="sng"/>
              <a:t> </a:t>
            </a:r>
          </a:p>
          <a:p>
            <a:pPr algn="ctr" eaLnBrk="1" hangingPunct="1">
              <a:lnSpc>
                <a:spcPct val="90000"/>
              </a:lnSpc>
              <a:buFont typeface="Wingdings" panose="05000000000000000000" pitchFamily="2" charset="2"/>
              <a:buNone/>
              <a:defRPr/>
            </a:pPr>
            <a:r>
              <a:rPr lang="en-US" altLang="en-US" sz="6000" b="1" i="1">
                <a:latin typeface="Arial" panose="020B0604020202020204" pitchFamily="34" charset="0"/>
                <a:cs typeface="Arial" panose="020B0604020202020204" pitchFamily="34" charset="0"/>
              </a:rPr>
              <a:t>Applicability example</a:t>
            </a:r>
          </a:p>
          <a:p>
            <a:pPr algn="ctr" eaLnBrk="1" hangingPunct="1">
              <a:lnSpc>
                <a:spcPct val="90000"/>
              </a:lnSpc>
              <a:buFont typeface="Wingdings" panose="05000000000000000000" pitchFamily="2" charset="2"/>
              <a:buNone/>
              <a:defRPr/>
            </a:pPr>
            <a:endParaRPr lang="en-US" altLang="en-US" sz="2400" b="1" i="1">
              <a:latin typeface="Arial" panose="020B0604020202020204" pitchFamily="34" charset="0"/>
              <a:cs typeface="Arial" panose="020B0604020202020204" pitchFamily="34" charset="0"/>
            </a:endParaRPr>
          </a:p>
          <a:p>
            <a:pPr eaLnBrk="1" hangingPunct="1">
              <a:lnSpc>
                <a:spcPct val="90000"/>
              </a:lnSpc>
              <a:buFont typeface="Wingdings" panose="05000000000000000000" pitchFamily="2" charset="2"/>
              <a:buNone/>
              <a:defRPr/>
            </a:pPr>
            <a:r>
              <a:rPr lang="en-US" altLang="en-US" sz="2400" b="1" i="1">
                <a:latin typeface="Arial" panose="020B0604020202020204" pitchFamily="34" charset="0"/>
                <a:cs typeface="Arial" panose="020B0604020202020204" pitchFamily="34" charset="0"/>
              </a:rPr>
              <a:t>Taken from an EPA power point presentation</a:t>
            </a:r>
          </a:p>
          <a:p>
            <a:pPr eaLnBrk="1" hangingPunct="1">
              <a:lnSpc>
                <a:spcPct val="90000"/>
              </a:lnSpc>
              <a:buFont typeface="Wingdings" panose="05000000000000000000" pitchFamily="2" charset="2"/>
              <a:buNone/>
              <a:defRPr/>
            </a:pPr>
            <a:endParaRPr lang="en-US" altLang="en-US" sz="2400" b="1">
              <a:latin typeface="Arial" panose="020B0604020202020204" pitchFamily="34" charset="0"/>
              <a:cs typeface="Arial" panose="020B0604020202020204" pitchFamily="34" charset="0"/>
            </a:endParaRPr>
          </a:p>
          <a:p>
            <a:pPr eaLnBrk="1" hangingPunct="1">
              <a:lnSpc>
                <a:spcPct val="90000"/>
              </a:lnSpc>
              <a:buFont typeface="Wingdings" panose="05000000000000000000" pitchFamily="2" charset="2"/>
              <a:buNone/>
              <a:defRPr/>
            </a:pPr>
            <a:r>
              <a:rPr lang="en-US" altLang="en-US" sz="2400" b="1">
                <a:latin typeface="Arial" panose="020B0604020202020204" pitchFamily="34" charset="0"/>
                <a:cs typeface="Arial" panose="020B0604020202020204" pitchFamily="34" charset="0"/>
              </a:rPr>
              <a:t>First a simple example</a:t>
            </a:r>
          </a:p>
          <a:p>
            <a:pPr eaLnBrk="1" hangingPunct="1">
              <a:lnSpc>
                <a:spcPct val="90000"/>
              </a:lnSpc>
              <a:defRPr/>
            </a:pPr>
            <a:endParaRPr lang="en-US" altLang="en-US" sz="2800"/>
          </a:p>
        </p:txBody>
      </p:sp>
      <p:sp>
        <p:nvSpPr>
          <p:cNvPr id="210948" name="Slide Number Placeholder 1">
            <a:extLst>
              <a:ext uri="{FF2B5EF4-FFF2-40B4-BE49-F238E27FC236}">
                <a16:creationId xmlns:a16="http://schemas.microsoft.com/office/drawing/2014/main" id="{D8809856-2554-40B9-8BF4-F999AD42446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C98D2AE-9A3B-4D50-BD33-8CCC015FD5D7}" type="slidenum">
              <a:rPr lang="en-US" altLang="en-US" sz="1200">
                <a:solidFill>
                  <a:schemeClr val="bg2"/>
                </a:solidFill>
                <a:effectLst/>
              </a:rPr>
              <a:pPr algn="ctr" eaLnBrk="0" hangingPunct="0">
                <a:spcBef>
                  <a:spcPct val="0"/>
                </a:spcBef>
                <a:buClrTx/>
                <a:buSzTx/>
                <a:buFontTx/>
                <a:buNone/>
              </a:pPr>
              <a:t>59</a:t>
            </a:fld>
            <a:endParaRPr lang="en-US" altLang="en-US" sz="1200">
              <a:solidFill>
                <a:schemeClr val="bg2"/>
              </a:solidFill>
              <a:effectLst/>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a:extLst>
              <a:ext uri="{FF2B5EF4-FFF2-40B4-BE49-F238E27FC236}">
                <a16:creationId xmlns:a16="http://schemas.microsoft.com/office/drawing/2014/main" id="{2984E7FD-668C-4EB3-9F93-941CD0765B8B}"/>
              </a:ext>
            </a:extLst>
          </p:cNvPr>
          <p:cNvSpPr>
            <a:spLocks noGrp="1" noChangeArrowheads="1"/>
          </p:cNvSpPr>
          <p:nvPr>
            <p:ph type="title" idx="4294967295"/>
          </p:nvPr>
        </p:nvSpPr>
        <p:spPr>
          <a:xfrm>
            <a:off x="457200" y="277813"/>
            <a:ext cx="8229600" cy="788987"/>
          </a:xfrm>
        </p:spPr>
        <p:txBody>
          <a:bodyPr anchor="b" anchorCtr="0"/>
          <a:lstStyle/>
          <a:p>
            <a:pPr eaLnBrk="1" hangingPunct="1">
              <a:defRPr/>
            </a:pPr>
            <a:r>
              <a:rPr lang="en-US" altLang="en-US" b="1"/>
              <a:t>Lessons</a:t>
            </a:r>
          </a:p>
        </p:txBody>
      </p:sp>
      <p:sp>
        <p:nvSpPr>
          <p:cNvPr id="94211" name="Rectangle 3" descr="Rectangle: Click to edit Master text styles&#10;Second level&#10;Third level&#10;Fourth level&#10;Fifth level">
            <a:extLst>
              <a:ext uri="{FF2B5EF4-FFF2-40B4-BE49-F238E27FC236}">
                <a16:creationId xmlns:a16="http://schemas.microsoft.com/office/drawing/2014/main" id="{FF71B6DE-EF6D-4186-B27F-C5F004856E52}"/>
              </a:ext>
            </a:extLst>
          </p:cNvPr>
          <p:cNvSpPr>
            <a:spLocks noGrp="1" noChangeArrowheads="1"/>
          </p:cNvSpPr>
          <p:nvPr>
            <p:ph idx="4294967295"/>
          </p:nvPr>
        </p:nvSpPr>
        <p:spPr>
          <a:xfrm>
            <a:off x="609600" y="1066800"/>
            <a:ext cx="8077200" cy="5638800"/>
          </a:xfrm>
        </p:spPr>
        <p:txBody>
          <a:bodyPr/>
          <a:lstStyle/>
          <a:p>
            <a:r>
              <a:rPr lang="en-US" sz="2400" b="1" dirty="0">
                <a:ea typeface="ＭＳ Ｐゴシック"/>
              </a:rPr>
              <a:t>Lesson 1   – Introduction - Who, What, Why &amp; When</a:t>
            </a:r>
          </a:p>
          <a:p>
            <a:r>
              <a:rPr lang="en-US" sz="2400" b="1" dirty="0">
                <a:ea typeface="ＭＳ Ｐゴシック"/>
              </a:rPr>
              <a:t>Lesson 2   – Attainment of NAAQS</a:t>
            </a:r>
          </a:p>
          <a:p>
            <a:r>
              <a:rPr lang="en-US" sz="2400" b="1" dirty="0">
                <a:ea typeface="ＭＳ Ｐゴシック"/>
              </a:rPr>
              <a:t>Lesson 3   – Source Types</a:t>
            </a:r>
          </a:p>
          <a:p>
            <a:r>
              <a:rPr lang="en-US" sz="2400" b="1" dirty="0">
                <a:ea typeface="ＭＳ Ｐゴシック"/>
              </a:rPr>
              <a:t>Lesson 4   – Permitting Basics</a:t>
            </a:r>
          </a:p>
          <a:p>
            <a:r>
              <a:rPr lang="en-US" sz="2400" b="1" dirty="0">
                <a:ea typeface="ＭＳ Ｐゴシック"/>
              </a:rPr>
              <a:t>Lesson 5   – Potential to Emit </a:t>
            </a:r>
          </a:p>
          <a:p>
            <a:r>
              <a:rPr lang="en-US" sz="2400" b="1" dirty="0">
                <a:ea typeface="ＭＳ Ｐゴシック"/>
              </a:rPr>
              <a:t>Lesson 6   – Non-attainment NSR Pre-construction 		    Permits</a:t>
            </a:r>
          </a:p>
          <a:p>
            <a:r>
              <a:rPr lang="en-US" sz="2400" b="1" dirty="0">
                <a:ea typeface="ＭＳ Ｐゴシック"/>
              </a:rPr>
              <a:t>Lesson 7   – PSD Pre-construction Permits</a:t>
            </a:r>
            <a:endParaRPr lang="en-US" sz="2400" b="1" dirty="0"/>
          </a:p>
          <a:p>
            <a:r>
              <a:rPr lang="en-US" sz="2400" b="1" dirty="0">
                <a:ea typeface="ＭＳ Ｐゴシック"/>
              </a:rPr>
              <a:t>Lesson 8   – PSD Netting</a:t>
            </a:r>
          </a:p>
          <a:p>
            <a:r>
              <a:rPr lang="en-US" sz="2400" b="1" dirty="0">
                <a:ea typeface="ＭＳ Ｐゴシック"/>
              </a:rPr>
              <a:t>Lesson 9   – Emission Limitations</a:t>
            </a:r>
          </a:p>
          <a:p>
            <a:r>
              <a:rPr lang="en-US" sz="2400" b="1" dirty="0">
                <a:ea typeface="ＭＳ Ｐゴシック"/>
              </a:rPr>
              <a:t>Lesson 10 – Averaging Time</a:t>
            </a:r>
          </a:p>
          <a:p>
            <a:endParaRPr lang="en-US" sz="1600" dirty="0"/>
          </a:p>
          <a:p>
            <a:pPr eaLnBrk="1" hangingPunct="1">
              <a:defRPr/>
            </a:pPr>
            <a:endParaRPr lang="en-US" altLang="en-US" sz="1600" dirty="0"/>
          </a:p>
        </p:txBody>
      </p:sp>
      <p:cxnSp>
        <p:nvCxnSpPr>
          <p:cNvPr id="6" name="Straight Connector 5">
            <a:extLst>
              <a:ext uri="{FF2B5EF4-FFF2-40B4-BE49-F238E27FC236}">
                <a16:creationId xmlns:a16="http://schemas.microsoft.com/office/drawing/2014/main" id="{01A77A3F-D1E6-4E07-85A6-25EEE621EC51}"/>
              </a:ext>
            </a:extLst>
          </p:cNvPr>
          <p:cNvCxnSpPr/>
          <p:nvPr/>
        </p:nvCxnSpPr>
        <p:spPr>
          <a:xfrm flipV="1">
            <a:off x="457200" y="1072376"/>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16741" name="Slide Number Placeholder 1">
            <a:extLst>
              <a:ext uri="{FF2B5EF4-FFF2-40B4-BE49-F238E27FC236}">
                <a16:creationId xmlns:a16="http://schemas.microsoft.com/office/drawing/2014/main" id="{A5679C33-8D34-43F8-B51F-9C698383915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997500E-117F-4FD1-8A6F-658B5436A438}" type="slidenum">
              <a:rPr lang="en-US" altLang="en-US" sz="1200">
                <a:solidFill>
                  <a:schemeClr val="bg2"/>
                </a:solidFill>
                <a:effectLst/>
              </a:rPr>
              <a:pPr algn="ctr" eaLnBrk="0" hangingPunct="0">
                <a:spcBef>
                  <a:spcPct val="0"/>
                </a:spcBef>
                <a:buClrTx/>
                <a:buSzTx/>
                <a:buFontTx/>
                <a:buNone/>
              </a:pPr>
              <a:t>6</a:t>
            </a:fld>
            <a:endParaRPr lang="en-US" altLang="en-US" sz="1200">
              <a:solidFill>
                <a:schemeClr val="bg2"/>
              </a:solidFill>
              <a:effectLst/>
            </a:endParaRPr>
          </a:p>
        </p:txBody>
      </p:sp>
    </p:spTree>
    <p:extLst>
      <p:ext uri="{BB962C8B-B14F-4D97-AF65-F5344CB8AC3E}">
        <p14:creationId xmlns:p14="http://schemas.microsoft.com/office/powerpoint/2010/main" val="224967123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4082" name="Rectangle 2">
            <a:extLst>
              <a:ext uri="{FF2B5EF4-FFF2-40B4-BE49-F238E27FC236}">
                <a16:creationId xmlns:a16="http://schemas.microsoft.com/office/drawing/2014/main" id="{7E8EB1F5-992C-4D1A-9190-B92F143B44D0}"/>
              </a:ext>
            </a:extLst>
          </p:cNvPr>
          <p:cNvSpPr>
            <a:spLocks noGrp="1" noChangeArrowheads="1"/>
          </p:cNvSpPr>
          <p:nvPr>
            <p:ph type="title" idx="4294967295"/>
          </p:nvPr>
        </p:nvSpPr>
        <p:spPr/>
        <p:txBody>
          <a:bodyPr anchorCtr="0"/>
          <a:lstStyle/>
          <a:p>
            <a:pPr eaLnBrk="1" hangingPunct="1">
              <a:defRPr/>
            </a:pPr>
            <a:r>
              <a:rPr lang="en-US" altLang="en-US" sz="2800" b="1" u="sng"/>
              <a:t>Example</a:t>
            </a:r>
            <a:r>
              <a:rPr lang="en-US" altLang="en-US" sz="2800" b="1"/>
              <a:t>: Which pollutants are subject to PSD,  NA NSR, and minor NSR permitting?</a:t>
            </a:r>
          </a:p>
        </p:txBody>
      </p:sp>
      <p:sp>
        <p:nvSpPr>
          <p:cNvPr id="174083" name="Rectangle 3">
            <a:extLst>
              <a:ext uri="{FF2B5EF4-FFF2-40B4-BE49-F238E27FC236}">
                <a16:creationId xmlns:a16="http://schemas.microsoft.com/office/drawing/2014/main" id="{BCC7A5A0-31DF-4D1D-9BEF-C27F5B2C8152}"/>
              </a:ext>
            </a:extLst>
          </p:cNvPr>
          <p:cNvSpPr>
            <a:spLocks noGrp="1" noChangeArrowheads="1"/>
          </p:cNvSpPr>
          <p:nvPr>
            <p:ph type="body" sz="half" idx="4294967295"/>
          </p:nvPr>
        </p:nvSpPr>
        <p:spPr>
          <a:xfrm flipH="1" flipV="1">
            <a:off x="5103813" y="6477000"/>
            <a:ext cx="77787" cy="152400"/>
          </a:xfrm>
        </p:spPr>
        <p:txBody>
          <a:bodyPr/>
          <a:lstStyle/>
          <a:p>
            <a:pPr eaLnBrk="1" hangingPunct="1">
              <a:lnSpc>
                <a:spcPct val="80000"/>
              </a:lnSpc>
              <a:defRPr/>
            </a:pPr>
            <a:endParaRPr lang="en-US" altLang="en-US" sz="800"/>
          </a:p>
        </p:txBody>
      </p:sp>
      <p:sp>
        <p:nvSpPr>
          <p:cNvPr id="174084" name="Rectangle 4">
            <a:extLst>
              <a:ext uri="{FF2B5EF4-FFF2-40B4-BE49-F238E27FC236}">
                <a16:creationId xmlns:a16="http://schemas.microsoft.com/office/drawing/2014/main" id="{2EA3C3D7-C192-4DD5-85E8-3636C05931C3}"/>
              </a:ext>
            </a:extLst>
          </p:cNvPr>
          <p:cNvSpPr>
            <a:spLocks noGrp="1" noChangeArrowheads="1"/>
          </p:cNvSpPr>
          <p:nvPr>
            <p:ph type="body" sz="half" idx="4294967295"/>
          </p:nvPr>
        </p:nvSpPr>
        <p:spPr>
          <a:xfrm>
            <a:off x="6635750" y="1828800"/>
            <a:ext cx="1892300" cy="4208463"/>
          </a:xfrm>
        </p:spPr>
        <p:txBody>
          <a:bodyPr/>
          <a:lstStyle/>
          <a:p>
            <a:pPr eaLnBrk="1" hangingPunct="1">
              <a:lnSpc>
                <a:spcPct val="80000"/>
              </a:lnSpc>
              <a:defRPr/>
            </a:pPr>
            <a:r>
              <a:rPr lang="en-US" altLang="en-US" sz="1600" b="1"/>
              <a:t>Facts:</a:t>
            </a:r>
          </a:p>
          <a:p>
            <a:pPr eaLnBrk="1" hangingPunct="1">
              <a:lnSpc>
                <a:spcPct val="80000"/>
              </a:lnSpc>
              <a:defRPr/>
            </a:pPr>
            <a:r>
              <a:rPr lang="en-US" altLang="en-US" sz="1600"/>
              <a:t>Kraft pulp mills produce the dark-colored wood pulp used in the manufacture of a variety of paper products </a:t>
            </a:r>
          </a:p>
          <a:p>
            <a:pPr eaLnBrk="1" hangingPunct="1">
              <a:lnSpc>
                <a:spcPct val="80000"/>
              </a:lnSpc>
              <a:defRPr/>
            </a:pPr>
            <a:endParaRPr lang="en-US" altLang="en-US" sz="1600"/>
          </a:p>
          <a:p>
            <a:pPr eaLnBrk="1" hangingPunct="1">
              <a:lnSpc>
                <a:spcPct val="80000"/>
              </a:lnSpc>
              <a:defRPr/>
            </a:pPr>
            <a:r>
              <a:rPr lang="en-US" altLang="en-US" sz="1600"/>
              <a:t>The tons per year (tpy) in the plume are the mill</a:t>
            </a:r>
            <a:r>
              <a:rPr lang="ja-JP" altLang="en-US" sz="1600">
                <a:ea typeface="ＭＳ Ｐゴシック" pitchFamily="34" charset="-128"/>
              </a:rPr>
              <a:t>’</a:t>
            </a:r>
            <a:r>
              <a:rPr lang="en-US" altLang="ja-JP" sz="1600">
                <a:ea typeface="ＭＳ Ｐゴシック" pitchFamily="34" charset="-128"/>
              </a:rPr>
              <a:t>s potential to emit these pollutants</a:t>
            </a:r>
            <a:endParaRPr lang="en-US" altLang="en-US" sz="1600"/>
          </a:p>
        </p:txBody>
      </p:sp>
      <p:grpSp>
        <p:nvGrpSpPr>
          <p:cNvPr id="212997" name="Group 5">
            <a:extLst>
              <a:ext uri="{FF2B5EF4-FFF2-40B4-BE49-F238E27FC236}">
                <a16:creationId xmlns:a16="http://schemas.microsoft.com/office/drawing/2014/main" id="{FA4386E3-2E06-4610-BF82-C13A4F2DD7E0}"/>
              </a:ext>
            </a:extLst>
          </p:cNvPr>
          <p:cNvGrpSpPr>
            <a:grpSpLocks/>
          </p:cNvGrpSpPr>
          <p:nvPr/>
        </p:nvGrpSpPr>
        <p:grpSpPr bwMode="auto">
          <a:xfrm>
            <a:off x="990600" y="1600200"/>
            <a:ext cx="5943600" cy="5257800"/>
            <a:chOff x="768" y="672"/>
            <a:chExt cx="4176" cy="3312"/>
          </a:xfrm>
        </p:grpSpPr>
        <p:sp>
          <p:nvSpPr>
            <p:cNvPr id="212999" name="AutoShape 6">
              <a:extLst>
                <a:ext uri="{FF2B5EF4-FFF2-40B4-BE49-F238E27FC236}">
                  <a16:creationId xmlns:a16="http://schemas.microsoft.com/office/drawing/2014/main" id="{F0471C7C-B1DA-469C-BC48-DDC8FD95DCD3}"/>
                </a:ext>
              </a:extLst>
            </p:cNvPr>
            <p:cNvSpPr>
              <a:spLocks noChangeArrowheads="1"/>
            </p:cNvSpPr>
            <p:nvPr/>
          </p:nvSpPr>
          <p:spPr bwMode="auto">
            <a:xfrm>
              <a:off x="768" y="720"/>
              <a:ext cx="4176" cy="3120"/>
            </a:xfrm>
            <a:prstGeom prst="cube">
              <a:avLst>
                <a:gd name="adj" fmla="val 25000"/>
              </a:avLst>
            </a:prstGeom>
            <a:solidFill>
              <a:srgbClr val="4FCEE7"/>
            </a:solidFill>
            <a:ln w="9525">
              <a:solidFill>
                <a:schemeClr val="tx1"/>
              </a:solidFill>
              <a:miter lim="800000"/>
              <a:headEnd/>
              <a:tailEnd/>
            </a:ln>
          </p:spPr>
          <p:txBody>
            <a:bodyPr wrap="none"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en-US" sz="1800"/>
            </a:p>
          </p:txBody>
        </p:sp>
        <p:pic>
          <p:nvPicPr>
            <p:cNvPr id="213000" name="Picture 7">
              <a:extLst>
                <a:ext uri="{FF2B5EF4-FFF2-40B4-BE49-F238E27FC236}">
                  <a16:creationId xmlns:a16="http://schemas.microsoft.com/office/drawing/2014/main" id="{BB458887-1297-4743-862D-166D1D345EA5}"/>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96" y="672"/>
              <a:ext cx="3185" cy="3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001" name="Rectangle 8">
              <a:extLst>
                <a:ext uri="{FF2B5EF4-FFF2-40B4-BE49-F238E27FC236}">
                  <a16:creationId xmlns:a16="http://schemas.microsoft.com/office/drawing/2014/main" id="{DAF7E411-F58D-4034-95E3-C8032CBE9FC7}"/>
                </a:ext>
              </a:extLst>
            </p:cNvPr>
            <p:cNvSpPr>
              <a:spLocks noChangeArrowheads="1"/>
            </p:cNvSpPr>
            <p:nvPr/>
          </p:nvSpPr>
          <p:spPr bwMode="auto">
            <a:xfrm>
              <a:off x="1056" y="1056"/>
              <a:ext cx="960"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lvl="1" algn="ctr">
                <a:spcBef>
                  <a:spcPct val="0"/>
                </a:spcBef>
                <a:buClrTx/>
                <a:buSzTx/>
                <a:buFontTx/>
                <a:buNone/>
              </a:pPr>
              <a:r>
                <a:rPr lang="en-US" altLang="en-US" sz="1800" b="1">
                  <a:solidFill>
                    <a:schemeClr val="bg1"/>
                  </a:solidFill>
                </a:rPr>
                <a:t>10 tpy PM</a:t>
              </a:r>
              <a:r>
                <a:rPr lang="en-US" altLang="en-US" b="1" baseline="-25000">
                  <a:solidFill>
                    <a:schemeClr val="bg1"/>
                  </a:solidFill>
                </a:rPr>
                <a:t>10</a:t>
              </a:r>
            </a:p>
          </p:txBody>
        </p:sp>
        <p:sp>
          <p:nvSpPr>
            <p:cNvPr id="213002" name="Rectangle 9">
              <a:extLst>
                <a:ext uri="{FF2B5EF4-FFF2-40B4-BE49-F238E27FC236}">
                  <a16:creationId xmlns:a16="http://schemas.microsoft.com/office/drawing/2014/main" id="{CCB693AE-C9F6-469A-AA8F-1650A799804F}"/>
                </a:ext>
              </a:extLst>
            </p:cNvPr>
            <p:cNvSpPr>
              <a:spLocks noChangeArrowheads="1"/>
            </p:cNvSpPr>
            <p:nvPr/>
          </p:nvSpPr>
          <p:spPr bwMode="auto">
            <a:xfrm>
              <a:off x="1596" y="760"/>
              <a:ext cx="862"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lvl="1">
                <a:spcBef>
                  <a:spcPct val="0"/>
                </a:spcBef>
                <a:buClrTx/>
                <a:buSzTx/>
                <a:buFontTx/>
                <a:buNone/>
              </a:pPr>
              <a:r>
                <a:rPr lang="en-US" altLang="en-US" sz="1800" b="1">
                  <a:solidFill>
                    <a:schemeClr val="bg1"/>
                  </a:solidFill>
                </a:rPr>
                <a:t>80 tpy VOC </a:t>
              </a:r>
            </a:p>
          </p:txBody>
        </p:sp>
        <p:sp>
          <p:nvSpPr>
            <p:cNvPr id="213003" name="Rectangle 10">
              <a:extLst>
                <a:ext uri="{FF2B5EF4-FFF2-40B4-BE49-F238E27FC236}">
                  <a16:creationId xmlns:a16="http://schemas.microsoft.com/office/drawing/2014/main" id="{FAC8FC36-90A6-4053-B0BB-D9A7E988B315}"/>
                </a:ext>
              </a:extLst>
            </p:cNvPr>
            <p:cNvSpPr>
              <a:spLocks noChangeArrowheads="1"/>
            </p:cNvSpPr>
            <p:nvPr/>
          </p:nvSpPr>
          <p:spPr bwMode="auto">
            <a:xfrm>
              <a:off x="2336" y="1008"/>
              <a:ext cx="1054"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r>
                <a:rPr lang="en-US" altLang="en-US" sz="1800" b="1">
                  <a:solidFill>
                    <a:schemeClr val="bg1"/>
                  </a:solidFill>
                </a:rPr>
                <a:t>185 tpy SO</a:t>
              </a:r>
              <a:r>
                <a:rPr lang="en-US" altLang="en-US" sz="2800" b="1" baseline="-25000">
                  <a:solidFill>
                    <a:schemeClr val="bg1"/>
                  </a:solidFill>
                </a:rPr>
                <a:t>2</a:t>
              </a:r>
            </a:p>
          </p:txBody>
        </p:sp>
        <p:sp>
          <p:nvSpPr>
            <p:cNvPr id="213004" name="Rectangle 11">
              <a:extLst>
                <a:ext uri="{FF2B5EF4-FFF2-40B4-BE49-F238E27FC236}">
                  <a16:creationId xmlns:a16="http://schemas.microsoft.com/office/drawing/2014/main" id="{811D8787-1BA3-4A4B-9BFC-7F6EF34ED4A9}"/>
                </a:ext>
              </a:extLst>
            </p:cNvPr>
            <p:cNvSpPr>
              <a:spLocks noChangeArrowheads="1"/>
            </p:cNvSpPr>
            <p:nvPr/>
          </p:nvSpPr>
          <p:spPr bwMode="auto">
            <a:xfrm>
              <a:off x="774" y="3571"/>
              <a:ext cx="202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2200" b="1">
                  <a:solidFill>
                    <a:schemeClr val="bg1"/>
                  </a:solidFill>
                </a:rPr>
                <a:t>New Kraft Pulp Mill  </a:t>
              </a:r>
            </a:p>
          </p:txBody>
        </p:sp>
        <p:sp>
          <p:nvSpPr>
            <p:cNvPr id="213005" name="Rectangle 12">
              <a:extLst>
                <a:ext uri="{FF2B5EF4-FFF2-40B4-BE49-F238E27FC236}">
                  <a16:creationId xmlns:a16="http://schemas.microsoft.com/office/drawing/2014/main" id="{A77686D6-BD36-4EDE-A0FD-133FA38F6110}"/>
                </a:ext>
              </a:extLst>
            </p:cNvPr>
            <p:cNvSpPr>
              <a:spLocks noChangeArrowheads="1"/>
            </p:cNvSpPr>
            <p:nvPr/>
          </p:nvSpPr>
          <p:spPr bwMode="auto">
            <a:xfrm>
              <a:off x="864" y="1872"/>
              <a:ext cx="1200" cy="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1800" b="1" dirty="0">
                  <a:solidFill>
                    <a:schemeClr val="bg1"/>
                  </a:solidFill>
                </a:rPr>
                <a:t>Area in </a:t>
              </a:r>
            </a:p>
            <a:p>
              <a:pPr algn="ctr">
                <a:spcBef>
                  <a:spcPct val="0"/>
                </a:spcBef>
                <a:buClrTx/>
                <a:buSzTx/>
                <a:buFontTx/>
                <a:buNone/>
              </a:pPr>
              <a:r>
                <a:rPr lang="en-US" altLang="en-US" sz="1800" b="1" dirty="0">
                  <a:solidFill>
                    <a:schemeClr val="bg1"/>
                  </a:solidFill>
                </a:rPr>
                <a:t>attainment </a:t>
              </a:r>
            </a:p>
            <a:p>
              <a:pPr algn="ctr">
                <a:spcBef>
                  <a:spcPct val="0"/>
                </a:spcBef>
                <a:buClrTx/>
                <a:buSzTx/>
                <a:buFontTx/>
                <a:buNone/>
              </a:pPr>
              <a:r>
                <a:rPr lang="en-US" altLang="en-US" sz="1800" b="1" dirty="0">
                  <a:solidFill>
                    <a:schemeClr val="bg1"/>
                  </a:solidFill>
                </a:rPr>
                <a:t>for  PM</a:t>
              </a:r>
              <a:r>
                <a:rPr lang="en-US" altLang="en-US" sz="1800" b="1" baseline="-25000" dirty="0">
                  <a:solidFill>
                    <a:schemeClr val="bg1"/>
                  </a:solidFill>
                </a:rPr>
                <a:t>10</a:t>
              </a:r>
              <a:r>
                <a:rPr lang="en-US" altLang="en-US" sz="1800" b="1" dirty="0">
                  <a:solidFill>
                    <a:schemeClr val="bg1"/>
                  </a:solidFill>
                </a:rPr>
                <a:t> and O3</a:t>
              </a:r>
              <a:endParaRPr lang="en-US" altLang="en-US" sz="1800" b="1" baseline="-25000" dirty="0">
                <a:solidFill>
                  <a:schemeClr val="bg1"/>
                </a:solidFill>
              </a:endParaRPr>
            </a:p>
          </p:txBody>
        </p:sp>
        <p:sp>
          <p:nvSpPr>
            <p:cNvPr id="213006" name="Rectangle 13">
              <a:extLst>
                <a:ext uri="{FF2B5EF4-FFF2-40B4-BE49-F238E27FC236}">
                  <a16:creationId xmlns:a16="http://schemas.microsoft.com/office/drawing/2014/main" id="{638C0F96-8D9C-4D38-A9A4-8E17B630A008}"/>
                </a:ext>
              </a:extLst>
            </p:cNvPr>
            <p:cNvSpPr>
              <a:spLocks noChangeArrowheads="1"/>
            </p:cNvSpPr>
            <p:nvPr/>
          </p:nvSpPr>
          <p:spPr bwMode="auto">
            <a:xfrm>
              <a:off x="3360" y="767"/>
              <a:ext cx="1157"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r>
                <a:rPr lang="en-US" altLang="en-US" sz="1800" b="1">
                  <a:solidFill>
                    <a:schemeClr val="bg1"/>
                  </a:solidFill>
                </a:rPr>
                <a:t>Area in attainment</a:t>
              </a:r>
            </a:p>
            <a:p>
              <a:pPr algn="ctr">
                <a:spcBef>
                  <a:spcPct val="0"/>
                </a:spcBef>
                <a:buClrTx/>
                <a:buSzTx/>
                <a:buFontTx/>
                <a:buNone/>
              </a:pPr>
              <a:r>
                <a:rPr lang="en-US" altLang="en-US" sz="1800" b="1">
                  <a:solidFill>
                    <a:schemeClr val="bg1"/>
                  </a:solidFill>
                </a:rPr>
                <a:t> for SO</a:t>
              </a:r>
              <a:r>
                <a:rPr lang="en-US" altLang="en-US" sz="1800" b="1" baseline="-25000">
                  <a:solidFill>
                    <a:schemeClr val="bg1"/>
                  </a:solidFill>
                </a:rPr>
                <a:t>2</a:t>
              </a:r>
            </a:p>
          </p:txBody>
        </p:sp>
      </p:grpSp>
      <p:sp>
        <p:nvSpPr>
          <p:cNvPr id="212998" name="Slide Number Placeholder 1">
            <a:extLst>
              <a:ext uri="{FF2B5EF4-FFF2-40B4-BE49-F238E27FC236}">
                <a16:creationId xmlns:a16="http://schemas.microsoft.com/office/drawing/2014/main" id="{62D10E9D-2475-44F0-AB25-3B132E9A59FB}"/>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F646E26-F079-423F-A0F5-BEA068EA7BE6}" type="slidenum">
              <a:rPr lang="en-US" altLang="en-US" sz="1200">
                <a:solidFill>
                  <a:schemeClr val="bg2"/>
                </a:solidFill>
                <a:effectLst/>
              </a:rPr>
              <a:pPr algn="ctr" eaLnBrk="0" hangingPunct="0">
                <a:spcBef>
                  <a:spcPct val="0"/>
                </a:spcBef>
                <a:buClrTx/>
                <a:buSzTx/>
                <a:buFontTx/>
                <a:buNone/>
              </a:pPr>
              <a:t>60</a:t>
            </a:fld>
            <a:endParaRPr lang="en-US" altLang="en-US" sz="1200">
              <a:solidFill>
                <a:schemeClr val="bg2"/>
              </a:solidFill>
              <a:effectLst/>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5106" name="Rectangle 2">
            <a:extLst>
              <a:ext uri="{FF2B5EF4-FFF2-40B4-BE49-F238E27FC236}">
                <a16:creationId xmlns:a16="http://schemas.microsoft.com/office/drawing/2014/main" id="{43E16C1F-5D0A-4B39-82D2-161470E6BF42}"/>
              </a:ext>
            </a:extLst>
          </p:cNvPr>
          <p:cNvSpPr>
            <a:spLocks noGrp="1" noChangeArrowheads="1"/>
          </p:cNvSpPr>
          <p:nvPr>
            <p:ph type="title" idx="4294967295"/>
          </p:nvPr>
        </p:nvSpPr>
        <p:spPr/>
        <p:txBody>
          <a:bodyPr anchorCtr="0"/>
          <a:lstStyle/>
          <a:p>
            <a:pPr eaLnBrk="1" hangingPunct="1">
              <a:defRPr/>
            </a:pPr>
            <a:r>
              <a:rPr lang="en-US" altLang="en-US" b="1"/>
              <a:t>Example Solution</a:t>
            </a:r>
          </a:p>
        </p:txBody>
      </p:sp>
      <p:sp>
        <p:nvSpPr>
          <p:cNvPr id="175107" name="Rectangle 3">
            <a:extLst>
              <a:ext uri="{FF2B5EF4-FFF2-40B4-BE49-F238E27FC236}">
                <a16:creationId xmlns:a16="http://schemas.microsoft.com/office/drawing/2014/main" id="{DB73B27A-1F26-41CE-99D5-92599454187B}"/>
              </a:ext>
            </a:extLst>
          </p:cNvPr>
          <p:cNvSpPr>
            <a:spLocks noGrp="1" noChangeArrowheads="1"/>
          </p:cNvSpPr>
          <p:nvPr>
            <p:ph type="body" sz="half" idx="4294967295"/>
          </p:nvPr>
        </p:nvSpPr>
        <p:spPr>
          <a:xfrm>
            <a:off x="228600" y="2209800"/>
            <a:ext cx="2590800" cy="2895600"/>
          </a:xfrm>
        </p:spPr>
        <p:txBody>
          <a:bodyPr/>
          <a:lstStyle/>
          <a:p>
            <a:pPr eaLnBrk="1" hangingPunct="1">
              <a:defRPr/>
            </a:pPr>
            <a:r>
              <a:rPr lang="en-US" altLang="en-US" sz="1800" b="1" dirty="0"/>
              <a:t>Mill</a:t>
            </a:r>
            <a:r>
              <a:rPr lang="ja-JP" altLang="en-US" sz="1800" b="1" dirty="0">
                <a:ea typeface="ＭＳ Ｐゴシック" pitchFamily="34" charset="-128"/>
              </a:rPr>
              <a:t>’</a:t>
            </a:r>
            <a:r>
              <a:rPr lang="en-US" altLang="ja-JP" sz="1800" b="1" dirty="0">
                <a:ea typeface="ＭＳ Ｐゴシック" pitchFamily="34" charset="-128"/>
              </a:rPr>
              <a:t>s PTE:</a:t>
            </a:r>
          </a:p>
          <a:p>
            <a:pPr lvl="1" eaLnBrk="1" hangingPunct="1">
              <a:defRPr/>
            </a:pPr>
            <a:r>
              <a:rPr lang="en-US" altLang="en-US" sz="1200" dirty="0"/>
              <a:t>SO2=185 </a:t>
            </a:r>
            <a:r>
              <a:rPr lang="en-US" altLang="en-US" sz="1200" dirty="0" err="1"/>
              <a:t>tpy</a:t>
            </a:r>
            <a:endParaRPr lang="en-US" altLang="en-US" sz="1200" dirty="0"/>
          </a:p>
          <a:p>
            <a:pPr lvl="1" eaLnBrk="1" hangingPunct="1">
              <a:defRPr/>
            </a:pPr>
            <a:r>
              <a:rPr lang="en-US" altLang="en-US" sz="1200" dirty="0"/>
              <a:t>VOC=80 </a:t>
            </a:r>
            <a:r>
              <a:rPr lang="en-US" altLang="en-US" sz="1200" dirty="0" err="1"/>
              <a:t>tpy</a:t>
            </a:r>
            <a:endParaRPr lang="en-US" altLang="en-US" sz="1200" dirty="0"/>
          </a:p>
          <a:p>
            <a:pPr lvl="1" eaLnBrk="1" hangingPunct="1">
              <a:defRPr/>
            </a:pPr>
            <a:r>
              <a:rPr lang="en-US" altLang="en-US" sz="1200" dirty="0"/>
              <a:t>PM</a:t>
            </a:r>
            <a:r>
              <a:rPr lang="en-US" altLang="en-US" sz="1200" baseline="-25000" dirty="0"/>
              <a:t>10</a:t>
            </a:r>
            <a:r>
              <a:rPr lang="en-US" altLang="en-US" sz="1200" dirty="0"/>
              <a:t>=10 </a:t>
            </a:r>
            <a:r>
              <a:rPr lang="en-US" altLang="en-US" sz="1200" dirty="0" err="1"/>
              <a:t>tpy</a:t>
            </a:r>
            <a:endParaRPr lang="en-US" altLang="en-US" sz="1200" dirty="0"/>
          </a:p>
          <a:p>
            <a:pPr eaLnBrk="1" hangingPunct="1">
              <a:defRPr/>
            </a:pPr>
            <a:r>
              <a:rPr lang="en-US" altLang="en-US" sz="1800" b="1" dirty="0"/>
              <a:t>Area is in:</a:t>
            </a:r>
          </a:p>
          <a:p>
            <a:pPr lvl="1" eaLnBrk="1" hangingPunct="1">
              <a:defRPr/>
            </a:pPr>
            <a:r>
              <a:rPr lang="en-US" altLang="en-US" sz="1200" dirty="0"/>
              <a:t>Attainment for SO2</a:t>
            </a:r>
          </a:p>
          <a:p>
            <a:pPr lvl="1" eaLnBrk="1" hangingPunct="1">
              <a:defRPr/>
            </a:pPr>
            <a:r>
              <a:rPr lang="en-US" altLang="en-US" sz="1200" dirty="0"/>
              <a:t>Attainment for Ozone and PM</a:t>
            </a:r>
            <a:r>
              <a:rPr lang="en-US" altLang="en-US" sz="1200" baseline="-25000" dirty="0"/>
              <a:t>10</a:t>
            </a:r>
            <a:endParaRPr lang="en-US" altLang="en-US" sz="1200" dirty="0"/>
          </a:p>
          <a:p>
            <a:pPr eaLnBrk="1" hangingPunct="1">
              <a:defRPr/>
            </a:pPr>
            <a:endParaRPr lang="en-US" altLang="en-US" sz="1600" dirty="0"/>
          </a:p>
        </p:txBody>
      </p:sp>
      <p:sp>
        <p:nvSpPr>
          <p:cNvPr id="175108" name="Rectangle 4">
            <a:extLst>
              <a:ext uri="{FF2B5EF4-FFF2-40B4-BE49-F238E27FC236}">
                <a16:creationId xmlns:a16="http://schemas.microsoft.com/office/drawing/2014/main" id="{5D1CF454-F3CC-4B8D-9224-188FAE819646}"/>
              </a:ext>
            </a:extLst>
          </p:cNvPr>
          <p:cNvSpPr>
            <a:spLocks noGrp="1" noChangeArrowheads="1"/>
          </p:cNvSpPr>
          <p:nvPr>
            <p:ph type="body" sz="half" idx="4294967295"/>
          </p:nvPr>
        </p:nvSpPr>
        <p:spPr>
          <a:xfrm>
            <a:off x="2971800" y="1600200"/>
            <a:ext cx="5715000" cy="4525963"/>
          </a:xfrm>
        </p:spPr>
        <p:txBody>
          <a:bodyPr/>
          <a:lstStyle/>
          <a:p>
            <a:pPr marL="533400" indent="-533400" eaLnBrk="1" hangingPunct="1">
              <a:buFontTx/>
              <a:buAutoNum type="arabicPeriod"/>
              <a:defRPr/>
            </a:pPr>
            <a:r>
              <a:rPr lang="en-US" altLang="en-US" sz="2000">
                <a:latin typeface="Georgia" pitchFamily="18" charset="0"/>
              </a:rPr>
              <a:t>Evaluate for PSD</a:t>
            </a:r>
          </a:p>
          <a:p>
            <a:pPr marL="914400" lvl="1" indent="-457200" eaLnBrk="1" hangingPunct="1">
              <a:buFontTx/>
              <a:buChar char="•"/>
              <a:defRPr/>
            </a:pPr>
            <a:r>
              <a:rPr lang="en-US" altLang="en-US" sz="1800" u="sng">
                <a:latin typeface="Georgia" pitchFamily="18" charset="0"/>
              </a:rPr>
              <a:t>Determine what the applicable threshold is</a:t>
            </a:r>
          </a:p>
          <a:p>
            <a:pPr marL="1295400" lvl="2" indent="-381000" eaLnBrk="1" hangingPunct="1">
              <a:buClr>
                <a:srgbClr val="FF0000"/>
              </a:buClr>
              <a:buFont typeface="Wingdings" pitchFamily="2" charset="2"/>
              <a:buChar char="ü"/>
              <a:defRPr/>
            </a:pPr>
            <a:r>
              <a:rPr lang="en-US" altLang="en-US" sz="1800">
                <a:latin typeface="Georgia" pitchFamily="18" charset="0"/>
              </a:rPr>
              <a:t>Since kraft pulp mills are one of the 28 listed source categories, the </a:t>
            </a:r>
            <a:r>
              <a:rPr lang="en-US" altLang="en-US" sz="1800" b="1" u="sng">
                <a:latin typeface="Georgia" pitchFamily="18" charset="0"/>
              </a:rPr>
              <a:t>major source threshold is 100 tpy, not 250 tpy</a:t>
            </a:r>
          </a:p>
          <a:p>
            <a:pPr marL="1295400" lvl="2" indent="-381000" eaLnBrk="1" hangingPunct="1">
              <a:buClr>
                <a:schemeClr val="hlink"/>
              </a:buClr>
              <a:buFont typeface="Wingdings" pitchFamily="2" charset="2"/>
              <a:buNone/>
              <a:defRPr/>
            </a:pPr>
            <a:endParaRPr lang="en-US" altLang="en-US" sz="1600" b="1" u="sng">
              <a:latin typeface="Georgia" pitchFamily="18" charset="0"/>
            </a:endParaRPr>
          </a:p>
          <a:p>
            <a:pPr marL="914400" lvl="1" indent="-457200" eaLnBrk="1" hangingPunct="1">
              <a:buFontTx/>
              <a:buChar char="•"/>
              <a:defRPr/>
            </a:pPr>
            <a:r>
              <a:rPr lang="en-US" altLang="en-US" sz="1800" u="sng">
                <a:latin typeface="Georgia" pitchFamily="18" charset="0"/>
              </a:rPr>
              <a:t>Determine if the source is major based on the threshold</a:t>
            </a:r>
            <a:r>
              <a:rPr lang="en-US" altLang="en-US" sz="2000">
                <a:latin typeface="Georgia" pitchFamily="18" charset="0"/>
              </a:rPr>
              <a:t>  </a:t>
            </a:r>
          </a:p>
          <a:p>
            <a:pPr marL="1295400" lvl="2" indent="-381000" eaLnBrk="1" hangingPunct="1">
              <a:buClr>
                <a:srgbClr val="FF0000"/>
              </a:buClr>
              <a:buFont typeface="Wingdings" pitchFamily="2" charset="2"/>
              <a:buChar char="ü"/>
              <a:defRPr/>
            </a:pPr>
            <a:r>
              <a:rPr lang="en-US" altLang="en-US" sz="1800">
                <a:latin typeface="Georgia" pitchFamily="18" charset="0"/>
              </a:rPr>
              <a:t>In this case, the SO</a:t>
            </a:r>
            <a:r>
              <a:rPr lang="en-US" altLang="en-US" sz="1800" baseline="-25000">
                <a:latin typeface="Georgia" pitchFamily="18" charset="0"/>
              </a:rPr>
              <a:t>2</a:t>
            </a:r>
            <a:r>
              <a:rPr lang="en-US" altLang="en-US" sz="1800">
                <a:latin typeface="Georgia" pitchFamily="18" charset="0"/>
              </a:rPr>
              <a:t> emissions are 185 tpy, which is greater than 100 tpy. This makes the mill </a:t>
            </a:r>
            <a:r>
              <a:rPr lang="en-US" altLang="en-US" sz="1800" b="1" u="sng">
                <a:latin typeface="Georgia" pitchFamily="18" charset="0"/>
              </a:rPr>
              <a:t>a major source for PSD. Now we have to review all attainment pollutants for PSD applicability</a:t>
            </a:r>
            <a:r>
              <a:rPr lang="en-US" altLang="en-US" sz="1800" b="1">
                <a:solidFill>
                  <a:schemeClr val="bg1"/>
                </a:solidFill>
                <a:latin typeface="Georgia" pitchFamily="18" charset="0"/>
              </a:rPr>
              <a:t>.</a:t>
            </a:r>
          </a:p>
          <a:p>
            <a:pPr marL="533400" indent="-533400" eaLnBrk="1" hangingPunct="1">
              <a:defRPr/>
            </a:pPr>
            <a:endParaRPr lang="en-US" altLang="en-US" sz="2400"/>
          </a:p>
        </p:txBody>
      </p:sp>
      <p:cxnSp>
        <p:nvCxnSpPr>
          <p:cNvPr id="3" name="Straight Connector 2">
            <a:extLst>
              <a:ext uri="{FF2B5EF4-FFF2-40B4-BE49-F238E27FC236}">
                <a16:creationId xmlns:a16="http://schemas.microsoft.com/office/drawing/2014/main" id="{CF62CDA9-6B97-42D7-BE5D-9DDE93F0DCFF}"/>
              </a:ext>
            </a:extLst>
          </p:cNvPr>
          <p:cNvCxnSpPr>
            <a:cxnSpLocks noChangeShapeType="1"/>
          </p:cNvCxnSpPr>
          <p:nvPr/>
        </p:nvCxnSpPr>
        <p:spPr bwMode="auto">
          <a:xfrm>
            <a:off x="2895600" y="1600200"/>
            <a:ext cx="76200" cy="5029200"/>
          </a:xfrm>
          <a:prstGeom prst="line">
            <a:avLst/>
          </a:prstGeom>
          <a:noFill/>
          <a:ln w="25400">
            <a:solidFill>
              <a:schemeClr val="accent1"/>
            </a:solidFill>
            <a:round/>
            <a:headEnd/>
            <a:tailEnd/>
          </a:ln>
          <a:effectLst>
            <a:outerShdw blurRad="40000" dist="20000" dir="5400000" rotWithShape="0">
              <a:srgbClr val="808080">
                <a:alpha val="37999"/>
              </a:srgbClr>
            </a:outerShdw>
          </a:effectLst>
        </p:spPr>
      </p:cxnSp>
      <p:pic>
        <p:nvPicPr>
          <p:cNvPr id="215046" name="Picture 6">
            <a:extLst>
              <a:ext uri="{FF2B5EF4-FFF2-40B4-BE49-F238E27FC236}">
                <a16:creationId xmlns:a16="http://schemas.microsoft.com/office/drawing/2014/main" id="{49115D97-7796-4F61-BC9F-61C88F6799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295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47" name="Slide Number Placeholder 1">
            <a:extLst>
              <a:ext uri="{FF2B5EF4-FFF2-40B4-BE49-F238E27FC236}">
                <a16:creationId xmlns:a16="http://schemas.microsoft.com/office/drawing/2014/main" id="{B2DC67B0-CF5A-4155-8769-16BAD80EEA8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FACCFAA-6D5C-4471-A5BE-57F127811D98}" type="slidenum">
              <a:rPr lang="en-US" altLang="en-US" sz="1200">
                <a:solidFill>
                  <a:schemeClr val="bg2"/>
                </a:solidFill>
                <a:effectLst/>
              </a:rPr>
              <a:pPr algn="ctr" eaLnBrk="0" hangingPunct="0">
                <a:spcBef>
                  <a:spcPct val="0"/>
                </a:spcBef>
                <a:buClrTx/>
                <a:buSzTx/>
                <a:buFontTx/>
                <a:buNone/>
              </a:pPr>
              <a:t>61</a:t>
            </a:fld>
            <a:endParaRPr lang="en-US" altLang="en-US" sz="1200">
              <a:solidFill>
                <a:schemeClr val="bg2"/>
              </a:solidFill>
              <a:effectLst/>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6130" name="Rectangle 2">
            <a:extLst>
              <a:ext uri="{FF2B5EF4-FFF2-40B4-BE49-F238E27FC236}">
                <a16:creationId xmlns:a16="http://schemas.microsoft.com/office/drawing/2014/main" id="{0633FD47-BB59-4663-AD03-9A466586082C}"/>
              </a:ext>
            </a:extLst>
          </p:cNvPr>
          <p:cNvSpPr>
            <a:spLocks noGrp="1" noChangeArrowheads="1"/>
          </p:cNvSpPr>
          <p:nvPr>
            <p:ph type="title" idx="4294967295"/>
          </p:nvPr>
        </p:nvSpPr>
        <p:spPr>
          <a:xfrm>
            <a:off x="457200" y="274638"/>
            <a:ext cx="8534400" cy="1143000"/>
          </a:xfrm>
        </p:spPr>
        <p:txBody>
          <a:bodyPr anchorCtr="0"/>
          <a:lstStyle/>
          <a:p>
            <a:pPr eaLnBrk="1" hangingPunct="1">
              <a:defRPr/>
            </a:pPr>
            <a:r>
              <a:rPr lang="en-US" altLang="en-US" sz="4000" b="1"/>
              <a:t>Example solution (Cont’d)</a:t>
            </a:r>
          </a:p>
        </p:txBody>
      </p:sp>
      <p:sp>
        <p:nvSpPr>
          <p:cNvPr id="176131" name="Rectangle 3">
            <a:extLst>
              <a:ext uri="{FF2B5EF4-FFF2-40B4-BE49-F238E27FC236}">
                <a16:creationId xmlns:a16="http://schemas.microsoft.com/office/drawing/2014/main" id="{6768ED33-8F2C-4961-B9FC-D2C1A9F669F7}"/>
              </a:ext>
            </a:extLst>
          </p:cNvPr>
          <p:cNvSpPr>
            <a:spLocks noGrp="1" noChangeArrowheads="1"/>
          </p:cNvSpPr>
          <p:nvPr>
            <p:ph type="body" sz="half" idx="4294967295"/>
          </p:nvPr>
        </p:nvSpPr>
        <p:spPr>
          <a:xfrm>
            <a:off x="304800" y="2133600"/>
            <a:ext cx="2382838" cy="2133600"/>
          </a:xfrm>
        </p:spPr>
        <p:txBody>
          <a:bodyPr/>
          <a:lstStyle/>
          <a:p>
            <a:pPr eaLnBrk="1" hangingPunct="1">
              <a:defRPr/>
            </a:pPr>
            <a:r>
              <a:rPr lang="en-US" altLang="en-US" sz="1800" b="1" dirty="0"/>
              <a:t>Mill</a:t>
            </a:r>
            <a:r>
              <a:rPr lang="ja-JP" altLang="en-US" sz="1800" b="1" dirty="0">
                <a:ea typeface="ＭＳ Ｐゴシック" pitchFamily="34" charset="-128"/>
              </a:rPr>
              <a:t>’</a:t>
            </a:r>
            <a:r>
              <a:rPr lang="en-US" altLang="ja-JP" sz="1800" b="1" dirty="0">
                <a:ea typeface="ＭＳ Ｐゴシック" pitchFamily="34" charset="-128"/>
              </a:rPr>
              <a:t>s PTE:</a:t>
            </a:r>
          </a:p>
          <a:p>
            <a:pPr lvl="1" eaLnBrk="1" hangingPunct="1">
              <a:defRPr/>
            </a:pPr>
            <a:r>
              <a:rPr lang="en-US" altLang="en-US" sz="1200" dirty="0"/>
              <a:t>SO2=185 </a:t>
            </a:r>
            <a:r>
              <a:rPr lang="en-US" altLang="en-US" sz="1200" dirty="0" err="1"/>
              <a:t>tpy</a:t>
            </a:r>
            <a:endParaRPr lang="en-US" altLang="en-US" sz="1200" dirty="0"/>
          </a:p>
          <a:p>
            <a:pPr lvl="1" eaLnBrk="1" hangingPunct="1">
              <a:defRPr/>
            </a:pPr>
            <a:r>
              <a:rPr lang="en-US" altLang="en-US" sz="1200" dirty="0"/>
              <a:t>VOC=80 </a:t>
            </a:r>
            <a:r>
              <a:rPr lang="en-US" altLang="en-US" sz="1200" dirty="0" err="1"/>
              <a:t>tpy</a:t>
            </a:r>
            <a:endParaRPr lang="en-US" altLang="en-US" sz="1200" dirty="0"/>
          </a:p>
          <a:p>
            <a:pPr lvl="1" eaLnBrk="1" hangingPunct="1">
              <a:defRPr/>
            </a:pPr>
            <a:r>
              <a:rPr lang="en-US" altLang="en-US" sz="1200" dirty="0"/>
              <a:t>PM</a:t>
            </a:r>
            <a:r>
              <a:rPr lang="en-US" altLang="en-US" sz="1200" baseline="-25000" dirty="0"/>
              <a:t>10</a:t>
            </a:r>
            <a:r>
              <a:rPr lang="en-US" altLang="en-US" sz="1200" dirty="0"/>
              <a:t>=10 </a:t>
            </a:r>
            <a:r>
              <a:rPr lang="en-US" altLang="en-US" sz="1200" dirty="0" err="1"/>
              <a:t>tpy</a:t>
            </a:r>
            <a:endParaRPr lang="en-US" altLang="en-US" sz="1200" dirty="0"/>
          </a:p>
          <a:p>
            <a:pPr eaLnBrk="1" hangingPunct="1">
              <a:defRPr/>
            </a:pPr>
            <a:r>
              <a:rPr lang="en-US" altLang="en-US" sz="1800" b="1" dirty="0"/>
              <a:t>Area is in:</a:t>
            </a:r>
          </a:p>
          <a:p>
            <a:pPr lvl="1" eaLnBrk="1" hangingPunct="1">
              <a:defRPr/>
            </a:pPr>
            <a:r>
              <a:rPr lang="en-US" altLang="en-US" sz="1200" dirty="0"/>
              <a:t>Attainment for SO2</a:t>
            </a:r>
          </a:p>
          <a:p>
            <a:pPr lvl="1" eaLnBrk="1" hangingPunct="1">
              <a:defRPr/>
            </a:pPr>
            <a:r>
              <a:rPr lang="en-US" altLang="en-US" sz="1200" dirty="0"/>
              <a:t>Attainment for Ozone and PM</a:t>
            </a:r>
            <a:r>
              <a:rPr lang="en-US" altLang="en-US" sz="1200" baseline="-25000" dirty="0"/>
              <a:t>10</a:t>
            </a:r>
          </a:p>
          <a:p>
            <a:pPr lvl="1" eaLnBrk="1" hangingPunct="1">
              <a:lnSpc>
                <a:spcPct val="80000"/>
              </a:lnSpc>
              <a:defRPr/>
            </a:pPr>
            <a:endParaRPr lang="en-US" altLang="en-US" sz="2000" dirty="0"/>
          </a:p>
        </p:txBody>
      </p:sp>
      <p:sp>
        <p:nvSpPr>
          <p:cNvPr id="176132" name="Rectangle 4">
            <a:extLst>
              <a:ext uri="{FF2B5EF4-FFF2-40B4-BE49-F238E27FC236}">
                <a16:creationId xmlns:a16="http://schemas.microsoft.com/office/drawing/2014/main" id="{DF262473-9D69-4542-8464-D81C20090813}"/>
              </a:ext>
            </a:extLst>
          </p:cNvPr>
          <p:cNvSpPr>
            <a:spLocks noGrp="1" noChangeArrowheads="1"/>
          </p:cNvSpPr>
          <p:nvPr>
            <p:ph type="body" sz="half" idx="4294967295"/>
          </p:nvPr>
        </p:nvSpPr>
        <p:spPr>
          <a:xfrm>
            <a:off x="2687638" y="1600200"/>
            <a:ext cx="5999162" cy="4525963"/>
          </a:xfrm>
        </p:spPr>
        <p:txBody>
          <a:bodyPr/>
          <a:lstStyle/>
          <a:p>
            <a:pPr lvl="1" eaLnBrk="1" hangingPunct="1">
              <a:lnSpc>
                <a:spcPct val="80000"/>
              </a:lnSpc>
              <a:buFontTx/>
              <a:buChar char="•"/>
              <a:defRPr/>
            </a:pPr>
            <a:r>
              <a:rPr lang="en-US" altLang="en-US" sz="2000" u="sng" dirty="0">
                <a:latin typeface="Georgia" pitchFamily="18" charset="0"/>
              </a:rPr>
              <a:t>Review the two attainment pollutants based</a:t>
            </a:r>
            <a:r>
              <a:rPr lang="en-US" altLang="en-US" sz="2000" u="sng" dirty="0">
                <a:solidFill>
                  <a:schemeClr val="bg1"/>
                </a:solidFill>
                <a:latin typeface="Georgia" pitchFamily="18" charset="0"/>
              </a:rPr>
              <a:t> </a:t>
            </a:r>
            <a:r>
              <a:rPr lang="en-US" altLang="en-US" sz="2000" u="sng" dirty="0">
                <a:latin typeface="Georgia" pitchFamily="18" charset="0"/>
              </a:rPr>
              <a:t>on their SER to see if they fall into PSD</a:t>
            </a:r>
          </a:p>
          <a:p>
            <a:pPr lvl="2" eaLnBrk="1" hangingPunct="1">
              <a:lnSpc>
                <a:spcPct val="80000"/>
              </a:lnSpc>
              <a:buClr>
                <a:srgbClr val="FF0000"/>
              </a:buClr>
              <a:buFont typeface="Wingdings" pitchFamily="2" charset="2"/>
              <a:buChar char="ü"/>
              <a:defRPr/>
            </a:pPr>
            <a:r>
              <a:rPr lang="en-US" altLang="en-US" sz="2000" dirty="0">
                <a:latin typeface="Georgia" pitchFamily="18" charset="0"/>
              </a:rPr>
              <a:t>The mill</a:t>
            </a:r>
            <a:r>
              <a:rPr lang="ja-JP" altLang="en-US" sz="2000" dirty="0">
                <a:latin typeface="Georgia" pitchFamily="18" charset="0"/>
                <a:ea typeface="ＭＳ Ｐゴシック" pitchFamily="34" charset="-128"/>
              </a:rPr>
              <a:t>’</a:t>
            </a:r>
            <a:r>
              <a:rPr lang="en-US" altLang="ja-JP" sz="2000" dirty="0">
                <a:latin typeface="Georgia" pitchFamily="18" charset="0"/>
                <a:ea typeface="ＭＳ Ｐゴシック" pitchFamily="34" charset="-128"/>
              </a:rPr>
              <a:t>s VOC PTE is 80 </a:t>
            </a:r>
            <a:r>
              <a:rPr lang="en-US" altLang="ja-JP" sz="2000" dirty="0" err="1">
                <a:latin typeface="Georgia" pitchFamily="18" charset="0"/>
                <a:ea typeface="ＭＳ Ｐゴシック" pitchFamily="34" charset="-128"/>
              </a:rPr>
              <a:t>tpy</a:t>
            </a:r>
            <a:r>
              <a:rPr lang="en-US" altLang="ja-JP" sz="2000" dirty="0">
                <a:latin typeface="Georgia" pitchFamily="18" charset="0"/>
                <a:ea typeface="ＭＳ Ｐゴシック" pitchFamily="34" charset="-128"/>
              </a:rPr>
              <a:t>, but VOC is not on the SER list. However, it is a precursor for ozone, and ozone is</a:t>
            </a:r>
            <a:r>
              <a:rPr lang="en-US" altLang="ja-JP" sz="2000" b="1" dirty="0">
                <a:latin typeface="Georgia" pitchFamily="18" charset="0"/>
                <a:ea typeface="ＭＳ Ｐゴシック" pitchFamily="34" charset="-128"/>
              </a:rPr>
              <a:t> </a:t>
            </a:r>
            <a:r>
              <a:rPr lang="en-US" altLang="ja-JP" sz="2000" dirty="0">
                <a:latin typeface="Georgia" pitchFamily="18" charset="0"/>
                <a:ea typeface="ＭＳ Ｐゴシック" pitchFamily="34" charset="-128"/>
              </a:rPr>
              <a:t>on the list with a SER of 40 </a:t>
            </a:r>
            <a:r>
              <a:rPr lang="en-US" altLang="ja-JP" sz="2000" dirty="0" err="1">
                <a:latin typeface="Georgia" pitchFamily="18" charset="0"/>
                <a:ea typeface="ＭＳ Ｐゴシック" pitchFamily="34" charset="-128"/>
              </a:rPr>
              <a:t>tpy</a:t>
            </a:r>
            <a:r>
              <a:rPr lang="en-US" altLang="ja-JP" sz="2000" dirty="0">
                <a:latin typeface="Georgia" pitchFamily="18" charset="0"/>
                <a:ea typeface="ＭＳ Ｐゴシック" pitchFamily="34" charset="-128"/>
              </a:rPr>
              <a:t>.  </a:t>
            </a:r>
            <a:r>
              <a:rPr lang="en-US" altLang="ja-JP" sz="2000" b="1" u="sng" dirty="0">
                <a:latin typeface="Georgia" pitchFamily="18" charset="0"/>
                <a:ea typeface="ＭＳ Ｐゴシック" pitchFamily="34" charset="-128"/>
              </a:rPr>
              <a:t>VOC is subject to PSD because PTE is higher than 40 </a:t>
            </a:r>
            <a:r>
              <a:rPr lang="en-US" altLang="ja-JP" sz="2000" b="1" u="sng" dirty="0" err="1">
                <a:latin typeface="Georgia" pitchFamily="18" charset="0"/>
                <a:ea typeface="ＭＳ Ｐゴシック" pitchFamily="34" charset="-128"/>
              </a:rPr>
              <a:t>tpy</a:t>
            </a:r>
            <a:r>
              <a:rPr lang="en-US" altLang="ja-JP" sz="2000" b="1" dirty="0">
                <a:latin typeface="Georgia" pitchFamily="18" charset="0"/>
                <a:ea typeface="ＭＳ Ｐゴシック" pitchFamily="34" charset="-128"/>
              </a:rPr>
              <a:t>.</a:t>
            </a:r>
          </a:p>
          <a:p>
            <a:pPr lvl="2" eaLnBrk="1" hangingPunct="1">
              <a:lnSpc>
                <a:spcPct val="80000"/>
              </a:lnSpc>
              <a:buClr>
                <a:srgbClr val="FF0000"/>
              </a:buClr>
              <a:buFont typeface="Wingdings" pitchFamily="2" charset="2"/>
              <a:buChar char="ü"/>
              <a:defRPr/>
            </a:pPr>
            <a:r>
              <a:rPr lang="en-US" altLang="en-US" sz="2000" dirty="0">
                <a:latin typeface="Georgia" pitchFamily="18" charset="0"/>
              </a:rPr>
              <a:t>PM</a:t>
            </a:r>
            <a:r>
              <a:rPr lang="en-US" altLang="en-US" sz="2000" baseline="-25000" dirty="0">
                <a:latin typeface="Georgia" pitchFamily="18" charset="0"/>
              </a:rPr>
              <a:t>10</a:t>
            </a:r>
            <a:r>
              <a:rPr lang="en-US" altLang="en-US" sz="2000" dirty="0">
                <a:latin typeface="Georgia" pitchFamily="18" charset="0"/>
              </a:rPr>
              <a:t> is on the SER list with a SER of 15tpy. The mill</a:t>
            </a:r>
            <a:r>
              <a:rPr lang="ja-JP" altLang="en-US" sz="2000" dirty="0">
                <a:latin typeface="Georgia" pitchFamily="18" charset="0"/>
                <a:ea typeface="ＭＳ Ｐゴシック" pitchFamily="34" charset="-128"/>
              </a:rPr>
              <a:t>’</a:t>
            </a:r>
            <a:r>
              <a:rPr lang="en-US" altLang="ja-JP" sz="2000" dirty="0">
                <a:latin typeface="Georgia" pitchFamily="18" charset="0"/>
                <a:ea typeface="ＭＳ Ｐゴシック" pitchFamily="34" charset="-128"/>
              </a:rPr>
              <a:t>s PM</a:t>
            </a:r>
            <a:r>
              <a:rPr lang="en-US" altLang="ja-JP" sz="2000" baseline="-25000" dirty="0">
                <a:latin typeface="Georgia" pitchFamily="18" charset="0"/>
                <a:ea typeface="ＭＳ Ｐゴシック" pitchFamily="34" charset="-128"/>
              </a:rPr>
              <a:t>10</a:t>
            </a:r>
            <a:r>
              <a:rPr lang="en-US" altLang="ja-JP" sz="2000" dirty="0">
                <a:latin typeface="Georgia" pitchFamily="18" charset="0"/>
                <a:ea typeface="ＭＳ Ｐゴシック" pitchFamily="34" charset="-128"/>
              </a:rPr>
              <a:t> PTE is 10tpy, which is less than the SER. </a:t>
            </a:r>
            <a:r>
              <a:rPr lang="en-US" altLang="ja-JP" sz="2000" b="1" u="sng" dirty="0">
                <a:latin typeface="Georgia" pitchFamily="18" charset="0"/>
                <a:ea typeface="ＭＳ Ｐゴシック" pitchFamily="34" charset="-128"/>
              </a:rPr>
              <a:t>PM</a:t>
            </a:r>
            <a:r>
              <a:rPr lang="en-US" altLang="ja-JP" sz="2000" b="1" u="sng" baseline="-25000" dirty="0">
                <a:latin typeface="Georgia" pitchFamily="18" charset="0"/>
                <a:ea typeface="ＭＳ Ｐゴシック" pitchFamily="34" charset="-128"/>
              </a:rPr>
              <a:t>10</a:t>
            </a:r>
            <a:r>
              <a:rPr lang="en-US" altLang="ja-JP" sz="2000" b="1" u="sng" dirty="0">
                <a:latin typeface="Georgia" pitchFamily="18" charset="0"/>
                <a:ea typeface="ＭＳ Ｐゴシック" pitchFamily="34" charset="-128"/>
              </a:rPr>
              <a:t>, not subject to PSD</a:t>
            </a:r>
            <a:r>
              <a:rPr lang="en-US" altLang="ja-JP" sz="2000" b="1" dirty="0">
                <a:latin typeface="Georgia" pitchFamily="18" charset="0"/>
                <a:ea typeface="ＭＳ Ｐゴシック" pitchFamily="34" charset="-128"/>
              </a:rPr>
              <a:t>.</a:t>
            </a:r>
          </a:p>
          <a:p>
            <a:pPr eaLnBrk="1" hangingPunct="1">
              <a:lnSpc>
                <a:spcPct val="80000"/>
              </a:lnSpc>
              <a:defRPr/>
            </a:pPr>
            <a:endParaRPr lang="en-US" altLang="en-US" dirty="0"/>
          </a:p>
        </p:txBody>
      </p:sp>
      <p:cxnSp>
        <p:nvCxnSpPr>
          <p:cNvPr id="4" name="Straight Connector 3">
            <a:extLst>
              <a:ext uri="{FF2B5EF4-FFF2-40B4-BE49-F238E27FC236}">
                <a16:creationId xmlns:a16="http://schemas.microsoft.com/office/drawing/2014/main" id="{B75F7B77-3EB1-4457-9AEA-DF0D40357351}"/>
              </a:ext>
            </a:extLst>
          </p:cNvPr>
          <p:cNvCxnSpPr>
            <a:cxnSpLocks noChangeShapeType="1"/>
          </p:cNvCxnSpPr>
          <p:nvPr/>
        </p:nvCxnSpPr>
        <p:spPr bwMode="auto">
          <a:xfrm>
            <a:off x="2971800" y="1371600"/>
            <a:ext cx="76200" cy="4572000"/>
          </a:xfrm>
          <a:prstGeom prst="line">
            <a:avLst/>
          </a:prstGeom>
          <a:noFill/>
          <a:ln w="25400">
            <a:solidFill>
              <a:schemeClr val="accent1"/>
            </a:solidFill>
            <a:round/>
            <a:headEnd/>
            <a:tailEnd/>
          </a:ln>
          <a:effectLst>
            <a:outerShdw blurRad="40000" dist="20000" dir="5400000" rotWithShape="0">
              <a:srgbClr val="808080">
                <a:alpha val="37999"/>
              </a:srgbClr>
            </a:outerShdw>
          </a:effectLst>
        </p:spPr>
      </p:cxnSp>
      <p:pic>
        <p:nvPicPr>
          <p:cNvPr id="217094" name="Picture 6">
            <a:extLst>
              <a:ext uri="{FF2B5EF4-FFF2-40B4-BE49-F238E27FC236}">
                <a16:creationId xmlns:a16="http://schemas.microsoft.com/office/drawing/2014/main" id="{6FBAFC02-94E5-4460-A6F0-70AD12F7EA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2192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095" name="Slide Number Placeholder 1">
            <a:extLst>
              <a:ext uri="{FF2B5EF4-FFF2-40B4-BE49-F238E27FC236}">
                <a16:creationId xmlns:a16="http://schemas.microsoft.com/office/drawing/2014/main" id="{F821D47D-A3EE-4FF7-9B90-9EB4DF02992A}"/>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738CA2B-AAB5-4D25-8469-03F57D98B653}" type="slidenum">
              <a:rPr lang="en-US" altLang="en-US" sz="1200">
                <a:solidFill>
                  <a:schemeClr val="bg2"/>
                </a:solidFill>
                <a:effectLst/>
              </a:rPr>
              <a:pPr algn="ctr" eaLnBrk="0" hangingPunct="0">
                <a:spcBef>
                  <a:spcPct val="0"/>
                </a:spcBef>
                <a:buClrTx/>
                <a:buSzTx/>
                <a:buFontTx/>
                <a:buNone/>
              </a:pPr>
              <a:t>62</a:t>
            </a:fld>
            <a:endParaRPr lang="en-US" altLang="en-US" sz="1200">
              <a:solidFill>
                <a:schemeClr val="bg2"/>
              </a:solidFill>
              <a:effectLst/>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3" name="Rectangle 2">
            <a:extLst>
              <a:ext uri="{FF2B5EF4-FFF2-40B4-BE49-F238E27FC236}">
                <a16:creationId xmlns:a16="http://schemas.microsoft.com/office/drawing/2014/main" id="{B02E28D8-A0A7-4421-8761-15444C34A214}"/>
              </a:ext>
            </a:extLst>
          </p:cNvPr>
          <p:cNvSpPr>
            <a:spLocks noGrp="1" noChangeArrowheads="1"/>
          </p:cNvSpPr>
          <p:nvPr>
            <p:ph type="title" idx="4294967295"/>
          </p:nvPr>
        </p:nvSpPr>
        <p:spPr>
          <a:xfrm>
            <a:off x="381000" y="228600"/>
            <a:ext cx="8458200" cy="1257300"/>
          </a:xfrm>
        </p:spPr>
        <p:txBody>
          <a:bodyPr anchorCtr="0"/>
          <a:lstStyle/>
          <a:p>
            <a:pPr eaLnBrk="1" hangingPunct="1">
              <a:defRPr/>
            </a:pPr>
            <a:r>
              <a:rPr lang="en-US" altLang="en-US" sz="3600" b="1"/>
              <a:t>“Significant Net Emission Increase” for NSR</a:t>
            </a:r>
          </a:p>
        </p:txBody>
      </p:sp>
      <p:grpSp>
        <p:nvGrpSpPr>
          <p:cNvPr id="215043" name="Group 22"/>
          <p:cNvGrpSpPr>
            <a:grpSpLocks/>
          </p:cNvGrpSpPr>
          <p:nvPr/>
        </p:nvGrpSpPr>
        <p:grpSpPr bwMode="auto">
          <a:xfrm>
            <a:off x="984250" y="1536700"/>
            <a:ext cx="7848600" cy="4883150"/>
            <a:chOff x="435" y="960"/>
            <a:chExt cx="5142" cy="3219"/>
          </a:xfrm>
        </p:grpSpPr>
        <p:sp>
          <p:nvSpPr>
            <p:cNvPr id="215046" name="Rectangle 8"/>
            <p:cNvSpPr>
              <a:spLocks noChangeArrowheads="1"/>
            </p:cNvSpPr>
            <p:nvPr/>
          </p:nvSpPr>
          <p:spPr bwMode="auto">
            <a:xfrm>
              <a:off x="435" y="963"/>
              <a:ext cx="5142" cy="3216"/>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2075" tIns="46038" rIns="92075" bIns="46038"/>
            <a:lstStyle>
              <a:lvl1pPr>
                <a:spcBef>
                  <a:spcPct val="20000"/>
                </a:spcBef>
                <a:buClr>
                  <a:schemeClr val="hlink"/>
                </a:buClr>
                <a:buSzPct val="80000"/>
                <a:buFont typeface="Wingdings" panose="05000000000000000000" pitchFamily="2" charset="2"/>
                <a:buChar char="Ø"/>
                <a:tabLst>
                  <a:tab pos="1766888" algn="l"/>
                  <a:tab pos="3436938" algn="l"/>
                </a:tabLst>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tabLst>
                  <a:tab pos="1766888" algn="l"/>
                  <a:tab pos="3436938" algn="l"/>
                </a:tabLst>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tabLst>
                  <a:tab pos="1766888" algn="l"/>
                  <a:tab pos="3436938" algn="l"/>
                </a:tabLst>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tabLst>
                  <a:tab pos="1766888" algn="l"/>
                  <a:tab pos="3436938" algn="l"/>
                </a:tabLst>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tabLst>
                  <a:tab pos="1766888" algn="l"/>
                  <a:tab pos="3436938" algn="l"/>
                </a:tabLst>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tabLst>
                  <a:tab pos="1766888" algn="l"/>
                  <a:tab pos="3436938" algn="l"/>
                </a:tabLs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tabLst>
                  <a:tab pos="1766888" algn="l"/>
                  <a:tab pos="3436938" algn="l"/>
                </a:tabLs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tabLst>
                  <a:tab pos="1766888" algn="l"/>
                  <a:tab pos="3436938" algn="l"/>
                </a:tabLs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tabLst>
                  <a:tab pos="1766888" algn="l"/>
                  <a:tab pos="3436938" algn="l"/>
                </a:tabLst>
                <a:defRPr sz="2000">
                  <a:solidFill>
                    <a:schemeClr val="tx1"/>
                  </a:solidFill>
                  <a:latin typeface="Arial" panose="020B0604020202020204" pitchFamily="34" charset="0"/>
                  <a:cs typeface="Arial" panose="020B0604020202020204" pitchFamily="34" charset="0"/>
                </a:defRPr>
              </a:lvl9pPr>
            </a:lstStyle>
            <a:p>
              <a:pPr eaLnBrk="1" hangingPunct="1">
                <a:lnSpc>
                  <a:spcPct val="80000"/>
                </a:lnSpc>
                <a:spcBef>
                  <a:spcPct val="0"/>
                </a:spcBef>
                <a:spcAft>
                  <a:spcPct val="25000"/>
                </a:spcAft>
                <a:buClr>
                  <a:srgbClr val="FF6600"/>
                </a:buClr>
                <a:buFont typeface="Wingdings" panose="05000000000000000000" pitchFamily="2" charset="2"/>
                <a:buNone/>
              </a:pPr>
              <a:r>
                <a:rPr lang="en-US" altLang="en-US" sz="1800" dirty="0">
                  <a:solidFill>
                    <a:srgbClr val="FFFFFF"/>
                  </a:solidFill>
                  <a:latin typeface="Calibri" panose="020F0502020204030204" pitchFamily="34" charset="0"/>
                </a:rPr>
                <a:t>Area Designation             	Modification Trigger (</a:t>
              </a:r>
              <a:r>
                <a:rPr lang="en-US" altLang="en-US" sz="1800" dirty="0" err="1">
                  <a:solidFill>
                    <a:srgbClr val="FFFFFF"/>
                  </a:solidFill>
                  <a:latin typeface="Calibri" panose="020F0502020204030204" pitchFamily="34" charset="0"/>
                </a:rPr>
                <a:t>tpy</a:t>
              </a:r>
              <a:r>
                <a:rPr lang="en-US" altLang="en-US" sz="1800" dirty="0">
                  <a:solidFill>
                    <a:srgbClr val="FFFFFF"/>
                  </a:solidFill>
                  <a:latin typeface="Calibri" panose="020F0502020204030204" pitchFamily="34" charset="0"/>
                </a:rPr>
                <a:t>)</a:t>
              </a:r>
            </a:p>
            <a:p>
              <a:pPr eaLnBrk="1" hangingPunct="1">
                <a:lnSpc>
                  <a:spcPct val="80000"/>
                </a:lnSpc>
                <a:spcBef>
                  <a:spcPct val="0"/>
                </a:spcBef>
                <a:buClr>
                  <a:srgbClr val="FF6600"/>
                </a:buClr>
                <a:buFont typeface="Wingdings" panose="05000000000000000000" pitchFamily="2" charset="2"/>
                <a:buNone/>
              </a:pPr>
              <a:endParaRPr lang="en-US" altLang="en-US" sz="1600" dirty="0">
                <a:solidFill>
                  <a:srgbClr val="FFFFFF"/>
                </a:solidFill>
                <a:latin typeface="Calibri" panose="020F0502020204030204" pitchFamily="34" charset="0"/>
              </a:endParaRP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Ozone	     Attainment	40 (NOx and VOC precursors)</a:t>
              </a: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Ozone	     Marginal	40</a:t>
              </a: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Ozone	     Moderate	40	     </a:t>
              </a: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Ozone	     Serious	25 (count all increases in 5 years)</a:t>
              </a: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Ozone	     Severe	25 (count all increases in 5 years)</a:t>
              </a:r>
              <a:endParaRPr lang="en-US" altLang="en-US" sz="1600" baseline="30000" dirty="0">
                <a:solidFill>
                  <a:srgbClr val="FFFFFF"/>
                </a:solidFill>
                <a:latin typeface="Calibri" panose="020F0502020204030204" pitchFamily="34" charset="0"/>
              </a:endParaRP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Ozone	     Extreme	  0</a:t>
              </a:r>
            </a:p>
            <a:p>
              <a:pPr eaLnBrk="1" hangingPunct="1">
                <a:lnSpc>
                  <a:spcPct val="80000"/>
                </a:lnSpc>
                <a:spcBef>
                  <a:spcPct val="0"/>
                </a:spcBef>
                <a:buClr>
                  <a:srgbClr val="FF6600"/>
                </a:buClr>
                <a:buFont typeface="Wingdings" panose="05000000000000000000" pitchFamily="2" charset="2"/>
                <a:buNone/>
              </a:pPr>
              <a:endParaRPr lang="en-US" altLang="en-US" sz="1600" dirty="0">
                <a:solidFill>
                  <a:srgbClr val="FFFFFF"/>
                </a:solidFill>
                <a:latin typeface="Calibri" panose="020F0502020204030204" pitchFamily="34" charset="0"/>
              </a:endParaRP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CO	     Attainment	100</a:t>
              </a: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CO	     Moderate             	100</a:t>
              </a: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CO	     Serious                	100 (if mobile sources significant)</a:t>
              </a: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CO	     Serious 	 50</a:t>
              </a:r>
            </a:p>
            <a:p>
              <a:pPr eaLnBrk="1" hangingPunct="1">
                <a:lnSpc>
                  <a:spcPct val="80000"/>
                </a:lnSpc>
                <a:spcBef>
                  <a:spcPct val="0"/>
                </a:spcBef>
                <a:buClr>
                  <a:srgbClr val="FF6600"/>
                </a:buClr>
                <a:buFont typeface="Wingdings" panose="05000000000000000000" pitchFamily="2" charset="2"/>
                <a:buNone/>
              </a:pPr>
              <a:endParaRPr lang="en-US" altLang="en-US" sz="1600" dirty="0">
                <a:solidFill>
                  <a:srgbClr val="FFFFFF"/>
                </a:solidFill>
                <a:latin typeface="Calibri" panose="020F0502020204030204" pitchFamily="34" charset="0"/>
              </a:endParaRP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PM2.5	     All	 10 [40 SO2 and NOx precursors]</a:t>
              </a: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PM10	     All	 15</a:t>
              </a: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PM	     All	 25</a:t>
              </a:r>
            </a:p>
            <a:p>
              <a:pPr eaLnBrk="1" hangingPunct="1">
                <a:lnSpc>
                  <a:spcPct val="80000"/>
                </a:lnSpc>
                <a:spcBef>
                  <a:spcPct val="0"/>
                </a:spcBef>
                <a:buClr>
                  <a:srgbClr val="FF6600"/>
                </a:buClr>
                <a:buFont typeface="Wingdings" panose="05000000000000000000" pitchFamily="2" charset="2"/>
                <a:buNone/>
              </a:pPr>
              <a:endParaRPr lang="en-US" altLang="en-US" sz="1600" dirty="0">
                <a:solidFill>
                  <a:srgbClr val="FFFFFF"/>
                </a:solidFill>
                <a:latin typeface="Calibri" panose="020F0502020204030204" pitchFamily="34" charset="0"/>
              </a:endParaRP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NO2	     All	 40</a:t>
              </a:r>
            </a:p>
            <a:p>
              <a:pPr eaLnBrk="1" hangingPunct="1">
                <a:lnSpc>
                  <a:spcPct val="80000"/>
                </a:lnSpc>
                <a:spcBef>
                  <a:spcPct val="0"/>
                </a:spcBef>
                <a:buClr>
                  <a:srgbClr val="FF6600"/>
                </a:buClr>
                <a:buFont typeface="Wingdings" panose="05000000000000000000" pitchFamily="2" charset="2"/>
                <a:buNone/>
              </a:pPr>
              <a:endParaRPr lang="en-US" altLang="en-US" sz="1600" dirty="0">
                <a:solidFill>
                  <a:srgbClr val="FFFFFF"/>
                </a:solidFill>
                <a:latin typeface="Calibri" panose="020F0502020204030204" pitchFamily="34" charset="0"/>
              </a:endParaRP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SO2	     All	 40</a:t>
              </a:r>
            </a:p>
            <a:p>
              <a:pPr eaLnBrk="1" hangingPunct="1">
                <a:lnSpc>
                  <a:spcPct val="80000"/>
                </a:lnSpc>
                <a:spcBef>
                  <a:spcPct val="0"/>
                </a:spcBef>
                <a:buClr>
                  <a:srgbClr val="FF6600"/>
                </a:buClr>
                <a:buFont typeface="Wingdings" panose="05000000000000000000" pitchFamily="2" charset="2"/>
                <a:buNone/>
              </a:pPr>
              <a:endParaRPr lang="en-US" altLang="en-US" sz="1600" dirty="0">
                <a:solidFill>
                  <a:srgbClr val="FFFFFF"/>
                </a:solidFill>
                <a:latin typeface="Calibri" panose="020F0502020204030204" pitchFamily="34" charset="0"/>
              </a:endParaRP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Any other pollutant	     All	any amount for those not listed </a:t>
              </a: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subject to regulation		in the rule*</a:t>
              </a:r>
            </a:p>
            <a:p>
              <a:pPr eaLnBrk="1" hangingPunct="1">
                <a:lnSpc>
                  <a:spcPct val="80000"/>
                </a:lnSpc>
                <a:spcBef>
                  <a:spcPct val="0"/>
                </a:spcBef>
                <a:buClr>
                  <a:srgbClr val="FF6600"/>
                </a:buClr>
                <a:buFont typeface="Wingdings" panose="05000000000000000000" pitchFamily="2" charset="2"/>
                <a:buNone/>
              </a:pPr>
              <a:r>
                <a:rPr lang="en-US" altLang="en-US" sz="1600" dirty="0">
                  <a:solidFill>
                    <a:srgbClr val="FFFFFF"/>
                  </a:solidFill>
                  <a:latin typeface="Calibri" panose="020F0502020204030204" pitchFamily="34" charset="0"/>
                </a:rPr>
                <a:t>		</a:t>
              </a:r>
            </a:p>
            <a:p>
              <a:pPr eaLnBrk="1" hangingPunct="1">
                <a:lnSpc>
                  <a:spcPct val="80000"/>
                </a:lnSpc>
                <a:spcBef>
                  <a:spcPct val="0"/>
                </a:spcBef>
                <a:buClr>
                  <a:srgbClr val="FF6600"/>
                </a:buClr>
                <a:buFont typeface="Wingdings" panose="05000000000000000000" pitchFamily="2" charset="2"/>
                <a:buNone/>
              </a:pPr>
              <a:r>
                <a:rPr lang="en-US" altLang="en-US" sz="1400" dirty="0">
                  <a:solidFill>
                    <a:srgbClr val="FFFFFF"/>
                  </a:solidFill>
                  <a:latin typeface="Calibri" panose="020F0502020204030204" pitchFamily="34" charset="0"/>
                </a:rPr>
                <a:t>*More pollutants are listed in the rule than are in this table</a:t>
              </a:r>
              <a:r>
                <a:rPr lang="en-US" altLang="en-US" sz="1600" dirty="0">
                  <a:solidFill>
                    <a:srgbClr val="FFFFFF"/>
                  </a:solidFill>
                  <a:latin typeface="Calibri" panose="020F0502020204030204" pitchFamily="34" charset="0"/>
                </a:rPr>
                <a:t>.</a:t>
              </a:r>
            </a:p>
          </p:txBody>
        </p:sp>
        <p:sp>
          <p:nvSpPr>
            <p:cNvPr id="2" name="Line 14">
              <a:extLst>
                <a:ext uri="{FF2B5EF4-FFF2-40B4-BE49-F238E27FC236}">
                  <a16:creationId xmlns:a16="http://schemas.microsoft.com/office/drawing/2014/main" id="{6AAF14CF-B988-45BF-9EB8-8464A1B416D1}"/>
                </a:ext>
              </a:extLst>
            </p:cNvPr>
            <p:cNvSpPr>
              <a:spLocks noChangeShapeType="1"/>
            </p:cNvSpPr>
            <p:nvPr/>
          </p:nvSpPr>
          <p:spPr bwMode="auto">
            <a:xfrm>
              <a:off x="443" y="1296"/>
              <a:ext cx="5095" cy="17"/>
            </a:xfrm>
            <a:prstGeom prst="line">
              <a:avLst/>
            </a:prstGeom>
            <a:ln>
              <a:solidFill>
                <a:schemeClr val="tx1"/>
              </a:solidFill>
              <a:headEnd/>
              <a:tailEnd/>
            </a:ln>
          </p:spPr>
          <p:style>
            <a:lnRef idx="1">
              <a:schemeClr val="dk1"/>
            </a:lnRef>
            <a:fillRef idx="0">
              <a:schemeClr val="dk1"/>
            </a:fillRef>
            <a:effectRef idx="0">
              <a:schemeClr val="dk1"/>
            </a:effectRef>
            <a:fontRef idx="minor">
              <a:schemeClr val="tx1"/>
            </a:fontRef>
          </p:style>
          <p:txBody>
            <a:bodyPr/>
            <a:lstStyle/>
            <a:p>
              <a:pPr>
                <a:defRPr/>
              </a:pPr>
              <a:endParaRPr lang="en-US">
                <a:solidFill>
                  <a:srgbClr val="FFFFFF"/>
                </a:solidFill>
              </a:endParaRPr>
            </a:p>
          </p:txBody>
        </p:sp>
        <p:sp>
          <p:nvSpPr>
            <p:cNvPr id="3" name="Line 15">
              <a:extLst>
                <a:ext uri="{FF2B5EF4-FFF2-40B4-BE49-F238E27FC236}">
                  <a16:creationId xmlns:a16="http://schemas.microsoft.com/office/drawing/2014/main" id="{B7C9FAF5-6793-4F4D-90D6-89CE596CE50D}"/>
                </a:ext>
              </a:extLst>
            </p:cNvPr>
            <p:cNvSpPr>
              <a:spLocks noChangeShapeType="1"/>
            </p:cNvSpPr>
            <p:nvPr/>
          </p:nvSpPr>
          <p:spPr bwMode="auto">
            <a:xfrm>
              <a:off x="446" y="2118"/>
              <a:ext cx="5131" cy="0"/>
            </a:xfrm>
            <a:prstGeom prst="line">
              <a:avLst/>
            </a:prstGeom>
            <a:ln>
              <a:solidFill>
                <a:schemeClr val="tx1"/>
              </a:solidFill>
              <a:headEnd/>
              <a:tailEnd/>
            </a:ln>
          </p:spPr>
          <p:style>
            <a:lnRef idx="1">
              <a:schemeClr val="dk1"/>
            </a:lnRef>
            <a:fillRef idx="0">
              <a:schemeClr val="dk1"/>
            </a:fillRef>
            <a:effectRef idx="0">
              <a:schemeClr val="dk1"/>
            </a:effectRef>
            <a:fontRef idx="minor">
              <a:schemeClr val="tx1"/>
            </a:fontRef>
          </p:style>
          <p:txBody>
            <a:bodyPr/>
            <a:lstStyle/>
            <a:p>
              <a:pPr>
                <a:defRPr/>
              </a:pPr>
              <a:endParaRPr lang="en-US">
                <a:solidFill>
                  <a:srgbClr val="FFFFFF"/>
                </a:solidFill>
              </a:endParaRPr>
            </a:p>
          </p:txBody>
        </p:sp>
        <p:sp>
          <p:nvSpPr>
            <p:cNvPr id="179208" name="Line 16">
              <a:extLst>
                <a:ext uri="{FF2B5EF4-FFF2-40B4-BE49-F238E27FC236}">
                  <a16:creationId xmlns:a16="http://schemas.microsoft.com/office/drawing/2014/main" id="{247C090B-A0D2-4F0D-9981-43FCC314152D}"/>
                </a:ext>
              </a:extLst>
            </p:cNvPr>
            <p:cNvSpPr>
              <a:spLocks noChangeShapeType="1"/>
            </p:cNvSpPr>
            <p:nvPr/>
          </p:nvSpPr>
          <p:spPr bwMode="auto">
            <a:xfrm>
              <a:off x="443" y="2768"/>
              <a:ext cx="5134" cy="0"/>
            </a:xfrm>
            <a:prstGeom prst="line">
              <a:avLst/>
            </a:prstGeom>
            <a:ln>
              <a:solidFill>
                <a:schemeClr val="tx1"/>
              </a:solidFill>
              <a:headEnd/>
              <a:tailEnd/>
            </a:ln>
          </p:spPr>
          <p:style>
            <a:lnRef idx="1">
              <a:schemeClr val="dk1"/>
            </a:lnRef>
            <a:fillRef idx="0">
              <a:schemeClr val="dk1"/>
            </a:fillRef>
            <a:effectRef idx="0">
              <a:schemeClr val="dk1"/>
            </a:effectRef>
            <a:fontRef idx="minor">
              <a:schemeClr val="tx1"/>
            </a:fontRef>
          </p:style>
          <p:txBody>
            <a:bodyPr/>
            <a:lstStyle/>
            <a:p>
              <a:pPr>
                <a:defRPr/>
              </a:pPr>
              <a:endParaRPr lang="en-US">
                <a:solidFill>
                  <a:srgbClr val="FFFFFF"/>
                </a:solidFill>
              </a:endParaRPr>
            </a:p>
          </p:txBody>
        </p:sp>
        <p:sp>
          <p:nvSpPr>
            <p:cNvPr id="179209" name="Line 17">
              <a:extLst>
                <a:ext uri="{FF2B5EF4-FFF2-40B4-BE49-F238E27FC236}">
                  <a16:creationId xmlns:a16="http://schemas.microsoft.com/office/drawing/2014/main" id="{02D15C5F-2B35-446E-B9F3-4EA1A04E5BF3}"/>
                </a:ext>
              </a:extLst>
            </p:cNvPr>
            <p:cNvSpPr>
              <a:spLocks noChangeShapeType="1"/>
            </p:cNvSpPr>
            <p:nvPr/>
          </p:nvSpPr>
          <p:spPr bwMode="auto">
            <a:xfrm>
              <a:off x="443" y="3313"/>
              <a:ext cx="5134" cy="0"/>
            </a:xfrm>
            <a:prstGeom prst="line">
              <a:avLst/>
            </a:prstGeom>
            <a:ln>
              <a:solidFill>
                <a:schemeClr val="tx1"/>
              </a:solidFill>
              <a:headEnd/>
              <a:tailEnd/>
            </a:ln>
          </p:spPr>
          <p:style>
            <a:lnRef idx="1">
              <a:schemeClr val="dk1"/>
            </a:lnRef>
            <a:fillRef idx="0">
              <a:schemeClr val="dk1"/>
            </a:fillRef>
            <a:effectRef idx="0">
              <a:schemeClr val="dk1"/>
            </a:effectRef>
            <a:fontRef idx="minor">
              <a:schemeClr val="tx1"/>
            </a:fontRef>
          </p:style>
          <p:txBody>
            <a:bodyPr/>
            <a:lstStyle/>
            <a:p>
              <a:pPr>
                <a:defRPr/>
              </a:pPr>
              <a:endParaRPr lang="en-US">
                <a:solidFill>
                  <a:srgbClr val="FFFFFF"/>
                </a:solidFill>
              </a:endParaRPr>
            </a:p>
          </p:txBody>
        </p:sp>
        <p:sp>
          <p:nvSpPr>
            <p:cNvPr id="179210" name="Line 18">
              <a:extLst>
                <a:ext uri="{FF2B5EF4-FFF2-40B4-BE49-F238E27FC236}">
                  <a16:creationId xmlns:a16="http://schemas.microsoft.com/office/drawing/2014/main" id="{CCCF5270-5544-48D7-AED4-1E35CA96EEE7}"/>
                </a:ext>
              </a:extLst>
            </p:cNvPr>
            <p:cNvSpPr>
              <a:spLocks noChangeShapeType="1"/>
            </p:cNvSpPr>
            <p:nvPr/>
          </p:nvSpPr>
          <p:spPr bwMode="auto">
            <a:xfrm>
              <a:off x="435" y="3552"/>
              <a:ext cx="5142" cy="0"/>
            </a:xfrm>
            <a:prstGeom prst="line">
              <a:avLst/>
            </a:prstGeom>
            <a:ln>
              <a:solidFill>
                <a:schemeClr val="tx1"/>
              </a:solidFill>
              <a:headEnd/>
              <a:tailEnd/>
            </a:ln>
          </p:spPr>
          <p:style>
            <a:lnRef idx="1">
              <a:schemeClr val="dk1"/>
            </a:lnRef>
            <a:fillRef idx="0">
              <a:schemeClr val="dk1"/>
            </a:fillRef>
            <a:effectRef idx="0">
              <a:schemeClr val="dk1"/>
            </a:effectRef>
            <a:fontRef idx="minor">
              <a:schemeClr val="tx1"/>
            </a:fontRef>
          </p:style>
          <p:txBody>
            <a:bodyPr/>
            <a:lstStyle/>
            <a:p>
              <a:pPr>
                <a:defRPr/>
              </a:pPr>
              <a:endParaRPr lang="en-US">
                <a:solidFill>
                  <a:srgbClr val="FFFFFF"/>
                </a:solidFill>
              </a:endParaRPr>
            </a:p>
          </p:txBody>
        </p:sp>
        <p:sp>
          <p:nvSpPr>
            <p:cNvPr id="179211" name="Line 19">
              <a:extLst>
                <a:ext uri="{FF2B5EF4-FFF2-40B4-BE49-F238E27FC236}">
                  <a16:creationId xmlns:a16="http://schemas.microsoft.com/office/drawing/2014/main" id="{B85003BB-E7C0-4140-8EE5-6465A82647F3}"/>
                </a:ext>
              </a:extLst>
            </p:cNvPr>
            <p:cNvSpPr>
              <a:spLocks noChangeShapeType="1"/>
            </p:cNvSpPr>
            <p:nvPr/>
          </p:nvSpPr>
          <p:spPr bwMode="auto">
            <a:xfrm>
              <a:off x="435" y="3792"/>
              <a:ext cx="5142" cy="0"/>
            </a:xfrm>
            <a:prstGeom prst="line">
              <a:avLst/>
            </a:prstGeom>
            <a:ln>
              <a:solidFill>
                <a:schemeClr val="tx1"/>
              </a:solidFill>
              <a:headEnd/>
              <a:tailEnd/>
            </a:ln>
          </p:spPr>
          <p:style>
            <a:lnRef idx="1">
              <a:schemeClr val="dk1"/>
            </a:lnRef>
            <a:fillRef idx="0">
              <a:schemeClr val="dk1"/>
            </a:fillRef>
            <a:effectRef idx="0">
              <a:schemeClr val="dk1"/>
            </a:effectRef>
            <a:fontRef idx="minor">
              <a:schemeClr val="tx1"/>
            </a:fontRef>
          </p:style>
          <p:txBody>
            <a:bodyPr/>
            <a:lstStyle/>
            <a:p>
              <a:pPr>
                <a:defRPr/>
              </a:pPr>
              <a:endParaRPr lang="en-US">
                <a:solidFill>
                  <a:srgbClr val="FFFFFF"/>
                </a:solidFill>
              </a:endParaRPr>
            </a:p>
          </p:txBody>
        </p:sp>
        <p:sp>
          <p:nvSpPr>
            <p:cNvPr id="179212" name="Line 20">
              <a:extLst>
                <a:ext uri="{FF2B5EF4-FFF2-40B4-BE49-F238E27FC236}">
                  <a16:creationId xmlns:a16="http://schemas.microsoft.com/office/drawing/2014/main" id="{73D8503B-635C-4D6B-A86F-FB76597DFC4D}"/>
                </a:ext>
              </a:extLst>
            </p:cNvPr>
            <p:cNvSpPr>
              <a:spLocks noChangeShapeType="1"/>
            </p:cNvSpPr>
            <p:nvPr/>
          </p:nvSpPr>
          <p:spPr bwMode="auto">
            <a:xfrm flipH="1">
              <a:off x="1600" y="1313"/>
              <a:ext cx="29" cy="2861"/>
            </a:xfrm>
            <a:prstGeom prst="line">
              <a:avLst/>
            </a:prstGeom>
            <a:ln>
              <a:solidFill>
                <a:schemeClr val="tx1"/>
              </a:solidFill>
              <a:headEnd/>
              <a:tailEnd/>
            </a:ln>
          </p:spPr>
          <p:style>
            <a:lnRef idx="1">
              <a:schemeClr val="dk1"/>
            </a:lnRef>
            <a:fillRef idx="0">
              <a:schemeClr val="dk1"/>
            </a:fillRef>
            <a:effectRef idx="0">
              <a:schemeClr val="dk1"/>
            </a:effectRef>
            <a:fontRef idx="minor">
              <a:schemeClr val="tx1"/>
            </a:fontRef>
          </p:style>
          <p:txBody>
            <a:bodyPr/>
            <a:lstStyle/>
            <a:p>
              <a:pPr>
                <a:defRPr/>
              </a:pPr>
              <a:endParaRPr lang="en-US" dirty="0">
                <a:solidFill>
                  <a:srgbClr val="FFFFFF"/>
                </a:solidFill>
              </a:endParaRPr>
            </a:p>
          </p:txBody>
        </p:sp>
        <p:sp>
          <p:nvSpPr>
            <p:cNvPr id="179213" name="Line 21">
              <a:extLst>
                <a:ext uri="{FF2B5EF4-FFF2-40B4-BE49-F238E27FC236}">
                  <a16:creationId xmlns:a16="http://schemas.microsoft.com/office/drawing/2014/main" id="{2F6C624F-F512-42B7-B7FB-A904A815C2B5}"/>
                </a:ext>
              </a:extLst>
            </p:cNvPr>
            <p:cNvSpPr>
              <a:spLocks noChangeShapeType="1"/>
            </p:cNvSpPr>
            <p:nvPr/>
          </p:nvSpPr>
          <p:spPr bwMode="auto">
            <a:xfrm flipH="1">
              <a:off x="2522" y="960"/>
              <a:ext cx="29" cy="3214"/>
            </a:xfrm>
            <a:prstGeom prst="line">
              <a:avLst/>
            </a:prstGeom>
            <a:ln>
              <a:solidFill>
                <a:schemeClr val="tx1"/>
              </a:solidFill>
              <a:headEnd/>
              <a:tailEnd/>
            </a:ln>
          </p:spPr>
          <p:style>
            <a:lnRef idx="1">
              <a:schemeClr val="dk1"/>
            </a:lnRef>
            <a:fillRef idx="0">
              <a:schemeClr val="dk1"/>
            </a:fillRef>
            <a:effectRef idx="0">
              <a:schemeClr val="dk1"/>
            </a:effectRef>
            <a:fontRef idx="minor">
              <a:schemeClr val="tx1"/>
            </a:fontRef>
          </p:style>
          <p:txBody>
            <a:bodyPr/>
            <a:lstStyle/>
            <a:p>
              <a:pPr>
                <a:defRPr/>
              </a:pPr>
              <a:endParaRPr lang="en-US">
                <a:solidFill>
                  <a:srgbClr val="FFFFFF"/>
                </a:solidFill>
              </a:endParaRPr>
            </a:p>
          </p:txBody>
        </p:sp>
      </p:grpSp>
      <p:pic>
        <p:nvPicPr>
          <p:cNvPr id="215044"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14859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45" name="Slide Number Placeholder 2"/>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804D3C6-D487-46C8-81B3-157A3626226D}" type="slidenum">
              <a:rPr lang="en-US" altLang="en-US" sz="1200" smtClean="0">
                <a:solidFill>
                  <a:srgbClr val="008AE8"/>
                </a:solidFill>
                <a:effectLst/>
              </a:rPr>
              <a:pPr algn="ctr" eaLnBrk="0" hangingPunct="0">
                <a:spcBef>
                  <a:spcPct val="0"/>
                </a:spcBef>
                <a:buClrTx/>
                <a:buSzTx/>
                <a:buFontTx/>
                <a:buNone/>
              </a:pPr>
              <a:t>63</a:t>
            </a:fld>
            <a:endParaRPr lang="en-US" altLang="en-US" sz="1200">
              <a:solidFill>
                <a:srgbClr val="008AE8"/>
              </a:solidFill>
              <a:effectLst/>
            </a:endParaRPr>
          </a:p>
        </p:txBody>
      </p:sp>
    </p:spTree>
    <p:extLst>
      <p:ext uri="{BB962C8B-B14F-4D97-AF65-F5344CB8AC3E}">
        <p14:creationId xmlns:p14="http://schemas.microsoft.com/office/powerpoint/2010/main" val="302226463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5586" name="Rectangle 2">
            <a:extLst>
              <a:ext uri="{FF2B5EF4-FFF2-40B4-BE49-F238E27FC236}">
                <a16:creationId xmlns:a16="http://schemas.microsoft.com/office/drawing/2014/main" id="{72D0527F-9E20-4F27-86A0-AF55DADE27CF}"/>
              </a:ext>
            </a:extLst>
          </p:cNvPr>
          <p:cNvSpPr>
            <a:spLocks noGrp="1" noChangeArrowheads="1"/>
          </p:cNvSpPr>
          <p:nvPr>
            <p:ph type="title" idx="4294967295"/>
          </p:nvPr>
        </p:nvSpPr>
        <p:spPr/>
        <p:txBody>
          <a:bodyPr anchorCtr="0"/>
          <a:lstStyle/>
          <a:p>
            <a:pPr eaLnBrk="1" hangingPunct="1">
              <a:defRPr/>
            </a:pPr>
            <a:r>
              <a:rPr lang="en-US" altLang="en-US" sz="4000" b="1"/>
              <a:t>Modified Sources</a:t>
            </a:r>
          </a:p>
        </p:txBody>
      </p:sp>
      <p:sp>
        <p:nvSpPr>
          <p:cNvPr id="1475587" name="Rectangle 3">
            <a:extLst>
              <a:ext uri="{FF2B5EF4-FFF2-40B4-BE49-F238E27FC236}">
                <a16:creationId xmlns:a16="http://schemas.microsoft.com/office/drawing/2014/main" id="{B4562D15-C714-47FD-A643-08B478312873}"/>
              </a:ext>
            </a:extLst>
          </p:cNvPr>
          <p:cNvSpPr>
            <a:spLocks noGrp="1" noChangeArrowheads="1"/>
          </p:cNvSpPr>
          <p:nvPr>
            <p:ph type="body" idx="4294967295"/>
          </p:nvPr>
        </p:nvSpPr>
        <p:spPr/>
        <p:txBody>
          <a:bodyPr/>
          <a:lstStyle/>
          <a:p>
            <a:pPr eaLnBrk="1" hangingPunct="1">
              <a:defRPr/>
            </a:pPr>
            <a:r>
              <a:rPr lang="en-US" altLang="en-US" dirty="0"/>
              <a:t>Major Modification (for both PSD and NA NSR) as defined, means any physical change in or change in the method of operation of a major stationary source that would result in: a significant emissions increase of a regulated NSR pollutant and a significant net emissions increase of that pollutant from the major stationary source. </a:t>
            </a:r>
          </a:p>
        </p:txBody>
      </p:sp>
      <p:pic>
        <p:nvPicPr>
          <p:cNvPr id="221188" name="Picture 2">
            <a:extLst>
              <a:ext uri="{FF2B5EF4-FFF2-40B4-BE49-F238E27FC236}">
                <a16:creationId xmlns:a16="http://schemas.microsoft.com/office/drawing/2014/main" id="{232688E9-9BFE-4D4F-923B-C04F2E1523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510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189" name="Slide Number Placeholder 1">
            <a:extLst>
              <a:ext uri="{FF2B5EF4-FFF2-40B4-BE49-F238E27FC236}">
                <a16:creationId xmlns:a16="http://schemas.microsoft.com/office/drawing/2014/main" id="{74DF1C68-A1E8-4BC4-841B-58327E1D6F2C}"/>
              </a:ext>
            </a:extLst>
          </p:cNvPr>
          <p:cNvSpPr txBox="1">
            <a:spLocks noGrp="1"/>
          </p:cNvSpPr>
          <p:nvPr/>
        </p:nvSpPr>
        <p:spPr bwMode="auto">
          <a:xfrm>
            <a:off x="8229600" y="6248400"/>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a:spcBef>
                <a:spcPct val="0"/>
              </a:spcBef>
              <a:buClrTx/>
              <a:buSzTx/>
              <a:buFontTx/>
              <a:buNone/>
            </a:pPr>
            <a:fld id="{26759310-8C63-44C2-AABF-4280CA7E969E}" type="slidenum">
              <a:rPr lang="en-US" altLang="en-US" sz="1200">
                <a:solidFill>
                  <a:schemeClr val="bg2"/>
                </a:solidFill>
              </a:rPr>
              <a:pPr algn="ctr">
                <a:spcBef>
                  <a:spcPct val="0"/>
                </a:spcBef>
                <a:buClrTx/>
                <a:buSzTx/>
                <a:buFontTx/>
                <a:buNone/>
              </a:pPr>
              <a:t>64</a:t>
            </a:fld>
            <a:endParaRPr lang="en-US" altLang="en-US" sz="1200">
              <a:solidFill>
                <a:schemeClr val="bg2"/>
              </a:solidFill>
            </a:endParaRPr>
          </a:p>
        </p:txBody>
      </p:sp>
      <p:sp>
        <p:nvSpPr>
          <p:cNvPr id="2" name="Slide Number Placeholder 1">
            <a:extLst>
              <a:ext uri="{FF2B5EF4-FFF2-40B4-BE49-F238E27FC236}">
                <a16:creationId xmlns:a16="http://schemas.microsoft.com/office/drawing/2014/main" id="{D9151E22-9180-46FE-B6CD-47E73D5C248D}"/>
              </a:ext>
            </a:extLst>
          </p:cNvPr>
          <p:cNvSpPr>
            <a:spLocks noGrp="1"/>
          </p:cNvSpPr>
          <p:nvPr>
            <p:ph type="sldNum" sz="quarter" idx="12"/>
          </p:nvPr>
        </p:nvSpPr>
        <p:spPr/>
        <p:txBody>
          <a:bodyPr/>
          <a:lstStyle/>
          <a:p>
            <a:fld id="{4268E9C6-AAB7-4707-98CB-41C829B92D9D}" type="slidenum">
              <a:rPr lang="en-US" altLang="en-US"/>
              <a:pPr/>
              <a:t>64</a:t>
            </a:fld>
            <a:endParaRPr lang="en-US"/>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0226" name="Rectangle 2">
            <a:extLst>
              <a:ext uri="{FF2B5EF4-FFF2-40B4-BE49-F238E27FC236}">
                <a16:creationId xmlns:a16="http://schemas.microsoft.com/office/drawing/2014/main" id="{CCB167E9-8E5D-4D44-AD87-18D25F471213}"/>
              </a:ext>
            </a:extLst>
          </p:cNvPr>
          <p:cNvSpPr>
            <a:spLocks noGrp="1" noChangeArrowheads="1"/>
          </p:cNvSpPr>
          <p:nvPr>
            <p:ph type="body" idx="4294967295"/>
          </p:nvPr>
        </p:nvSpPr>
        <p:spPr>
          <a:xfrm>
            <a:off x="479502" y="1676983"/>
            <a:ext cx="8229600" cy="4635112"/>
          </a:xfrm>
        </p:spPr>
        <p:txBody>
          <a:bodyPr/>
          <a:lstStyle/>
          <a:p>
            <a:pPr eaLnBrk="1" hangingPunct="1">
              <a:defRPr/>
            </a:pPr>
            <a:r>
              <a:rPr lang="en-US" altLang="en-US" i="1"/>
              <a:t>Physical changes or changes in the Method of Operation Include:</a:t>
            </a:r>
          </a:p>
        </p:txBody>
      </p:sp>
      <p:sp>
        <p:nvSpPr>
          <p:cNvPr id="180227" name="Rectangle 2">
            <a:extLst>
              <a:ext uri="{FF2B5EF4-FFF2-40B4-BE49-F238E27FC236}">
                <a16:creationId xmlns:a16="http://schemas.microsoft.com/office/drawing/2014/main" id="{851343E5-95B9-4317-A862-7F11A7E7AA00}"/>
              </a:ext>
            </a:extLst>
          </p:cNvPr>
          <p:cNvSpPr>
            <a:spLocks noGrp="1" noChangeArrowheads="1"/>
          </p:cNvSpPr>
          <p:nvPr>
            <p:ph type="title" idx="4294967295"/>
          </p:nvPr>
        </p:nvSpPr>
        <p:spPr/>
        <p:txBody>
          <a:bodyPr anchorCtr="0"/>
          <a:lstStyle/>
          <a:p>
            <a:pPr eaLnBrk="1" hangingPunct="1">
              <a:defRPr/>
            </a:pPr>
            <a:r>
              <a:rPr lang="en-US" altLang="en-US" sz="4000" b="1"/>
              <a:t>Is It a Modification?</a:t>
            </a:r>
          </a:p>
        </p:txBody>
      </p:sp>
      <p:sp>
        <p:nvSpPr>
          <p:cNvPr id="223236" name="Rectangle 2">
            <a:extLst>
              <a:ext uri="{FF2B5EF4-FFF2-40B4-BE49-F238E27FC236}">
                <a16:creationId xmlns:a16="http://schemas.microsoft.com/office/drawing/2014/main" id="{71213DE7-72FE-45E3-9707-521F46690EE8}"/>
              </a:ext>
            </a:extLst>
          </p:cNvPr>
          <p:cNvSpPr>
            <a:spLocks noChangeArrowheads="1"/>
          </p:cNvSpPr>
          <p:nvPr/>
        </p:nvSpPr>
        <p:spPr bwMode="auto">
          <a:xfrm>
            <a:off x="1370013" y="188913"/>
            <a:ext cx="73136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endParaRPr lang="en-US" altLang="en-US" sz="4400">
              <a:solidFill>
                <a:schemeClr val="tx2"/>
              </a:solidFill>
            </a:endParaRPr>
          </a:p>
        </p:txBody>
      </p:sp>
      <p:sp>
        <p:nvSpPr>
          <p:cNvPr id="223237" name="Rectangle 4">
            <a:extLst>
              <a:ext uri="{FF2B5EF4-FFF2-40B4-BE49-F238E27FC236}">
                <a16:creationId xmlns:a16="http://schemas.microsoft.com/office/drawing/2014/main" id="{B0C37B33-1556-45CD-B568-E66092C0257B}"/>
              </a:ext>
            </a:extLst>
          </p:cNvPr>
          <p:cNvSpPr>
            <a:spLocks noChangeArrowheads="1"/>
          </p:cNvSpPr>
          <p:nvPr/>
        </p:nvSpPr>
        <p:spPr bwMode="auto">
          <a:xfrm>
            <a:off x="1370013" y="2819400"/>
            <a:ext cx="7313612"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39725" indent="-339725">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buClrTx/>
              <a:buSzTx/>
              <a:buFontTx/>
              <a:buChar char="•"/>
            </a:pPr>
            <a:r>
              <a:rPr lang="en-US" altLang="en-US" sz="2800"/>
              <a:t>New Production Lines</a:t>
            </a:r>
          </a:p>
          <a:p>
            <a:pPr eaLnBrk="1" hangingPunct="1">
              <a:buClrTx/>
              <a:buSzTx/>
              <a:buFontTx/>
              <a:buChar char="•"/>
            </a:pPr>
            <a:r>
              <a:rPr lang="en-US" altLang="en-US" sz="2800"/>
              <a:t>Increased capacity of existing equipment</a:t>
            </a:r>
          </a:p>
          <a:p>
            <a:pPr eaLnBrk="1" hangingPunct="1">
              <a:buClrTx/>
              <a:buSzTx/>
              <a:buFontTx/>
              <a:buChar char="•"/>
            </a:pPr>
            <a:r>
              <a:rPr lang="en-US" altLang="en-US" sz="2800"/>
              <a:t>Process reconfiguration</a:t>
            </a:r>
          </a:p>
          <a:p>
            <a:pPr eaLnBrk="1" hangingPunct="1">
              <a:buClrTx/>
              <a:buSzTx/>
              <a:buFontTx/>
              <a:buChar char="•"/>
            </a:pPr>
            <a:r>
              <a:rPr lang="en-US" altLang="en-US" sz="2800"/>
              <a:t>Change in fuels not otherwise exempt</a:t>
            </a:r>
          </a:p>
          <a:p>
            <a:pPr eaLnBrk="1" hangingPunct="1">
              <a:buClrTx/>
              <a:buSzTx/>
              <a:buFontTx/>
              <a:buChar char="•"/>
            </a:pPr>
            <a:r>
              <a:rPr lang="en-US" altLang="en-US" sz="2800"/>
              <a:t>Non-routine replacement</a:t>
            </a:r>
          </a:p>
        </p:txBody>
      </p:sp>
      <p:sp>
        <p:nvSpPr>
          <p:cNvPr id="223238" name="Rectangle 5">
            <a:extLst>
              <a:ext uri="{FF2B5EF4-FFF2-40B4-BE49-F238E27FC236}">
                <a16:creationId xmlns:a16="http://schemas.microsoft.com/office/drawing/2014/main" id="{83073020-E545-40ED-B439-C29AE410AD1F}"/>
              </a:ext>
            </a:extLst>
          </p:cNvPr>
          <p:cNvSpPr>
            <a:spLocks noChangeArrowheads="1"/>
          </p:cNvSpPr>
          <p:nvPr/>
        </p:nvSpPr>
        <p:spPr bwMode="auto">
          <a:xfrm>
            <a:off x="1395490" y="1676982"/>
            <a:ext cx="7313612"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buClr>
                <a:srgbClr val="FF6600"/>
              </a:buClr>
              <a:buFont typeface="Wingdings" panose="05000000000000000000" pitchFamily="2" charset="2"/>
              <a:buNone/>
            </a:pPr>
            <a:endParaRPr lang="en-US" altLang="en-US" i="1">
              <a:latin typeface="Calibri" panose="020F0502020204030204" pitchFamily="34" charset="0"/>
            </a:endParaRPr>
          </a:p>
        </p:txBody>
      </p:sp>
      <p:pic>
        <p:nvPicPr>
          <p:cNvPr id="223239" name="Picture 2">
            <a:extLst>
              <a:ext uri="{FF2B5EF4-FFF2-40B4-BE49-F238E27FC236}">
                <a16:creationId xmlns:a16="http://schemas.microsoft.com/office/drawing/2014/main" id="{14C5FCC5-C112-44C1-9D86-BA212E4013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1902" y="1449678"/>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40" name="Slide Number Placeholder 1">
            <a:extLst>
              <a:ext uri="{FF2B5EF4-FFF2-40B4-BE49-F238E27FC236}">
                <a16:creationId xmlns:a16="http://schemas.microsoft.com/office/drawing/2014/main" id="{4C827CA8-5A28-4393-84C8-134628DDAD8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403F587-BB9C-4021-8FDB-42C5E22C2AD2}" type="slidenum">
              <a:rPr lang="en-US" altLang="en-US" sz="1200">
                <a:solidFill>
                  <a:schemeClr val="bg2"/>
                </a:solidFill>
                <a:effectLst/>
              </a:rPr>
              <a:pPr algn="ctr" eaLnBrk="0" hangingPunct="0">
                <a:spcBef>
                  <a:spcPct val="0"/>
                </a:spcBef>
                <a:buClrTx/>
                <a:buSzTx/>
                <a:buFontTx/>
                <a:buNone/>
              </a:pPr>
              <a:t>65</a:t>
            </a:fld>
            <a:endParaRPr lang="en-US" altLang="en-US" sz="1200">
              <a:solidFill>
                <a:schemeClr val="bg2"/>
              </a:solidFill>
              <a:effectLst/>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1250" name="Rectangle 2">
            <a:extLst>
              <a:ext uri="{FF2B5EF4-FFF2-40B4-BE49-F238E27FC236}">
                <a16:creationId xmlns:a16="http://schemas.microsoft.com/office/drawing/2014/main" id="{13408A77-6F68-44DC-9968-112FF0A0ADEF}"/>
              </a:ext>
            </a:extLst>
          </p:cNvPr>
          <p:cNvSpPr>
            <a:spLocks noGrp="1" noChangeArrowheads="1"/>
          </p:cNvSpPr>
          <p:nvPr>
            <p:ph type="title" idx="4294967295"/>
          </p:nvPr>
        </p:nvSpPr>
        <p:spPr>
          <a:xfrm>
            <a:off x="0" y="152400"/>
            <a:ext cx="9144000" cy="1143000"/>
          </a:xfrm>
        </p:spPr>
        <p:txBody>
          <a:bodyPr anchorCtr="0"/>
          <a:lstStyle/>
          <a:p>
            <a:pPr eaLnBrk="1" hangingPunct="1">
              <a:defRPr/>
            </a:pPr>
            <a:r>
              <a:rPr lang="en-US" altLang="en-US" sz="4000" b="1">
                <a:latin typeface="Arial" panose="020B0604020202020204" pitchFamily="34" charset="0"/>
                <a:cs typeface="Arial" panose="020B0604020202020204" pitchFamily="34" charset="0"/>
              </a:rPr>
              <a:t>Exemptions</a:t>
            </a:r>
          </a:p>
        </p:txBody>
      </p:sp>
      <p:sp>
        <p:nvSpPr>
          <p:cNvPr id="181251" name="Rectangle 5">
            <a:extLst>
              <a:ext uri="{FF2B5EF4-FFF2-40B4-BE49-F238E27FC236}">
                <a16:creationId xmlns:a16="http://schemas.microsoft.com/office/drawing/2014/main" id="{D554DBF7-D20F-451A-BCA7-FB6CF11C0E95}"/>
              </a:ext>
            </a:extLst>
          </p:cNvPr>
          <p:cNvSpPr>
            <a:spLocks noGrp="1" noChangeArrowheads="1"/>
          </p:cNvSpPr>
          <p:nvPr>
            <p:ph type="body" idx="4294967295"/>
          </p:nvPr>
        </p:nvSpPr>
        <p:spPr/>
        <p:txBody>
          <a:bodyPr/>
          <a:lstStyle/>
          <a:p>
            <a:pPr eaLnBrk="1" hangingPunct="1">
              <a:defRPr/>
            </a:pPr>
            <a:r>
              <a:rPr lang="en-US" altLang="en-US" i="1">
                <a:latin typeface="Arial" panose="020B0604020202020204" pitchFamily="34" charset="0"/>
                <a:cs typeface="Arial" panose="020B0604020202020204" pitchFamily="34" charset="0"/>
              </a:rPr>
              <a:t>The following are </a:t>
            </a:r>
            <a:r>
              <a:rPr lang="en-US" altLang="en-US" i="1" u="sng">
                <a:latin typeface="Arial" panose="020B0604020202020204" pitchFamily="34" charset="0"/>
                <a:cs typeface="Arial" panose="020B0604020202020204" pitchFamily="34" charset="0"/>
              </a:rPr>
              <a:t>not,</a:t>
            </a:r>
            <a:r>
              <a:rPr lang="en-US" altLang="en-US" i="1">
                <a:latin typeface="Arial" panose="020B0604020202020204" pitchFamily="34" charset="0"/>
                <a:cs typeface="Arial" panose="020B0604020202020204" pitchFamily="34" charset="0"/>
              </a:rPr>
              <a:t> by themselves, physical changes or a changes in method of operation:</a:t>
            </a:r>
          </a:p>
          <a:p>
            <a:pPr eaLnBrk="1" hangingPunct="1">
              <a:defRPr/>
            </a:pPr>
            <a:endParaRPr lang="en-US" altLang="en-US" i="1"/>
          </a:p>
          <a:p>
            <a:pPr eaLnBrk="1" hangingPunct="1">
              <a:defRPr/>
            </a:pPr>
            <a:endParaRPr lang="en-US" altLang="en-US" i="1"/>
          </a:p>
          <a:p>
            <a:pPr eaLnBrk="1" hangingPunct="1">
              <a:buFont typeface="Wingdings" panose="05000000000000000000" pitchFamily="2" charset="2"/>
              <a:buNone/>
              <a:defRPr/>
            </a:pPr>
            <a:endParaRPr lang="en-US" altLang="en-US" i="1"/>
          </a:p>
        </p:txBody>
      </p:sp>
      <p:sp>
        <p:nvSpPr>
          <p:cNvPr id="142340" name="Rectangle 4">
            <a:extLst>
              <a:ext uri="{FF2B5EF4-FFF2-40B4-BE49-F238E27FC236}">
                <a16:creationId xmlns:a16="http://schemas.microsoft.com/office/drawing/2014/main" id="{75DD317C-9BA7-4251-A196-C7E117B28E18}"/>
              </a:ext>
            </a:extLst>
          </p:cNvPr>
          <p:cNvSpPr>
            <a:spLocks noChangeArrowheads="1"/>
          </p:cNvSpPr>
          <p:nvPr/>
        </p:nvSpPr>
        <p:spPr bwMode="auto">
          <a:xfrm>
            <a:off x="915988" y="3332163"/>
            <a:ext cx="7312025" cy="276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39725" indent="-339725">
              <a:spcBef>
                <a:spcPct val="20000"/>
              </a:spcBef>
              <a:buClr>
                <a:schemeClr val="hlink"/>
              </a:buClr>
              <a:buSzPct val="80000"/>
              <a:buFont typeface="Wingdings" pitchFamily="2" charset="2"/>
              <a:buChar char="Ø"/>
              <a:defRPr sz="3200">
                <a:solidFill>
                  <a:schemeClr val="tx1"/>
                </a:solidFill>
                <a:latin typeface="Arial" pitchFamily="34" charset="0"/>
                <a:cs typeface="Arial" pitchFamily="34" charset="0"/>
              </a:defRPr>
            </a:lvl1pPr>
            <a:lvl2pPr marL="742950" indent="-285750">
              <a:spcBef>
                <a:spcPct val="20000"/>
              </a:spcBef>
              <a:buClr>
                <a:schemeClr val="tx2"/>
              </a:buClr>
              <a:buSzPct val="50000"/>
              <a:buFont typeface="Wingdings" pitchFamily="2" charset="2"/>
              <a:buChar char="l"/>
              <a:defRPr sz="2800">
                <a:solidFill>
                  <a:schemeClr val="tx1"/>
                </a:solidFill>
                <a:latin typeface="Arial" pitchFamily="34" charset="0"/>
                <a:cs typeface="Arial" pitchFamily="34" charset="0"/>
              </a:defRPr>
            </a:lvl2pPr>
            <a:lvl3pPr marL="1143000" indent="-228600">
              <a:spcBef>
                <a:spcPct val="20000"/>
              </a:spcBef>
              <a:buClr>
                <a:schemeClr val="accent2"/>
              </a:buClr>
              <a:buChar char="•"/>
              <a:defRPr sz="2400">
                <a:solidFill>
                  <a:schemeClr val="tx1"/>
                </a:solidFill>
                <a:latin typeface="Arial" pitchFamily="34" charset="0"/>
                <a:cs typeface="Arial" pitchFamily="34" charset="0"/>
              </a:defRPr>
            </a:lvl3pPr>
            <a:lvl4pPr marL="1600200" indent="-228600">
              <a:spcBef>
                <a:spcPct val="20000"/>
              </a:spcBef>
              <a:buClr>
                <a:schemeClr val="folHlink"/>
              </a:buClr>
              <a:buSzPct val="50000"/>
              <a:buFont typeface="Wingdings" pitchFamily="2" charset="2"/>
              <a:buChar char="l"/>
              <a:defRPr sz="2000">
                <a:solidFill>
                  <a:schemeClr val="tx1"/>
                </a:solidFill>
                <a:latin typeface="Arial" pitchFamily="34" charset="0"/>
                <a:cs typeface="Arial" pitchFamily="34" charset="0"/>
              </a:defRPr>
            </a:lvl4pPr>
            <a:lvl5pPr marL="2057400" indent="-228600">
              <a:spcBef>
                <a:spcPct val="20000"/>
              </a:spcBef>
              <a:buClr>
                <a:schemeClr val="hlink"/>
              </a:buClr>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itchFamily="34" charset="0"/>
                <a:cs typeface="Arial" pitchFamily="34" charset="0"/>
              </a:defRPr>
            </a:lvl9pPr>
          </a:lstStyle>
          <a:p>
            <a:pPr eaLnBrk="1" hangingPunct="1">
              <a:lnSpc>
                <a:spcPct val="80000"/>
              </a:lnSpc>
              <a:buClrTx/>
              <a:buSzTx/>
              <a:buFontTx/>
              <a:buChar char="•"/>
              <a:defRPr/>
            </a:pPr>
            <a:r>
              <a:rPr lang="en-US" altLang="en-US" sz="2400"/>
              <a:t>Routine maintenance, repair, or replacement</a:t>
            </a:r>
          </a:p>
          <a:p>
            <a:pPr eaLnBrk="1" hangingPunct="1">
              <a:lnSpc>
                <a:spcPct val="80000"/>
              </a:lnSpc>
              <a:buClrTx/>
              <a:buSzTx/>
              <a:buFontTx/>
              <a:buChar char="•"/>
              <a:defRPr/>
            </a:pPr>
            <a:r>
              <a:rPr lang="en-US" altLang="en-US" sz="2400"/>
              <a:t>Alternative fuel or raw material that the </a:t>
            </a:r>
            <a:r>
              <a:rPr lang="en-US" altLang="en-US" sz="2400" b="1"/>
              <a:t>source</a:t>
            </a:r>
            <a:r>
              <a:rPr lang="en-US" altLang="en-US" sz="2400"/>
              <a:t> was capable of accommodating before 1975 </a:t>
            </a:r>
          </a:p>
          <a:p>
            <a:pPr eaLnBrk="1" hangingPunct="1">
              <a:lnSpc>
                <a:spcPct val="80000"/>
              </a:lnSpc>
              <a:buClrTx/>
              <a:buSzTx/>
              <a:buFontTx/>
              <a:buChar char="•"/>
              <a:defRPr/>
            </a:pPr>
            <a:r>
              <a:rPr lang="en-US" altLang="en-US" sz="2400"/>
              <a:t>Increase in operating rate or hours of operation that does not exceed a permit limit</a:t>
            </a:r>
          </a:p>
          <a:p>
            <a:pPr eaLnBrk="1" hangingPunct="1">
              <a:lnSpc>
                <a:spcPct val="80000"/>
              </a:lnSpc>
              <a:buClrTx/>
              <a:buSzTx/>
              <a:buFontTx/>
              <a:buChar char="•"/>
              <a:defRPr/>
            </a:pPr>
            <a:r>
              <a:rPr lang="en-US" altLang="en-US" sz="2400"/>
              <a:t>Change in ownership, with no other changes</a:t>
            </a:r>
          </a:p>
          <a:p>
            <a:pPr eaLnBrk="1" hangingPunct="1">
              <a:lnSpc>
                <a:spcPct val="80000"/>
              </a:lnSpc>
              <a:buClrTx/>
              <a:buSzTx/>
              <a:buFontTx/>
              <a:buChar char="•"/>
              <a:defRPr/>
            </a:pPr>
            <a:r>
              <a:rPr lang="en-US" altLang="en-US" sz="2400"/>
              <a:t>Certain 1970</a:t>
            </a:r>
            <a:r>
              <a:rPr lang="ja-JP" altLang="en-US" sz="2400"/>
              <a:t>’</a:t>
            </a:r>
            <a:r>
              <a:rPr lang="en-US" altLang="ja-JP" sz="2400"/>
              <a:t>s energy crisis driven conversions</a:t>
            </a:r>
          </a:p>
          <a:p>
            <a:pPr marL="0" indent="0" eaLnBrk="1" hangingPunct="1">
              <a:lnSpc>
                <a:spcPct val="80000"/>
              </a:lnSpc>
              <a:buClrTx/>
              <a:buSzTx/>
              <a:buFont typeface="Wingdings" pitchFamily="2" charset="2"/>
              <a:buNone/>
              <a:defRPr/>
            </a:pPr>
            <a:endParaRPr lang="en-US" altLang="en-US" sz="2400">
              <a:latin typeface="Georgia" pitchFamily="18" charset="0"/>
            </a:endParaRPr>
          </a:p>
        </p:txBody>
      </p:sp>
      <p:pic>
        <p:nvPicPr>
          <p:cNvPr id="225285" name="Picture 2">
            <a:extLst>
              <a:ext uri="{FF2B5EF4-FFF2-40B4-BE49-F238E27FC236}">
                <a16:creationId xmlns:a16="http://schemas.microsoft.com/office/drawing/2014/main" id="{605FD9B5-E772-4CC7-9D68-A6DE300687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3335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6" name="Slide Number Placeholder 1">
            <a:extLst>
              <a:ext uri="{FF2B5EF4-FFF2-40B4-BE49-F238E27FC236}">
                <a16:creationId xmlns:a16="http://schemas.microsoft.com/office/drawing/2014/main" id="{50A75D55-BE44-45D4-A57E-8091339727B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FB30496-AE6E-4173-9CA3-CA3C12D2A825}" type="slidenum">
              <a:rPr lang="en-US" altLang="en-US" sz="1200">
                <a:solidFill>
                  <a:schemeClr val="bg2"/>
                </a:solidFill>
                <a:effectLst/>
              </a:rPr>
              <a:pPr algn="ctr" eaLnBrk="0" hangingPunct="0">
                <a:spcBef>
                  <a:spcPct val="0"/>
                </a:spcBef>
                <a:buClrTx/>
                <a:buSzTx/>
                <a:buFontTx/>
                <a:buNone/>
              </a:pPr>
              <a:t>66</a:t>
            </a:fld>
            <a:endParaRPr lang="en-US" altLang="en-US" sz="1200">
              <a:solidFill>
                <a:schemeClr val="bg2"/>
              </a:solidFill>
              <a:effectLst/>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2274" name="Rectangle 2">
            <a:extLst>
              <a:ext uri="{FF2B5EF4-FFF2-40B4-BE49-F238E27FC236}">
                <a16:creationId xmlns:a16="http://schemas.microsoft.com/office/drawing/2014/main" id="{71BB0711-A069-4C9A-B33A-8166ED3F718F}"/>
              </a:ext>
            </a:extLst>
          </p:cNvPr>
          <p:cNvSpPr>
            <a:spLocks noGrp="1" noChangeArrowheads="1"/>
          </p:cNvSpPr>
          <p:nvPr>
            <p:ph type="title" idx="4294967295"/>
          </p:nvPr>
        </p:nvSpPr>
        <p:spPr/>
        <p:txBody>
          <a:bodyPr anchorCtr="0"/>
          <a:lstStyle/>
          <a:p>
            <a:pPr eaLnBrk="1" hangingPunct="1">
              <a:defRPr/>
            </a:pPr>
            <a:r>
              <a:rPr lang="en-US" altLang="ja-JP" sz="4000" b="1">
                <a:ea typeface="ＭＳ Ｐゴシック" pitchFamily="34" charset="-128"/>
              </a:rPr>
              <a:t>Routine Maintenance, Repair and Replacement (RMRR)</a:t>
            </a:r>
            <a:endParaRPr lang="en-US" altLang="en-US" sz="4000" b="1"/>
          </a:p>
        </p:txBody>
      </p:sp>
      <p:sp>
        <p:nvSpPr>
          <p:cNvPr id="182275" name="Rectangle 3">
            <a:extLst>
              <a:ext uri="{FF2B5EF4-FFF2-40B4-BE49-F238E27FC236}">
                <a16:creationId xmlns:a16="http://schemas.microsoft.com/office/drawing/2014/main" id="{E6211D64-C89D-4E9B-848C-2C71D2672246}"/>
              </a:ext>
            </a:extLst>
          </p:cNvPr>
          <p:cNvSpPr>
            <a:spLocks noGrp="1" noChangeArrowheads="1"/>
          </p:cNvSpPr>
          <p:nvPr>
            <p:ph type="body" idx="4294967295"/>
          </p:nvPr>
        </p:nvSpPr>
        <p:spPr/>
        <p:txBody>
          <a:bodyPr/>
          <a:lstStyle/>
          <a:p>
            <a:pPr eaLnBrk="1" hangingPunct="1">
              <a:defRPr/>
            </a:pPr>
            <a:r>
              <a:rPr lang="en-US" altLang="en-US" i="1"/>
              <a:t>You should consider:</a:t>
            </a:r>
          </a:p>
          <a:p>
            <a:pPr lvl="1" eaLnBrk="1" hangingPunct="1">
              <a:defRPr/>
            </a:pPr>
            <a:r>
              <a:rPr lang="en-US" altLang="en-US"/>
              <a:t>Nature and Extent of the change</a:t>
            </a:r>
          </a:p>
          <a:p>
            <a:pPr lvl="1" eaLnBrk="1" hangingPunct="1">
              <a:defRPr/>
            </a:pPr>
            <a:r>
              <a:rPr lang="en-US" altLang="en-US"/>
              <a:t>Frequency the change is performed</a:t>
            </a:r>
          </a:p>
          <a:p>
            <a:pPr lvl="1" eaLnBrk="1" hangingPunct="1">
              <a:defRPr/>
            </a:pPr>
            <a:r>
              <a:rPr lang="en-US" altLang="en-US"/>
              <a:t>Purpose of the change</a:t>
            </a:r>
          </a:p>
          <a:p>
            <a:pPr lvl="1" eaLnBrk="1" hangingPunct="1">
              <a:defRPr/>
            </a:pPr>
            <a:r>
              <a:rPr lang="en-US" altLang="en-US"/>
              <a:t>Cost of the change</a:t>
            </a:r>
          </a:p>
          <a:p>
            <a:pPr lvl="1" eaLnBrk="1" hangingPunct="1">
              <a:defRPr/>
            </a:pPr>
            <a:r>
              <a:rPr lang="en-US" altLang="en-US"/>
              <a:t>Other relevant factors</a:t>
            </a:r>
          </a:p>
        </p:txBody>
      </p:sp>
      <p:pic>
        <p:nvPicPr>
          <p:cNvPr id="227332" name="Picture 2">
            <a:extLst>
              <a:ext uri="{FF2B5EF4-FFF2-40B4-BE49-F238E27FC236}">
                <a16:creationId xmlns:a16="http://schemas.microsoft.com/office/drawing/2014/main" id="{2375132A-92F2-4888-A2AD-6B0A4FA3CF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510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333" name="Slide Number Placeholder 1">
            <a:extLst>
              <a:ext uri="{FF2B5EF4-FFF2-40B4-BE49-F238E27FC236}">
                <a16:creationId xmlns:a16="http://schemas.microsoft.com/office/drawing/2014/main" id="{1D740B9F-20AC-4F76-A996-D7C2C76DC42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8159634-8DC7-4657-A3E3-2995642E3954}" type="slidenum">
              <a:rPr lang="en-US" altLang="en-US" sz="1200">
                <a:solidFill>
                  <a:schemeClr val="bg2"/>
                </a:solidFill>
                <a:effectLst/>
              </a:rPr>
              <a:pPr algn="ctr" eaLnBrk="0" hangingPunct="0">
                <a:spcBef>
                  <a:spcPct val="0"/>
                </a:spcBef>
                <a:buClrTx/>
                <a:buSzTx/>
                <a:buFontTx/>
                <a:buNone/>
              </a:pPr>
              <a:t>67</a:t>
            </a:fld>
            <a:endParaRPr lang="en-US" altLang="en-US" sz="1200">
              <a:solidFill>
                <a:schemeClr val="bg2"/>
              </a:solidFill>
              <a:effectLst/>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3298" name="Rectangle 2">
            <a:extLst>
              <a:ext uri="{FF2B5EF4-FFF2-40B4-BE49-F238E27FC236}">
                <a16:creationId xmlns:a16="http://schemas.microsoft.com/office/drawing/2014/main" id="{44DCD33E-04BD-4F13-A53C-3DB51DBEF4AE}"/>
              </a:ext>
            </a:extLst>
          </p:cNvPr>
          <p:cNvSpPr>
            <a:spLocks noGrp="1" noChangeArrowheads="1"/>
          </p:cNvSpPr>
          <p:nvPr>
            <p:ph type="title" idx="4294967295"/>
          </p:nvPr>
        </p:nvSpPr>
        <p:spPr/>
        <p:txBody>
          <a:bodyPr anchorCtr="0"/>
          <a:lstStyle/>
          <a:p>
            <a:pPr eaLnBrk="1" hangingPunct="1">
              <a:defRPr/>
            </a:pPr>
            <a:r>
              <a:rPr lang="en-US" altLang="en-US" sz="4000" b="1"/>
              <a:t>RMRR Exemption to Major Modification</a:t>
            </a:r>
          </a:p>
        </p:txBody>
      </p:sp>
      <p:sp>
        <p:nvSpPr>
          <p:cNvPr id="183299" name="Rectangle 3">
            <a:extLst>
              <a:ext uri="{FF2B5EF4-FFF2-40B4-BE49-F238E27FC236}">
                <a16:creationId xmlns:a16="http://schemas.microsoft.com/office/drawing/2014/main" id="{69AA8522-A6E4-427C-84DD-40F2ADC472D7}"/>
              </a:ext>
            </a:extLst>
          </p:cNvPr>
          <p:cNvSpPr>
            <a:spLocks noGrp="1" noChangeArrowheads="1"/>
          </p:cNvSpPr>
          <p:nvPr>
            <p:ph type="body" idx="4294967295"/>
          </p:nvPr>
        </p:nvSpPr>
        <p:spPr>
          <a:xfrm>
            <a:off x="457200" y="1501776"/>
            <a:ext cx="8229600" cy="4624387"/>
          </a:xfrm>
        </p:spPr>
        <p:txBody>
          <a:bodyPr/>
          <a:lstStyle/>
          <a:p>
            <a:pPr eaLnBrk="1" hangingPunct="1">
              <a:buFont typeface="Wingdings" panose="05000000000000000000" pitchFamily="2" charset="2"/>
              <a:buNone/>
              <a:defRPr/>
            </a:pPr>
            <a:r>
              <a:rPr lang="en-US" altLang="en-US"/>
              <a:t>Major Modification means:</a:t>
            </a:r>
          </a:p>
          <a:p>
            <a:pPr eaLnBrk="1" hangingPunct="1">
              <a:buFont typeface="Wingdings" panose="05000000000000000000" pitchFamily="2" charset="2"/>
              <a:buNone/>
              <a:defRPr/>
            </a:pPr>
            <a:r>
              <a:rPr lang="en-US" altLang="en-US"/>
              <a:t>	(1) any physical change or change in the method of operation of a major stationary source that</a:t>
            </a:r>
          </a:p>
          <a:p>
            <a:pPr eaLnBrk="1" hangingPunct="1">
              <a:buFont typeface="Wingdings" panose="05000000000000000000" pitchFamily="2" charset="2"/>
              <a:buNone/>
              <a:defRPr/>
            </a:pPr>
            <a:r>
              <a:rPr lang="en-US" altLang="en-US"/>
              <a:t>	(2) would result in a significant emissions increase of a regulated pollutant and a significant net emissions increase of that pollutant from the stationary source</a:t>
            </a:r>
          </a:p>
          <a:p>
            <a:pPr eaLnBrk="1" hangingPunct="1">
              <a:buFont typeface="Wingdings" panose="05000000000000000000" pitchFamily="2" charset="2"/>
              <a:buNone/>
              <a:defRPr/>
            </a:pPr>
            <a:r>
              <a:rPr lang="en-US" altLang="en-US"/>
              <a:t>					</a:t>
            </a:r>
            <a:r>
              <a:rPr lang="en-US" altLang="en-US" sz="2000"/>
              <a:t>See e.g., 40 CFR 52.21(b)(2)(i)</a:t>
            </a:r>
          </a:p>
        </p:txBody>
      </p:sp>
      <p:pic>
        <p:nvPicPr>
          <p:cNvPr id="229380" name="Picture 2">
            <a:extLst>
              <a:ext uri="{FF2B5EF4-FFF2-40B4-BE49-F238E27FC236}">
                <a16:creationId xmlns:a16="http://schemas.microsoft.com/office/drawing/2014/main" id="{E26FAF2C-5ADF-481D-A033-398937DD08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77963"/>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381" name="Slide Number Placeholder 1">
            <a:extLst>
              <a:ext uri="{FF2B5EF4-FFF2-40B4-BE49-F238E27FC236}">
                <a16:creationId xmlns:a16="http://schemas.microsoft.com/office/drawing/2014/main" id="{213F0C78-2B4B-4334-BA8E-B01D38108A5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0D54CBB-CE9C-4E32-A99F-682D333F4E21}" type="slidenum">
              <a:rPr lang="en-US" altLang="en-US" sz="1200">
                <a:solidFill>
                  <a:schemeClr val="bg2"/>
                </a:solidFill>
                <a:effectLst/>
              </a:rPr>
              <a:pPr algn="ctr" eaLnBrk="0" hangingPunct="0">
                <a:spcBef>
                  <a:spcPct val="0"/>
                </a:spcBef>
                <a:buClrTx/>
                <a:buSzTx/>
                <a:buFontTx/>
                <a:buNone/>
              </a:pPr>
              <a:t>68</a:t>
            </a:fld>
            <a:endParaRPr lang="en-US" altLang="en-US" sz="1200">
              <a:solidFill>
                <a:schemeClr val="bg2"/>
              </a:solidFill>
              <a:effectLst/>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4322" name="Rectangle 2">
            <a:extLst>
              <a:ext uri="{FF2B5EF4-FFF2-40B4-BE49-F238E27FC236}">
                <a16:creationId xmlns:a16="http://schemas.microsoft.com/office/drawing/2014/main" id="{E08DDE01-5D77-44F9-86ED-DC81B2BCCAF0}"/>
              </a:ext>
            </a:extLst>
          </p:cNvPr>
          <p:cNvSpPr>
            <a:spLocks noGrp="1" noChangeArrowheads="1"/>
          </p:cNvSpPr>
          <p:nvPr>
            <p:ph type="title" idx="4294967295"/>
          </p:nvPr>
        </p:nvSpPr>
        <p:spPr/>
        <p:txBody>
          <a:bodyPr anchorCtr="0"/>
          <a:lstStyle/>
          <a:p>
            <a:pPr eaLnBrk="1" hangingPunct="1">
              <a:defRPr/>
            </a:pPr>
            <a:r>
              <a:rPr lang="en-US" altLang="en-US" sz="4000" b="1"/>
              <a:t>RMRR Exemption to Major Mod. (Cont’d)</a:t>
            </a:r>
          </a:p>
        </p:txBody>
      </p:sp>
      <p:sp>
        <p:nvSpPr>
          <p:cNvPr id="184323" name="Rectangle 3">
            <a:extLst>
              <a:ext uri="{FF2B5EF4-FFF2-40B4-BE49-F238E27FC236}">
                <a16:creationId xmlns:a16="http://schemas.microsoft.com/office/drawing/2014/main" id="{5DADE05D-D04F-402F-A438-35A0CCEF896F}"/>
              </a:ext>
            </a:extLst>
          </p:cNvPr>
          <p:cNvSpPr>
            <a:spLocks noGrp="1" noChangeArrowheads="1"/>
          </p:cNvSpPr>
          <p:nvPr>
            <p:ph type="body" idx="4294967295"/>
          </p:nvPr>
        </p:nvSpPr>
        <p:spPr/>
        <p:txBody>
          <a:bodyPr/>
          <a:lstStyle/>
          <a:p>
            <a:pPr lvl="1" eaLnBrk="1" hangingPunct="1">
              <a:buFont typeface="Wingdings" panose="05000000000000000000" pitchFamily="2" charset="2"/>
              <a:buNone/>
              <a:defRPr/>
            </a:pPr>
            <a:endParaRPr lang="en-US" altLang="en-US"/>
          </a:p>
          <a:p>
            <a:pPr lvl="1" eaLnBrk="1" hangingPunct="1">
              <a:buFont typeface="Wingdings" panose="05000000000000000000" pitchFamily="2" charset="2"/>
              <a:buNone/>
              <a:defRPr/>
            </a:pPr>
            <a:r>
              <a:rPr lang="en-US" altLang="en-US"/>
              <a:t>A physical change or change in the method of operation shall not include . . .  routine maintenance, repair and replacement.</a:t>
            </a:r>
          </a:p>
          <a:p>
            <a:pPr lvl="1" eaLnBrk="1" hangingPunct="1">
              <a:defRPr/>
            </a:pPr>
            <a:endParaRPr lang="en-US" altLang="en-US"/>
          </a:p>
          <a:p>
            <a:pPr eaLnBrk="1" hangingPunct="1">
              <a:buFont typeface="Wingdings" panose="05000000000000000000" pitchFamily="2" charset="2"/>
              <a:buNone/>
              <a:defRPr/>
            </a:pPr>
            <a:r>
              <a:rPr lang="en-US" altLang="en-US"/>
              <a:t>			 </a:t>
            </a:r>
            <a:r>
              <a:rPr lang="en-US" altLang="en-US" sz="2400"/>
              <a:t>See e.g., 40 C.F.R. §52.21(b)(2)(iii)</a:t>
            </a:r>
          </a:p>
          <a:p>
            <a:pPr eaLnBrk="1" hangingPunct="1">
              <a:buFontTx/>
              <a:buChar char="-"/>
              <a:defRPr/>
            </a:pPr>
            <a:endParaRPr lang="en-US" altLang="en-US"/>
          </a:p>
          <a:p>
            <a:pPr eaLnBrk="1" hangingPunct="1">
              <a:buFontTx/>
              <a:buChar char="-"/>
              <a:defRPr/>
            </a:pPr>
            <a:endParaRPr lang="en-US" altLang="en-US"/>
          </a:p>
        </p:txBody>
      </p:sp>
      <p:pic>
        <p:nvPicPr>
          <p:cNvPr id="231428" name="Picture 2">
            <a:extLst>
              <a:ext uri="{FF2B5EF4-FFF2-40B4-BE49-F238E27FC236}">
                <a16:creationId xmlns:a16="http://schemas.microsoft.com/office/drawing/2014/main" id="{CBE6FE7A-BA98-483E-AF79-C20EC791D2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5415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429" name="Slide Number Placeholder 1">
            <a:extLst>
              <a:ext uri="{FF2B5EF4-FFF2-40B4-BE49-F238E27FC236}">
                <a16:creationId xmlns:a16="http://schemas.microsoft.com/office/drawing/2014/main" id="{804CF2F9-D05F-4506-B4A1-801C5B95F3C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14CB083-A3C5-42EA-A0A5-2C73CF38541A}" type="slidenum">
              <a:rPr lang="en-US" altLang="en-US" sz="1200">
                <a:solidFill>
                  <a:schemeClr val="bg2"/>
                </a:solidFill>
                <a:effectLst/>
              </a:rPr>
              <a:pPr algn="ctr" eaLnBrk="0" hangingPunct="0">
                <a:spcBef>
                  <a:spcPct val="0"/>
                </a:spcBef>
                <a:buClrTx/>
                <a:buSzTx/>
                <a:buFontTx/>
                <a:buNone/>
              </a:pPr>
              <a:t>69</a:t>
            </a:fld>
            <a:endParaRPr lang="en-US" altLang="en-US" sz="1200">
              <a:solidFill>
                <a:schemeClr val="bg2"/>
              </a:solidFill>
              <a:effectLst/>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a:extLst>
              <a:ext uri="{FF2B5EF4-FFF2-40B4-BE49-F238E27FC236}">
                <a16:creationId xmlns:a16="http://schemas.microsoft.com/office/drawing/2014/main" id="{2984E7FD-668C-4EB3-9F93-941CD0765B8B}"/>
              </a:ext>
            </a:extLst>
          </p:cNvPr>
          <p:cNvSpPr>
            <a:spLocks noGrp="1" noChangeArrowheads="1"/>
          </p:cNvSpPr>
          <p:nvPr>
            <p:ph type="title" idx="4294967295"/>
          </p:nvPr>
        </p:nvSpPr>
        <p:spPr>
          <a:xfrm>
            <a:off x="457200" y="277813"/>
            <a:ext cx="8229600" cy="788987"/>
          </a:xfrm>
        </p:spPr>
        <p:txBody>
          <a:bodyPr anchor="b" anchorCtr="0"/>
          <a:lstStyle/>
          <a:p>
            <a:pPr eaLnBrk="1" hangingPunct="1">
              <a:defRPr/>
            </a:pPr>
            <a:r>
              <a:rPr lang="en-US" altLang="en-US" b="1"/>
              <a:t>Lessons (Cont’d)</a:t>
            </a:r>
          </a:p>
        </p:txBody>
      </p:sp>
      <p:sp>
        <p:nvSpPr>
          <p:cNvPr id="94211" name="Rectangle 3" descr="Rectangle: Click to edit Master text styles&#10;Second level&#10;Third level&#10;Fourth level&#10;Fifth level">
            <a:extLst>
              <a:ext uri="{FF2B5EF4-FFF2-40B4-BE49-F238E27FC236}">
                <a16:creationId xmlns:a16="http://schemas.microsoft.com/office/drawing/2014/main" id="{FF71B6DE-EF6D-4186-B27F-C5F004856E52}"/>
              </a:ext>
            </a:extLst>
          </p:cNvPr>
          <p:cNvSpPr>
            <a:spLocks noGrp="1" noChangeArrowheads="1"/>
          </p:cNvSpPr>
          <p:nvPr>
            <p:ph idx="4294967295"/>
          </p:nvPr>
        </p:nvSpPr>
        <p:spPr>
          <a:xfrm>
            <a:off x="609600" y="1066800"/>
            <a:ext cx="8077200" cy="5638800"/>
          </a:xfrm>
        </p:spPr>
        <p:txBody>
          <a:bodyPr/>
          <a:lstStyle/>
          <a:p>
            <a:r>
              <a:rPr lang="en-US" sz="2400" b="1" dirty="0">
                <a:ea typeface="ＭＳ Ｐゴシック"/>
              </a:rPr>
              <a:t>Lesson 11 – Best Available Control Technology 			    (BACT)</a:t>
            </a:r>
          </a:p>
          <a:p>
            <a:r>
              <a:rPr lang="en-US" sz="2400" b="1" dirty="0">
                <a:ea typeface="ＭＳ Ｐゴシック"/>
              </a:rPr>
              <a:t>Lesson 12 – Offsets/Banking/Trading</a:t>
            </a:r>
          </a:p>
          <a:p>
            <a:r>
              <a:rPr lang="en-US" sz="2400" b="1" dirty="0">
                <a:ea typeface="ＭＳ Ｐゴシック"/>
              </a:rPr>
              <a:t>Lesson 13 – Modeling &amp; Inventories</a:t>
            </a:r>
          </a:p>
          <a:p>
            <a:r>
              <a:rPr lang="en-US" sz="2400" b="1" dirty="0">
                <a:ea typeface="ＭＳ Ｐゴシック"/>
              </a:rPr>
              <a:t>Lesson 14 – Title V Operating Permits</a:t>
            </a:r>
          </a:p>
          <a:p>
            <a:r>
              <a:rPr lang="en-US" sz="2400" b="1" dirty="0">
                <a:ea typeface="ＭＳ Ｐゴシック"/>
              </a:rPr>
              <a:t>Lesson 15 – Monitoring, Reporting &amp; 				    Recordkeeping</a:t>
            </a:r>
            <a:endParaRPr lang="en-US" sz="2400" b="1" dirty="0"/>
          </a:p>
          <a:p>
            <a:r>
              <a:rPr lang="en-US" sz="2400" b="1" dirty="0">
                <a:ea typeface="ＭＳ Ｐゴシック"/>
              </a:rPr>
              <a:t>Lesson 16 – Compliance Assurance Monitoring 			    (CAM)</a:t>
            </a:r>
          </a:p>
          <a:p>
            <a:r>
              <a:rPr lang="en-US" sz="2400" b="1" dirty="0">
                <a:ea typeface="ＭＳ Ｐゴシック"/>
              </a:rPr>
              <a:t>Lesson 17 – Permit Conditions</a:t>
            </a:r>
          </a:p>
          <a:p>
            <a:r>
              <a:rPr lang="en-US" sz="2400" b="1" dirty="0">
                <a:ea typeface="ＭＳ Ｐゴシック"/>
              </a:rPr>
              <a:t>Lesson 18 – NSPS &amp; Toxics</a:t>
            </a:r>
          </a:p>
          <a:p>
            <a:r>
              <a:rPr lang="en-US" sz="2400" b="1" dirty="0">
                <a:ea typeface="ＭＳ Ｐゴシック"/>
              </a:rPr>
              <a:t>Lesson 19 – Compliance &amp; Enforcement </a:t>
            </a:r>
          </a:p>
          <a:p>
            <a:endParaRPr lang="en-US" sz="1600" dirty="0"/>
          </a:p>
          <a:p>
            <a:pPr eaLnBrk="1" hangingPunct="1">
              <a:defRPr/>
            </a:pPr>
            <a:endParaRPr lang="en-US" altLang="en-US" sz="1600" dirty="0"/>
          </a:p>
        </p:txBody>
      </p:sp>
      <p:cxnSp>
        <p:nvCxnSpPr>
          <p:cNvPr id="6" name="Straight Connector 5">
            <a:extLst>
              <a:ext uri="{FF2B5EF4-FFF2-40B4-BE49-F238E27FC236}">
                <a16:creationId xmlns:a16="http://schemas.microsoft.com/office/drawing/2014/main" id="{01A77A3F-D1E6-4E07-85A6-25EEE621EC51}"/>
              </a:ext>
            </a:extLst>
          </p:cNvPr>
          <p:cNvCxnSpPr/>
          <p:nvPr/>
        </p:nvCxnSpPr>
        <p:spPr>
          <a:xfrm flipV="1">
            <a:off x="457200" y="1072376"/>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16741" name="Slide Number Placeholder 1">
            <a:extLst>
              <a:ext uri="{FF2B5EF4-FFF2-40B4-BE49-F238E27FC236}">
                <a16:creationId xmlns:a16="http://schemas.microsoft.com/office/drawing/2014/main" id="{A5679C33-8D34-43F8-B51F-9C698383915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997500E-117F-4FD1-8A6F-658B5436A438}" type="slidenum">
              <a:rPr lang="en-US" altLang="en-US" sz="1200">
                <a:solidFill>
                  <a:schemeClr val="bg2"/>
                </a:solidFill>
                <a:effectLst/>
              </a:rPr>
              <a:pPr algn="ctr" eaLnBrk="0" hangingPunct="0">
                <a:spcBef>
                  <a:spcPct val="0"/>
                </a:spcBef>
                <a:buClrTx/>
                <a:buSzTx/>
                <a:buFontTx/>
                <a:buNone/>
              </a:pPr>
              <a:t>7</a:t>
            </a:fld>
            <a:endParaRPr lang="en-US" altLang="en-US" sz="1200">
              <a:solidFill>
                <a:schemeClr val="bg2"/>
              </a:solidFill>
              <a:effectLst/>
            </a:endParaRPr>
          </a:p>
        </p:txBody>
      </p:sp>
    </p:spTree>
    <p:extLst>
      <p:ext uri="{BB962C8B-B14F-4D97-AF65-F5344CB8AC3E}">
        <p14:creationId xmlns:p14="http://schemas.microsoft.com/office/powerpoint/2010/main" val="359142714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5346" name="Rectangle 2">
            <a:extLst>
              <a:ext uri="{FF2B5EF4-FFF2-40B4-BE49-F238E27FC236}">
                <a16:creationId xmlns:a16="http://schemas.microsoft.com/office/drawing/2014/main" id="{BD6C0ED2-52F5-4527-9AC7-90BF7096FABC}"/>
              </a:ext>
            </a:extLst>
          </p:cNvPr>
          <p:cNvSpPr>
            <a:spLocks noGrp="1" noChangeArrowheads="1"/>
          </p:cNvSpPr>
          <p:nvPr>
            <p:ph type="title" idx="4294967295"/>
          </p:nvPr>
        </p:nvSpPr>
        <p:spPr/>
        <p:txBody>
          <a:bodyPr anchorCtr="0"/>
          <a:lstStyle/>
          <a:p>
            <a:pPr eaLnBrk="1" hangingPunct="1">
              <a:defRPr/>
            </a:pPr>
            <a:r>
              <a:rPr lang="en-US" altLang="en-US" sz="4000" b="1"/>
              <a:t>RMRR Exemption to Major Mod. (Cont’d)</a:t>
            </a:r>
          </a:p>
        </p:txBody>
      </p:sp>
      <p:sp>
        <p:nvSpPr>
          <p:cNvPr id="185347" name="Rectangle 3">
            <a:extLst>
              <a:ext uri="{FF2B5EF4-FFF2-40B4-BE49-F238E27FC236}">
                <a16:creationId xmlns:a16="http://schemas.microsoft.com/office/drawing/2014/main" id="{52318419-0342-4C3A-9DD7-16A03B193B31}"/>
              </a:ext>
            </a:extLst>
          </p:cNvPr>
          <p:cNvSpPr>
            <a:spLocks noGrp="1" noChangeArrowheads="1"/>
          </p:cNvSpPr>
          <p:nvPr>
            <p:ph type="body" idx="4294967295"/>
          </p:nvPr>
        </p:nvSpPr>
        <p:spPr>
          <a:xfrm>
            <a:off x="762000" y="1524000"/>
            <a:ext cx="7847013" cy="5562600"/>
          </a:xfrm>
        </p:spPr>
        <p:txBody>
          <a:bodyPr/>
          <a:lstStyle/>
          <a:p>
            <a:pPr eaLnBrk="1" hangingPunct="1">
              <a:defRPr/>
            </a:pPr>
            <a:r>
              <a:rPr lang="en-US" altLang="en-US"/>
              <a:t>RMRR Case Law Principles:</a:t>
            </a:r>
          </a:p>
          <a:p>
            <a:pPr lvl="1" eaLnBrk="1" hangingPunct="1">
              <a:defRPr/>
            </a:pPr>
            <a:r>
              <a:rPr lang="en-US" altLang="en-US" sz="2400"/>
              <a:t>Definition of “physical change” is broad; the exemption applies to a narrow range of activities</a:t>
            </a:r>
          </a:p>
          <a:p>
            <a:pPr lvl="1" eaLnBrk="1" hangingPunct="1">
              <a:defRPr/>
            </a:pPr>
            <a:r>
              <a:rPr lang="en-US" altLang="en-US" sz="2400"/>
              <a:t>Applies to a narrow range of activities in keeping with EPA’s limited authority to exempt activities from the CAA</a:t>
            </a:r>
          </a:p>
          <a:p>
            <a:pPr lvl="1" eaLnBrk="1" hangingPunct="1">
              <a:defRPr/>
            </a:pPr>
            <a:r>
              <a:rPr lang="en-US" altLang="en-US" sz="2400"/>
              <a:t>No activity is categorically exempt</a:t>
            </a:r>
          </a:p>
          <a:p>
            <a:pPr lvl="1" eaLnBrk="1" hangingPunct="1">
              <a:defRPr/>
            </a:pPr>
            <a:r>
              <a:rPr lang="en-US" altLang="en-US" sz="2400"/>
              <a:t>Applies WEPCO multi-factor test on a case-by-case basis evaluation</a:t>
            </a:r>
          </a:p>
        </p:txBody>
      </p:sp>
      <p:pic>
        <p:nvPicPr>
          <p:cNvPr id="233476" name="Picture 2">
            <a:extLst>
              <a:ext uri="{FF2B5EF4-FFF2-40B4-BE49-F238E27FC236}">
                <a16:creationId xmlns:a16="http://schemas.microsoft.com/office/drawing/2014/main" id="{AAA6F5A9-E598-4FC5-95DC-CBA204A991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4115" y="1429371"/>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477" name="Slide Number Placeholder 1">
            <a:extLst>
              <a:ext uri="{FF2B5EF4-FFF2-40B4-BE49-F238E27FC236}">
                <a16:creationId xmlns:a16="http://schemas.microsoft.com/office/drawing/2014/main" id="{B26C4476-F38C-4263-865B-0B398A2A6DD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07F38C7-C287-4E5C-A1DA-4ABF66E26D47}" type="slidenum">
              <a:rPr lang="en-US" altLang="en-US" sz="1200">
                <a:solidFill>
                  <a:schemeClr val="bg2"/>
                </a:solidFill>
                <a:effectLst/>
              </a:rPr>
              <a:pPr algn="ctr" eaLnBrk="0" hangingPunct="0">
                <a:spcBef>
                  <a:spcPct val="0"/>
                </a:spcBef>
                <a:buClrTx/>
                <a:buSzTx/>
                <a:buFontTx/>
                <a:buNone/>
              </a:pPr>
              <a:t>70</a:t>
            </a:fld>
            <a:endParaRPr lang="en-US" altLang="en-US" sz="1200">
              <a:solidFill>
                <a:schemeClr val="bg2"/>
              </a:solidFill>
              <a:effectLst/>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6370" name="Rectangle 2">
            <a:extLst>
              <a:ext uri="{FF2B5EF4-FFF2-40B4-BE49-F238E27FC236}">
                <a16:creationId xmlns:a16="http://schemas.microsoft.com/office/drawing/2014/main" id="{66EC8C3E-C4CD-44A5-9F36-2BDDF6DC061B}"/>
              </a:ext>
            </a:extLst>
          </p:cNvPr>
          <p:cNvSpPr>
            <a:spLocks noGrp="1" noChangeArrowheads="1"/>
          </p:cNvSpPr>
          <p:nvPr>
            <p:ph type="title" idx="4294967295"/>
          </p:nvPr>
        </p:nvSpPr>
        <p:spPr>
          <a:xfrm>
            <a:off x="457200" y="277813"/>
            <a:ext cx="8229600" cy="1550987"/>
          </a:xfrm>
        </p:spPr>
        <p:txBody>
          <a:bodyPr anchorCtr="0"/>
          <a:lstStyle/>
          <a:p>
            <a:pPr eaLnBrk="1" hangingPunct="1">
              <a:defRPr/>
            </a:pPr>
            <a:r>
              <a:rPr lang="en-US" altLang="en-US" sz="3600" b="1"/>
              <a:t>RMRR Exemption</a:t>
            </a:r>
            <a:br>
              <a:rPr lang="en-US" altLang="en-US" sz="3600" b="1"/>
            </a:br>
            <a:r>
              <a:rPr lang="en-US" altLang="en-US" sz="3600" b="1"/>
              <a:t>Wisconsin Electric Power Company</a:t>
            </a:r>
            <a:br>
              <a:rPr lang="en-US" altLang="en-US" sz="3600" b="1"/>
            </a:br>
            <a:r>
              <a:rPr lang="en-US" altLang="en-US" sz="3600" b="1"/>
              <a:t>(WEPCO)</a:t>
            </a:r>
          </a:p>
        </p:txBody>
      </p:sp>
      <p:sp>
        <p:nvSpPr>
          <p:cNvPr id="186371" name="Rectangle 3">
            <a:extLst>
              <a:ext uri="{FF2B5EF4-FFF2-40B4-BE49-F238E27FC236}">
                <a16:creationId xmlns:a16="http://schemas.microsoft.com/office/drawing/2014/main" id="{83E2BE9E-7B21-411F-A4FA-12B3BEC4859F}"/>
              </a:ext>
            </a:extLst>
          </p:cNvPr>
          <p:cNvSpPr>
            <a:spLocks noGrp="1" noChangeArrowheads="1"/>
          </p:cNvSpPr>
          <p:nvPr>
            <p:ph type="body" idx="4294967295"/>
          </p:nvPr>
        </p:nvSpPr>
        <p:spPr>
          <a:xfrm>
            <a:off x="779463" y="2416175"/>
            <a:ext cx="7583487" cy="3913188"/>
          </a:xfrm>
        </p:spPr>
        <p:txBody>
          <a:bodyPr/>
          <a:lstStyle/>
          <a:p>
            <a:pPr eaLnBrk="1" hangingPunct="1">
              <a:defRPr/>
            </a:pPr>
            <a:r>
              <a:rPr lang="en-US" altLang="en-US"/>
              <a:t>WEPCO Multi-factor Test</a:t>
            </a:r>
          </a:p>
          <a:p>
            <a:pPr lvl="1" eaLnBrk="1" hangingPunct="1">
              <a:defRPr/>
            </a:pPr>
            <a:r>
              <a:rPr lang="en-US" altLang="en-US">
                <a:effectLst/>
              </a:rPr>
              <a:t>Nature and Extent</a:t>
            </a:r>
          </a:p>
          <a:p>
            <a:pPr lvl="1" eaLnBrk="1" hangingPunct="1">
              <a:defRPr/>
            </a:pPr>
            <a:r>
              <a:rPr lang="en-US" altLang="en-US">
                <a:effectLst/>
              </a:rPr>
              <a:t>Frequency</a:t>
            </a:r>
          </a:p>
          <a:p>
            <a:pPr lvl="1" eaLnBrk="1" hangingPunct="1">
              <a:defRPr/>
            </a:pPr>
            <a:r>
              <a:rPr lang="en-US" altLang="en-US">
                <a:effectLst/>
              </a:rPr>
              <a:t>Purpose </a:t>
            </a:r>
          </a:p>
          <a:p>
            <a:pPr lvl="1" eaLnBrk="1" hangingPunct="1">
              <a:defRPr/>
            </a:pPr>
            <a:r>
              <a:rPr lang="en-US" altLang="en-US">
                <a:effectLst/>
              </a:rPr>
              <a:t>Cost</a:t>
            </a:r>
          </a:p>
          <a:p>
            <a:pPr lvl="1" eaLnBrk="1" hangingPunct="1">
              <a:defRPr/>
            </a:pPr>
            <a:endParaRPr lang="en-US" altLang="en-US"/>
          </a:p>
        </p:txBody>
      </p:sp>
      <p:pic>
        <p:nvPicPr>
          <p:cNvPr id="235524" name="Picture 2">
            <a:extLst>
              <a:ext uri="{FF2B5EF4-FFF2-40B4-BE49-F238E27FC236}">
                <a16:creationId xmlns:a16="http://schemas.microsoft.com/office/drawing/2014/main" id="{86B3D918-B80D-45E7-8884-50081DCC53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9050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25" name="Slide Number Placeholder 1">
            <a:extLst>
              <a:ext uri="{FF2B5EF4-FFF2-40B4-BE49-F238E27FC236}">
                <a16:creationId xmlns:a16="http://schemas.microsoft.com/office/drawing/2014/main" id="{5AC59164-C1F5-4153-BE0B-817E27A8835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62EAC43-6325-492E-A3D9-AF8DD112F128}" type="slidenum">
              <a:rPr lang="en-US" altLang="en-US" sz="1200">
                <a:solidFill>
                  <a:schemeClr val="bg2"/>
                </a:solidFill>
                <a:effectLst/>
              </a:rPr>
              <a:pPr algn="ctr" eaLnBrk="0" hangingPunct="0">
                <a:spcBef>
                  <a:spcPct val="0"/>
                </a:spcBef>
                <a:buClrTx/>
                <a:buSzTx/>
                <a:buFontTx/>
                <a:buNone/>
              </a:pPr>
              <a:t>71</a:t>
            </a:fld>
            <a:endParaRPr lang="en-US" altLang="en-US" sz="1200">
              <a:solidFill>
                <a:schemeClr val="bg2"/>
              </a:solidFill>
              <a:effectLst/>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7394" name="Rectangle 2">
            <a:extLst>
              <a:ext uri="{FF2B5EF4-FFF2-40B4-BE49-F238E27FC236}">
                <a16:creationId xmlns:a16="http://schemas.microsoft.com/office/drawing/2014/main" id="{D62E5077-5D9F-4BE5-B5D3-CFDE53204BEA}"/>
              </a:ext>
            </a:extLst>
          </p:cNvPr>
          <p:cNvSpPr>
            <a:spLocks noGrp="1" noChangeArrowheads="1"/>
          </p:cNvSpPr>
          <p:nvPr>
            <p:ph type="title" idx="4294967295"/>
          </p:nvPr>
        </p:nvSpPr>
        <p:spPr>
          <a:xfrm>
            <a:off x="685800" y="303213"/>
            <a:ext cx="8001000" cy="1068387"/>
          </a:xfrm>
        </p:spPr>
        <p:txBody>
          <a:bodyPr anchorCtr="0"/>
          <a:lstStyle/>
          <a:p>
            <a:pPr eaLnBrk="1" hangingPunct="1">
              <a:defRPr/>
            </a:pPr>
            <a:r>
              <a:rPr lang="en-US" altLang="en-US" sz="4000" b="1"/>
              <a:t>RMRR Exemption</a:t>
            </a:r>
            <a:br>
              <a:rPr lang="en-US" altLang="en-US" sz="4000" b="1"/>
            </a:br>
            <a:r>
              <a:rPr lang="en-US" altLang="en-US" sz="4000" b="1"/>
              <a:t>WEPCO (Cont’d)</a:t>
            </a:r>
          </a:p>
        </p:txBody>
      </p:sp>
      <p:sp>
        <p:nvSpPr>
          <p:cNvPr id="187395" name="Rectangle 3">
            <a:extLst>
              <a:ext uri="{FF2B5EF4-FFF2-40B4-BE49-F238E27FC236}">
                <a16:creationId xmlns:a16="http://schemas.microsoft.com/office/drawing/2014/main" id="{7D9D04D8-364C-48C9-9F69-F03FA6546577}"/>
              </a:ext>
            </a:extLst>
          </p:cNvPr>
          <p:cNvSpPr>
            <a:spLocks noGrp="1" noChangeArrowheads="1"/>
          </p:cNvSpPr>
          <p:nvPr>
            <p:ph type="body" idx="4294967295"/>
          </p:nvPr>
        </p:nvSpPr>
        <p:spPr>
          <a:xfrm>
            <a:off x="457200" y="1420812"/>
            <a:ext cx="8229600" cy="4705351"/>
          </a:xfrm>
        </p:spPr>
        <p:txBody>
          <a:bodyPr/>
          <a:lstStyle/>
          <a:p>
            <a:pPr eaLnBrk="1" hangingPunct="1">
              <a:lnSpc>
                <a:spcPct val="90000"/>
              </a:lnSpc>
              <a:defRPr/>
            </a:pPr>
            <a:r>
              <a:rPr lang="en-US" altLang="en-US"/>
              <a:t>Nature and Extent</a:t>
            </a:r>
          </a:p>
          <a:p>
            <a:pPr lvl="1" eaLnBrk="1" hangingPunct="1">
              <a:lnSpc>
                <a:spcPct val="90000"/>
              </a:lnSpc>
              <a:defRPr/>
            </a:pPr>
            <a:r>
              <a:rPr lang="en-US" altLang="en-US"/>
              <a:t>Indications of Non-Routine Changes (from </a:t>
            </a:r>
            <a:r>
              <a:rPr lang="en-US" altLang="en-US" u="sng"/>
              <a:t>Cinergy</a:t>
            </a:r>
            <a:r>
              <a:rPr lang="en-US" altLang="en-US"/>
              <a:t>)</a:t>
            </a:r>
          </a:p>
          <a:p>
            <a:pPr lvl="2" eaLnBrk="1" hangingPunct="1">
              <a:lnSpc>
                <a:spcPct val="90000"/>
              </a:lnSpc>
              <a:defRPr/>
            </a:pPr>
            <a:r>
              <a:rPr lang="en-US" altLang="en-US"/>
              <a:t>Use of “several outside contractors”</a:t>
            </a:r>
          </a:p>
          <a:p>
            <a:pPr lvl="2" eaLnBrk="1" hangingPunct="1">
              <a:lnSpc>
                <a:spcPct val="90000"/>
              </a:lnSpc>
              <a:defRPr/>
            </a:pPr>
            <a:r>
              <a:rPr lang="en-US" altLang="en-US"/>
              <a:t>“Several multi-volume planning studies”</a:t>
            </a:r>
          </a:p>
          <a:p>
            <a:pPr lvl="2" eaLnBrk="1" hangingPunct="1">
              <a:lnSpc>
                <a:spcPct val="90000"/>
              </a:lnSpc>
              <a:defRPr/>
            </a:pPr>
            <a:r>
              <a:rPr lang="en-US" altLang="en-US"/>
              <a:t>Time to complete the project:  13 weeks; 15 weeks</a:t>
            </a:r>
          </a:p>
          <a:p>
            <a:pPr lvl="2" eaLnBrk="1" hangingPunct="1">
              <a:lnSpc>
                <a:spcPct val="90000"/>
              </a:lnSpc>
              <a:defRPr/>
            </a:pPr>
            <a:r>
              <a:rPr lang="en-US" altLang="en-US"/>
              <a:t>“A majority of the parts of the unit, and in some cases every part of the unit, was modified or replaced, redesigned or upgraded”</a:t>
            </a:r>
          </a:p>
          <a:p>
            <a:pPr lvl="2" eaLnBrk="1" hangingPunct="1">
              <a:lnSpc>
                <a:spcPct val="90000"/>
              </a:lnSpc>
              <a:defRPr/>
            </a:pPr>
            <a:r>
              <a:rPr lang="en-US" altLang="en-US"/>
              <a:t>“Permanent improvements”</a:t>
            </a:r>
          </a:p>
          <a:p>
            <a:pPr lvl="2" eaLnBrk="1" hangingPunct="1">
              <a:lnSpc>
                <a:spcPct val="90000"/>
              </a:lnSpc>
              <a:defRPr/>
            </a:pPr>
            <a:r>
              <a:rPr lang="en-US" altLang="en-US"/>
              <a:t>  Not like-kind replacements</a:t>
            </a:r>
          </a:p>
        </p:txBody>
      </p:sp>
      <p:pic>
        <p:nvPicPr>
          <p:cNvPr id="237572" name="Picture 2">
            <a:extLst>
              <a:ext uri="{FF2B5EF4-FFF2-40B4-BE49-F238E27FC236}">
                <a16:creationId xmlns:a16="http://schemas.microsoft.com/office/drawing/2014/main" id="{0AB40766-13E4-499D-A5D4-70008B856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20812"/>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73" name="Slide Number Placeholder 1">
            <a:extLst>
              <a:ext uri="{FF2B5EF4-FFF2-40B4-BE49-F238E27FC236}">
                <a16:creationId xmlns:a16="http://schemas.microsoft.com/office/drawing/2014/main" id="{8E566AF5-C657-4434-89F3-9CDC7AC6AB8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52D25AF-8AB3-4EC1-B7A3-3AC114DB684C}" type="slidenum">
              <a:rPr lang="en-US" altLang="en-US" sz="1200">
                <a:solidFill>
                  <a:schemeClr val="bg2"/>
                </a:solidFill>
                <a:effectLst/>
              </a:rPr>
              <a:pPr algn="ctr" eaLnBrk="0" hangingPunct="0">
                <a:spcBef>
                  <a:spcPct val="0"/>
                </a:spcBef>
                <a:buClrTx/>
                <a:buSzTx/>
                <a:buFontTx/>
                <a:buNone/>
              </a:pPr>
              <a:t>72</a:t>
            </a:fld>
            <a:endParaRPr lang="en-US" altLang="en-US" sz="1200">
              <a:solidFill>
                <a:schemeClr val="bg2"/>
              </a:solidFill>
              <a:effectLst/>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8418" name="Rectangle 2">
            <a:extLst>
              <a:ext uri="{FF2B5EF4-FFF2-40B4-BE49-F238E27FC236}">
                <a16:creationId xmlns:a16="http://schemas.microsoft.com/office/drawing/2014/main" id="{FB2DEABE-3742-4563-BCD1-E3822408D388}"/>
              </a:ext>
            </a:extLst>
          </p:cNvPr>
          <p:cNvSpPr>
            <a:spLocks noGrp="1" noChangeArrowheads="1"/>
          </p:cNvSpPr>
          <p:nvPr>
            <p:ph type="title" idx="4294967295"/>
          </p:nvPr>
        </p:nvSpPr>
        <p:spPr>
          <a:xfrm>
            <a:off x="685800" y="430213"/>
            <a:ext cx="7924800" cy="1143000"/>
          </a:xfrm>
        </p:spPr>
        <p:txBody>
          <a:bodyPr anchorCtr="0"/>
          <a:lstStyle/>
          <a:p>
            <a:pPr eaLnBrk="1" hangingPunct="1">
              <a:defRPr/>
            </a:pPr>
            <a:r>
              <a:rPr lang="en-US" altLang="en-US" sz="4000" b="1"/>
              <a:t>RMRR Exemption</a:t>
            </a:r>
            <a:br>
              <a:rPr lang="en-US" altLang="en-US" sz="4000" b="1"/>
            </a:br>
            <a:r>
              <a:rPr lang="en-US" altLang="en-US" sz="4000" b="1"/>
              <a:t>WEPCO (Cont’d)</a:t>
            </a:r>
          </a:p>
        </p:txBody>
      </p:sp>
      <p:sp>
        <p:nvSpPr>
          <p:cNvPr id="188419" name="Rectangle 3">
            <a:extLst>
              <a:ext uri="{FF2B5EF4-FFF2-40B4-BE49-F238E27FC236}">
                <a16:creationId xmlns:a16="http://schemas.microsoft.com/office/drawing/2014/main" id="{7F204D37-D1E4-45A0-B85B-79D84E0D597B}"/>
              </a:ext>
            </a:extLst>
          </p:cNvPr>
          <p:cNvSpPr>
            <a:spLocks noGrp="1" noChangeArrowheads="1"/>
          </p:cNvSpPr>
          <p:nvPr>
            <p:ph type="body" idx="4294967295"/>
          </p:nvPr>
        </p:nvSpPr>
        <p:spPr/>
        <p:txBody>
          <a:bodyPr/>
          <a:lstStyle/>
          <a:p>
            <a:pPr eaLnBrk="1" hangingPunct="1">
              <a:defRPr/>
            </a:pPr>
            <a:r>
              <a:rPr lang="en-US" altLang="en-US"/>
              <a:t>Frequency</a:t>
            </a:r>
          </a:p>
          <a:p>
            <a:pPr lvl="1" eaLnBrk="1" hangingPunct="1">
              <a:defRPr/>
            </a:pPr>
            <a:r>
              <a:rPr lang="en-US" altLang="en-US"/>
              <a:t>Indications of Non-Routine Changes</a:t>
            </a:r>
          </a:p>
          <a:p>
            <a:pPr lvl="2" eaLnBrk="1" hangingPunct="1">
              <a:defRPr/>
            </a:pPr>
            <a:r>
              <a:rPr lang="en-US" altLang="en-US"/>
              <a:t>Occurs once or twice in the life of a unit</a:t>
            </a:r>
          </a:p>
          <a:p>
            <a:pPr lvl="2" eaLnBrk="1" hangingPunct="1">
              <a:defRPr/>
            </a:pPr>
            <a:r>
              <a:rPr lang="en-US" altLang="en-US"/>
              <a:t>Replacement of original components that have never been replaced</a:t>
            </a:r>
          </a:p>
          <a:p>
            <a:pPr lvl="2" eaLnBrk="1" hangingPunct="1">
              <a:defRPr/>
            </a:pPr>
            <a:r>
              <a:rPr lang="en-US" altLang="en-US"/>
              <a:t>Projects of this type occur infrequently in the industry</a:t>
            </a:r>
          </a:p>
          <a:p>
            <a:pPr lvl="1" eaLnBrk="1" hangingPunct="1">
              <a:defRPr/>
            </a:pPr>
            <a:endParaRPr lang="en-US" altLang="en-US"/>
          </a:p>
          <a:p>
            <a:pPr lvl="1" eaLnBrk="1" hangingPunct="1">
              <a:defRPr/>
            </a:pPr>
            <a:r>
              <a:rPr lang="en-US" altLang="en-US"/>
              <a:t>Courts tend to scrutinize this factor more than the others</a:t>
            </a:r>
            <a:r>
              <a:rPr lang="en-US" altLang="en-US">
                <a:solidFill>
                  <a:schemeClr val="bg1"/>
                </a:solidFill>
              </a:rPr>
              <a:t> </a:t>
            </a:r>
          </a:p>
          <a:p>
            <a:pPr eaLnBrk="1" hangingPunct="1">
              <a:defRPr/>
            </a:pPr>
            <a:endParaRPr lang="en-US" altLang="en-US">
              <a:solidFill>
                <a:schemeClr val="bg1"/>
              </a:solidFill>
            </a:endParaRPr>
          </a:p>
        </p:txBody>
      </p:sp>
      <p:pic>
        <p:nvPicPr>
          <p:cNvPr id="239620" name="Picture 2">
            <a:extLst>
              <a:ext uri="{FF2B5EF4-FFF2-40B4-BE49-F238E27FC236}">
                <a16:creationId xmlns:a16="http://schemas.microsoft.com/office/drawing/2014/main" id="{E19A5EA6-BDDF-469D-B333-C2C4371A67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510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21" name="Slide Number Placeholder 1">
            <a:extLst>
              <a:ext uri="{FF2B5EF4-FFF2-40B4-BE49-F238E27FC236}">
                <a16:creationId xmlns:a16="http://schemas.microsoft.com/office/drawing/2014/main" id="{9CA4CCC3-4E48-464B-A4C0-5EECB22963F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E0F2BAF-025B-4D4B-ADA0-E4DFF7166740}" type="slidenum">
              <a:rPr lang="en-US" altLang="en-US" sz="1200">
                <a:solidFill>
                  <a:schemeClr val="bg2"/>
                </a:solidFill>
                <a:effectLst/>
              </a:rPr>
              <a:pPr algn="ctr" eaLnBrk="0" hangingPunct="0">
                <a:spcBef>
                  <a:spcPct val="0"/>
                </a:spcBef>
                <a:buClrTx/>
                <a:buSzTx/>
                <a:buFontTx/>
                <a:buNone/>
              </a:pPr>
              <a:t>73</a:t>
            </a:fld>
            <a:endParaRPr lang="en-US" altLang="en-US" sz="1200">
              <a:solidFill>
                <a:schemeClr val="bg2"/>
              </a:solidFill>
              <a:effectLst/>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9442" name="Rectangle 2">
            <a:extLst>
              <a:ext uri="{FF2B5EF4-FFF2-40B4-BE49-F238E27FC236}">
                <a16:creationId xmlns:a16="http://schemas.microsoft.com/office/drawing/2014/main" id="{C1964D45-9168-4A5E-B319-8487D5C87927}"/>
              </a:ext>
            </a:extLst>
          </p:cNvPr>
          <p:cNvSpPr>
            <a:spLocks noGrp="1" noChangeArrowheads="1"/>
          </p:cNvSpPr>
          <p:nvPr>
            <p:ph type="title" idx="4294967295"/>
          </p:nvPr>
        </p:nvSpPr>
        <p:spPr>
          <a:xfrm>
            <a:off x="723900" y="188913"/>
            <a:ext cx="8077200" cy="1143000"/>
          </a:xfrm>
        </p:spPr>
        <p:txBody>
          <a:bodyPr anchorCtr="0"/>
          <a:lstStyle/>
          <a:p>
            <a:pPr eaLnBrk="1" hangingPunct="1">
              <a:defRPr/>
            </a:pPr>
            <a:r>
              <a:rPr lang="en-US" altLang="en-US" sz="4000" b="1"/>
              <a:t>RMRR Exemption</a:t>
            </a:r>
            <a:br>
              <a:rPr lang="en-US" altLang="en-US" sz="4000" b="1"/>
            </a:br>
            <a:r>
              <a:rPr lang="en-US" altLang="en-US" sz="4000" b="1"/>
              <a:t>WEPCO (Cont’d)</a:t>
            </a:r>
          </a:p>
        </p:txBody>
      </p:sp>
      <p:sp>
        <p:nvSpPr>
          <p:cNvPr id="189443" name="Rectangle 3">
            <a:extLst>
              <a:ext uri="{FF2B5EF4-FFF2-40B4-BE49-F238E27FC236}">
                <a16:creationId xmlns:a16="http://schemas.microsoft.com/office/drawing/2014/main" id="{C8DF9CAB-F32F-4432-9116-B7F739C02667}"/>
              </a:ext>
            </a:extLst>
          </p:cNvPr>
          <p:cNvSpPr>
            <a:spLocks noGrp="1" noChangeArrowheads="1"/>
          </p:cNvSpPr>
          <p:nvPr>
            <p:ph type="body" idx="4294967295"/>
          </p:nvPr>
        </p:nvSpPr>
        <p:spPr/>
        <p:txBody>
          <a:bodyPr/>
          <a:lstStyle/>
          <a:p>
            <a:pPr eaLnBrk="1" hangingPunct="1">
              <a:defRPr/>
            </a:pPr>
            <a:r>
              <a:rPr lang="en-US" altLang="en-US"/>
              <a:t>Purpose</a:t>
            </a:r>
          </a:p>
          <a:p>
            <a:pPr lvl="1" eaLnBrk="1" hangingPunct="1">
              <a:defRPr/>
            </a:pPr>
            <a:r>
              <a:rPr lang="en-US" altLang="en-US"/>
              <a:t>Indications of Non-Routine Changes</a:t>
            </a:r>
          </a:p>
          <a:p>
            <a:pPr lvl="2" eaLnBrk="1" hangingPunct="1">
              <a:defRPr/>
            </a:pPr>
            <a:r>
              <a:rPr lang="en-US" altLang="en-US"/>
              <a:t>Restoring the unit to an original capacity or efficiency</a:t>
            </a:r>
          </a:p>
          <a:p>
            <a:pPr lvl="2" eaLnBrk="1" hangingPunct="1">
              <a:defRPr/>
            </a:pPr>
            <a:r>
              <a:rPr lang="en-US" altLang="en-US"/>
              <a:t>Less outages or downtime</a:t>
            </a:r>
          </a:p>
          <a:p>
            <a:pPr lvl="2" eaLnBrk="1" hangingPunct="1">
              <a:defRPr/>
            </a:pPr>
            <a:r>
              <a:rPr lang="en-US" altLang="en-US"/>
              <a:t>Extending the life of a unit beyond its expected retirement date</a:t>
            </a:r>
          </a:p>
          <a:p>
            <a:pPr lvl="3" eaLnBrk="1" hangingPunct="1">
              <a:defRPr/>
            </a:pPr>
            <a:r>
              <a:rPr lang="en-US" altLang="en-US"/>
              <a:t>E.g., unit is expected to last 35 years, but project designed to add additional 30 years of service for a total of 65 years - almost 2 times the expected life</a:t>
            </a:r>
          </a:p>
          <a:p>
            <a:pPr eaLnBrk="1" hangingPunct="1">
              <a:defRPr/>
            </a:pPr>
            <a:endParaRPr lang="en-US" altLang="en-US"/>
          </a:p>
        </p:txBody>
      </p:sp>
      <p:pic>
        <p:nvPicPr>
          <p:cNvPr id="241668" name="Picture 2">
            <a:extLst>
              <a:ext uri="{FF2B5EF4-FFF2-40B4-BE49-F238E27FC236}">
                <a16:creationId xmlns:a16="http://schemas.microsoft.com/office/drawing/2014/main" id="{212B9403-C1EA-4C1D-92F3-3C5129F65A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510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69" name="Slide Number Placeholder 1">
            <a:extLst>
              <a:ext uri="{FF2B5EF4-FFF2-40B4-BE49-F238E27FC236}">
                <a16:creationId xmlns:a16="http://schemas.microsoft.com/office/drawing/2014/main" id="{DD6F6AD5-20E4-4E5D-BBA1-EB4C0E99FA9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3AA8D1CE-7BCD-4A91-B17F-6EE30EF6574F}" type="slidenum">
              <a:rPr lang="en-US" altLang="en-US" sz="1200">
                <a:solidFill>
                  <a:schemeClr val="bg2"/>
                </a:solidFill>
                <a:effectLst/>
              </a:rPr>
              <a:pPr algn="ctr" eaLnBrk="0" hangingPunct="0">
                <a:spcBef>
                  <a:spcPct val="0"/>
                </a:spcBef>
                <a:buClrTx/>
                <a:buSzTx/>
                <a:buFontTx/>
                <a:buNone/>
              </a:pPr>
              <a:t>74</a:t>
            </a:fld>
            <a:endParaRPr lang="en-US" altLang="en-US" sz="1200">
              <a:solidFill>
                <a:schemeClr val="bg2"/>
              </a:solidFill>
              <a:effectLst/>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0466" name="Rectangle 2">
            <a:extLst>
              <a:ext uri="{FF2B5EF4-FFF2-40B4-BE49-F238E27FC236}">
                <a16:creationId xmlns:a16="http://schemas.microsoft.com/office/drawing/2014/main" id="{98240648-B70E-469F-84E5-1197A4073678}"/>
              </a:ext>
            </a:extLst>
          </p:cNvPr>
          <p:cNvSpPr>
            <a:spLocks noGrp="1" noChangeArrowheads="1"/>
          </p:cNvSpPr>
          <p:nvPr>
            <p:ph type="title" idx="4294967295"/>
          </p:nvPr>
        </p:nvSpPr>
        <p:spPr>
          <a:xfrm>
            <a:off x="508000" y="341313"/>
            <a:ext cx="8229600" cy="1143000"/>
          </a:xfrm>
        </p:spPr>
        <p:txBody>
          <a:bodyPr anchorCtr="0"/>
          <a:lstStyle/>
          <a:p>
            <a:pPr eaLnBrk="1" hangingPunct="1">
              <a:defRPr/>
            </a:pPr>
            <a:r>
              <a:rPr lang="en-US" altLang="en-US" sz="4000" b="1"/>
              <a:t>RMRR Exemption</a:t>
            </a:r>
            <a:br>
              <a:rPr lang="en-US" altLang="en-US" sz="4000" b="1"/>
            </a:br>
            <a:r>
              <a:rPr lang="en-US" altLang="en-US" sz="4000" b="1"/>
              <a:t>WEPCO (Cont’d)</a:t>
            </a:r>
          </a:p>
        </p:txBody>
      </p:sp>
      <p:sp>
        <p:nvSpPr>
          <p:cNvPr id="190467" name="Rectangle 3">
            <a:extLst>
              <a:ext uri="{FF2B5EF4-FFF2-40B4-BE49-F238E27FC236}">
                <a16:creationId xmlns:a16="http://schemas.microsoft.com/office/drawing/2014/main" id="{3196AA9D-87CB-4C84-A56E-49F2BF01CB11}"/>
              </a:ext>
            </a:extLst>
          </p:cNvPr>
          <p:cNvSpPr>
            <a:spLocks noGrp="1" noChangeArrowheads="1"/>
          </p:cNvSpPr>
          <p:nvPr>
            <p:ph type="body" idx="4294967295"/>
          </p:nvPr>
        </p:nvSpPr>
        <p:spPr>
          <a:xfrm>
            <a:off x="779463" y="1930400"/>
            <a:ext cx="7583487" cy="4208463"/>
          </a:xfrm>
        </p:spPr>
        <p:txBody>
          <a:bodyPr/>
          <a:lstStyle/>
          <a:p>
            <a:pPr eaLnBrk="1" hangingPunct="1">
              <a:defRPr/>
            </a:pPr>
            <a:r>
              <a:rPr lang="en-US" altLang="en-US"/>
              <a:t>Cost</a:t>
            </a:r>
          </a:p>
          <a:p>
            <a:pPr lvl="1" eaLnBrk="1" hangingPunct="1">
              <a:defRPr/>
            </a:pPr>
            <a:r>
              <a:rPr lang="en-US" altLang="en-US"/>
              <a:t>Indications of Non-Routine Changes</a:t>
            </a:r>
          </a:p>
          <a:p>
            <a:pPr lvl="2" eaLnBrk="1" hangingPunct="1">
              <a:defRPr/>
            </a:pPr>
            <a:r>
              <a:rPr lang="en-US" altLang="en-US"/>
              <a:t>Capitalization of costs</a:t>
            </a:r>
          </a:p>
          <a:p>
            <a:pPr lvl="2" eaLnBrk="1" hangingPunct="1">
              <a:defRPr/>
            </a:pPr>
            <a:r>
              <a:rPr lang="en-US" altLang="en-US"/>
              <a:t>Expenditures approved by high level management approval - e.g., company president</a:t>
            </a:r>
          </a:p>
          <a:p>
            <a:pPr lvl="2" eaLnBrk="1" hangingPunct="1">
              <a:defRPr/>
            </a:pPr>
            <a:r>
              <a:rPr lang="en-US" altLang="en-US"/>
              <a:t>Comparison of project costs to average annual maintenance costs at the facility - not across the company</a:t>
            </a:r>
          </a:p>
        </p:txBody>
      </p:sp>
      <p:pic>
        <p:nvPicPr>
          <p:cNvPr id="243716" name="Picture 5">
            <a:extLst>
              <a:ext uri="{FF2B5EF4-FFF2-40B4-BE49-F238E27FC236}">
                <a16:creationId xmlns:a16="http://schemas.microsoft.com/office/drawing/2014/main" id="{2E681CAC-BE03-4EA3-9011-2D450E027E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76400"/>
            <a:ext cx="80772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17" name="Slide Number Placeholder 1">
            <a:extLst>
              <a:ext uri="{FF2B5EF4-FFF2-40B4-BE49-F238E27FC236}">
                <a16:creationId xmlns:a16="http://schemas.microsoft.com/office/drawing/2014/main" id="{C673F7DF-73C1-4317-8BC2-239B919F745F}"/>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DD2A9EB-B4EC-4733-8A5D-EFFF131AFB40}" type="slidenum">
              <a:rPr lang="en-US" altLang="en-US" sz="1200">
                <a:solidFill>
                  <a:schemeClr val="bg2"/>
                </a:solidFill>
                <a:effectLst/>
              </a:rPr>
              <a:pPr algn="ctr" eaLnBrk="0" hangingPunct="0">
                <a:spcBef>
                  <a:spcPct val="0"/>
                </a:spcBef>
                <a:buClrTx/>
                <a:buSzTx/>
                <a:buFontTx/>
                <a:buNone/>
              </a:pPr>
              <a:t>75</a:t>
            </a:fld>
            <a:endParaRPr lang="en-US" altLang="en-US" sz="1200">
              <a:solidFill>
                <a:schemeClr val="bg2"/>
              </a:solidFill>
              <a:effectLst/>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1490" name="Rectangle 2">
            <a:extLst>
              <a:ext uri="{FF2B5EF4-FFF2-40B4-BE49-F238E27FC236}">
                <a16:creationId xmlns:a16="http://schemas.microsoft.com/office/drawing/2014/main" id="{BFF701FE-1B85-450E-A158-89397169224D}"/>
              </a:ext>
            </a:extLst>
          </p:cNvPr>
          <p:cNvSpPr>
            <a:spLocks noGrp="1" noChangeArrowheads="1"/>
          </p:cNvSpPr>
          <p:nvPr>
            <p:ph type="body" idx="4294967295"/>
          </p:nvPr>
        </p:nvSpPr>
        <p:spPr>
          <a:xfrm>
            <a:off x="457200" y="2057400"/>
            <a:ext cx="8229600" cy="4525963"/>
          </a:xfrm>
        </p:spPr>
        <p:txBody>
          <a:bodyPr/>
          <a:lstStyle/>
          <a:p>
            <a:pPr eaLnBrk="1" hangingPunct="1">
              <a:defRPr/>
            </a:pPr>
            <a:r>
              <a:rPr lang="en-US" altLang="en-US"/>
              <a:t>EPA policy is that the routine activity exception has a narrow scope and should generally be applied only to actions that are regular, customary, repetitious, and undertaken as standard practice to maintain a facility in its present condition</a:t>
            </a:r>
          </a:p>
          <a:p>
            <a:pPr eaLnBrk="1" hangingPunct="1">
              <a:defRPr/>
            </a:pPr>
            <a:endParaRPr lang="en-US" altLang="en-US"/>
          </a:p>
        </p:txBody>
      </p:sp>
      <p:sp>
        <p:nvSpPr>
          <p:cNvPr id="191491" name="Rectangle 2">
            <a:extLst>
              <a:ext uri="{FF2B5EF4-FFF2-40B4-BE49-F238E27FC236}">
                <a16:creationId xmlns:a16="http://schemas.microsoft.com/office/drawing/2014/main" id="{9D85E1CC-DB93-4C7B-B834-EC8B7E1D3107}"/>
              </a:ext>
            </a:extLst>
          </p:cNvPr>
          <p:cNvSpPr>
            <a:spLocks noGrp="1" noChangeArrowheads="1"/>
          </p:cNvSpPr>
          <p:nvPr>
            <p:ph type="title" idx="4294967295"/>
          </p:nvPr>
        </p:nvSpPr>
        <p:spPr>
          <a:xfrm>
            <a:off x="779463" y="533400"/>
            <a:ext cx="7583487" cy="1044575"/>
          </a:xfrm>
        </p:spPr>
        <p:txBody>
          <a:bodyPr anchorCtr="0"/>
          <a:lstStyle/>
          <a:p>
            <a:pPr eaLnBrk="1" hangingPunct="1">
              <a:defRPr/>
            </a:pPr>
            <a:r>
              <a:rPr lang="ja-JP" altLang="en-US" sz="4000" b="1">
                <a:latin typeface="Arial" panose="020B0604020202020204" pitchFamily="34" charset="0"/>
                <a:ea typeface="ＭＳ Ｐゴシック" pitchFamily="34" charset="-128"/>
                <a:cs typeface="Arial" panose="020B0604020202020204" pitchFamily="34" charset="0"/>
              </a:rPr>
              <a:t>“</a:t>
            </a:r>
            <a:r>
              <a:rPr lang="en-US" altLang="ja-JP" sz="4000" b="1">
                <a:latin typeface="Arial" panose="020B0604020202020204" pitchFamily="34" charset="0"/>
                <a:ea typeface="ＭＳ Ｐゴシック" pitchFamily="34" charset="-128"/>
                <a:cs typeface="Arial" panose="020B0604020202020204" pitchFamily="34" charset="0"/>
              </a:rPr>
              <a:t>Routine Maintenance, Repair and Replacement</a:t>
            </a:r>
            <a:r>
              <a:rPr lang="ja-JP" altLang="en-US" sz="4000" b="1">
                <a:latin typeface="Arial" panose="020B0604020202020204" pitchFamily="34" charset="0"/>
                <a:ea typeface="ＭＳ Ｐゴシック" pitchFamily="34" charset="-128"/>
                <a:cs typeface="Arial" panose="020B0604020202020204" pitchFamily="34" charset="0"/>
              </a:rPr>
              <a:t>”</a:t>
            </a:r>
            <a:r>
              <a:rPr lang="en-US" altLang="ja-JP" sz="4000" b="1">
                <a:latin typeface="Arial" panose="020B0604020202020204" pitchFamily="34" charset="0"/>
                <a:ea typeface="ＭＳ Ｐゴシック" pitchFamily="34" charset="-128"/>
                <a:cs typeface="Arial" panose="020B0604020202020204" pitchFamily="34" charset="0"/>
              </a:rPr>
              <a:t> Policy</a:t>
            </a:r>
            <a:endParaRPr lang="en-US" altLang="en-US" sz="4000" b="1">
              <a:latin typeface="Arial" panose="020B0604020202020204" pitchFamily="34" charset="0"/>
              <a:cs typeface="Arial" panose="020B0604020202020204" pitchFamily="34" charset="0"/>
            </a:endParaRPr>
          </a:p>
        </p:txBody>
      </p:sp>
      <p:pic>
        <p:nvPicPr>
          <p:cNvPr id="245764" name="Picture 2">
            <a:extLst>
              <a:ext uri="{FF2B5EF4-FFF2-40B4-BE49-F238E27FC236}">
                <a16:creationId xmlns:a16="http://schemas.microsoft.com/office/drawing/2014/main" id="{19FFDA29-1A52-4F01-9CEA-9328A00CE4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9558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65" name="Slide Number Placeholder 1">
            <a:extLst>
              <a:ext uri="{FF2B5EF4-FFF2-40B4-BE49-F238E27FC236}">
                <a16:creationId xmlns:a16="http://schemas.microsoft.com/office/drawing/2014/main" id="{2AE12357-BC3E-4920-9996-D3C0AAE083E7}"/>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A5E8BEFB-2586-4840-801D-78595FD1F26E}" type="slidenum">
              <a:rPr lang="en-US" altLang="en-US" sz="1200">
                <a:solidFill>
                  <a:schemeClr val="bg2"/>
                </a:solidFill>
                <a:effectLst/>
              </a:rPr>
              <a:pPr algn="ctr" eaLnBrk="0" hangingPunct="0">
                <a:spcBef>
                  <a:spcPct val="0"/>
                </a:spcBef>
                <a:buClrTx/>
                <a:buSzTx/>
                <a:buFontTx/>
                <a:buNone/>
              </a:pPr>
              <a:t>76</a:t>
            </a:fld>
            <a:endParaRPr lang="en-US" altLang="en-US" sz="1200">
              <a:solidFill>
                <a:schemeClr val="bg2"/>
              </a:solidFill>
              <a:effectLst/>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2514" name="Rectangle 2">
            <a:extLst>
              <a:ext uri="{FF2B5EF4-FFF2-40B4-BE49-F238E27FC236}">
                <a16:creationId xmlns:a16="http://schemas.microsoft.com/office/drawing/2014/main" id="{9D0FD49E-9F6C-42F0-A6A8-6937B2856C91}"/>
              </a:ext>
            </a:extLst>
          </p:cNvPr>
          <p:cNvSpPr>
            <a:spLocks noGrp="1" noChangeArrowheads="1"/>
          </p:cNvSpPr>
          <p:nvPr>
            <p:ph type="title" idx="4294967295"/>
          </p:nvPr>
        </p:nvSpPr>
        <p:spPr/>
        <p:txBody>
          <a:bodyPr anchorCtr="0"/>
          <a:lstStyle/>
          <a:p>
            <a:pPr eaLnBrk="1" hangingPunct="1">
              <a:defRPr/>
            </a:pPr>
            <a:r>
              <a:rPr lang="en-US" altLang="en-US" sz="4000" b="1"/>
              <a:t>Debottlenecking</a:t>
            </a:r>
          </a:p>
        </p:txBody>
      </p:sp>
      <p:sp>
        <p:nvSpPr>
          <p:cNvPr id="192515" name="Rectangle 3">
            <a:extLst>
              <a:ext uri="{FF2B5EF4-FFF2-40B4-BE49-F238E27FC236}">
                <a16:creationId xmlns:a16="http://schemas.microsoft.com/office/drawing/2014/main" id="{EFC22C55-2245-4FC8-B9DC-BEBF1BB7E6CA}"/>
              </a:ext>
            </a:extLst>
          </p:cNvPr>
          <p:cNvSpPr>
            <a:spLocks noGrp="1" noChangeArrowheads="1"/>
          </p:cNvSpPr>
          <p:nvPr>
            <p:ph type="body" sz="half" idx="4294967295"/>
          </p:nvPr>
        </p:nvSpPr>
        <p:spPr>
          <a:xfrm>
            <a:off x="457200" y="1600200"/>
            <a:ext cx="4027488" cy="4525963"/>
          </a:xfrm>
        </p:spPr>
        <p:txBody>
          <a:bodyPr/>
          <a:lstStyle/>
          <a:p>
            <a:pPr eaLnBrk="1" hangingPunct="1">
              <a:defRPr/>
            </a:pPr>
            <a:endParaRPr lang="en-US" altLang="en-US" sz="2800"/>
          </a:p>
          <a:p>
            <a:pPr eaLnBrk="1" hangingPunct="1">
              <a:defRPr/>
            </a:pPr>
            <a:endParaRPr lang="en-US" altLang="en-US" sz="2800"/>
          </a:p>
        </p:txBody>
      </p:sp>
      <p:sp>
        <p:nvSpPr>
          <p:cNvPr id="247812" name="Rectangle 3">
            <a:extLst>
              <a:ext uri="{FF2B5EF4-FFF2-40B4-BE49-F238E27FC236}">
                <a16:creationId xmlns:a16="http://schemas.microsoft.com/office/drawing/2014/main" id="{3D04A237-B48E-40D2-B020-4E0DFC7C7E9F}"/>
              </a:ext>
            </a:extLst>
          </p:cNvPr>
          <p:cNvSpPr>
            <a:spLocks noChangeArrowheads="1"/>
          </p:cNvSpPr>
          <p:nvPr/>
        </p:nvSpPr>
        <p:spPr bwMode="auto">
          <a:xfrm>
            <a:off x="533401" y="1417638"/>
            <a:ext cx="7010400" cy="513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15000"/>
              </a:spcBef>
              <a:buClrTx/>
              <a:buSzTx/>
              <a:buFont typeface="Arial" panose="020B0604020202020204" pitchFamily="34" charset="0"/>
              <a:buChar char="•"/>
            </a:pPr>
            <a:r>
              <a:rPr lang="en-US" altLang="en-US" sz="2400"/>
              <a:t>Significant Net Emissions Increase must include emissions increases from </a:t>
            </a:r>
            <a:r>
              <a:rPr lang="en-US" altLang="en-US" sz="2400" u="sng"/>
              <a:t>all</a:t>
            </a:r>
            <a:r>
              <a:rPr lang="en-US" altLang="en-US" sz="2400"/>
              <a:t> emissions units affected by the change, both upstream and downstream</a:t>
            </a:r>
          </a:p>
          <a:p>
            <a:pPr eaLnBrk="1" hangingPunct="1">
              <a:spcBef>
                <a:spcPct val="15000"/>
              </a:spcBef>
              <a:buClrTx/>
              <a:buSzTx/>
              <a:buFont typeface="Arial" panose="020B0604020202020204" pitchFamily="34" charset="0"/>
              <a:buChar char="•"/>
            </a:pPr>
            <a:endParaRPr lang="en-US" altLang="en-US" sz="2400"/>
          </a:p>
          <a:p>
            <a:pPr eaLnBrk="1" hangingPunct="1">
              <a:spcBef>
                <a:spcPct val="15000"/>
              </a:spcBef>
              <a:buClrTx/>
              <a:buSzTx/>
              <a:buFont typeface="Arial" panose="020B0604020202020204" pitchFamily="34" charset="0"/>
              <a:buChar char="•"/>
            </a:pPr>
            <a:r>
              <a:rPr lang="en-US" altLang="en-US" sz="2400"/>
              <a:t>Removal of any limitation (physical or permitted) in a process line that enables the source to increase throughput can </a:t>
            </a:r>
            <a:r>
              <a:rPr lang="en-US" altLang="en-US" sz="2400" u="sng"/>
              <a:t>potentially</a:t>
            </a:r>
            <a:r>
              <a:rPr lang="en-US" altLang="en-US" sz="2400"/>
              <a:t> increase emissions at other emissions units upstream or downstream in the process line</a:t>
            </a:r>
          </a:p>
        </p:txBody>
      </p:sp>
      <p:pic>
        <p:nvPicPr>
          <p:cNvPr id="247813" name="Picture 9">
            <a:extLst>
              <a:ext uri="{FF2B5EF4-FFF2-40B4-BE49-F238E27FC236}">
                <a16:creationId xmlns:a16="http://schemas.microsoft.com/office/drawing/2014/main" id="{100A4996-D7ED-4F79-B7DD-E9F7FFAE3704}"/>
              </a:ext>
            </a:extLst>
          </p:cNvPr>
          <p:cNvPicPr>
            <a:picLocks noGrp="1" noChangeAspect="1" noChangeArrowheads="1"/>
          </p:cNvPicPr>
          <p:nvPr>
            <p:ph sz="half" idx="4294967295"/>
          </p:nvPr>
        </p:nvPicPr>
        <p:blipFill>
          <a:blip r:embed="rId3">
            <a:extLst>
              <a:ext uri="{28A0092B-C50C-407E-A947-70E740481C1C}">
                <a14:useLocalDpi xmlns:a14="http://schemas.microsoft.com/office/drawing/2010/main" val="0"/>
              </a:ext>
            </a:extLst>
          </a:blip>
          <a:srcRect/>
          <a:stretch>
            <a:fillRect/>
          </a:stretch>
        </p:blipFill>
        <p:spPr>
          <a:xfrm>
            <a:off x="7620000" y="1905000"/>
            <a:ext cx="1524000" cy="3600450"/>
          </a:xfrm>
        </p:spPr>
      </p:pic>
      <p:pic>
        <p:nvPicPr>
          <p:cNvPr id="247814" name="Picture 2">
            <a:extLst>
              <a:ext uri="{FF2B5EF4-FFF2-40B4-BE49-F238E27FC236}">
                <a16:creationId xmlns:a16="http://schemas.microsoft.com/office/drawing/2014/main" id="{4DE59573-4A4F-4916-88F4-935314EE709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1346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815" name="Slide Number Placeholder 1">
            <a:extLst>
              <a:ext uri="{FF2B5EF4-FFF2-40B4-BE49-F238E27FC236}">
                <a16:creationId xmlns:a16="http://schemas.microsoft.com/office/drawing/2014/main" id="{4C46A6F4-046B-49F2-94C8-3395D2E85DC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DE9D873A-4F55-4CB8-8911-A6EE1402EEE8}" type="slidenum">
              <a:rPr lang="en-US" altLang="en-US" sz="1200">
                <a:solidFill>
                  <a:schemeClr val="bg2"/>
                </a:solidFill>
                <a:effectLst/>
              </a:rPr>
              <a:pPr algn="ctr" eaLnBrk="0" hangingPunct="0">
                <a:spcBef>
                  <a:spcPct val="0"/>
                </a:spcBef>
                <a:buClrTx/>
                <a:buSzTx/>
                <a:buFontTx/>
                <a:buNone/>
              </a:pPr>
              <a:t>77</a:t>
            </a:fld>
            <a:endParaRPr lang="en-US" altLang="en-US" sz="1200">
              <a:solidFill>
                <a:schemeClr val="bg2"/>
              </a:solidFill>
              <a:effectLst/>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3538" name="Rectangle 2">
            <a:extLst>
              <a:ext uri="{FF2B5EF4-FFF2-40B4-BE49-F238E27FC236}">
                <a16:creationId xmlns:a16="http://schemas.microsoft.com/office/drawing/2014/main" id="{7AC1582A-D59E-4ACD-B327-B8DF7428473B}"/>
              </a:ext>
            </a:extLst>
          </p:cNvPr>
          <p:cNvSpPr>
            <a:spLocks noGrp="1" noChangeArrowheads="1"/>
          </p:cNvSpPr>
          <p:nvPr>
            <p:ph type="title" idx="4294967295"/>
          </p:nvPr>
        </p:nvSpPr>
        <p:spPr/>
        <p:txBody>
          <a:bodyPr anchorCtr="0"/>
          <a:lstStyle/>
          <a:p>
            <a:pPr eaLnBrk="1" hangingPunct="1">
              <a:defRPr/>
            </a:pPr>
            <a:r>
              <a:rPr lang="en-US" altLang="en-US" sz="4000" b="1"/>
              <a:t>Example 1 - Debottlenecking</a:t>
            </a:r>
          </a:p>
        </p:txBody>
      </p:sp>
      <p:sp>
        <p:nvSpPr>
          <p:cNvPr id="193539" name="Rectangle 3">
            <a:extLst>
              <a:ext uri="{FF2B5EF4-FFF2-40B4-BE49-F238E27FC236}">
                <a16:creationId xmlns:a16="http://schemas.microsoft.com/office/drawing/2014/main" id="{83D637FE-4328-46FA-9407-ADEF5A41B0C2}"/>
              </a:ext>
            </a:extLst>
          </p:cNvPr>
          <p:cNvSpPr>
            <a:spLocks noGrp="1" noChangeArrowheads="1"/>
          </p:cNvSpPr>
          <p:nvPr>
            <p:ph type="body" idx="4294967295"/>
          </p:nvPr>
        </p:nvSpPr>
        <p:spPr>
          <a:xfrm>
            <a:off x="457200" y="1493837"/>
            <a:ext cx="8228013" cy="5135563"/>
          </a:xfrm>
        </p:spPr>
        <p:txBody>
          <a:bodyPr/>
          <a:lstStyle/>
          <a:p>
            <a:pPr eaLnBrk="1" hangingPunct="1">
              <a:lnSpc>
                <a:spcPct val="90000"/>
              </a:lnSpc>
              <a:spcBef>
                <a:spcPct val="40000"/>
              </a:spcBef>
              <a:defRPr/>
            </a:pPr>
            <a:r>
              <a:rPr lang="en-US" altLang="en-US" sz="2800" dirty="0"/>
              <a:t>Example from July 28, 1983 PSD Determination in Region 10</a:t>
            </a:r>
            <a:endParaRPr lang="en-US" altLang="en-US" sz="2800" baseline="30000" dirty="0"/>
          </a:p>
          <a:p>
            <a:pPr lvl="1" eaLnBrk="1" hangingPunct="1">
              <a:lnSpc>
                <a:spcPct val="85000"/>
              </a:lnSpc>
              <a:spcBef>
                <a:spcPct val="40000"/>
              </a:spcBef>
              <a:defRPr/>
            </a:pPr>
            <a:r>
              <a:rPr lang="en-US" altLang="en-US" sz="2000" dirty="0"/>
              <a:t>A digester system in a Kraft pulp mill produces black liquor which is sent through a multiple effect evaporator system where it is concentrated and is then burned in a recovery boiler</a:t>
            </a:r>
          </a:p>
          <a:p>
            <a:pPr lvl="1" eaLnBrk="1" hangingPunct="1">
              <a:lnSpc>
                <a:spcPct val="85000"/>
              </a:lnSpc>
              <a:spcBef>
                <a:spcPct val="40000"/>
              </a:spcBef>
              <a:defRPr/>
            </a:pPr>
            <a:r>
              <a:rPr lang="en-US" altLang="en-US" sz="2000" dirty="0"/>
              <a:t>When the digester is expanded, in a way that additional black liquor will be produced, emissions from the recovery boiler must be counted in determining the net emissions increase</a:t>
            </a:r>
          </a:p>
          <a:p>
            <a:pPr lvl="1" eaLnBrk="1" hangingPunct="1">
              <a:lnSpc>
                <a:spcPct val="85000"/>
              </a:lnSpc>
              <a:spcBef>
                <a:spcPct val="40000"/>
              </a:spcBef>
              <a:defRPr/>
            </a:pPr>
            <a:r>
              <a:rPr lang="en-US" altLang="en-US" sz="2000" dirty="0"/>
              <a:t>Since the recovery boiler itself will not be undergoing a physical change or change in the method of operation, it will not have to apply BACT</a:t>
            </a:r>
            <a:endParaRPr lang="en-US" altLang="en-US" sz="2000" baseline="30000" dirty="0"/>
          </a:p>
        </p:txBody>
      </p:sp>
      <p:pic>
        <p:nvPicPr>
          <p:cNvPr id="249860" name="Picture 2">
            <a:extLst>
              <a:ext uri="{FF2B5EF4-FFF2-40B4-BE49-F238E27FC236}">
                <a16:creationId xmlns:a16="http://schemas.microsoft.com/office/drawing/2014/main" id="{E84EE21C-705B-4487-8ACB-E6C0192F65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7159" y="1443831"/>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861" name="Slide Number Placeholder 1">
            <a:extLst>
              <a:ext uri="{FF2B5EF4-FFF2-40B4-BE49-F238E27FC236}">
                <a16:creationId xmlns:a16="http://schemas.microsoft.com/office/drawing/2014/main" id="{E7D1FE46-12C1-4402-8ED2-F6BCC7CBD1A4}"/>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369F452-2F29-4023-9640-32DBA04E42CE}" type="slidenum">
              <a:rPr lang="en-US" altLang="en-US" sz="1200">
                <a:solidFill>
                  <a:schemeClr val="bg2"/>
                </a:solidFill>
                <a:effectLst/>
              </a:rPr>
              <a:pPr algn="ctr" eaLnBrk="0" hangingPunct="0">
                <a:spcBef>
                  <a:spcPct val="0"/>
                </a:spcBef>
                <a:buClrTx/>
                <a:buSzTx/>
                <a:buFontTx/>
                <a:buNone/>
              </a:pPr>
              <a:t>78</a:t>
            </a:fld>
            <a:endParaRPr lang="en-US" altLang="en-US" sz="1200">
              <a:solidFill>
                <a:schemeClr val="bg2"/>
              </a:solidFill>
              <a:effectLst/>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4562" name="Rectangle 2">
            <a:extLst>
              <a:ext uri="{FF2B5EF4-FFF2-40B4-BE49-F238E27FC236}">
                <a16:creationId xmlns:a16="http://schemas.microsoft.com/office/drawing/2014/main" id="{C6E2AEAD-E39A-4741-A7FE-9AEEBF4C95CB}"/>
              </a:ext>
            </a:extLst>
          </p:cNvPr>
          <p:cNvSpPr>
            <a:spLocks noGrp="1" noChangeArrowheads="1"/>
          </p:cNvSpPr>
          <p:nvPr>
            <p:ph type="title" idx="4294967295"/>
          </p:nvPr>
        </p:nvSpPr>
        <p:spPr/>
        <p:txBody>
          <a:bodyPr anchorCtr="0"/>
          <a:lstStyle/>
          <a:p>
            <a:pPr eaLnBrk="1" hangingPunct="1">
              <a:defRPr/>
            </a:pPr>
            <a:r>
              <a:rPr lang="en-US" altLang="en-US" sz="4000" b="1"/>
              <a:t>Example 2 - Debottlenecking</a:t>
            </a:r>
          </a:p>
        </p:txBody>
      </p:sp>
      <p:sp>
        <p:nvSpPr>
          <p:cNvPr id="194563" name="Rectangle 3">
            <a:extLst>
              <a:ext uri="{FF2B5EF4-FFF2-40B4-BE49-F238E27FC236}">
                <a16:creationId xmlns:a16="http://schemas.microsoft.com/office/drawing/2014/main" id="{D212EDA5-4BFC-46B1-ACEB-15BE626C14E7}"/>
              </a:ext>
            </a:extLst>
          </p:cNvPr>
          <p:cNvSpPr>
            <a:spLocks noGrp="1" noChangeArrowheads="1"/>
          </p:cNvSpPr>
          <p:nvPr>
            <p:ph type="body" idx="4294967295"/>
          </p:nvPr>
        </p:nvSpPr>
        <p:spPr>
          <a:xfrm>
            <a:off x="762000" y="1905000"/>
            <a:ext cx="7999413" cy="4648200"/>
          </a:xfrm>
        </p:spPr>
        <p:txBody>
          <a:bodyPr/>
          <a:lstStyle/>
          <a:p>
            <a:pPr eaLnBrk="1" hangingPunct="1">
              <a:lnSpc>
                <a:spcPct val="90000"/>
              </a:lnSpc>
              <a:spcBef>
                <a:spcPct val="40000"/>
              </a:spcBef>
              <a:defRPr/>
            </a:pPr>
            <a:r>
              <a:rPr lang="en-US" altLang="en-US" sz="2200" b="1" dirty="0"/>
              <a:t>Utility Example</a:t>
            </a:r>
            <a:endParaRPr lang="en-US" altLang="en-US" sz="2200" b="1" baseline="30000" dirty="0"/>
          </a:p>
          <a:p>
            <a:pPr lvl="1" eaLnBrk="1" hangingPunct="1">
              <a:lnSpc>
                <a:spcPct val="90000"/>
              </a:lnSpc>
              <a:spcBef>
                <a:spcPct val="40000"/>
              </a:spcBef>
              <a:defRPr/>
            </a:pPr>
            <a:r>
              <a:rPr lang="en-US" altLang="en-US" sz="2200" dirty="0"/>
              <a:t>A coal prep plant is expanded to provide more coal to a coal fired utility boiler.  The boiler is not modified but operates at a higher rate because of the additional coal provided by the coal prep plant.</a:t>
            </a:r>
          </a:p>
          <a:p>
            <a:pPr lvl="1" eaLnBrk="1" hangingPunct="1">
              <a:lnSpc>
                <a:spcPct val="90000"/>
              </a:lnSpc>
              <a:spcBef>
                <a:spcPct val="40000"/>
              </a:spcBef>
              <a:defRPr/>
            </a:pPr>
            <a:r>
              <a:rPr lang="en-US" altLang="en-US" sz="2200" dirty="0"/>
              <a:t>The increase in emissions from the boiler must be counted in determining the net emissions increase caused by the expansion of the coal prep plant.</a:t>
            </a:r>
          </a:p>
          <a:p>
            <a:pPr lvl="1" eaLnBrk="1" hangingPunct="1">
              <a:lnSpc>
                <a:spcPct val="90000"/>
              </a:lnSpc>
              <a:spcBef>
                <a:spcPct val="40000"/>
              </a:spcBef>
              <a:defRPr/>
            </a:pPr>
            <a:r>
              <a:rPr lang="en-US" altLang="en-US" sz="2200" dirty="0"/>
              <a:t>Since the boiler itself will not be undergoing a physical change or change in the method of operation, it will not have to apply BACT, but BACT must be applied at the coal prep plant for each pollutant for which NSR is triggered.</a:t>
            </a:r>
            <a:endParaRPr lang="en-US" altLang="en-US" sz="2200" baseline="30000" dirty="0"/>
          </a:p>
        </p:txBody>
      </p:sp>
      <p:pic>
        <p:nvPicPr>
          <p:cNvPr id="251908" name="Picture 2">
            <a:extLst>
              <a:ext uri="{FF2B5EF4-FFF2-40B4-BE49-F238E27FC236}">
                <a16:creationId xmlns:a16="http://schemas.microsoft.com/office/drawing/2014/main" id="{3B4CBF99-F4C3-4B61-8CA6-073FFE695F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764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9" name="Slide Number Placeholder 1">
            <a:extLst>
              <a:ext uri="{FF2B5EF4-FFF2-40B4-BE49-F238E27FC236}">
                <a16:creationId xmlns:a16="http://schemas.microsoft.com/office/drawing/2014/main" id="{802F59FA-8F1B-4076-9AA9-928C9CF50A9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DFDD8F2-2540-4A2C-BADF-8C8842777C4D}" type="slidenum">
              <a:rPr lang="en-US" altLang="en-US" sz="1200">
                <a:solidFill>
                  <a:schemeClr val="bg2"/>
                </a:solidFill>
                <a:effectLst/>
              </a:rPr>
              <a:pPr algn="ctr" eaLnBrk="0" hangingPunct="0">
                <a:spcBef>
                  <a:spcPct val="0"/>
                </a:spcBef>
                <a:buClrTx/>
                <a:buSzTx/>
                <a:buFontTx/>
                <a:buNone/>
              </a:pPr>
              <a:t>79</a:t>
            </a:fld>
            <a:endParaRPr lang="en-US" altLang="en-US" sz="1200">
              <a:solidFill>
                <a:schemeClr val="bg2"/>
              </a:solidFill>
              <a:effectLst/>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2">
            <a:extLst>
              <a:ext uri="{FF2B5EF4-FFF2-40B4-BE49-F238E27FC236}">
                <a16:creationId xmlns:a16="http://schemas.microsoft.com/office/drawing/2014/main" id="{6A551C61-E8DA-4ED8-98A8-BDFF67ADBCE3}"/>
              </a:ext>
            </a:extLst>
          </p:cNvPr>
          <p:cNvSpPr>
            <a:spLocks noGrp="1"/>
          </p:cNvSpPr>
          <p:nvPr>
            <p:ph type="title" idx="4294967295"/>
          </p:nvPr>
        </p:nvSpPr>
        <p:spPr>
          <a:xfrm>
            <a:off x="381000" y="1219200"/>
            <a:ext cx="8229600" cy="1143000"/>
          </a:xfrm>
        </p:spPr>
        <p:txBody>
          <a:bodyPr anchor="b" anchorCtr="0"/>
          <a:lstStyle/>
          <a:p>
            <a:pPr eaLnBrk="1" hangingPunct="1">
              <a:defRPr/>
            </a:pPr>
            <a:br>
              <a:rPr lang="en-US" altLang="en-US" sz="7600">
                <a:latin typeface="Comic Sans MS" pitchFamily="66" charset="0"/>
              </a:rPr>
            </a:br>
            <a:r>
              <a:rPr lang="en-US" altLang="en-US" sz="6600"/>
              <a:t>LESSON 1</a:t>
            </a:r>
            <a:endParaRPr lang="en-US" altLang="en-US" sz="6800"/>
          </a:p>
        </p:txBody>
      </p:sp>
      <p:sp>
        <p:nvSpPr>
          <p:cNvPr id="224259" name="Rectangle 3">
            <a:extLst>
              <a:ext uri="{FF2B5EF4-FFF2-40B4-BE49-F238E27FC236}">
                <a16:creationId xmlns:a16="http://schemas.microsoft.com/office/drawing/2014/main" id="{7234486C-5A0E-4D59-B2F6-156FB5D45E2C}"/>
              </a:ext>
            </a:extLst>
          </p:cNvPr>
          <p:cNvSpPr>
            <a:spLocks noGrp="1"/>
          </p:cNvSpPr>
          <p:nvPr>
            <p:ph idx="4294967295"/>
          </p:nvPr>
        </p:nvSpPr>
        <p:spPr>
          <a:xfrm>
            <a:off x="533400" y="2971800"/>
            <a:ext cx="8229600" cy="2895600"/>
          </a:xfrm>
        </p:spPr>
        <p:txBody>
          <a:bodyPr/>
          <a:lstStyle/>
          <a:p>
            <a:pPr marL="0" indent="0" algn="ctr" eaLnBrk="1" hangingPunct="1">
              <a:buFont typeface="Wingdings" panose="05000000000000000000" pitchFamily="2" charset="2"/>
              <a:buNone/>
              <a:defRPr/>
            </a:pPr>
            <a:r>
              <a:rPr lang="en-US" altLang="en-US" sz="5500" b="1"/>
              <a:t>Introduction</a:t>
            </a:r>
          </a:p>
          <a:p>
            <a:pPr marL="0" indent="0" algn="ctr" eaLnBrk="1" hangingPunct="1">
              <a:buFont typeface="Wingdings" panose="05000000000000000000" pitchFamily="2" charset="2"/>
              <a:buNone/>
              <a:defRPr/>
            </a:pPr>
            <a:r>
              <a:rPr lang="en-US" altLang="en-US" sz="5500" b="1"/>
              <a:t>Who, What, Why and When</a:t>
            </a:r>
          </a:p>
        </p:txBody>
      </p:sp>
      <p:sp>
        <p:nvSpPr>
          <p:cNvPr id="147460" name="Slide Number Placeholder 1">
            <a:extLst>
              <a:ext uri="{FF2B5EF4-FFF2-40B4-BE49-F238E27FC236}">
                <a16:creationId xmlns:a16="http://schemas.microsoft.com/office/drawing/2014/main" id="{3AF640AF-85AA-4974-9721-A406032D99A9}"/>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EE637ED-C8E2-4548-89AF-5D6BAAA49340}" type="slidenum">
              <a:rPr lang="en-US" altLang="en-US" sz="1200">
                <a:solidFill>
                  <a:srgbClr val="008AE8"/>
                </a:solidFill>
                <a:effectLst/>
              </a:rPr>
              <a:pPr algn="ctr" eaLnBrk="0" hangingPunct="0">
                <a:spcBef>
                  <a:spcPct val="0"/>
                </a:spcBef>
                <a:buClrTx/>
                <a:buSzTx/>
                <a:buFontTx/>
                <a:buNone/>
              </a:pPr>
              <a:t>8</a:t>
            </a:fld>
            <a:endParaRPr lang="en-US" altLang="en-US" sz="1200">
              <a:solidFill>
                <a:srgbClr val="008AE8"/>
              </a:solidFill>
              <a:effectLst/>
            </a:endParaRPr>
          </a:p>
        </p:txBody>
      </p:sp>
    </p:spTree>
    <p:extLst>
      <p:ext uri="{BB962C8B-B14F-4D97-AF65-F5344CB8AC3E}">
        <p14:creationId xmlns:p14="http://schemas.microsoft.com/office/powerpoint/2010/main" val="205029818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5586" name="Rectangle 2">
            <a:extLst>
              <a:ext uri="{FF2B5EF4-FFF2-40B4-BE49-F238E27FC236}">
                <a16:creationId xmlns:a16="http://schemas.microsoft.com/office/drawing/2014/main" id="{249565BA-6878-42FD-9692-3AD45746B101}"/>
              </a:ext>
            </a:extLst>
          </p:cNvPr>
          <p:cNvSpPr>
            <a:spLocks noGrp="1" noChangeArrowheads="1"/>
          </p:cNvSpPr>
          <p:nvPr>
            <p:ph type="title" idx="4294967295"/>
          </p:nvPr>
        </p:nvSpPr>
        <p:spPr>
          <a:xfrm>
            <a:off x="457200" y="457200"/>
            <a:ext cx="8229600" cy="960438"/>
          </a:xfrm>
        </p:spPr>
        <p:txBody>
          <a:bodyPr anchorCtr="0"/>
          <a:lstStyle/>
          <a:p>
            <a:pPr eaLnBrk="1" hangingPunct="1">
              <a:defRPr/>
            </a:pPr>
            <a:r>
              <a:rPr lang="en-US" altLang="en-US" sz="4000" b="1"/>
              <a:t>Summary</a:t>
            </a:r>
            <a:br>
              <a:rPr lang="en-US" altLang="en-US" sz="4000"/>
            </a:br>
            <a:endParaRPr lang="en-US" altLang="en-US" sz="4000"/>
          </a:p>
        </p:txBody>
      </p:sp>
      <p:sp>
        <p:nvSpPr>
          <p:cNvPr id="195587" name="Rectangle 3">
            <a:extLst>
              <a:ext uri="{FF2B5EF4-FFF2-40B4-BE49-F238E27FC236}">
                <a16:creationId xmlns:a16="http://schemas.microsoft.com/office/drawing/2014/main" id="{E7D91B87-BFA5-4C25-A463-FA851A0AB6A4}"/>
              </a:ext>
            </a:extLst>
          </p:cNvPr>
          <p:cNvSpPr>
            <a:spLocks noGrp="1" noChangeArrowheads="1"/>
          </p:cNvSpPr>
          <p:nvPr>
            <p:ph type="body" idx="4294967295"/>
          </p:nvPr>
        </p:nvSpPr>
        <p:spPr/>
        <p:txBody>
          <a:bodyPr/>
          <a:lstStyle/>
          <a:p>
            <a:pPr eaLnBrk="1" hangingPunct="1">
              <a:lnSpc>
                <a:spcPct val="80000"/>
              </a:lnSpc>
              <a:defRPr/>
            </a:pPr>
            <a:r>
              <a:rPr lang="en-US" altLang="en-US"/>
              <a:t>Concept of Source been Subject of Litigation</a:t>
            </a:r>
          </a:p>
          <a:p>
            <a:pPr eaLnBrk="1" hangingPunct="1">
              <a:lnSpc>
                <a:spcPct val="80000"/>
              </a:lnSpc>
              <a:defRPr/>
            </a:pPr>
            <a:r>
              <a:rPr lang="en-US" altLang="en-US"/>
              <a:t>Major source definition same for PSD, NSR, and Title V</a:t>
            </a:r>
          </a:p>
          <a:p>
            <a:pPr eaLnBrk="1" hangingPunct="1">
              <a:lnSpc>
                <a:spcPct val="80000"/>
              </a:lnSpc>
              <a:defRPr/>
            </a:pPr>
            <a:r>
              <a:rPr lang="en-US" altLang="en-US"/>
              <a:t>Definition depends on location and source type</a:t>
            </a:r>
          </a:p>
          <a:p>
            <a:pPr eaLnBrk="1" hangingPunct="1">
              <a:lnSpc>
                <a:spcPct val="80000"/>
              </a:lnSpc>
              <a:defRPr/>
            </a:pPr>
            <a:r>
              <a:rPr lang="en-US" altLang="en-US"/>
              <a:t>Same Source must be under Common Control, Same SIC Code, and on Adjacent Property – In flux</a:t>
            </a:r>
          </a:p>
          <a:p>
            <a:pPr eaLnBrk="1" hangingPunct="1">
              <a:lnSpc>
                <a:spcPct val="80000"/>
              </a:lnSpc>
              <a:defRPr/>
            </a:pPr>
            <a:endParaRPr lang="en-US" altLang="en-US"/>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a:p>
            <a:pPr eaLnBrk="1" hangingPunct="1">
              <a:lnSpc>
                <a:spcPct val="80000"/>
              </a:lnSpc>
              <a:defRPr/>
            </a:pPr>
            <a:endParaRPr lang="en-US" altLang="en-US" sz="4000"/>
          </a:p>
        </p:txBody>
      </p:sp>
      <p:pic>
        <p:nvPicPr>
          <p:cNvPr id="253956" name="Picture 2">
            <a:extLst>
              <a:ext uri="{FF2B5EF4-FFF2-40B4-BE49-F238E27FC236}">
                <a16:creationId xmlns:a16="http://schemas.microsoft.com/office/drawing/2014/main" id="{C7FD6FE6-E21F-4112-B768-65DE7368CD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219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3957" name="Slide Number Placeholder 1">
            <a:extLst>
              <a:ext uri="{FF2B5EF4-FFF2-40B4-BE49-F238E27FC236}">
                <a16:creationId xmlns:a16="http://schemas.microsoft.com/office/drawing/2014/main" id="{658A9929-871B-4CA9-9758-CDAB080A9B8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6A2C5E40-B3E4-4FDE-8991-98EB5C8AAED9}" type="slidenum">
              <a:rPr lang="en-US" altLang="en-US" sz="1200">
                <a:solidFill>
                  <a:schemeClr val="bg2"/>
                </a:solidFill>
                <a:effectLst/>
              </a:rPr>
              <a:pPr algn="ctr" eaLnBrk="0" hangingPunct="0">
                <a:spcBef>
                  <a:spcPct val="0"/>
                </a:spcBef>
                <a:buClrTx/>
                <a:buSzTx/>
                <a:buFontTx/>
                <a:buNone/>
              </a:pPr>
              <a:t>80</a:t>
            </a:fld>
            <a:endParaRPr lang="en-US" altLang="en-US" sz="1200">
              <a:solidFill>
                <a:schemeClr val="bg2"/>
              </a:solidFill>
              <a:effectLst/>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6610" name="Rectangle 2">
            <a:extLst>
              <a:ext uri="{FF2B5EF4-FFF2-40B4-BE49-F238E27FC236}">
                <a16:creationId xmlns:a16="http://schemas.microsoft.com/office/drawing/2014/main" id="{7E66511C-659A-4A0A-8986-AD7D429BF4C8}"/>
              </a:ext>
            </a:extLst>
          </p:cNvPr>
          <p:cNvSpPr>
            <a:spLocks noGrp="1" noChangeArrowheads="1"/>
          </p:cNvSpPr>
          <p:nvPr>
            <p:ph type="title" idx="4294967295"/>
          </p:nvPr>
        </p:nvSpPr>
        <p:spPr/>
        <p:txBody>
          <a:bodyPr anchorCtr="0"/>
          <a:lstStyle/>
          <a:p>
            <a:pPr eaLnBrk="1" hangingPunct="1">
              <a:defRPr/>
            </a:pPr>
            <a:r>
              <a:rPr lang="en-US" altLang="en-US" sz="4000" b="1"/>
              <a:t>Summary (Cont’d)</a:t>
            </a:r>
          </a:p>
        </p:txBody>
      </p:sp>
      <p:sp>
        <p:nvSpPr>
          <p:cNvPr id="196611" name="Rectangle 3">
            <a:extLst>
              <a:ext uri="{FF2B5EF4-FFF2-40B4-BE49-F238E27FC236}">
                <a16:creationId xmlns:a16="http://schemas.microsoft.com/office/drawing/2014/main" id="{FCC9BAFF-7A33-41B4-8942-A7BBEA224A78}"/>
              </a:ext>
            </a:extLst>
          </p:cNvPr>
          <p:cNvSpPr>
            <a:spLocks noGrp="1" noChangeArrowheads="1"/>
          </p:cNvSpPr>
          <p:nvPr>
            <p:ph type="body" idx="4294967295"/>
          </p:nvPr>
        </p:nvSpPr>
        <p:spPr/>
        <p:txBody>
          <a:bodyPr/>
          <a:lstStyle/>
          <a:p>
            <a:pPr eaLnBrk="1" hangingPunct="1">
              <a:defRPr/>
            </a:pPr>
            <a:r>
              <a:rPr lang="en-US" altLang="en-US"/>
              <a:t>Modification is physical change or change in the method of operation which results in a significant change in emissions</a:t>
            </a:r>
          </a:p>
          <a:p>
            <a:pPr eaLnBrk="1" hangingPunct="1">
              <a:defRPr/>
            </a:pPr>
            <a:r>
              <a:rPr lang="en-US" altLang="en-US"/>
              <a:t>Significant net change varies by pollutant and location and program</a:t>
            </a:r>
          </a:p>
        </p:txBody>
      </p:sp>
      <p:pic>
        <p:nvPicPr>
          <p:cNvPr id="256004" name="Picture 2">
            <a:extLst>
              <a:ext uri="{FF2B5EF4-FFF2-40B4-BE49-F238E27FC236}">
                <a16:creationId xmlns:a16="http://schemas.microsoft.com/office/drawing/2014/main" id="{7F41CB40-A51A-4325-A6E6-26C6FCC0A9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5240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05" name="Slide Number Placeholder 1">
            <a:extLst>
              <a:ext uri="{FF2B5EF4-FFF2-40B4-BE49-F238E27FC236}">
                <a16:creationId xmlns:a16="http://schemas.microsoft.com/office/drawing/2014/main" id="{5F2550CD-AFBA-43FF-80B7-81A45EB8A9A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E68031F-0082-462B-BBBA-E5EFB0200940}" type="slidenum">
              <a:rPr lang="en-US" altLang="en-US" sz="1200">
                <a:solidFill>
                  <a:schemeClr val="bg2"/>
                </a:solidFill>
                <a:effectLst/>
              </a:rPr>
              <a:pPr algn="ctr" eaLnBrk="0" hangingPunct="0">
                <a:spcBef>
                  <a:spcPct val="0"/>
                </a:spcBef>
                <a:buClrTx/>
                <a:buSzTx/>
                <a:buFontTx/>
                <a:buNone/>
              </a:pPr>
              <a:t>81</a:t>
            </a:fld>
            <a:endParaRPr lang="en-US" altLang="en-US" sz="1200">
              <a:solidFill>
                <a:schemeClr val="bg2"/>
              </a:solidFill>
              <a:effectLst/>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7634" name="Rectangle 2">
            <a:extLst>
              <a:ext uri="{FF2B5EF4-FFF2-40B4-BE49-F238E27FC236}">
                <a16:creationId xmlns:a16="http://schemas.microsoft.com/office/drawing/2014/main" id="{C1FACE02-BA5F-4F83-B3B2-F94DAB191D8D}"/>
              </a:ext>
            </a:extLst>
          </p:cNvPr>
          <p:cNvSpPr>
            <a:spLocks noGrp="1" noChangeArrowheads="1"/>
          </p:cNvSpPr>
          <p:nvPr>
            <p:ph type="title" idx="4294967295"/>
          </p:nvPr>
        </p:nvSpPr>
        <p:spPr/>
        <p:txBody>
          <a:bodyPr anchorCtr="0"/>
          <a:lstStyle/>
          <a:p>
            <a:pPr eaLnBrk="1" hangingPunct="1">
              <a:defRPr/>
            </a:pPr>
            <a:r>
              <a:rPr lang="en-US" altLang="en-US" sz="4000" b="1"/>
              <a:t>Summary  (Cont’d)</a:t>
            </a:r>
          </a:p>
        </p:txBody>
      </p:sp>
      <p:sp>
        <p:nvSpPr>
          <p:cNvPr id="197635" name="Rectangle 3">
            <a:extLst>
              <a:ext uri="{FF2B5EF4-FFF2-40B4-BE49-F238E27FC236}">
                <a16:creationId xmlns:a16="http://schemas.microsoft.com/office/drawing/2014/main" id="{7B8C52E7-0A01-49D8-9F1B-17D3A83E20F2}"/>
              </a:ext>
            </a:extLst>
          </p:cNvPr>
          <p:cNvSpPr>
            <a:spLocks noGrp="1" noChangeArrowheads="1"/>
          </p:cNvSpPr>
          <p:nvPr>
            <p:ph type="body" idx="4294967295"/>
          </p:nvPr>
        </p:nvSpPr>
        <p:spPr/>
        <p:txBody>
          <a:bodyPr/>
          <a:lstStyle/>
          <a:p>
            <a:pPr eaLnBrk="1" hangingPunct="1">
              <a:defRPr/>
            </a:pPr>
            <a:r>
              <a:rPr lang="en-US" altLang="en-US"/>
              <a:t>Modification does not include Routine Maintenance, Repair and Replacement (RMRR); emission increases up to permit levels; and/or change of fuel (if originally designed and permitted for the fuel)</a:t>
            </a:r>
          </a:p>
        </p:txBody>
      </p:sp>
      <p:pic>
        <p:nvPicPr>
          <p:cNvPr id="258052" name="Picture 2">
            <a:extLst>
              <a:ext uri="{FF2B5EF4-FFF2-40B4-BE49-F238E27FC236}">
                <a16:creationId xmlns:a16="http://schemas.microsoft.com/office/drawing/2014/main" id="{0FCDB490-31DD-46AE-8A94-3D19563806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473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8053" name="Slide Number Placeholder 1">
            <a:extLst>
              <a:ext uri="{FF2B5EF4-FFF2-40B4-BE49-F238E27FC236}">
                <a16:creationId xmlns:a16="http://schemas.microsoft.com/office/drawing/2014/main" id="{6DE11352-BCAE-4893-ADDE-2727403F152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CFD8C1D-DD1F-4723-9FA5-0107AF5293C3}" type="slidenum">
              <a:rPr lang="en-US" altLang="en-US" sz="1200">
                <a:solidFill>
                  <a:schemeClr val="bg2"/>
                </a:solidFill>
                <a:effectLst/>
              </a:rPr>
              <a:pPr algn="ctr" eaLnBrk="0" hangingPunct="0">
                <a:spcBef>
                  <a:spcPct val="0"/>
                </a:spcBef>
                <a:buClrTx/>
                <a:buSzTx/>
                <a:buFontTx/>
                <a:buNone/>
              </a:pPr>
              <a:t>82</a:t>
            </a:fld>
            <a:endParaRPr lang="en-US" altLang="en-US" sz="1200">
              <a:solidFill>
                <a:schemeClr val="bg2"/>
              </a:solidFill>
              <a:effectLst/>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Title 3">
            <a:extLst>
              <a:ext uri="{FF2B5EF4-FFF2-40B4-BE49-F238E27FC236}">
                <a16:creationId xmlns:a16="http://schemas.microsoft.com/office/drawing/2014/main" id="{DE422D64-5671-4ED2-90DF-BDB021A40AB1}"/>
              </a:ext>
            </a:extLst>
          </p:cNvPr>
          <p:cNvSpPr>
            <a:spLocks noGrp="1"/>
          </p:cNvSpPr>
          <p:nvPr>
            <p:ph type="ctrTitle" idx="4294967295"/>
          </p:nvPr>
        </p:nvSpPr>
        <p:spPr>
          <a:xfrm>
            <a:off x="1223963" y="838200"/>
            <a:ext cx="6762750" cy="1470025"/>
          </a:xfrm>
        </p:spPr>
        <p:txBody>
          <a:bodyPr anchor="b" anchorCtr="0"/>
          <a:lstStyle/>
          <a:p>
            <a:pPr eaLnBrk="1" hangingPunct="1">
              <a:defRPr/>
            </a:pPr>
            <a:r>
              <a:rPr lang="en-US" altLang="en-US" sz="6600"/>
              <a:t>Questions?</a:t>
            </a:r>
          </a:p>
        </p:txBody>
      </p:sp>
      <p:sp>
        <p:nvSpPr>
          <p:cNvPr id="311300" name="Slide Number Placeholder 1">
            <a:extLst>
              <a:ext uri="{FF2B5EF4-FFF2-40B4-BE49-F238E27FC236}">
                <a16:creationId xmlns:a16="http://schemas.microsoft.com/office/drawing/2014/main" id="{463D8663-C5ED-4418-83C4-3AB6BB16C7B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B287E77-1C87-4821-8F70-20CD8C7C4E67}" type="slidenum">
              <a:rPr lang="en-US" altLang="en-US" sz="1200">
                <a:solidFill>
                  <a:schemeClr val="bg2"/>
                </a:solidFill>
                <a:effectLst/>
              </a:rPr>
              <a:pPr algn="ctr" eaLnBrk="0" hangingPunct="0">
                <a:spcBef>
                  <a:spcPct val="0"/>
                </a:spcBef>
                <a:buClrTx/>
                <a:buSzTx/>
                <a:buFontTx/>
                <a:buNone/>
              </a:pPr>
              <a:t>83</a:t>
            </a:fld>
            <a:endParaRPr lang="en-US" altLang="en-US" sz="1200">
              <a:solidFill>
                <a:schemeClr val="bg2"/>
              </a:solidFill>
              <a:effectLst/>
            </a:endParaRPr>
          </a:p>
        </p:txBody>
      </p:sp>
      <p:pic>
        <p:nvPicPr>
          <p:cNvPr id="2" name="Picture 1">
            <a:extLst>
              <a:ext uri="{FF2B5EF4-FFF2-40B4-BE49-F238E27FC236}">
                <a16:creationId xmlns:a16="http://schemas.microsoft.com/office/drawing/2014/main" id="{7BCEBBD3-17EE-4FA4-BCD9-5A712C9AF4D7}"/>
              </a:ext>
            </a:extLst>
          </p:cNvPr>
          <p:cNvPicPr>
            <a:picLocks noChangeAspect="1"/>
          </p:cNvPicPr>
          <p:nvPr/>
        </p:nvPicPr>
        <p:blipFill>
          <a:blip r:embed="rId3"/>
          <a:stretch>
            <a:fillRect/>
          </a:stretch>
        </p:blipFill>
        <p:spPr>
          <a:xfrm>
            <a:off x="2590800" y="2819400"/>
            <a:ext cx="4207933" cy="3200400"/>
          </a:xfrm>
          <a:prstGeom prst="rect">
            <a:avLst/>
          </a:prstGeom>
        </p:spPr>
      </p:pic>
    </p:spTree>
    <p:extLst>
      <p:ext uri="{BB962C8B-B14F-4D97-AF65-F5344CB8AC3E}">
        <p14:creationId xmlns:p14="http://schemas.microsoft.com/office/powerpoint/2010/main" val="146158552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0594" name="Title 3">
            <a:extLst>
              <a:ext uri="{FF2B5EF4-FFF2-40B4-BE49-F238E27FC236}">
                <a16:creationId xmlns:a16="http://schemas.microsoft.com/office/drawing/2014/main" id="{DF768D12-0EB5-4259-808D-3CE12DBA22F2}"/>
              </a:ext>
            </a:extLst>
          </p:cNvPr>
          <p:cNvSpPr>
            <a:spLocks noGrp="1"/>
          </p:cNvSpPr>
          <p:nvPr>
            <p:ph type="title" idx="4294967295"/>
          </p:nvPr>
        </p:nvSpPr>
        <p:spPr>
          <a:xfrm>
            <a:off x="762000" y="1219200"/>
            <a:ext cx="7583488" cy="1295400"/>
          </a:xfrm>
        </p:spPr>
        <p:txBody>
          <a:bodyPr anchor="b" anchorCtr="0"/>
          <a:lstStyle/>
          <a:p>
            <a:pPr eaLnBrk="1" hangingPunct="1">
              <a:defRPr/>
            </a:pPr>
            <a:r>
              <a:rPr lang="en-US" altLang="en-US" sz="6600"/>
              <a:t>LESSON 4</a:t>
            </a:r>
          </a:p>
        </p:txBody>
      </p:sp>
      <p:sp>
        <p:nvSpPr>
          <p:cNvPr id="110595" name="Content Placeholder 4">
            <a:extLst>
              <a:ext uri="{FF2B5EF4-FFF2-40B4-BE49-F238E27FC236}">
                <a16:creationId xmlns:a16="http://schemas.microsoft.com/office/drawing/2014/main" id="{FA0D161F-F6AA-410E-8F14-7B7E20779464}"/>
              </a:ext>
            </a:extLst>
          </p:cNvPr>
          <p:cNvSpPr>
            <a:spLocks noGrp="1"/>
          </p:cNvSpPr>
          <p:nvPr>
            <p:ph idx="4294967295"/>
          </p:nvPr>
        </p:nvSpPr>
        <p:spPr>
          <a:xfrm>
            <a:off x="457200" y="2255838"/>
            <a:ext cx="8229600" cy="3870325"/>
          </a:xfrm>
        </p:spPr>
        <p:txBody>
          <a:bodyPr/>
          <a:lstStyle/>
          <a:p>
            <a:pPr marL="0" indent="0" algn="ctr" eaLnBrk="1" hangingPunct="1">
              <a:buFont typeface="Wingdings" panose="05000000000000000000" pitchFamily="2" charset="2"/>
              <a:buNone/>
              <a:defRPr/>
            </a:pPr>
            <a:endParaRPr lang="en-US" altLang="en-US" sz="4400" b="1" dirty="0"/>
          </a:p>
          <a:p>
            <a:pPr marL="0" indent="0" algn="ctr" eaLnBrk="1" hangingPunct="1">
              <a:buFont typeface="Wingdings" panose="05000000000000000000" pitchFamily="2" charset="2"/>
              <a:buNone/>
              <a:defRPr/>
            </a:pPr>
            <a:r>
              <a:rPr lang="en-US" altLang="en-US" sz="5500" b="1" dirty="0"/>
              <a:t>Permitting Basics</a:t>
            </a:r>
          </a:p>
        </p:txBody>
      </p:sp>
      <p:sp>
        <p:nvSpPr>
          <p:cNvPr id="313348" name="Slide Number Placeholder 1">
            <a:extLst>
              <a:ext uri="{FF2B5EF4-FFF2-40B4-BE49-F238E27FC236}">
                <a16:creationId xmlns:a16="http://schemas.microsoft.com/office/drawing/2014/main" id="{287E9FF5-2094-4352-AE24-C489BBB2E1F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2ADE942B-DF97-4D3F-B129-D60F6C61FBC3}" type="slidenum">
              <a:rPr lang="en-US" altLang="en-US" sz="1200">
                <a:solidFill>
                  <a:srgbClr val="008AE8"/>
                </a:solidFill>
                <a:effectLst/>
              </a:rPr>
              <a:pPr algn="ctr" eaLnBrk="0" hangingPunct="0">
                <a:spcBef>
                  <a:spcPct val="0"/>
                </a:spcBef>
                <a:buClrTx/>
                <a:buSzTx/>
                <a:buFontTx/>
                <a:buNone/>
              </a:pPr>
              <a:t>84</a:t>
            </a:fld>
            <a:endParaRPr lang="en-US" altLang="en-US" sz="1200">
              <a:solidFill>
                <a:srgbClr val="008AE8"/>
              </a:solidFill>
              <a:effectLst/>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1618" name="Title 1">
            <a:extLst>
              <a:ext uri="{FF2B5EF4-FFF2-40B4-BE49-F238E27FC236}">
                <a16:creationId xmlns:a16="http://schemas.microsoft.com/office/drawing/2014/main" id="{56ACDE02-75B4-428F-BE55-C6D4A0F8C458}"/>
              </a:ext>
            </a:extLst>
          </p:cNvPr>
          <p:cNvSpPr>
            <a:spLocks noGrp="1"/>
          </p:cNvSpPr>
          <p:nvPr>
            <p:ph type="title"/>
          </p:nvPr>
        </p:nvSpPr>
        <p:spPr/>
        <p:txBody>
          <a:bodyPr anchor="b" anchorCtr="0"/>
          <a:lstStyle/>
          <a:p>
            <a:pPr eaLnBrk="1" hangingPunct="1">
              <a:defRPr/>
            </a:pPr>
            <a:r>
              <a:rPr lang="en-US" altLang="en-US" sz="4000" b="1"/>
              <a:t>LESSON OBJECTIVES</a:t>
            </a:r>
          </a:p>
        </p:txBody>
      </p:sp>
      <p:sp>
        <p:nvSpPr>
          <p:cNvPr id="111619" name="Content Placeholder 2">
            <a:extLst>
              <a:ext uri="{FF2B5EF4-FFF2-40B4-BE49-F238E27FC236}">
                <a16:creationId xmlns:a16="http://schemas.microsoft.com/office/drawing/2014/main" id="{276E345D-1649-4E55-9D1A-ECE039CDA418}"/>
              </a:ext>
            </a:extLst>
          </p:cNvPr>
          <p:cNvSpPr>
            <a:spLocks noGrp="1"/>
          </p:cNvSpPr>
          <p:nvPr>
            <p:ph sz="half" idx="1"/>
          </p:nvPr>
        </p:nvSpPr>
        <p:spPr/>
        <p:txBody>
          <a:bodyPr/>
          <a:lstStyle/>
          <a:p>
            <a:pPr eaLnBrk="1" hangingPunct="1">
              <a:defRPr/>
            </a:pPr>
            <a:endParaRPr lang="en-US" altLang="en-US" sz="3600" i="1"/>
          </a:p>
          <a:p>
            <a:pPr eaLnBrk="1" hangingPunct="1">
              <a:defRPr/>
            </a:pPr>
            <a:r>
              <a:rPr lang="en-US" altLang="en-US" sz="3600" i="1"/>
              <a:t>Understand what a permit is</a:t>
            </a:r>
          </a:p>
          <a:p>
            <a:pPr eaLnBrk="1" hangingPunct="1">
              <a:defRPr/>
            </a:pPr>
            <a:r>
              <a:rPr lang="en-US" altLang="en-US" sz="3600" i="1"/>
              <a:t>Discuss who issues permits</a:t>
            </a:r>
          </a:p>
        </p:txBody>
      </p:sp>
      <p:sp>
        <p:nvSpPr>
          <p:cNvPr id="315396" name="Slide Number Placeholder 1">
            <a:extLst>
              <a:ext uri="{FF2B5EF4-FFF2-40B4-BE49-F238E27FC236}">
                <a16:creationId xmlns:a16="http://schemas.microsoft.com/office/drawing/2014/main" id="{A630850A-07D3-4E42-9FA3-5309794C4108}"/>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6529A5D-CCBB-4F22-AE47-5309E29581C3}" type="slidenum">
              <a:rPr lang="en-US" altLang="en-US" sz="1200">
                <a:solidFill>
                  <a:srgbClr val="008AE8"/>
                </a:solidFill>
                <a:effectLst/>
              </a:rPr>
              <a:pPr algn="ctr" eaLnBrk="0" hangingPunct="0">
                <a:spcBef>
                  <a:spcPct val="0"/>
                </a:spcBef>
                <a:buClrTx/>
                <a:buSzTx/>
                <a:buFontTx/>
                <a:buNone/>
              </a:pPr>
              <a:t>85</a:t>
            </a:fld>
            <a:endParaRPr lang="en-US" altLang="en-US" sz="1200">
              <a:solidFill>
                <a:srgbClr val="008AE8"/>
              </a:solidFill>
              <a:effectLst/>
            </a:endParaRPr>
          </a:p>
        </p:txBody>
      </p:sp>
      <p:pic>
        <p:nvPicPr>
          <p:cNvPr id="5" name="Picture 2">
            <a:extLst>
              <a:ext uri="{FF2B5EF4-FFF2-40B4-BE49-F238E27FC236}">
                <a16:creationId xmlns:a16="http://schemas.microsoft.com/office/drawing/2014/main" id="{00EE3861-9662-40E6-876C-4C710C8559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Content Placeholder 16">
            <a:extLst>
              <a:ext uri="{FF2B5EF4-FFF2-40B4-BE49-F238E27FC236}">
                <a16:creationId xmlns:a16="http://schemas.microsoft.com/office/drawing/2014/main" id="{75B28B85-3FA0-434F-A970-8ECD89A31D23}"/>
              </a:ext>
            </a:extLst>
          </p:cNvPr>
          <p:cNvPicPr>
            <a:picLocks noGrp="1" noChangeAspect="1"/>
          </p:cNvPicPr>
          <p:nvPr>
            <p:ph sz="half" idx="2"/>
          </p:nvPr>
        </p:nvPicPr>
        <p:blipFill>
          <a:blip r:embed="rId4">
            <a:extLst>
              <a:ext uri="{837473B0-CC2E-450A-ABE3-18F120FF3D39}">
                <a1611:picAttrSrcUrl xmlns:a1611="http://schemas.microsoft.com/office/drawing/2016/11/main" r:id="rId5"/>
              </a:ext>
            </a:extLst>
          </a:blip>
          <a:stretch>
            <a:fillRect/>
          </a:stretch>
        </p:blipFill>
        <p:spPr>
          <a:xfrm>
            <a:off x="4580709" y="2493169"/>
            <a:ext cx="4334691" cy="2438263"/>
          </a:xfrm>
        </p:spPr>
      </p:pic>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2642" name="Rectangle 2">
            <a:extLst>
              <a:ext uri="{FF2B5EF4-FFF2-40B4-BE49-F238E27FC236}">
                <a16:creationId xmlns:a16="http://schemas.microsoft.com/office/drawing/2014/main" id="{04314EA9-B08E-4CE1-ABAB-5509D1A02213}"/>
              </a:ext>
            </a:extLst>
          </p:cNvPr>
          <p:cNvSpPr>
            <a:spLocks noGrp="1"/>
          </p:cNvSpPr>
          <p:nvPr>
            <p:ph type="title" idx="4294967295"/>
          </p:nvPr>
        </p:nvSpPr>
        <p:spPr>
          <a:xfrm>
            <a:off x="0" y="274638"/>
            <a:ext cx="8975725" cy="968375"/>
          </a:xfrm>
        </p:spPr>
        <p:txBody>
          <a:bodyPr anchor="b" anchorCtr="0"/>
          <a:lstStyle/>
          <a:p>
            <a:pPr eaLnBrk="1" hangingPunct="1">
              <a:defRPr/>
            </a:pPr>
            <a:r>
              <a:rPr lang="en-US" altLang="en-US" sz="4000" b="1"/>
              <a:t>PERMIT DEFINITIONS</a:t>
            </a:r>
          </a:p>
        </p:txBody>
      </p:sp>
      <p:sp>
        <p:nvSpPr>
          <p:cNvPr id="112643" name="Rectangle 3">
            <a:extLst>
              <a:ext uri="{FF2B5EF4-FFF2-40B4-BE49-F238E27FC236}">
                <a16:creationId xmlns:a16="http://schemas.microsoft.com/office/drawing/2014/main" id="{E2DA4E3E-13F0-4A46-A5FE-A112EDDE39FC}"/>
              </a:ext>
            </a:extLst>
          </p:cNvPr>
          <p:cNvSpPr>
            <a:spLocks noGrp="1"/>
          </p:cNvSpPr>
          <p:nvPr>
            <p:ph type="body" idx="4294967295"/>
          </p:nvPr>
        </p:nvSpPr>
        <p:spPr>
          <a:xfrm>
            <a:off x="457200" y="1981200"/>
            <a:ext cx="8229600" cy="4525963"/>
          </a:xfrm>
        </p:spPr>
        <p:txBody>
          <a:bodyPr/>
          <a:lstStyle/>
          <a:p>
            <a:pPr eaLnBrk="1" hangingPunct="1">
              <a:lnSpc>
                <a:spcPct val="90000"/>
              </a:lnSpc>
              <a:defRPr/>
            </a:pPr>
            <a:r>
              <a:rPr lang="en-US" altLang="en-US"/>
              <a:t>Permission given by an authorized government agency to construct, and/or to operate a source of air pollutants</a:t>
            </a:r>
          </a:p>
          <a:p>
            <a:pPr eaLnBrk="1" hangingPunct="1">
              <a:lnSpc>
                <a:spcPct val="90000"/>
              </a:lnSpc>
              <a:defRPr/>
            </a:pPr>
            <a:r>
              <a:rPr lang="en-US" altLang="en-US"/>
              <a:t>A contract between source of regulated air emissions and public  (as represented by authorized agency)</a:t>
            </a:r>
          </a:p>
          <a:p>
            <a:pPr eaLnBrk="1" hangingPunct="1">
              <a:lnSpc>
                <a:spcPct val="90000"/>
              </a:lnSpc>
              <a:defRPr/>
            </a:pPr>
            <a:r>
              <a:rPr lang="en-US" altLang="en-US"/>
              <a:t>A document to translate broad regulatory requirements into specific requirements for facility </a:t>
            </a:r>
          </a:p>
        </p:txBody>
      </p:sp>
      <p:pic>
        <p:nvPicPr>
          <p:cNvPr id="317444" name="Picture 2">
            <a:extLst>
              <a:ext uri="{FF2B5EF4-FFF2-40B4-BE49-F238E27FC236}">
                <a16:creationId xmlns:a16="http://schemas.microsoft.com/office/drawing/2014/main" id="{FAED180D-5CA3-4024-8879-FA6D72813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45" name="Slide Number Placeholder 1">
            <a:extLst>
              <a:ext uri="{FF2B5EF4-FFF2-40B4-BE49-F238E27FC236}">
                <a16:creationId xmlns:a16="http://schemas.microsoft.com/office/drawing/2014/main" id="{D3D6C331-4A36-43FE-B345-19FC332A75B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0B80E022-857B-4351-9951-B9D41C4730F5}" type="slidenum">
              <a:rPr lang="en-US" altLang="en-US" sz="1200">
                <a:solidFill>
                  <a:srgbClr val="008AE8"/>
                </a:solidFill>
                <a:effectLst/>
              </a:rPr>
              <a:pPr algn="ctr" eaLnBrk="0" hangingPunct="0">
                <a:spcBef>
                  <a:spcPct val="0"/>
                </a:spcBef>
                <a:buClrTx/>
                <a:buSzTx/>
                <a:buFontTx/>
                <a:buNone/>
              </a:pPr>
              <a:t>86</a:t>
            </a:fld>
            <a:endParaRPr lang="en-US" altLang="en-US" sz="1200">
              <a:solidFill>
                <a:srgbClr val="008AE8"/>
              </a:solidFill>
              <a:effectLst/>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3666" name="Rectangle 2">
            <a:extLst>
              <a:ext uri="{FF2B5EF4-FFF2-40B4-BE49-F238E27FC236}">
                <a16:creationId xmlns:a16="http://schemas.microsoft.com/office/drawing/2014/main" id="{0253AF3F-9B88-41D2-B114-A48EA8662414}"/>
              </a:ext>
            </a:extLst>
          </p:cNvPr>
          <p:cNvSpPr>
            <a:spLocks noGrp="1"/>
          </p:cNvSpPr>
          <p:nvPr>
            <p:ph type="title" idx="4294967295"/>
          </p:nvPr>
        </p:nvSpPr>
        <p:spPr>
          <a:xfrm>
            <a:off x="457200" y="277814"/>
            <a:ext cx="8229600" cy="965200"/>
          </a:xfrm>
        </p:spPr>
        <p:txBody>
          <a:bodyPr anchor="b" anchorCtr="0"/>
          <a:lstStyle/>
          <a:p>
            <a:pPr eaLnBrk="1" hangingPunct="1">
              <a:defRPr/>
            </a:pPr>
            <a:r>
              <a:rPr lang="en-US" altLang="en-US" sz="4000" b="1" i="1"/>
              <a:t>“</a:t>
            </a:r>
            <a:r>
              <a:rPr lang="en-US" altLang="en-US" sz="4000" b="1"/>
              <a:t>TYPES</a:t>
            </a:r>
            <a:r>
              <a:rPr lang="en-US" altLang="en-US" sz="4000" b="1" i="1"/>
              <a:t>” </a:t>
            </a:r>
            <a:r>
              <a:rPr lang="en-US" altLang="en-US" sz="4000" b="1"/>
              <a:t>OF PERMITS</a:t>
            </a:r>
          </a:p>
        </p:txBody>
      </p:sp>
      <p:sp>
        <p:nvSpPr>
          <p:cNvPr id="71683" name="Rectangle 3">
            <a:extLst>
              <a:ext uri="{FF2B5EF4-FFF2-40B4-BE49-F238E27FC236}">
                <a16:creationId xmlns:a16="http://schemas.microsoft.com/office/drawing/2014/main" id="{30A42851-E41D-4FB5-8676-2995BBEC4973}"/>
              </a:ext>
            </a:extLst>
          </p:cNvPr>
          <p:cNvSpPr>
            <a:spLocks noGrp="1"/>
          </p:cNvSpPr>
          <p:nvPr>
            <p:ph type="body" idx="4294967295"/>
          </p:nvPr>
        </p:nvSpPr>
        <p:spPr>
          <a:xfrm>
            <a:off x="457200" y="1981200"/>
            <a:ext cx="8229600" cy="4525963"/>
          </a:xfrm>
        </p:spPr>
        <p:txBody>
          <a:bodyPr>
            <a:normAutofit/>
          </a:bodyPr>
          <a:lstStyle/>
          <a:p>
            <a:pPr eaLnBrk="1" hangingPunct="1">
              <a:defRPr/>
            </a:pPr>
            <a:r>
              <a:rPr lang="en-US"/>
              <a:t>Two </a:t>
            </a:r>
            <a:r>
              <a:rPr lang="en-US" i="1"/>
              <a:t>“</a:t>
            </a:r>
            <a:r>
              <a:rPr lang="en-US" b="1"/>
              <a:t>types</a:t>
            </a:r>
            <a:r>
              <a:rPr lang="en-US" b="1" i="1"/>
              <a:t>”</a:t>
            </a:r>
            <a:r>
              <a:rPr lang="en-US" i="1"/>
              <a:t> </a:t>
            </a:r>
            <a:r>
              <a:rPr lang="en-US"/>
              <a:t>of permits</a:t>
            </a:r>
          </a:p>
          <a:p>
            <a:pPr lvl="1" eaLnBrk="1" hangingPunct="1">
              <a:defRPr/>
            </a:pPr>
            <a:r>
              <a:rPr lang="en-US"/>
              <a:t>Construction (or Pre-construction)</a:t>
            </a:r>
          </a:p>
          <a:p>
            <a:pPr lvl="1" eaLnBrk="1" hangingPunct="1">
              <a:defRPr/>
            </a:pPr>
            <a:r>
              <a:rPr lang="en-US"/>
              <a:t>Operating</a:t>
            </a:r>
          </a:p>
          <a:p>
            <a:pPr lvl="1" eaLnBrk="1" hangingPunct="1">
              <a:defRPr/>
            </a:pPr>
            <a:endParaRPr lang="en-US"/>
          </a:p>
          <a:p>
            <a:pPr eaLnBrk="1" hangingPunct="1">
              <a:defRPr/>
            </a:pPr>
            <a:r>
              <a:rPr lang="en-US"/>
              <a:t>These </a:t>
            </a:r>
            <a:r>
              <a:rPr lang="en-US" u="sng"/>
              <a:t>may</a:t>
            </a:r>
            <a:r>
              <a:rPr lang="en-US"/>
              <a:t> be combined</a:t>
            </a:r>
          </a:p>
          <a:p>
            <a:pPr lvl="1" eaLnBrk="1" hangingPunct="1">
              <a:defRPr/>
            </a:pPr>
            <a:r>
              <a:rPr lang="en-US"/>
              <a:t>Depending on agency</a:t>
            </a:r>
          </a:p>
          <a:p>
            <a:pPr lvl="1" eaLnBrk="1" hangingPunct="1">
              <a:defRPr/>
            </a:pPr>
            <a:endParaRPr lang="en-US"/>
          </a:p>
          <a:p>
            <a:pPr lvl="1" eaLnBrk="1" hangingPunct="1">
              <a:buFont typeface="Wingdings" panose="05000000000000000000" pitchFamily="2" charset="2"/>
              <a:buNone/>
              <a:defRPr/>
            </a:pPr>
            <a:endParaRPr lang="en-US"/>
          </a:p>
        </p:txBody>
      </p:sp>
      <p:pic>
        <p:nvPicPr>
          <p:cNvPr id="319492" name="Picture 2">
            <a:extLst>
              <a:ext uri="{FF2B5EF4-FFF2-40B4-BE49-F238E27FC236}">
                <a16:creationId xmlns:a16="http://schemas.microsoft.com/office/drawing/2014/main" id="{D11BCDC6-9F48-4B86-8C2A-FC2DD53837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9493" name="Slide Number Placeholder 1">
            <a:extLst>
              <a:ext uri="{FF2B5EF4-FFF2-40B4-BE49-F238E27FC236}">
                <a16:creationId xmlns:a16="http://schemas.microsoft.com/office/drawing/2014/main" id="{386DDE91-2816-4239-930B-9173697C8163}"/>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7F1CF41-E476-4DD8-8D91-7488F5DB2E8C}" type="slidenum">
              <a:rPr lang="en-US" altLang="en-US" sz="1200">
                <a:solidFill>
                  <a:srgbClr val="008AE8"/>
                </a:solidFill>
                <a:effectLst/>
              </a:rPr>
              <a:pPr algn="ctr" eaLnBrk="0" hangingPunct="0">
                <a:spcBef>
                  <a:spcPct val="0"/>
                </a:spcBef>
                <a:buClrTx/>
                <a:buSzTx/>
                <a:buFontTx/>
                <a:buNone/>
              </a:pPr>
              <a:t>87</a:t>
            </a:fld>
            <a:endParaRPr lang="en-US" altLang="en-US" sz="1200">
              <a:solidFill>
                <a:srgbClr val="008AE8"/>
              </a:solidFill>
              <a:effectLst/>
            </a:endParaRPr>
          </a:p>
        </p:txBody>
      </p:sp>
      <p:pic>
        <p:nvPicPr>
          <p:cNvPr id="9" name="Picture 8">
            <a:extLst>
              <a:ext uri="{FF2B5EF4-FFF2-40B4-BE49-F238E27FC236}">
                <a16:creationId xmlns:a16="http://schemas.microsoft.com/office/drawing/2014/main" id="{4C62294E-2F47-4E7C-A5FD-E6139142637C}"/>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5863563" y="3118786"/>
            <a:ext cx="2708937" cy="3388377"/>
          </a:xfrm>
          <a:prstGeom prst="rect">
            <a:avLst/>
          </a:prstGeom>
        </p:spPr>
      </p:pic>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4690" name="Title 1">
            <a:extLst>
              <a:ext uri="{FF2B5EF4-FFF2-40B4-BE49-F238E27FC236}">
                <a16:creationId xmlns:a16="http://schemas.microsoft.com/office/drawing/2014/main" id="{E5594490-D2A2-4736-AC6C-D20487119668}"/>
              </a:ext>
            </a:extLst>
          </p:cNvPr>
          <p:cNvSpPr>
            <a:spLocks noGrp="1"/>
          </p:cNvSpPr>
          <p:nvPr>
            <p:ph type="title" idx="4294967295"/>
          </p:nvPr>
        </p:nvSpPr>
        <p:spPr>
          <a:xfrm>
            <a:off x="269875" y="1143000"/>
            <a:ext cx="8604250" cy="3609975"/>
          </a:xfrm>
        </p:spPr>
        <p:txBody>
          <a:bodyPr anchor="b" anchorCtr="0"/>
          <a:lstStyle/>
          <a:p>
            <a:pPr eaLnBrk="1" hangingPunct="1">
              <a:defRPr/>
            </a:pPr>
            <a:br>
              <a:rPr lang="en-US" altLang="en-US" sz="6000" b="1">
                <a:cs typeface="Times New Roman" pitchFamily="18" charset="0"/>
              </a:rPr>
            </a:br>
            <a:r>
              <a:rPr lang="en-US" altLang="en-US" sz="6000" b="1">
                <a:cs typeface="Times New Roman" pitchFamily="18" charset="0"/>
              </a:rPr>
              <a:t>TYPE 1:</a:t>
            </a:r>
            <a:br>
              <a:rPr lang="en-US" altLang="en-US" sz="6000" b="1">
                <a:cs typeface="Times New Roman" pitchFamily="18" charset="0"/>
              </a:rPr>
            </a:br>
            <a:br>
              <a:rPr lang="en-US" altLang="en-US" sz="6000" b="1">
                <a:cs typeface="Times New Roman" pitchFamily="18" charset="0"/>
              </a:rPr>
            </a:br>
            <a:r>
              <a:rPr lang="en-US" altLang="en-US" sz="6000" b="1">
                <a:cs typeface="Times New Roman" pitchFamily="18" charset="0"/>
              </a:rPr>
              <a:t>PRE-CONSTRUCTION </a:t>
            </a:r>
            <a:r>
              <a:rPr lang="en-US" altLang="en-US" sz="6000" b="1"/>
              <a:t>PERMITS</a:t>
            </a:r>
          </a:p>
        </p:txBody>
      </p:sp>
      <p:sp>
        <p:nvSpPr>
          <p:cNvPr id="321539" name="Slide Number Placeholder 1">
            <a:extLst>
              <a:ext uri="{FF2B5EF4-FFF2-40B4-BE49-F238E27FC236}">
                <a16:creationId xmlns:a16="http://schemas.microsoft.com/office/drawing/2014/main" id="{3B5AAC72-7E84-4F85-BDA5-C43FFFC0F715}"/>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9EC38D18-248D-4E61-8F24-71FDDAE923D3}" type="slidenum">
              <a:rPr lang="en-US" altLang="en-US" sz="1200">
                <a:solidFill>
                  <a:srgbClr val="008AE8"/>
                </a:solidFill>
                <a:effectLst/>
              </a:rPr>
              <a:pPr algn="ctr" eaLnBrk="0" hangingPunct="0">
                <a:spcBef>
                  <a:spcPct val="0"/>
                </a:spcBef>
                <a:buClrTx/>
                <a:buSzTx/>
                <a:buFontTx/>
                <a:buNone/>
              </a:pPr>
              <a:t>88</a:t>
            </a:fld>
            <a:endParaRPr lang="en-US" altLang="en-US" sz="1200">
              <a:solidFill>
                <a:srgbClr val="008AE8"/>
              </a:solidFill>
              <a:effectLst/>
            </a:endParaRPr>
          </a:p>
        </p:txBody>
      </p:sp>
    </p:spTree>
  </p:cSld>
  <p:clrMapOvr>
    <a:masterClrMapping/>
  </p:clrMapOvr>
  <p:transition spd="slow"/>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5714" name="Title 1">
            <a:extLst>
              <a:ext uri="{FF2B5EF4-FFF2-40B4-BE49-F238E27FC236}">
                <a16:creationId xmlns:a16="http://schemas.microsoft.com/office/drawing/2014/main" id="{219ED237-B6BE-443F-9A77-4EE9E1B5E3DB}"/>
              </a:ext>
            </a:extLst>
          </p:cNvPr>
          <p:cNvSpPr>
            <a:spLocks noGrp="1"/>
          </p:cNvSpPr>
          <p:nvPr>
            <p:ph type="title"/>
          </p:nvPr>
        </p:nvSpPr>
        <p:spPr/>
        <p:txBody>
          <a:bodyPr anchor="b" anchorCtr="0"/>
          <a:lstStyle/>
          <a:p>
            <a:pPr eaLnBrk="1" hangingPunct="1">
              <a:defRPr/>
            </a:pPr>
            <a:r>
              <a:rPr lang="en-US" altLang="en-US" sz="4000" b="1"/>
              <a:t>PRE-CONSTRUCTION PERMITS</a:t>
            </a:r>
          </a:p>
        </p:txBody>
      </p:sp>
      <p:sp>
        <p:nvSpPr>
          <p:cNvPr id="4" name="Content Placeholder 3">
            <a:extLst>
              <a:ext uri="{FF2B5EF4-FFF2-40B4-BE49-F238E27FC236}">
                <a16:creationId xmlns:a16="http://schemas.microsoft.com/office/drawing/2014/main" id="{A59DFD10-C650-45DE-A762-830790C58FD9}"/>
              </a:ext>
            </a:extLst>
          </p:cNvPr>
          <p:cNvSpPr>
            <a:spLocks noGrp="1"/>
          </p:cNvSpPr>
          <p:nvPr>
            <p:ph sz="half" idx="2"/>
          </p:nvPr>
        </p:nvSpPr>
        <p:spPr/>
        <p:txBody>
          <a:bodyPr/>
          <a:lstStyle/>
          <a:p>
            <a:pPr eaLnBrk="1" hangingPunct="1">
              <a:defRPr/>
            </a:pPr>
            <a:r>
              <a:rPr lang="en-US" altLang="en-US"/>
              <a:t>Program often referred to as “pre-construction” permitting</a:t>
            </a:r>
          </a:p>
          <a:p>
            <a:pPr eaLnBrk="1" hangingPunct="1">
              <a:defRPr/>
            </a:pPr>
            <a:r>
              <a:rPr lang="en-US" altLang="en-US"/>
              <a:t>Also called “New Source Review” (NSR)</a:t>
            </a:r>
          </a:p>
          <a:p>
            <a:endParaRPr lang="en-US"/>
          </a:p>
        </p:txBody>
      </p:sp>
      <p:sp>
        <p:nvSpPr>
          <p:cNvPr id="323589" name="Slide Number Placeholder 1">
            <a:extLst>
              <a:ext uri="{FF2B5EF4-FFF2-40B4-BE49-F238E27FC236}">
                <a16:creationId xmlns:a16="http://schemas.microsoft.com/office/drawing/2014/main" id="{9F412BCD-398A-46D4-ADED-5B26B1FDFB2F}"/>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5178EE2C-322E-431C-8CC6-51EDF8699A63}" type="slidenum">
              <a:rPr lang="en-US" altLang="en-US" sz="1200">
                <a:solidFill>
                  <a:srgbClr val="008AE8"/>
                </a:solidFill>
                <a:effectLst/>
              </a:rPr>
              <a:pPr algn="ctr" eaLnBrk="0" hangingPunct="0">
                <a:spcBef>
                  <a:spcPct val="0"/>
                </a:spcBef>
                <a:buClrTx/>
                <a:buSzTx/>
                <a:buFontTx/>
                <a:buNone/>
              </a:pPr>
              <a:t>89</a:t>
            </a:fld>
            <a:endParaRPr lang="en-US" altLang="en-US" sz="1200">
              <a:solidFill>
                <a:srgbClr val="008AE8"/>
              </a:solidFill>
              <a:effectLst/>
            </a:endParaRPr>
          </a:p>
        </p:txBody>
      </p:sp>
      <p:pic>
        <p:nvPicPr>
          <p:cNvPr id="323588" name="Picture 2">
            <a:extLst>
              <a:ext uri="{FF2B5EF4-FFF2-40B4-BE49-F238E27FC236}">
                <a16:creationId xmlns:a16="http://schemas.microsoft.com/office/drawing/2014/main" id="{9B52AD8D-20AC-4E84-AE36-E4F2E981BE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382FFB37-1375-4B8F-94EA-B76381720A10}"/>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533400" y="1756570"/>
            <a:ext cx="2743200" cy="2612572"/>
          </a:xfrm>
          <a:prstGeom prst="rect">
            <a:avLst/>
          </a:prstGeom>
        </p:spPr>
      </p:pic>
      <p:sp>
        <p:nvSpPr>
          <p:cNvPr id="5" name="TextBox 4">
            <a:extLst>
              <a:ext uri="{FF2B5EF4-FFF2-40B4-BE49-F238E27FC236}">
                <a16:creationId xmlns:a16="http://schemas.microsoft.com/office/drawing/2014/main" id="{53E2BEAE-7B9E-4046-8876-11C0A1FD34E3}"/>
              </a:ext>
            </a:extLst>
          </p:cNvPr>
          <p:cNvSpPr txBox="1"/>
          <p:nvPr/>
        </p:nvSpPr>
        <p:spPr>
          <a:xfrm>
            <a:off x="1273623" y="2518854"/>
            <a:ext cx="901209" cy="523220"/>
          </a:xfrm>
          <a:prstGeom prst="rect">
            <a:avLst/>
          </a:prstGeom>
          <a:noFill/>
        </p:spPr>
        <p:txBody>
          <a:bodyPr wrap="none" rtlCol="0">
            <a:spAutoFit/>
          </a:bodyPr>
          <a:lstStyle/>
          <a:p>
            <a:r>
              <a:rPr lang="en-US" sz="2800"/>
              <a:t>AKA</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4210" name="Rectangle 2">
            <a:extLst>
              <a:ext uri="{FF2B5EF4-FFF2-40B4-BE49-F238E27FC236}">
                <a16:creationId xmlns:a16="http://schemas.microsoft.com/office/drawing/2014/main" id="{2984E7FD-668C-4EB3-9F93-941CD0765B8B}"/>
              </a:ext>
            </a:extLst>
          </p:cNvPr>
          <p:cNvSpPr>
            <a:spLocks noGrp="1" noChangeArrowheads="1"/>
          </p:cNvSpPr>
          <p:nvPr>
            <p:ph type="title" idx="4294967295"/>
          </p:nvPr>
        </p:nvSpPr>
        <p:spPr>
          <a:xfrm>
            <a:off x="457200" y="277813"/>
            <a:ext cx="8229600" cy="941387"/>
          </a:xfrm>
        </p:spPr>
        <p:txBody>
          <a:bodyPr anchor="b" anchorCtr="0"/>
          <a:lstStyle/>
          <a:p>
            <a:pPr eaLnBrk="1" hangingPunct="1">
              <a:defRPr/>
            </a:pPr>
            <a:r>
              <a:rPr lang="en-US" altLang="en-US" sz="4000" b="1"/>
              <a:t>Lesson Objectives</a:t>
            </a:r>
          </a:p>
        </p:txBody>
      </p:sp>
      <p:sp>
        <p:nvSpPr>
          <p:cNvPr id="94211" name="Rectangle 3" descr="Rectangle: Click to edit Master text styles&#10;Second level&#10;Third level&#10;Fourth level&#10;Fifth level">
            <a:extLst>
              <a:ext uri="{FF2B5EF4-FFF2-40B4-BE49-F238E27FC236}">
                <a16:creationId xmlns:a16="http://schemas.microsoft.com/office/drawing/2014/main" id="{FF71B6DE-EF6D-4186-B27F-C5F004856E52}"/>
              </a:ext>
            </a:extLst>
          </p:cNvPr>
          <p:cNvSpPr>
            <a:spLocks noGrp="1" noChangeArrowheads="1"/>
          </p:cNvSpPr>
          <p:nvPr>
            <p:ph idx="4294967295"/>
          </p:nvPr>
        </p:nvSpPr>
        <p:spPr/>
        <p:txBody>
          <a:bodyPr/>
          <a:lstStyle/>
          <a:p>
            <a:pPr eaLnBrk="1" hangingPunct="1">
              <a:defRPr/>
            </a:pPr>
            <a:endParaRPr lang="en-US" altLang="en-US" u="sng"/>
          </a:p>
          <a:p>
            <a:pPr eaLnBrk="1" hangingPunct="1">
              <a:defRPr/>
            </a:pPr>
            <a:r>
              <a:rPr lang="en-US" altLang="en-US" u="sng"/>
              <a:t>Who</a:t>
            </a:r>
            <a:r>
              <a:rPr lang="en-US" altLang="en-US"/>
              <a:t> needs a permit?</a:t>
            </a:r>
          </a:p>
          <a:p>
            <a:pPr eaLnBrk="1" hangingPunct="1">
              <a:defRPr/>
            </a:pPr>
            <a:r>
              <a:rPr lang="en-US" altLang="en-US" u="sng"/>
              <a:t>What</a:t>
            </a:r>
            <a:r>
              <a:rPr lang="en-US" altLang="en-US"/>
              <a:t> requires a permit? </a:t>
            </a:r>
            <a:r>
              <a:rPr lang="en-US" altLang="en-US" sz="2400"/>
              <a:t>(covered in Lesson 3)</a:t>
            </a:r>
          </a:p>
          <a:p>
            <a:pPr eaLnBrk="1" hangingPunct="1">
              <a:defRPr/>
            </a:pPr>
            <a:r>
              <a:rPr lang="en-US" altLang="en-US" u="sng"/>
              <a:t>Why</a:t>
            </a:r>
            <a:r>
              <a:rPr lang="en-US" altLang="en-US"/>
              <a:t> is a permit necessary?</a:t>
            </a:r>
          </a:p>
          <a:p>
            <a:pPr eaLnBrk="1" hangingPunct="1">
              <a:defRPr/>
            </a:pPr>
            <a:r>
              <a:rPr lang="en-US" altLang="en-US" u="sng"/>
              <a:t>When</a:t>
            </a:r>
            <a:r>
              <a:rPr lang="en-US" altLang="en-US"/>
              <a:t> is a permit required?</a:t>
            </a:r>
          </a:p>
          <a:p>
            <a:pPr eaLnBrk="1" hangingPunct="1">
              <a:defRPr/>
            </a:pPr>
            <a:endParaRPr lang="en-US" altLang="en-US"/>
          </a:p>
        </p:txBody>
      </p:sp>
      <p:cxnSp>
        <p:nvCxnSpPr>
          <p:cNvPr id="6" name="Straight Connector 5">
            <a:extLst>
              <a:ext uri="{FF2B5EF4-FFF2-40B4-BE49-F238E27FC236}">
                <a16:creationId xmlns:a16="http://schemas.microsoft.com/office/drawing/2014/main" id="{01A77A3F-D1E6-4E07-85A6-25EEE621EC51}"/>
              </a:ext>
            </a:extLst>
          </p:cNvPr>
          <p:cNvCxnSpPr/>
          <p:nvPr/>
        </p:nvCxnSpPr>
        <p:spPr>
          <a:xfrm flipV="1">
            <a:off x="457200" y="1447800"/>
            <a:ext cx="8391525" cy="9525"/>
          </a:xfrm>
          <a:prstGeom prst="line">
            <a:avLst/>
          </a:prstGeom>
        </p:spPr>
        <p:style>
          <a:lnRef idx="2">
            <a:schemeClr val="accent1"/>
          </a:lnRef>
          <a:fillRef idx="0">
            <a:schemeClr val="accent1"/>
          </a:fillRef>
          <a:effectRef idx="1">
            <a:schemeClr val="accent1"/>
          </a:effectRef>
          <a:fontRef idx="minor">
            <a:schemeClr val="tx1"/>
          </a:fontRef>
        </p:style>
      </p:cxnSp>
      <p:sp>
        <p:nvSpPr>
          <p:cNvPr id="116741" name="Slide Number Placeholder 1">
            <a:extLst>
              <a:ext uri="{FF2B5EF4-FFF2-40B4-BE49-F238E27FC236}">
                <a16:creationId xmlns:a16="http://schemas.microsoft.com/office/drawing/2014/main" id="{A5679C33-8D34-43F8-B51F-9C698383915E}"/>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997500E-117F-4FD1-8A6F-658B5436A438}" type="slidenum">
              <a:rPr lang="en-US" altLang="en-US" sz="1200">
                <a:solidFill>
                  <a:schemeClr val="bg2"/>
                </a:solidFill>
                <a:effectLst/>
              </a:rPr>
              <a:pPr algn="ctr" eaLnBrk="0" hangingPunct="0">
                <a:spcBef>
                  <a:spcPct val="0"/>
                </a:spcBef>
                <a:buClrTx/>
                <a:buSzTx/>
                <a:buFontTx/>
                <a:buNone/>
              </a:pPr>
              <a:t>9</a:t>
            </a:fld>
            <a:endParaRPr lang="en-US" altLang="en-US" sz="1200">
              <a:solidFill>
                <a:schemeClr val="bg2"/>
              </a:solidFill>
              <a:effectLst/>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97FBD-2BD7-4A26-960B-A93AF33E0765}"/>
              </a:ext>
            </a:extLst>
          </p:cNvPr>
          <p:cNvSpPr>
            <a:spLocks noGrp="1"/>
          </p:cNvSpPr>
          <p:nvPr>
            <p:ph type="title"/>
          </p:nvPr>
        </p:nvSpPr>
        <p:spPr/>
        <p:txBody>
          <a:bodyPr/>
          <a:lstStyle/>
          <a:p>
            <a:r>
              <a:rPr kumimoji="0" lang="en-US" altLang="en-US" sz="4000" b="1" i="0" u="none" strike="noStrike" kern="0" cap="none" spc="0" normalizeH="0" baseline="0" noProof="0">
                <a:ln>
                  <a:noFill/>
                </a:ln>
                <a:solidFill>
                  <a:srgbClr val="CCECFF"/>
                </a:solidFill>
                <a:effectLst>
                  <a:outerShdw blurRad="38100" dist="38100" dir="2700000" algn="tl">
                    <a:srgbClr val="000000"/>
                  </a:outerShdw>
                </a:effectLst>
                <a:uLnTx/>
                <a:uFillTx/>
                <a:latin typeface="Arial"/>
                <a:ea typeface="+mj-ea"/>
                <a:cs typeface="Arial"/>
              </a:rPr>
              <a:t>PRE-CONSTRUCTION PERMITS</a:t>
            </a:r>
            <a:endParaRPr lang="en-US"/>
          </a:p>
        </p:txBody>
      </p:sp>
      <p:sp>
        <p:nvSpPr>
          <p:cNvPr id="3" name="Content Placeholder 2">
            <a:extLst>
              <a:ext uri="{FF2B5EF4-FFF2-40B4-BE49-F238E27FC236}">
                <a16:creationId xmlns:a16="http://schemas.microsoft.com/office/drawing/2014/main" id="{F968C9C6-0474-4DF4-A0FF-12F2688F78E6}"/>
              </a:ext>
            </a:extLst>
          </p:cNvPr>
          <p:cNvSpPr>
            <a:spLocks noGrp="1"/>
          </p:cNvSpPr>
          <p:nvPr>
            <p:ph idx="1"/>
          </p:nvPr>
        </p:nvSpPr>
        <p:spPr>
          <a:xfrm>
            <a:off x="457200" y="1600200"/>
            <a:ext cx="4114800" cy="4525963"/>
          </a:xfrm>
        </p:spPr>
        <p:txBody>
          <a:bodyPr/>
          <a:lstStyle/>
          <a:p>
            <a:pPr marL="342900" marR="0" lvl="0" indent="-342900" algn="l" defTabSz="914400" rtl="0" eaLnBrk="1" fontAlgn="base" latinLnBrk="0" hangingPunct="1">
              <a:lnSpc>
                <a:spcPct val="100000"/>
              </a:lnSpc>
              <a:spcBef>
                <a:spcPct val="20000"/>
              </a:spcBef>
              <a:spcAft>
                <a:spcPct val="0"/>
              </a:spcAft>
              <a:buClr>
                <a:srgbClr val="99FF99"/>
              </a:buClr>
              <a:buSzPct val="80000"/>
              <a:buFont typeface="Wingdings" panose="05000000000000000000" pitchFamily="2" charset="2"/>
              <a:buChar char="Ø"/>
              <a:tabLst/>
              <a:defRPr/>
            </a:pPr>
            <a:r>
              <a:rPr kumimoji="0" lang="en-US" altLang="en-US" sz="3200" b="0"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mn-ea"/>
                <a:cs typeface="Arial"/>
              </a:rPr>
              <a:t>Authorize the applicant to</a:t>
            </a:r>
          </a:p>
          <a:p>
            <a:pPr marL="742950" marR="0" lvl="1" indent="-285750" algn="l" defTabSz="914400" rtl="0" eaLnBrk="1" fontAlgn="base" latinLnBrk="0" hangingPunct="1">
              <a:lnSpc>
                <a:spcPct val="100000"/>
              </a:lnSpc>
              <a:spcBef>
                <a:spcPct val="20000"/>
              </a:spcBef>
              <a:spcAft>
                <a:spcPct val="0"/>
              </a:spcAft>
              <a:buClr>
                <a:srgbClr val="CCECFF"/>
              </a:buClr>
              <a:buSzPct val="50000"/>
              <a:buFont typeface="Wingdings" panose="05000000000000000000" pitchFamily="2" charset="2"/>
              <a:buChar char="l"/>
              <a:tabLst/>
              <a:defRPr/>
            </a:pPr>
            <a:r>
              <a:rPr kumimoji="0" lang="en-US" alt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cs typeface="Arial"/>
              </a:rPr>
              <a:t>Construct or build, a new source of air pollutants</a:t>
            </a:r>
          </a:p>
          <a:p>
            <a:pPr marL="742950" marR="0" lvl="1" indent="-285750" algn="l" defTabSz="914400" rtl="0" eaLnBrk="1" fontAlgn="base" latinLnBrk="0" hangingPunct="1">
              <a:lnSpc>
                <a:spcPct val="100000"/>
              </a:lnSpc>
              <a:spcBef>
                <a:spcPct val="20000"/>
              </a:spcBef>
              <a:spcAft>
                <a:spcPct val="0"/>
              </a:spcAft>
              <a:buClr>
                <a:srgbClr val="CCECFF"/>
              </a:buClr>
              <a:buSzPct val="50000"/>
              <a:buFont typeface="Wingdings" panose="05000000000000000000" pitchFamily="2" charset="2"/>
              <a:buChar char="l"/>
              <a:tabLst/>
              <a:defRPr/>
            </a:pPr>
            <a:r>
              <a:rPr kumimoji="0" lang="en-US" altLang="en-US" sz="2800" b="0" i="0" u="none" strike="noStrike" kern="0" cap="none" spc="0" normalizeH="0" baseline="0" noProof="0">
                <a:ln>
                  <a:noFill/>
                </a:ln>
                <a:solidFill>
                  <a:srgbClr val="FFFFFF"/>
                </a:solidFill>
                <a:effectLst>
                  <a:outerShdw blurRad="38100" dist="38100" dir="2700000" algn="tl">
                    <a:srgbClr val="000000"/>
                  </a:outerShdw>
                </a:effectLst>
                <a:uLnTx/>
                <a:uFillTx/>
                <a:latin typeface="Arial"/>
                <a:cs typeface="Arial"/>
              </a:rPr>
              <a:t>Modify an existing source</a:t>
            </a:r>
          </a:p>
          <a:p>
            <a:endParaRPr lang="en-US"/>
          </a:p>
        </p:txBody>
      </p:sp>
      <p:pic>
        <p:nvPicPr>
          <p:cNvPr id="5" name="Picture 4">
            <a:extLst>
              <a:ext uri="{FF2B5EF4-FFF2-40B4-BE49-F238E27FC236}">
                <a16:creationId xmlns:a16="http://schemas.microsoft.com/office/drawing/2014/main" id="{D445CC48-D0D0-4117-8964-1BFDAC1DF81C}"/>
              </a:ext>
            </a:extLst>
          </p:cNvPr>
          <p:cNvPicPr>
            <a:picLocks noChangeAspect="1"/>
          </p:cNvPicPr>
          <p:nvPr/>
        </p:nvPicPr>
        <p:blipFill>
          <a:blip r:embed="rId2">
            <a:extLst>
              <a:ext uri="{837473B0-CC2E-450A-ABE3-18F120FF3D39}">
                <a1611:picAttrSrcUrl xmlns:a1611="http://schemas.microsoft.com/office/drawing/2016/11/main" r:id="rId3"/>
              </a:ext>
            </a:extLst>
          </a:blip>
          <a:stretch>
            <a:fillRect/>
          </a:stretch>
        </p:blipFill>
        <p:spPr>
          <a:xfrm>
            <a:off x="4940086" y="1654963"/>
            <a:ext cx="3746714" cy="2500312"/>
          </a:xfrm>
          <a:prstGeom prst="rect">
            <a:avLst/>
          </a:prstGeom>
        </p:spPr>
      </p:pic>
      <p:sp>
        <p:nvSpPr>
          <p:cNvPr id="4" name="Slide Number Placeholder 3">
            <a:extLst>
              <a:ext uri="{FF2B5EF4-FFF2-40B4-BE49-F238E27FC236}">
                <a16:creationId xmlns:a16="http://schemas.microsoft.com/office/drawing/2014/main" id="{62325548-4405-4562-AF1C-2165891DC0C8}"/>
              </a:ext>
            </a:extLst>
          </p:cNvPr>
          <p:cNvSpPr>
            <a:spLocks noGrp="1"/>
          </p:cNvSpPr>
          <p:nvPr>
            <p:ph type="sldNum" sz="quarter" idx="12"/>
          </p:nvPr>
        </p:nvSpPr>
        <p:spPr/>
        <p:txBody>
          <a:bodyPr/>
          <a:lstStyle/>
          <a:p>
            <a:fld id="{B5D54D05-3C11-42ED-AAF1-8D3037954F17}" type="slidenum">
              <a:rPr lang="en-US" altLang="en-US"/>
              <a:pPr/>
              <a:t>90</a:t>
            </a:fld>
            <a:endParaRPr lang="en-US"/>
          </a:p>
        </p:txBody>
      </p:sp>
    </p:spTree>
    <p:extLst>
      <p:ext uri="{BB962C8B-B14F-4D97-AF65-F5344CB8AC3E}">
        <p14:creationId xmlns:p14="http://schemas.microsoft.com/office/powerpoint/2010/main" val="337189608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6738" name="Title 1">
            <a:extLst>
              <a:ext uri="{FF2B5EF4-FFF2-40B4-BE49-F238E27FC236}">
                <a16:creationId xmlns:a16="http://schemas.microsoft.com/office/drawing/2014/main" id="{9DBBC56F-5AD6-4762-9C39-13BD8BF68B9A}"/>
              </a:ext>
            </a:extLst>
          </p:cNvPr>
          <p:cNvSpPr>
            <a:spLocks noGrp="1"/>
          </p:cNvSpPr>
          <p:nvPr>
            <p:ph type="title" idx="4294967295"/>
          </p:nvPr>
        </p:nvSpPr>
        <p:spPr>
          <a:xfrm>
            <a:off x="408781" y="528637"/>
            <a:ext cx="8229600" cy="1235870"/>
          </a:xfrm>
        </p:spPr>
        <p:txBody>
          <a:bodyPr anchor="b" anchorCtr="0"/>
          <a:lstStyle/>
          <a:p>
            <a:pPr eaLnBrk="1" hangingPunct="1">
              <a:defRPr/>
            </a:pPr>
            <a:r>
              <a:rPr lang="en-US" altLang="en-US" sz="4000" b="1"/>
              <a:t>PRE-CONSTRUCTION PERMITTING PROGRAMS</a:t>
            </a:r>
          </a:p>
        </p:txBody>
      </p:sp>
      <p:sp>
        <p:nvSpPr>
          <p:cNvPr id="116739" name="Content Placeholder 2">
            <a:extLst>
              <a:ext uri="{FF2B5EF4-FFF2-40B4-BE49-F238E27FC236}">
                <a16:creationId xmlns:a16="http://schemas.microsoft.com/office/drawing/2014/main" id="{8FE3A63E-D4A3-46C4-BCC3-BB5A96781BB7}"/>
              </a:ext>
            </a:extLst>
          </p:cNvPr>
          <p:cNvSpPr>
            <a:spLocks noGrp="1"/>
          </p:cNvSpPr>
          <p:nvPr>
            <p:ph idx="4294967295"/>
          </p:nvPr>
        </p:nvSpPr>
        <p:spPr>
          <a:xfrm>
            <a:off x="731838" y="1905000"/>
            <a:ext cx="7583487" cy="4424363"/>
          </a:xfrm>
        </p:spPr>
        <p:txBody>
          <a:bodyPr/>
          <a:lstStyle/>
          <a:p>
            <a:pPr eaLnBrk="1" hangingPunct="1">
              <a:defRPr/>
            </a:pPr>
            <a:r>
              <a:rPr lang="en-US" altLang="en-US"/>
              <a:t>Included in State Implementation Plan (SIP) for significant (major) sources</a:t>
            </a:r>
          </a:p>
          <a:p>
            <a:pPr lvl="1" eaLnBrk="1" hangingPunct="1">
              <a:defRPr/>
            </a:pPr>
            <a:r>
              <a:rPr lang="en-US" altLang="en-US"/>
              <a:t>SIPs are subject to EPA approval</a:t>
            </a:r>
          </a:p>
          <a:p>
            <a:pPr eaLnBrk="1" hangingPunct="1">
              <a:defRPr/>
            </a:pPr>
            <a:r>
              <a:rPr lang="en-US" altLang="en-US"/>
              <a:t>For non-major sources, permitting agency rules apply</a:t>
            </a:r>
          </a:p>
          <a:p>
            <a:pPr lvl="1" eaLnBrk="1" hangingPunct="1">
              <a:defRPr/>
            </a:pPr>
            <a:r>
              <a:rPr lang="en-US" altLang="en-US"/>
              <a:t>These may - or may not - be in the SIP</a:t>
            </a:r>
          </a:p>
          <a:p>
            <a:pPr lvl="1" eaLnBrk="1" hangingPunct="1">
              <a:defRPr/>
            </a:pPr>
            <a:endParaRPr lang="en-US" altLang="en-US"/>
          </a:p>
          <a:p>
            <a:pPr lvl="1" eaLnBrk="1" hangingPunct="1">
              <a:defRPr/>
            </a:pPr>
            <a:endParaRPr lang="en-US" altLang="en-US"/>
          </a:p>
        </p:txBody>
      </p:sp>
      <p:pic>
        <p:nvPicPr>
          <p:cNvPr id="325636" name="Picture 2">
            <a:extLst>
              <a:ext uri="{FF2B5EF4-FFF2-40B4-BE49-F238E27FC236}">
                <a16:creationId xmlns:a16="http://schemas.microsoft.com/office/drawing/2014/main" id="{C9B88D3F-4FD7-470E-B7D4-2107B3BA5A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5637" name="Slide Number Placeholder 1">
            <a:extLst>
              <a:ext uri="{FF2B5EF4-FFF2-40B4-BE49-F238E27FC236}">
                <a16:creationId xmlns:a16="http://schemas.microsoft.com/office/drawing/2014/main" id="{E5A385DA-E226-4409-86EA-B95DDD4B6792}"/>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423BD351-F05C-4FBC-B126-51B32357AFF8}" type="slidenum">
              <a:rPr lang="en-US" altLang="en-US" sz="1200">
                <a:solidFill>
                  <a:srgbClr val="008AE8"/>
                </a:solidFill>
                <a:effectLst/>
              </a:rPr>
              <a:pPr algn="ctr" eaLnBrk="0" hangingPunct="0">
                <a:spcBef>
                  <a:spcPct val="0"/>
                </a:spcBef>
                <a:buClrTx/>
                <a:buSzTx/>
                <a:buFontTx/>
                <a:buNone/>
              </a:pPr>
              <a:t>91</a:t>
            </a:fld>
            <a:endParaRPr lang="en-US" altLang="en-US" sz="1200">
              <a:solidFill>
                <a:srgbClr val="008AE8"/>
              </a:solidFill>
              <a:effectLst/>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7683" name="Rectangle 5">
            <a:extLst>
              <a:ext uri="{FF2B5EF4-FFF2-40B4-BE49-F238E27FC236}">
                <a16:creationId xmlns:a16="http://schemas.microsoft.com/office/drawing/2014/main" id="{7A6A57B9-2173-4A29-8535-F24FE270F6AD}"/>
              </a:ext>
            </a:extLst>
          </p:cNvPr>
          <p:cNvSpPr>
            <a:spLocks noChangeArrowheads="1"/>
          </p:cNvSpPr>
          <p:nvPr/>
        </p:nvSpPr>
        <p:spPr bwMode="auto">
          <a:xfrm>
            <a:off x="484436" y="338138"/>
            <a:ext cx="7959231"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ClrTx/>
              <a:buSzTx/>
              <a:buFontTx/>
              <a:buNone/>
            </a:pPr>
            <a:r>
              <a:rPr lang="en-US" altLang="en-US" sz="4000" b="1">
                <a:solidFill>
                  <a:srgbClr val="FFFFFF"/>
                </a:solidFill>
              </a:rPr>
              <a:t>PRE-CONSTRUCTION PERMITS</a:t>
            </a:r>
          </a:p>
          <a:p>
            <a:pPr algn="ctr" eaLnBrk="1" hangingPunct="1">
              <a:spcBef>
                <a:spcPct val="0"/>
              </a:spcBef>
              <a:buClrTx/>
              <a:buSzTx/>
              <a:buFontTx/>
              <a:buNone/>
            </a:pPr>
            <a:r>
              <a:rPr lang="en-US" altLang="en-US" sz="4000" b="1">
                <a:solidFill>
                  <a:srgbClr val="FFFFFF"/>
                </a:solidFill>
              </a:rPr>
              <a:t>Major Sources</a:t>
            </a:r>
          </a:p>
        </p:txBody>
      </p:sp>
      <p:pic>
        <p:nvPicPr>
          <p:cNvPr id="327684" name="Picture 2">
            <a:extLst>
              <a:ext uri="{FF2B5EF4-FFF2-40B4-BE49-F238E27FC236}">
                <a16:creationId xmlns:a16="http://schemas.microsoft.com/office/drawing/2014/main" id="{7D0358B4-7E08-4E9E-BBC4-28301549CA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685" name="Slide Number Placeholder 1">
            <a:extLst>
              <a:ext uri="{FF2B5EF4-FFF2-40B4-BE49-F238E27FC236}">
                <a16:creationId xmlns:a16="http://schemas.microsoft.com/office/drawing/2014/main" id="{7E1CA74A-A23D-427A-8552-942DAD194050}"/>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8389031-F99C-460C-B5A1-854D79B7D286}" type="slidenum">
              <a:rPr lang="en-US" altLang="en-US" sz="1200">
                <a:solidFill>
                  <a:srgbClr val="008AE8"/>
                </a:solidFill>
                <a:effectLst/>
              </a:rPr>
              <a:pPr algn="ctr" eaLnBrk="0" hangingPunct="0">
                <a:spcBef>
                  <a:spcPct val="0"/>
                </a:spcBef>
                <a:buClrTx/>
                <a:buSzTx/>
                <a:buFontTx/>
                <a:buNone/>
              </a:pPr>
              <a:t>92</a:t>
            </a:fld>
            <a:endParaRPr lang="en-US" altLang="en-US" sz="1200">
              <a:solidFill>
                <a:srgbClr val="008AE8"/>
              </a:solidFill>
              <a:effectLst/>
            </a:endParaRPr>
          </a:p>
        </p:txBody>
      </p:sp>
      <p:graphicFrame>
        <p:nvGraphicFramePr>
          <p:cNvPr id="5" name="Diagram 4">
            <a:extLst>
              <a:ext uri="{FF2B5EF4-FFF2-40B4-BE49-F238E27FC236}">
                <a16:creationId xmlns:a16="http://schemas.microsoft.com/office/drawing/2014/main" id="{DE0EE668-807F-47E1-AEA2-C0CEF049630B}"/>
              </a:ext>
            </a:extLst>
          </p:cNvPr>
          <p:cNvGraphicFramePr/>
          <p:nvPr>
            <p:extLst>
              <p:ext uri="{D42A27DB-BD31-4B8C-83A1-F6EECF244321}">
                <p14:modId xmlns:p14="http://schemas.microsoft.com/office/powerpoint/2010/main" val="491299065"/>
              </p:ext>
            </p:extLst>
          </p:nvPr>
        </p:nvGraphicFramePr>
        <p:xfrm>
          <a:off x="1524000" y="2184400"/>
          <a:ext cx="6096000" cy="4064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009715411"/>
      </p:ext>
    </p:extLst>
  </p:cSld>
  <p:clrMapOvr>
    <a:masterClrMapping/>
  </p:clrMapOvr>
  <p:transition spd="slow"/>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8786" name="Title 3">
            <a:extLst>
              <a:ext uri="{FF2B5EF4-FFF2-40B4-BE49-F238E27FC236}">
                <a16:creationId xmlns:a16="http://schemas.microsoft.com/office/drawing/2014/main" id="{510FD43D-6321-4065-9AF6-D50A75E25992}"/>
              </a:ext>
            </a:extLst>
          </p:cNvPr>
          <p:cNvSpPr>
            <a:spLocks noGrp="1"/>
          </p:cNvSpPr>
          <p:nvPr>
            <p:ph type="title" idx="4294967295"/>
          </p:nvPr>
        </p:nvSpPr>
        <p:spPr/>
        <p:txBody>
          <a:bodyPr anchor="b" anchorCtr="0"/>
          <a:lstStyle/>
          <a:p>
            <a:pPr eaLnBrk="1" hangingPunct="1">
              <a:defRPr/>
            </a:pPr>
            <a:r>
              <a:rPr lang="en-US" altLang="en-US" sz="3600" b="1"/>
              <a:t>PRE-CONSTRUCTION PERMITTING</a:t>
            </a:r>
            <a:br>
              <a:rPr lang="en-US" altLang="en-US" sz="3600" b="1"/>
            </a:br>
            <a:r>
              <a:rPr lang="en-US" altLang="en-US" sz="3600" b="1"/>
              <a:t>Major sources</a:t>
            </a:r>
          </a:p>
        </p:txBody>
      </p:sp>
      <p:graphicFrame>
        <p:nvGraphicFramePr>
          <p:cNvPr id="6" name="Content Placeholder 5">
            <a:extLst>
              <a:ext uri="{FF2B5EF4-FFF2-40B4-BE49-F238E27FC236}">
                <a16:creationId xmlns:a16="http://schemas.microsoft.com/office/drawing/2014/main" id="{BF92EE2C-7B10-4277-B7CB-44AEB7EED485}"/>
              </a:ext>
            </a:extLst>
          </p:cNvPr>
          <p:cNvGraphicFramePr>
            <a:graphicFrameLocks noGrp="1"/>
          </p:cNvGraphicFramePr>
          <p:nvPr>
            <p:ph idx="4294967295"/>
            <p:extLst>
              <p:ext uri="{D42A27DB-BD31-4B8C-83A1-F6EECF244321}">
                <p14:modId xmlns:p14="http://schemas.microsoft.com/office/powerpoint/2010/main" val="618730059"/>
              </p:ext>
            </p:extLst>
          </p:nvPr>
        </p:nvGraphicFramePr>
        <p:xfrm>
          <a:off x="779463" y="1828800"/>
          <a:ext cx="7583487" cy="4208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329732" name="Picture 2">
            <a:extLst>
              <a:ext uri="{FF2B5EF4-FFF2-40B4-BE49-F238E27FC236}">
                <a16:creationId xmlns:a16="http://schemas.microsoft.com/office/drawing/2014/main" id="{30906508-88F9-4423-A562-CFF33BEB764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9733" name="Slide Number Placeholder 1">
            <a:extLst>
              <a:ext uri="{FF2B5EF4-FFF2-40B4-BE49-F238E27FC236}">
                <a16:creationId xmlns:a16="http://schemas.microsoft.com/office/drawing/2014/main" id="{047E600D-AB87-4C1D-9F15-BCD5A1C27FA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1AA8D526-D45B-4255-B9D5-C1313A2D6C78}" type="slidenum">
              <a:rPr lang="en-US" altLang="en-US" sz="1200">
                <a:solidFill>
                  <a:srgbClr val="008AE8"/>
                </a:solidFill>
                <a:effectLst/>
              </a:rPr>
              <a:pPr algn="ctr" eaLnBrk="0" hangingPunct="0">
                <a:spcBef>
                  <a:spcPct val="0"/>
                </a:spcBef>
                <a:buClrTx/>
                <a:buSzTx/>
                <a:buFontTx/>
                <a:buNone/>
              </a:pPr>
              <a:t>93</a:t>
            </a:fld>
            <a:endParaRPr lang="en-US" altLang="en-US" sz="1200">
              <a:solidFill>
                <a:srgbClr val="008AE8"/>
              </a:solidFill>
              <a:effectLst/>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9810" name="Rectangle 2">
            <a:extLst>
              <a:ext uri="{FF2B5EF4-FFF2-40B4-BE49-F238E27FC236}">
                <a16:creationId xmlns:a16="http://schemas.microsoft.com/office/drawing/2014/main" id="{51FA89E1-9158-41F9-BFA8-3A99D177B2F7}"/>
              </a:ext>
            </a:extLst>
          </p:cNvPr>
          <p:cNvSpPr>
            <a:spLocks noGrp="1"/>
          </p:cNvSpPr>
          <p:nvPr>
            <p:ph type="title" idx="4294967295"/>
          </p:nvPr>
        </p:nvSpPr>
        <p:spPr>
          <a:xfrm>
            <a:off x="457200" y="228600"/>
            <a:ext cx="8229600" cy="962025"/>
          </a:xfrm>
        </p:spPr>
        <p:txBody>
          <a:bodyPr anchor="b" anchorCtr="0"/>
          <a:lstStyle/>
          <a:p>
            <a:pPr eaLnBrk="1" hangingPunct="1">
              <a:defRPr/>
            </a:pPr>
            <a:r>
              <a:rPr lang="en-US" altLang="en-US" sz="4000" b="1"/>
              <a:t>STATE ONLY PERMITS</a:t>
            </a:r>
          </a:p>
        </p:txBody>
      </p:sp>
      <p:sp>
        <p:nvSpPr>
          <p:cNvPr id="119811" name="Rectangle 3">
            <a:extLst>
              <a:ext uri="{FF2B5EF4-FFF2-40B4-BE49-F238E27FC236}">
                <a16:creationId xmlns:a16="http://schemas.microsoft.com/office/drawing/2014/main" id="{A2864F77-AA96-4ABC-A5E9-C84F7116B7CD}"/>
              </a:ext>
            </a:extLst>
          </p:cNvPr>
          <p:cNvSpPr>
            <a:spLocks noGrp="1"/>
          </p:cNvSpPr>
          <p:nvPr>
            <p:ph type="body" idx="4294967295"/>
          </p:nvPr>
        </p:nvSpPr>
        <p:spPr>
          <a:xfrm>
            <a:off x="395288" y="2033588"/>
            <a:ext cx="8229600" cy="4525962"/>
          </a:xfrm>
        </p:spPr>
        <p:txBody>
          <a:bodyPr/>
          <a:lstStyle/>
          <a:p>
            <a:pPr eaLnBrk="1" hangingPunct="1">
              <a:defRPr/>
            </a:pPr>
            <a:r>
              <a:rPr lang="en-US" altLang="en-US"/>
              <a:t>Most state and local agencies have permitting rules based on state statutes</a:t>
            </a:r>
          </a:p>
          <a:p>
            <a:pPr eaLnBrk="1" hangingPunct="1">
              <a:defRPr/>
            </a:pPr>
            <a:r>
              <a:rPr lang="en-US" altLang="en-US"/>
              <a:t>These rules have various names such as State Air Code, etc.</a:t>
            </a:r>
          </a:p>
          <a:p>
            <a:pPr eaLnBrk="1" hangingPunct="1">
              <a:defRPr/>
            </a:pPr>
            <a:r>
              <a:rPr lang="en-US" altLang="en-US"/>
              <a:t>They typically cover small sources</a:t>
            </a:r>
          </a:p>
        </p:txBody>
      </p:sp>
      <p:pic>
        <p:nvPicPr>
          <p:cNvPr id="331780" name="Picture 2">
            <a:extLst>
              <a:ext uri="{FF2B5EF4-FFF2-40B4-BE49-F238E27FC236}">
                <a16:creationId xmlns:a16="http://schemas.microsoft.com/office/drawing/2014/main" id="{2FF79C65-346B-461B-9DDA-99C062455D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1781" name="Slide Number Placeholder 1">
            <a:extLst>
              <a:ext uri="{FF2B5EF4-FFF2-40B4-BE49-F238E27FC236}">
                <a16:creationId xmlns:a16="http://schemas.microsoft.com/office/drawing/2014/main" id="{DC5348DA-FB10-4961-8C93-E80C1F7ED05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77D45CA-F0B5-4811-B7FD-1F84434D9596}" type="slidenum">
              <a:rPr lang="en-US" altLang="en-US" sz="1200">
                <a:solidFill>
                  <a:srgbClr val="008AE8"/>
                </a:solidFill>
                <a:effectLst/>
              </a:rPr>
              <a:pPr algn="ctr" eaLnBrk="0" hangingPunct="0">
                <a:spcBef>
                  <a:spcPct val="0"/>
                </a:spcBef>
                <a:buClrTx/>
                <a:buSzTx/>
                <a:buFontTx/>
                <a:buNone/>
              </a:pPr>
              <a:t>94</a:t>
            </a:fld>
            <a:endParaRPr lang="en-US" altLang="en-US" sz="1200">
              <a:solidFill>
                <a:srgbClr val="008AE8"/>
              </a:solidFill>
              <a:effectLst/>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0834" name="Rectangle 2">
            <a:extLst>
              <a:ext uri="{FF2B5EF4-FFF2-40B4-BE49-F238E27FC236}">
                <a16:creationId xmlns:a16="http://schemas.microsoft.com/office/drawing/2014/main" id="{A4C7DCDC-6E38-4BC2-BF5A-59E2A847D8E1}"/>
              </a:ext>
            </a:extLst>
          </p:cNvPr>
          <p:cNvSpPr>
            <a:spLocks noGrp="1"/>
          </p:cNvSpPr>
          <p:nvPr>
            <p:ph type="title"/>
          </p:nvPr>
        </p:nvSpPr>
        <p:spPr/>
        <p:txBody>
          <a:bodyPr anchor="b" anchorCtr="0"/>
          <a:lstStyle/>
          <a:p>
            <a:pPr eaLnBrk="1" hangingPunct="1">
              <a:defRPr/>
            </a:pPr>
            <a:r>
              <a:rPr lang="en-US" altLang="en-US" sz="4000" b="1"/>
              <a:t>STATE ONLY (Cont’d)</a:t>
            </a:r>
          </a:p>
        </p:txBody>
      </p:sp>
      <p:sp>
        <p:nvSpPr>
          <p:cNvPr id="120835" name="Rectangle 3">
            <a:extLst>
              <a:ext uri="{FF2B5EF4-FFF2-40B4-BE49-F238E27FC236}">
                <a16:creationId xmlns:a16="http://schemas.microsoft.com/office/drawing/2014/main" id="{4D30DE8B-3F30-4980-A7B6-691E6740D7CF}"/>
              </a:ext>
            </a:extLst>
          </p:cNvPr>
          <p:cNvSpPr>
            <a:spLocks noGrp="1"/>
          </p:cNvSpPr>
          <p:nvPr>
            <p:ph sz="half" idx="1"/>
          </p:nvPr>
        </p:nvSpPr>
        <p:spPr/>
        <p:txBody>
          <a:bodyPr/>
          <a:lstStyle/>
          <a:p>
            <a:pPr eaLnBrk="1" hangingPunct="1">
              <a:lnSpc>
                <a:spcPct val="90000"/>
              </a:lnSpc>
              <a:defRPr/>
            </a:pPr>
            <a:r>
              <a:rPr lang="en-US" altLang="en-US"/>
              <a:t>Examples – sources below major source thresholds</a:t>
            </a:r>
          </a:p>
          <a:p>
            <a:pPr lvl="1" eaLnBrk="1" hangingPunct="1">
              <a:lnSpc>
                <a:spcPct val="90000"/>
              </a:lnSpc>
              <a:defRPr/>
            </a:pPr>
            <a:r>
              <a:rPr lang="en-US" altLang="en-US"/>
              <a:t>Small boilers</a:t>
            </a:r>
          </a:p>
          <a:p>
            <a:pPr lvl="1" eaLnBrk="1" hangingPunct="1">
              <a:lnSpc>
                <a:spcPct val="90000"/>
              </a:lnSpc>
              <a:defRPr/>
            </a:pPr>
            <a:r>
              <a:rPr lang="en-US" altLang="en-US"/>
              <a:t>Small engines</a:t>
            </a:r>
          </a:p>
          <a:p>
            <a:pPr lvl="1" eaLnBrk="1" hangingPunct="1">
              <a:lnSpc>
                <a:spcPct val="90000"/>
              </a:lnSpc>
              <a:defRPr/>
            </a:pPr>
            <a:r>
              <a:rPr lang="en-US" altLang="en-US"/>
              <a:t>Small incinerators </a:t>
            </a:r>
          </a:p>
          <a:p>
            <a:pPr lvl="1" eaLnBrk="1" hangingPunct="1">
              <a:lnSpc>
                <a:spcPct val="90000"/>
              </a:lnSpc>
              <a:defRPr/>
            </a:pPr>
            <a:r>
              <a:rPr lang="en-US" altLang="en-US"/>
              <a:t>Area sources</a:t>
            </a:r>
          </a:p>
          <a:p>
            <a:pPr lvl="2" eaLnBrk="1" hangingPunct="1">
              <a:lnSpc>
                <a:spcPct val="90000"/>
              </a:lnSpc>
              <a:defRPr/>
            </a:pPr>
            <a:r>
              <a:rPr lang="en-US" altLang="en-US"/>
              <a:t>Gasoline transfer</a:t>
            </a:r>
          </a:p>
          <a:p>
            <a:pPr lvl="2" eaLnBrk="1" hangingPunct="1">
              <a:lnSpc>
                <a:spcPct val="90000"/>
              </a:lnSpc>
              <a:defRPr/>
            </a:pPr>
            <a:r>
              <a:rPr lang="en-US" altLang="en-US"/>
              <a:t>Coating operations</a:t>
            </a:r>
          </a:p>
        </p:txBody>
      </p:sp>
      <p:graphicFrame>
        <p:nvGraphicFramePr>
          <p:cNvPr id="5" name="Content Placeholder 4">
            <a:extLst>
              <a:ext uri="{FF2B5EF4-FFF2-40B4-BE49-F238E27FC236}">
                <a16:creationId xmlns:a16="http://schemas.microsoft.com/office/drawing/2014/main" id="{8AA300D0-EF82-4871-9528-88A05BB97C65}"/>
              </a:ext>
            </a:extLst>
          </p:cNvPr>
          <p:cNvGraphicFramePr>
            <a:graphicFrameLocks noGrp="1"/>
          </p:cNvGraphicFramePr>
          <p:nvPr>
            <p:ph sz="half" idx="2"/>
            <p:extLst>
              <p:ext uri="{D42A27DB-BD31-4B8C-83A1-F6EECF244321}">
                <p14:modId xmlns:p14="http://schemas.microsoft.com/office/powerpoint/2010/main" val="1683897207"/>
              </p:ext>
            </p:extLst>
          </p:nvPr>
        </p:nvGraphicFramePr>
        <p:xfrm>
          <a:off x="4648200" y="1600200"/>
          <a:ext cx="40386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333829" name="Slide Number Placeholder 1">
            <a:extLst>
              <a:ext uri="{FF2B5EF4-FFF2-40B4-BE49-F238E27FC236}">
                <a16:creationId xmlns:a16="http://schemas.microsoft.com/office/drawing/2014/main" id="{2467D655-CC0E-4A66-98E2-415BC0637263}"/>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CADB61F0-5081-4E6A-A013-3BE9DC4BC685}" type="slidenum">
              <a:rPr lang="en-US" altLang="en-US" sz="1200">
                <a:solidFill>
                  <a:srgbClr val="008AE8"/>
                </a:solidFill>
                <a:effectLst/>
              </a:rPr>
              <a:pPr algn="ctr" eaLnBrk="0" hangingPunct="0">
                <a:spcBef>
                  <a:spcPct val="0"/>
                </a:spcBef>
                <a:buClrTx/>
                <a:buSzTx/>
                <a:buFontTx/>
                <a:buNone/>
              </a:pPr>
              <a:t>95</a:t>
            </a:fld>
            <a:endParaRPr lang="en-US" altLang="en-US" sz="1200">
              <a:solidFill>
                <a:srgbClr val="008AE8"/>
              </a:solidFill>
              <a:effectLst/>
            </a:endParaRPr>
          </a:p>
        </p:txBody>
      </p:sp>
      <p:pic>
        <p:nvPicPr>
          <p:cNvPr id="333828" name="Picture 2">
            <a:extLst>
              <a:ext uri="{FF2B5EF4-FFF2-40B4-BE49-F238E27FC236}">
                <a16:creationId xmlns:a16="http://schemas.microsoft.com/office/drawing/2014/main" id="{405FEB7A-9AF3-45D1-BBA4-3648DAB561F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8163"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1858" name="Title 1">
            <a:extLst>
              <a:ext uri="{FF2B5EF4-FFF2-40B4-BE49-F238E27FC236}">
                <a16:creationId xmlns:a16="http://schemas.microsoft.com/office/drawing/2014/main" id="{1929C2CF-0B73-493B-B592-F46E60F7EC20}"/>
              </a:ext>
            </a:extLst>
          </p:cNvPr>
          <p:cNvSpPr>
            <a:spLocks noGrp="1"/>
          </p:cNvSpPr>
          <p:nvPr>
            <p:ph type="title" idx="4294967295"/>
          </p:nvPr>
        </p:nvSpPr>
        <p:spPr/>
        <p:txBody>
          <a:bodyPr anchor="b" anchorCtr="0"/>
          <a:lstStyle/>
          <a:p>
            <a:pPr eaLnBrk="1" hangingPunct="1">
              <a:defRPr/>
            </a:pPr>
            <a:r>
              <a:rPr lang="en-US" altLang="en-US" sz="4000" b="1"/>
              <a:t>“TRUE MINOR” PERMITS</a:t>
            </a:r>
          </a:p>
        </p:txBody>
      </p:sp>
      <p:sp>
        <p:nvSpPr>
          <p:cNvPr id="121859" name="Content Placeholder 2">
            <a:extLst>
              <a:ext uri="{FF2B5EF4-FFF2-40B4-BE49-F238E27FC236}">
                <a16:creationId xmlns:a16="http://schemas.microsoft.com/office/drawing/2014/main" id="{F9675524-7607-487D-B586-982EC0A9447D}"/>
              </a:ext>
            </a:extLst>
          </p:cNvPr>
          <p:cNvSpPr>
            <a:spLocks noGrp="1"/>
          </p:cNvSpPr>
          <p:nvPr>
            <p:ph idx="4294967295"/>
          </p:nvPr>
        </p:nvSpPr>
        <p:spPr>
          <a:xfrm>
            <a:off x="457200" y="1806576"/>
            <a:ext cx="8229600" cy="4929188"/>
          </a:xfrm>
        </p:spPr>
        <p:txBody>
          <a:bodyPr/>
          <a:lstStyle/>
          <a:p>
            <a:pPr eaLnBrk="1" hangingPunct="1">
              <a:defRPr/>
            </a:pPr>
            <a:r>
              <a:rPr lang="en-US" altLang="en-US"/>
              <a:t>Permits that are required for </a:t>
            </a:r>
            <a:r>
              <a:rPr lang="en-US" altLang="en-US" b="1" u="sng"/>
              <a:t>True Minor</a:t>
            </a:r>
            <a:r>
              <a:rPr lang="en-US" altLang="en-US" b="1"/>
              <a:t> </a:t>
            </a:r>
            <a:r>
              <a:rPr lang="en-US" altLang="en-US"/>
              <a:t>sources due to the requirements of the SIP</a:t>
            </a:r>
          </a:p>
          <a:p>
            <a:pPr eaLnBrk="1" hangingPunct="1">
              <a:defRPr/>
            </a:pPr>
            <a:r>
              <a:rPr lang="en-US" altLang="en-US"/>
              <a:t>Examples:</a:t>
            </a:r>
          </a:p>
          <a:p>
            <a:pPr lvl="1" eaLnBrk="1" hangingPunct="1">
              <a:defRPr/>
            </a:pPr>
            <a:r>
              <a:rPr lang="en-US" altLang="en-US"/>
              <a:t>Emission levels above a certain threshold for a criteria pollutant</a:t>
            </a:r>
          </a:p>
          <a:p>
            <a:pPr lvl="1" eaLnBrk="1" hangingPunct="1">
              <a:defRPr/>
            </a:pPr>
            <a:r>
              <a:rPr lang="en-US" altLang="en-US"/>
              <a:t>Equipment may be subject to requirements such as NSPS</a:t>
            </a:r>
          </a:p>
        </p:txBody>
      </p:sp>
      <p:pic>
        <p:nvPicPr>
          <p:cNvPr id="335876" name="Picture 2">
            <a:extLst>
              <a:ext uri="{FF2B5EF4-FFF2-40B4-BE49-F238E27FC236}">
                <a16:creationId xmlns:a16="http://schemas.microsoft.com/office/drawing/2014/main" id="{CC3BB50E-A8A4-44A7-B850-A232228E42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5877" name="Slide Number Placeholder 1">
            <a:extLst>
              <a:ext uri="{FF2B5EF4-FFF2-40B4-BE49-F238E27FC236}">
                <a16:creationId xmlns:a16="http://schemas.microsoft.com/office/drawing/2014/main" id="{302A6C6C-F831-4D8A-A989-D1306DC3FA28}"/>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E81E23BE-FD69-4537-845D-FE7AB54B539C}" type="slidenum">
              <a:rPr lang="en-US" altLang="en-US" sz="1200">
                <a:solidFill>
                  <a:srgbClr val="008AE8"/>
                </a:solidFill>
                <a:effectLst/>
              </a:rPr>
              <a:pPr algn="ctr" eaLnBrk="0" hangingPunct="0">
                <a:spcBef>
                  <a:spcPct val="0"/>
                </a:spcBef>
                <a:buClrTx/>
                <a:buSzTx/>
                <a:buFontTx/>
                <a:buNone/>
              </a:pPr>
              <a:t>96</a:t>
            </a:fld>
            <a:endParaRPr lang="en-US" altLang="en-US" sz="1200">
              <a:solidFill>
                <a:srgbClr val="008AE8"/>
              </a:solidFill>
              <a:effectLst/>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2882" name="Title 1">
            <a:extLst>
              <a:ext uri="{FF2B5EF4-FFF2-40B4-BE49-F238E27FC236}">
                <a16:creationId xmlns:a16="http://schemas.microsoft.com/office/drawing/2014/main" id="{B06AB784-F651-4B17-8171-CF6ACDAAA78B}"/>
              </a:ext>
            </a:extLst>
          </p:cNvPr>
          <p:cNvSpPr>
            <a:spLocks noGrp="1"/>
          </p:cNvSpPr>
          <p:nvPr>
            <p:ph type="title"/>
          </p:nvPr>
        </p:nvSpPr>
        <p:spPr/>
        <p:txBody>
          <a:bodyPr anchor="b" anchorCtr="0"/>
          <a:lstStyle/>
          <a:p>
            <a:pPr eaLnBrk="1" hangingPunct="1">
              <a:defRPr/>
            </a:pPr>
            <a:r>
              <a:rPr lang="en-US" altLang="en-US" sz="4000" b="1"/>
              <a:t>“TRUE MINOR” PERMIT DEFINED (Cont’d) </a:t>
            </a:r>
          </a:p>
        </p:txBody>
      </p:sp>
      <p:sp>
        <p:nvSpPr>
          <p:cNvPr id="122883" name="Content Placeholder 2">
            <a:extLst>
              <a:ext uri="{FF2B5EF4-FFF2-40B4-BE49-F238E27FC236}">
                <a16:creationId xmlns:a16="http://schemas.microsoft.com/office/drawing/2014/main" id="{194C8A06-8274-47BE-98A2-B812E312B634}"/>
              </a:ext>
            </a:extLst>
          </p:cNvPr>
          <p:cNvSpPr>
            <a:spLocks noGrp="1"/>
          </p:cNvSpPr>
          <p:nvPr>
            <p:ph sz="half" idx="1"/>
          </p:nvPr>
        </p:nvSpPr>
        <p:spPr>
          <a:xfrm>
            <a:off x="457200" y="1600200"/>
            <a:ext cx="4038600" cy="4932361"/>
          </a:xfrm>
        </p:spPr>
        <p:txBody>
          <a:bodyPr/>
          <a:lstStyle/>
          <a:p>
            <a:pPr marL="57150" indent="0" eaLnBrk="1" hangingPunct="1">
              <a:buNone/>
              <a:defRPr/>
            </a:pPr>
            <a:r>
              <a:rPr lang="en-US" altLang="en-US"/>
              <a:t>A  source of regulated emissions that when operated at maximum capacity continuously for 8760 hrs. per year, emits less than the major source threshold for each regulated pollutant, </a:t>
            </a:r>
            <a:r>
              <a:rPr lang="en-US" altLang="en-US" i="1"/>
              <a:t>i.e.</a:t>
            </a:r>
            <a:r>
              <a:rPr lang="en-US" altLang="en-US"/>
              <a:t>, its PTE is less than the threshold</a:t>
            </a:r>
          </a:p>
          <a:p>
            <a:pPr eaLnBrk="1" hangingPunct="1">
              <a:defRPr/>
            </a:pPr>
            <a:endParaRPr lang="en-US" altLang="en-US"/>
          </a:p>
        </p:txBody>
      </p:sp>
      <p:sp>
        <p:nvSpPr>
          <p:cNvPr id="337925" name="Slide Number Placeholder 1">
            <a:extLst>
              <a:ext uri="{FF2B5EF4-FFF2-40B4-BE49-F238E27FC236}">
                <a16:creationId xmlns:a16="http://schemas.microsoft.com/office/drawing/2014/main" id="{C6EF4264-21E7-4F8C-9731-D64285B289D6}"/>
              </a:ext>
            </a:extLst>
          </p:cNvPr>
          <p:cNvSpPr>
            <a:spLocks noGrp="1"/>
          </p:cNvSpPr>
          <p:nvPr>
            <p:ph type="sldNum" sz="quarter" idx="12"/>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BECC2F87-1A1C-452B-A757-5452A06293B2}" type="slidenum">
              <a:rPr lang="en-US" altLang="en-US" sz="1200">
                <a:solidFill>
                  <a:srgbClr val="008AE8"/>
                </a:solidFill>
                <a:effectLst/>
              </a:rPr>
              <a:pPr algn="ctr" eaLnBrk="0" hangingPunct="0">
                <a:spcBef>
                  <a:spcPct val="0"/>
                </a:spcBef>
                <a:buClrTx/>
                <a:buSzTx/>
                <a:buFontTx/>
                <a:buNone/>
              </a:pPr>
              <a:t>97</a:t>
            </a:fld>
            <a:endParaRPr lang="en-US" altLang="en-US" sz="1200">
              <a:solidFill>
                <a:srgbClr val="008AE8"/>
              </a:solidFill>
              <a:effectLst/>
            </a:endParaRPr>
          </a:p>
        </p:txBody>
      </p:sp>
      <p:pic>
        <p:nvPicPr>
          <p:cNvPr id="337924" name="Picture 2">
            <a:extLst>
              <a:ext uri="{FF2B5EF4-FFF2-40B4-BE49-F238E27FC236}">
                <a16:creationId xmlns:a16="http://schemas.microsoft.com/office/drawing/2014/main" id="{B8764795-D94C-42B7-8B6A-C878E8FB17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DD7FFA82-BCE7-4248-8B20-C012E19E3032}"/>
              </a:ext>
            </a:extLst>
          </p:cNvPr>
          <p:cNvPicPr>
            <a:picLocks noChangeAspect="1"/>
          </p:cNvPicPr>
          <p:nvPr/>
        </p:nvPicPr>
        <p:blipFill>
          <a:blip r:embed="rId4">
            <a:extLst>
              <a:ext uri="{837473B0-CC2E-450A-ABE3-18F120FF3D39}">
                <a1611:picAttrSrcUrl xmlns:a1611="http://schemas.microsoft.com/office/drawing/2016/11/main" r:id="rId5"/>
              </a:ext>
            </a:extLst>
          </a:blip>
          <a:stretch>
            <a:fillRect/>
          </a:stretch>
        </p:blipFill>
        <p:spPr>
          <a:xfrm>
            <a:off x="4622076" y="1955303"/>
            <a:ext cx="4328201" cy="3305172"/>
          </a:xfrm>
          <a:prstGeom prst="rect">
            <a:avLst/>
          </a:prstGeom>
        </p:spPr>
      </p:pic>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3906" name="Title 1">
            <a:extLst>
              <a:ext uri="{FF2B5EF4-FFF2-40B4-BE49-F238E27FC236}">
                <a16:creationId xmlns:a16="http://schemas.microsoft.com/office/drawing/2014/main" id="{175919BD-EBBF-4A25-BA8C-2B353C3BCC9A}"/>
              </a:ext>
            </a:extLst>
          </p:cNvPr>
          <p:cNvSpPr>
            <a:spLocks noGrp="1"/>
          </p:cNvSpPr>
          <p:nvPr>
            <p:ph type="title" idx="4294967295"/>
          </p:nvPr>
        </p:nvSpPr>
        <p:spPr>
          <a:xfrm>
            <a:off x="457200" y="277813"/>
            <a:ext cx="8229600" cy="1292224"/>
          </a:xfrm>
        </p:spPr>
        <p:txBody>
          <a:bodyPr anchor="b" anchorCtr="0"/>
          <a:lstStyle/>
          <a:p>
            <a:pPr eaLnBrk="1" hangingPunct="1">
              <a:defRPr/>
            </a:pPr>
            <a:r>
              <a:rPr lang="en-US" altLang="en-US" sz="4000" b="1"/>
              <a:t>“TRUE MINOR” PERMITS (Cont’d)</a:t>
            </a:r>
          </a:p>
        </p:txBody>
      </p:sp>
      <p:sp>
        <p:nvSpPr>
          <p:cNvPr id="123907" name="Content Placeholder 2">
            <a:extLst>
              <a:ext uri="{FF2B5EF4-FFF2-40B4-BE49-F238E27FC236}">
                <a16:creationId xmlns:a16="http://schemas.microsoft.com/office/drawing/2014/main" id="{28EA356E-2EDD-44A9-BBCC-4579FA4DB5E7}"/>
              </a:ext>
            </a:extLst>
          </p:cNvPr>
          <p:cNvSpPr>
            <a:spLocks noGrp="1"/>
          </p:cNvSpPr>
          <p:nvPr>
            <p:ph idx="4294967295"/>
          </p:nvPr>
        </p:nvSpPr>
        <p:spPr>
          <a:xfrm>
            <a:off x="457200" y="1654176"/>
            <a:ext cx="8229600" cy="5081587"/>
          </a:xfrm>
        </p:spPr>
        <p:txBody>
          <a:bodyPr/>
          <a:lstStyle/>
          <a:p>
            <a:pPr eaLnBrk="1" hangingPunct="1">
              <a:defRPr/>
            </a:pPr>
            <a:r>
              <a:rPr lang="en-US" altLang="en-US" sz="3600"/>
              <a:t>TRUE MINOR exercise:</a:t>
            </a:r>
          </a:p>
          <a:p>
            <a:pPr lvl="1" eaLnBrk="1" hangingPunct="1">
              <a:defRPr/>
            </a:pPr>
            <a:r>
              <a:rPr lang="en-US" altLang="en-US"/>
              <a:t>A Waukesha lean burn internal combustion, spark ignited engine is to be installed at a natural gas gathering station.  Its NOx emissions are 2.3 lbs. per hour at maximum rpm and load.  </a:t>
            </a:r>
          </a:p>
          <a:p>
            <a:pPr lvl="1" eaLnBrk="1" hangingPunct="1">
              <a:defRPr/>
            </a:pPr>
            <a:endParaRPr lang="en-US" altLang="en-US" sz="900"/>
          </a:p>
          <a:p>
            <a:pPr lvl="1" eaLnBrk="1" hangingPunct="1">
              <a:defRPr/>
            </a:pPr>
            <a:r>
              <a:rPr lang="en-US" altLang="en-US"/>
              <a:t>Calculate the yearly emissions of this engine and make a determination if it is a “True Minor”</a:t>
            </a:r>
          </a:p>
          <a:p>
            <a:pPr eaLnBrk="1" hangingPunct="1">
              <a:defRPr/>
            </a:pPr>
            <a:endParaRPr lang="en-US" altLang="en-US"/>
          </a:p>
        </p:txBody>
      </p:sp>
      <p:pic>
        <p:nvPicPr>
          <p:cNvPr id="339972" name="Picture 2">
            <a:extLst>
              <a:ext uri="{FF2B5EF4-FFF2-40B4-BE49-F238E27FC236}">
                <a16:creationId xmlns:a16="http://schemas.microsoft.com/office/drawing/2014/main" id="{5FCBA2F2-79F7-4F34-AF47-62DB1C2E95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9973" name="Slide Number Placeholder 1">
            <a:extLst>
              <a:ext uri="{FF2B5EF4-FFF2-40B4-BE49-F238E27FC236}">
                <a16:creationId xmlns:a16="http://schemas.microsoft.com/office/drawing/2014/main" id="{D9F7A6D9-60C5-4766-B5B7-1FB722A3B131}"/>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8E397F7A-9ADB-48CA-A570-63E1EEAFDEDC}" type="slidenum">
              <a:rPr lang="en-US" altLang="en-US" sz="1200">
                <a:solidFill>
                  <a:srgbClr val="008AE8"/>
                </a:solidFill>
                <a:effectLst/>
              </a:rPr>
              <a:pPr algn="ctr" eaLnBrk="0" hangingPunct="0">
                <a:spcBef>
                  <a:spcPct val="0"/>
                </a:spcBef>
                <a:buClrTx/>
                <a:buSzTx/>
                <a:buFontTx/>
                <a:buNone/>
              </a:pPr>
              <a:t>98</a:t>
            </a:fld>
            <a:endParaRPr lang="en-US" altLang="en-US" sz="1200">
              <a:solidFill>
                <a:srgbClr val="008AE8"/>
              </a:solidFill>
              <a:effectLst/>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4930" name="Title 1">
            <a:extLst>
              <a:ext uri="{FF2B5EF4-FFF2-40B4-BE49-F238E27FC236}">
                <a16:creationId xmlns:a16="http://schemas.microsoft.com/office/drawing/2014/main" id="{8B5FF8CC-B932-44E0-9610-88FDD905590B}"/>
              </a:ext>
            </a:extLst>
          </p:cNvPr>
          <p:cNvSpPr>
            <a:spLocks noGrp="1"/>
          </p:cNvSpPr>
          <p:nvPr>
            <p:ph type="title" idx="4294967295"/>
          </p:nvPr>
        </p:nvSpPr>
        <p:spPr>
          <a:xfrm>
            <a:off x="430213" y="152400"/>
            <a:ext cx="8229600" cy="1447800"/>
          </a:xfrm>
        </p:spPr>
        <p:txBody>
          <a:bodyPr anchor="b" anchorCtr="0"/>
          <a:lstStyle/>
          <a:p>
            <a:pPr eaLnBrk="1" hangingPunct="1">
              <a:defRPr/>
            </a:pPr>
            <a:r>
              <a:rPr lang="en-US" altLang="en-US" sz="4000" b="1"/>
              <a:t>“TRUE MINOR” PERMITS (Cont’d)</a:t>
            </a:r>
          </a:p>
        </p:txBody>
      </p:sp>
      <p:sp>
        <p:nvSpPr>
          <p:cNvPr id="124931" name="Content Placeholder 2">
            <a:extLst>
              <a:ext uri="{FF2B5EF4-FFF2-40B4-BE49-F238E27FC236}">
                <a16:creationId xmlns:a16="http://schemas.microsoft.com/office/drawing/2014/main" id="{1C4A69D9-60ED-410F-A5C5-875D1BD61BD4}"/>
              </a:ext>
            </a:extLst>
          </p:cNvPr>
          <p:cNvSpPr>
            <a:spLocks noGrp="1"/>
          </p:cNvSpPr>
          <p:nvPr>
            <p:ph idx="4294967295"/>
          </p:nvPr>
        </p:nvSpPr>
        <p:spPr>
          <a:xfrm>
            <a:off x="220663" y="1831975"/>
            <a:ext cx="8229600" cy="6196013"/>
          </a:xfrm>
        </p:spPr>
        <p:txBody>
          <a:bodyPr/>
          <a:lstStyle/>
          <a:p>
            <a:pPr eaLnBrk="1" hangingPunct="1">
              <a:defRPr/>
            </a:pPr>
            <a:r>
              <a:rPr lang="en-US" altLang="en-US" dirty="0"/>
              <a:t>TRUE MINOR exercise calculation</a:t>
            </a:r>
          </a:p>
          <a:p>
            <a:pPr lvl="1" eaLnBrk="1" hangingPunct="1">
              <a:defRPr/>
            </a:pPr>
            <a:r>
              <a:rPr lang="en-US" altLang="en-US" dirty="0"/>
              <a:t>8,760 hrs. per year</a:t>
            </a:r>
          </a:p>
          <a:p>
            <a:pPr lvl="1" eaLnBrk="1" hangingPunct="1">
              <a:defRPr/>
            </a:pPr>
            <a:r>
              <a:rPr lang="en-US" altLang="en-US" dirty="0"/>
              <a:t>2.3 lbs. of NOx per hr.</a:t>
            </a:r>
          </a:p>
          <a:p>
            <a:pPr lvl="1" eaLnBrk="1" hangingPunct="1">
              <a:defRPr/>
            </a:pPr>
            <a:r>
              <a:rPr lang="en-US" altLang="en-US" dirty="0"/>
              <a:t>8,760 x 2.3 / 2,000 =  10.1 </a:t>
            </a:r>
            <a:r>
              <a:rPr lang="en-US" altLang="en-US" dirty="0" err="1"/>
              <a:t>tpy</a:t>
            </a:r>
            <a:endParaRPr lang="en-US" altLang="en-US" dirty="0"/>
          </a:p>
          <a:p>
            <a:pPr lvl="1" eaLnBrk="1" hangingPunct="1">
              <a:defRPr/>
            </a:pPr>
            <a:r>
              <a:rPr lang="en-US" altLang="en-US" dirty="0"/>
              <a:t>No Title V permit required</a:t>
            </a:r>
          </a:p>
          <a:p>
            <a:pPr lvl="1" eaLnBrk="1" hangingPunct="1">
              <a:defRPr/>
            </a:pPr>
            <a:r>
              <a:rPr lang="en-US" altLang="en-US" dirty="0"/>
              <a:t>If SIP has a permitting threshold of 10 </a:t>
            </a:r>
            <a:r>
              <a:rPr lang="en-US" altLang="en-US" dirty="0" err="1"/>
              <a:t>tpy</a:t>
            </a:r>
            <a:r>
              <a:rPr lang="en-US" altLang="en-US" dirty="0"/>
              <a:t> of a criteria pollutant before permitting is required, a “True Minor” permit would be required</a:t>
            </a:r>
          </a:p>
          <a:p>
            <a:pPr lvl="1" eaLnBrk="1" hangingPunct="1">
              <a:defRPr/>
            </a:pPr>
            <a:r>
              <a:rPr lang="en-US" altLang="en-US" dirty="0"/>
              <a:t>What if the source reduced its hours of operation?</a:t>
            </a:r>
          </a:p>
          <a:p>
            <a:pPr eaLnBrk="1" hangingPunct="1">
              <a:defRPr/>
            </a:pPr>
            <a:endParaRPr lang="en-US" altLang="en-US" dirty="0"/>
          </a:p>
        </p:txBody>
      </p:sp>
      <p:pic>
        <p:nvPicPr>
          <p:cNvPr id="342020" name="Picture 2">
            <a:extLst>
              <a:ext uri="{FF2B5EF4-FFF2-40B4-BE49-F238E27FC236}">
                <a16:creationId xmlns:a16="http://schemas.microsoft.com/office/drawing/2014/main" id="{909E42CB-A2E7-4D9E-B1B6-EE21B4B979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1600200"/>
            <a:ext cx="807720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2021" name="Slide Number Placeholder 1">
            <a:extLst>
              <a:ext uri="{FF2B5EF4-FFF2-40B4-BE49-F238E27FC236}">
                <a16:creationId xmlns:a16="http://schemas.microsoft.com/office/drawing/2014/main" id="{E15EBF1F-E470-4302-B505-463AFED0E6CD}"/>
              </a:ext>
            </a:extLst>
          </p:cNvPr>
          <p:cNvSpPr>
            <a:spLocks noGrp="1"/>
          </p:cNvSpPr>
          <p:nvPr>
            <p:ph type="sldNum" sz="quarter" idx="12"/>
          </p:nvPr>
        </p:nvSpPr>
        <p:spPr>
          <a:xfrm>
            <a:off x="8229600" y="6248400"/>
            <a:ext cx="6858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hlink"/>
              </a:buClr>
              <a:buSzPct val="80000"/>
              <a:buFont typeface="Wingdings" panose="05000000000000000000" pitchFamily="2" charset="2"/>
              <a:buChar char="Ø"/>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tx2"/>
              </a:buClr>
              <a:buSzPct val="50000"/>
              <a:buFont typeface="Wingdings" panose="05000000000000000000" pitchFamily="2" charset="2"/>
              <a:buChar char="l"/>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2"/>
              </a:buClr>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folHlink"/>
              </a:buClr>
              <a:buSzPct val="50000"/>
              <a:buFont typeface="Wingdings" panose="05000000000000000000" pitchFamily="2" charset="2"/>
              <a:buChar char="l"/>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hlink"/>
              </a:buClr>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hlink"/>
              </a:buClr>
              <a:buChar char="•"/>
              <a:defRPr sz="2000">
                <a:solidFill>
                  <a:schemeClr val="tx1"/>
                </a:solidFill>
                <a:latin typeface="Arial" panose="020B0604020202020204" pitchFamily="34" charset="0"/>
                <a:cs typeface="Arial" panose="020B0604020202020204" pitchFamily="34" charset="0"/>
              </a:defRPr>
            </a:lvl9pPr>
          </a:lstStyle>
          <a:p>
            <a:pPr algn="ctr" eaLnBrk="0" hangingPunct="0">
              <a:spcBef>
                <a:spcPct val="0"/>
              </a:spcBef>
              <a:buClrTx/>
              <a:buSzTx/>
              <a:buFontTx/>
              <a:buNone/>
            </a:pPr>
            <a:fld id="{FDCE4D17-E742-44DF-9979-EAB1985983A9}" type="slidenum">
              <a:rPr lang="en-US" altLang="en-US" sz="1200">
                <a:solidFill>
                  <a:srgbClr val="008AE8"/>
                </a:solidFill>
                <a:effectLst/>
              </a:rPr>
              <a:pPr algn="ctr" eaLnBrk="0" hangingPunct="0">
                <a:spcBef>
                  <a:spcPct val="0"/>
                </a:spcBef>
                <a:buClrTx/>
                <a:buSzTx/>
                <a:buFontTx/>
                <a:buNone/>
              </a:pPr>
              <a:t>99</a:t>
            </a:fld>
            <a:endParaRPr lang="en-US" altLang="en-US" sz="1200">
              <a:solidFill>
                <a:srgbClr val="008AE8"/>
              </a:solidFill>
              <a:effectLst/>
            </a:endParaRPr>
          </a:p>
        </p:txBody>
      </p:sp>
    </p:spTree>
  </p:cSld>
  <p:clrMapOvr>
    <a:masterClrMapping/>
  </p:clrMapOvr>
</p:sld>
</file>

<file path=ppt/theme/theme1.xml><?xml version="1.0" encoding="utf-8"?>
<a:theme xmlns:a="http://schemas.openxmlformats.org/drawingml/2006/main" name="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7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8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9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0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haredContentType xmlns="Microsoft.SharePoint.Taxonomy.ContentTypeSync" SourceId="29f62856-1543-49d4-a736-4569d363f533" ContentTypeId="0x0101" PreviousValue="false"/>
</file>

<file path=customXml/item2.xml><?xml version="1.0" encoding="utf-8"?>
<p:properties xmlns:p="http://schemas.microsoft.com/office/2006/metadata/properties" xmlns:xsi="http://www.w3.org/2001/XMLSchema-instance" xmlns:pc="http://schemas.microsoft.com/office/infopath/2007/PartnerControls">
  <documentManagement>
    <Record xmlns="4ffa91fb-a0ff-4ac5-b2db-65c790d184a4">Shared</Record>
    <Language xmlns="http://schemas.microsoft.com/sharepoint/v3">English</Language>
    <Document_x0020_Creation_x0020_Date xmlns="4ffa91fb-a0ff-4ac5-b2db-65c790d184a4">2020-08-03T16:27:26+00:00</Document_x0020_Creation_x0020_Date>
    <TaxCatchAll xmlns="4ffa91fb-a0ff-4ac5-b2db-65c790d184a4" xsi:nil="true"/>
    <TaxKeywordTaxHTField xmlns="4ffa91fb-a0ff-4ac5-b2db-65c790d184a4">
      <Terms xmlns="http://schemas.microsoft.com/office/infopath/2007/PartnerControls"/>
    </TaxKeywordTaxHTField>
    <_Source xmlns="http://schemas.microsoft.com/sharepoint/v3/fields" xsi:nil="true"/>
    <j747ac98061d40f0aa7bd47e1db5675d xmlns="4ffa91fb-a0ff-4ac5-b2db-65c790d184a4">
      <Terms xmlns="http://schemas.microsoft.com/office/infopath/2007/PartnerControls"/>
    </j747ac98061d40f0aa7bd47e1db5675d>
    <External_x0020_Contributor xmlns="4ffa91fb-a0ff-4ac5-b2db-65c790d184a4" xsi:nil="true"/>
    <Rights xmlns="4ffa91fb-a0ff-4ac5-b2db-65c790d184a4" xsi:nil="true"/>
    <e3f09c3df709400db2417a7161762d62 xmlns="22d004a6-2f8d-4a75-9f1d-859e2ae55add">
      <Terms xmlns="http://schemas.microsoft.com/office/infopath/2007/PartnerControls"/>
    </e3f09c3df709400db2417a7161762d62>
    <EPA_x0020_Office xmlns="4ffa91fb-a0ff-4ac5-b2db-65c790d184a4" xsi:nil="true"/>
    <CategoryDescription xmlns="http://schemas.microsoft.com/sharepoint.v3" xsi:nil="true"/>
    <Identifier xmlns="4ffa91fb-a0ff-4ac5-b2db-65c790d184a4" xsi:nil="true"/>
    <_Coverage xmlns="http://schemas.microsoft.com/sharepoint/v3/fields" xsi:nil="true"/>
    <Creator xmlns="4ffa91fb-a0ff-4ac5-b2db-65c790d184a4">
      <UserInfo>
        <DisplayName/>
        <AccountId xsi:nil="true"/>
        <AccountType/>
      </UserInfo>
    </Creator>
    <EPA_x0020_Related_x0020_Documents xmlns="4ffa91fb-a0ff-4ac5-b2db-65c790d184a4" xsi:nil="true"/>
    <EPA_x0020_Contributor xmlns="4ffa91fb-a0ff-4ac5-b2db-65c790d184a4">
      <UserInfo>
        <DisplayName/>
        <AccountId xsi:nil="true"/>
        <AccountType/>
      </UserInfo>
    </EPA_x0020_Contributor>
    <MediaLengthInSeconds xmlns="7ca2beb3-1377-461b-b2b4-dd4dfd030764"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ct:contentTypeSchema xmlns:ct="http://schemas.microsoft.com/office/2006/metadata/contentType" xmlns:ma="http://schemas.microsoft.com/office/2006/metadata/properties/metaAttributes" ct:_="" ma:_="" ma:contentTypeName="Document" ma:contentTypeID="0x010100B8D1AE864022FC4AB1940C9ACBC18425" ma:contentTypeVersion="19" ma:contentTypeDescription="Create a new document." ma:contentTypeScope="" ma:versionID="0c5c5939c7679f1f3fc34bf28d89cc4f">
  <xsd:schema xmlns:xsd="http://www.w3.org/2001/XMLSchema" xmlns:xs="http://www.w3.org/2001/XMLSchema" xmlns:p="http://schemas.microsoft.com/office/2006/metadata/properties" xmlns:ns1="http://schemas.microsoft.com/sharepoint/v3" xmlns:ns2="4ffa91fb-a0ff-4ac5-b2db-65c790d184a4" xmlns:ns3="http://schemas.microsoft.com/sharepoint.v3" xmlns:ns4="http://schemas.microsoft.com/sharepoint/v3/fields" xmlns:ns5="7ca2beb3-1377-461b-b2b4-dd4dfd030764" xmlns:ns6="22d004a6-2f8d-4a75-9f1d-859e2ae55add" targetNamespace="http://schemas.microsoft.com/office/2006/metadata/properties" ma:root="true" ma:fieldsID="1182d8e62c7ea203c520ac9a7a3b90be" ns1:_="" ns2:_="" ns3:_="" ns4:_="" ns5:_="" ns6:_="">
    <xsd:import namespace="http://schemas.microsoft.com/sharepoint/v3"/>
    <xsd:import namespace="4ffa91fb-a0ff-4ac5-b2db-65c790d184a4"/>
    <xsd:import namespace="http://schemas.microsoft.com/sharepoint.v3"/>
    <xsd:import namespace="http://schemas.microsoft.com/sharepoint/v3/fields"/>
    <xsd:import namespace="7ca2beb3-1377-461b-b2b4-dd4dfd030764"/>
    <xsd:import namespace="22d004a6-2f8d-4a75-9f1d-859e2ae55add"/>
    <xsd:element name="properties">
      <xsd:complexType>
        <xsd:sequence>
          <xsd:element name="documentManagement">
            <xsd:complexType>
              <xsd:all>
                <xsd:element ref="ns2:Document_x0020_Creation_x0020_Date" minOccurs="0"/>
                <xsd:element ref="ns2:Creator" minOccurs="0"/>
                <xsd:element ref="ns2:EPA_x0020_Office" minOccurs="0"/>
                <xsd:element ref="ns2:Record"/>
                <xsd:element ref="ns3:CategoryDescription" minOccurs="0"/>
                <xsd:element ref="ns2:Identifier" minOccurs="0"/>
                <xsd:element ref="ns2:EPA_x0020_Contributor" minOccurs="0"/>
                <xsd:element ref="ns2:External_x0020_Contributor" minOccurs="0"/>
                <xsd:element ref="ns4:_Coverage" minOccurs="0"/>
                <xsd:element ref="ns2:EPA_x0020_Related_x0020_Documents" minOccurs="0"/>
                <xsd:element ref="ns4:_Source" minOccurs="0"/>
                <xsd:element ref="ns2:Rights" minOccurs="0"/>
                <xsd:element ref="ns1:Language" minOccurs="0"/>
                <xsd:element ref="ns2:j747ac98061d40f0aa7bd47e1db5675d" minOccurs="0"/>
                <xsd:element ref="ns2:TaxKeywordTaxHTField" minOccurs="0"/>
                <xsd:element ref="ns2:TaxCatchAllLabel" minOccurs="0"/>
                <xsd:element ref="ns2:TaxCatchAll" minOccurs="0"/>
                <xsd:element ref="ns5:MediaServiceMetadata" minOccurs="0"/>
                <xsd:element ref="ns5:MediaServiceFastMetadata" minOccurs="0"/>
                <xsd:element ref="ns5:MediaLengthInSeconds" minOccurs="0"/>
                <xsd:element ref="ns5:MediaServiceDateTaken" minOccurs="0"/>
                <xsd:element ref="ns6:SharedWithUsers" minOccurs="0"/>
                <xsd:element ref="ns6:SharedWithDetails" minOccurs="0"/>
                <xsd:element ref="ns5:MediaServiceObjectDetectorVersions" minOccurs="0"/>
                <xsd:element ref="ns5:MediaServiceGenerationTime" minOccurs="0"/>
                <xsd:element ref="ns5:MediaServiceEventHashCode" minOccurs="0"/>
                <xsd:element ref="ns6:e3f09c3df709400db2417a7161762d62"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Language" ma:index="17" nillable="true" ma:displayName="Language" ma:default="English" ma:description="Select the document language from the drop down." ma:format="Dropdown" ma:internalName="Language" ma:readOnly="false">
      <xsd:simpleType>
        <xsd:restriction base="dms:Choice">
          <xsd:enumeration value="Arabic (Saudi Arabia)"/>
          <xsd:enumeration value="Bulgarian (Bulgaria)"/>
          <xsd:enumeration value="Chinese (Hong Kong S.A.R.)"/>
          <xsd:enumeration value="Chinese (People's Republic of China)"/>
          <xsd:enumeration value="Chinese (Taiwan)"/>
          <xsd:enumeration value="Croatian (Croatia)"/>
          <xsd:enumeration value="Czech (Czech Republic)"/>
          <xsd:enumeration value="Danish (Denmark)"/>
          <xsd:enumeration value="Dutch (Netherlands)"/>
          <xsd:enumeration value="English"/>
          <xsd:enumeration value="Estonian (Estonia)"/>
          <xsd:enumeration value="Finnish (Finland)"/>
          <xsd:enumeration value="French (France)"/>
          <xsd:enumeration value="German (Germany)"/>
          <xsd:enumeration value="Greek (Greece)"/>
          <xsd:enumeration value="Hebrew (Israel)"/>
          <xsd:enumeration value="Hindi (India)"/>
          <xsd:enumeration value="Hungarian (Hungary)"/>
          <xsd:enumeration value="Indonesian (Indonesia)"/>
          <xsd:enumeration value="Italian (Italy)"/>
          <xsd:enumeration value="Japanese (Japan)"/>
          <xsd:enumeration value="Korean (Korea)"/>
          <xsd:enumeration value="Latvian (Latvia)"/>
          <xsd:enumeration value="Lithuanian (Lithuania)"/>
          <xsd:enumeration value="Malay (Malaysia)"/>
          <xsd:enumeration value="Norwegian (Bokmal) (Norway)"/>
          <xsd:enumeration value="Polish (Poland)"/>
          <xsd:enumeration value="Portuguese (Brazil)"/>
          <xsd:enumeration value="Portuguese (Portugal)"/>
          <xsd:enumeration value="Romanian (Romania)"/>
          <xsd:enumeration value="Russian (Russia)"/>
          <xsd:enumeration value="Serbian (Latin) (Serbia)"/>
          <xsd:enumeration value="Slovak (Slovakia)"/>
          <xsd:enumeration value="Slovenian (Slovenia)"/>
          <xsd:enumeration value="Spanish (Spain)"/>
          <xsd:enumeration value="Swedish (Sweden)"/>
          <xsd:enumeration value="Thai (Thailand)"/>
          <xsd:enumeration value="Turkish (Turkey)"/>
          <xsd:enumeration value="Ukrainian (Ukraine)"/>
          <xsd:enumeration value="Urdu (Islamic Republic of Pakistan)"/>
          <xsd:enumeration value="Vietnamese (Vietnam)"/>
        </xsd:restriction>
      </xsd:simpleType>
    </xsd:element>
  </xsd:schema>
  <xsd:schema xmlns:xsd="http://www.w3.org/2001/XMLSchema" xmlns:xs="http://www.w3.org/2001/XMLSchema" xmlns:dms="http://schemas.microsoft.com/office/2006/documentManagement/types" xmlns:pc="http://schemas.microsoft.com/office/infopath/2007/PartnerControls" targetNamespace="4ffa91fb-a0ff-4ac5-b2db-65c790d184a4" elementFormDefault="qualified">
    <xsd:import namespace="http://schemas.microsoft.com/office/2006/documentManagement/types"/>
    <xsd:import namespace="http://schemas.microsoft.com/office/infopath/2007/PartnerControls"/>
    <xsd:element name="Document_x0020_Creation_x0020_Date" ma:index="2" nillable="true" ma:displayName="Document Date" ma:default="[today]" ma:description="Enter the date this document was last modified. The upload date has been entered by default." ma:format="DateOnly" ma:internalName="Document_x0020_Creation_x0020_Date" ma:readOnly="false">
      <xsd:simpleType>
        <xsd:restriction base="dms:DateTime"/>
      </xsd:simpleType>
    </xsd:element>
    <xsd:element name="Creator" ma:index="3" nillable="true" ma:displayName="Creator" ma:description="Enter the person primarily responsible for the document. The name of the person uploading the document has been entered by default." ma:list="UserInfo" ma:SharePointGroup="0" ma:internalName="Creato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EPA_x0020_Office" ma:index="4" nillable="true" ma:displayName="EPA Office" ma:description="Enter the EPA organization primarily responsible for the document. The office of the person uploading the document has been entered by default." ma:internalName="EPA_x0020_Office" ma:readOnly="false">
      <xsd:simpleType>
        <xsd:restriction base="dms:Text">
          <xsd:maxLength value="255"/>
        </xsd:restriction>
      </xsd:simpleType>
    </xsd:element>
    <xsd:element name="Record" ma:index="5" ma:displayName="Record" ma:default="Shared" ma:description="For documents that provide evidence of EPA decisions and actions, select &quot;Shared&quot; (open access) or &quot;Private&quot; (restricted access)." ma:format="Dropdown" ma:internalName="Record">
      <xsd:simpleType>
        <xsd:restriction base="dms:Choice">
          <xsd:enumeration value="None"/>
          <xsd:enumeration value="Shared"/>
          <xsd:enumeration value="Private"/>
        </xsd:restriction>
      </xsd:simpleType>
    </xsd:element>
    <xsd:element name="Identifier" ma:index="9" nillable="true" ma:displayName="Identifier" ma:description="Enter all EPA identification numbers applicable to this document, one on each line." ma:internalName="Identifier" ma:readOnly="false">
      <xsd:simpleType>
        <xsd:restriction base="dms:Note">
          <xsd:maxLength value="255"/>
        </xsd:restriction>
      </xsd:simpleType>
    </xsd:element>
    <xsd:element name="EPA_x0020_Contributor" ma:index="11" nillable="true" ma:displayName="EPA Contributor" ma:description="Enter an EPA person who contributed to the creation of the document but is not the primary author." ma:list="UserInfo" ma:SharePointGroup="0" ma:internalName="EPA_x0020_Contributo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External_x0020_Contributor" ma:index="12" nillable="true" ma:displayName="External Contributor" ma:description="Enter a non-EPA person who contributed to the creation of the document but is not the primary author." ma:internalName="External_x0020_Contributor" ma:readOnly="false">
      <xsd:simpleType>
        <xsd:restriction base="dms:Note">
          <xsd:maxLength value="255"/>
        </xsd:restriction>
      </xsd:simpleType>
    </xsd:element>
    <xsd:element name="EPA_x0020_Related_x0020_Documents" ma:index="14" nillable="true" ma:displayName="Other Related Documents" ma:description="Enter any related document." ma:internalName="EPA_x0020_Related_x0020_Documents" ma:readOnly="false">
      <xsd:simpleType>
        <xsd:restriction base="dms:Note">
          <xsd:maxLength value="255"/>
        </xsd:restriction>
      </xsd:simpleType>
    </xsd:element>
    <xsd:element name="Rights" ma:index="16" nillable="true" ma:displayName="Rights" ma:description="Enter information about intellectual property rights held over the document (e.g. copyright, patent, trademark)." ma:internalName="Rights" ma:readOnly="false">
      <xsd:simpleType>
        <xsd:restriction base="dms:Note">
          <xsd:maxLength value="255"/>
        </xsd:restriction>
      </xsd:simpleType>
    </xsd:element>
    <xsd:element name="j747ac98061d40f0aa7bd47e1db5675d" ma:index="19" nillable="true" ma:taxonomy="true" ma:internalName="j747ac98061d40f0aa7bd47e1db5675d" ma:taxonomyFieldName="Document_x0020_Type" ma:displayName="Document Type" ma:readOnly="false" ma:default="" ma:fieldId="{3747ac98-061d-40f0-aa7b-d47e1db5675d}" ma:sspId="29f62856-1543-49d4-a736-4569d363f533" ma:termSetId="e06cd6a9-a175-4da0-81cb-8dba7aa394ab" ma:anchorId="00000000-0000-0000-0000-000000000000" ma:open="false" ma:isKeyword="false">
      <xsd:complexType>
        <xsd:sequence>
          <xsd:element ref="pc:Terms" minOccurs="0" maxOccurs="1"/>
        </xsd:sequence>
      </xsd:complexType>
    </xsd:element>
    <xsd:element name="TaxKeywordTaxHTField" ma:index="21" nillable="true" ma:taxonomy="true" ma:internalName="TaxKeywordTaxHTField" ma:taxonomyFieldName="TaxKeyword" ma:displayName="Enterprise Keywords" ma:readOnly="false" ma:fieldId="{23f27201-bee3-471e-b2e7-b64fd8b7ca38}" ma:taxonomyMulti="true" ma:sspId="29f62856-1543-49d4-a736-4569d363f533" ma:termSetId="00000000-0000-0000-0000-000000000000" ma:anchorId="00000000-0000-0000-0000-000000000000" ma:open="true" ma:isKeyword="true">
      <xsd:complexType>
        <xsd:sequence>
          <xsd:element ref="pc:Terms" minOccurs="0" maxOccurs="1"/>
        </xsd:sequence>
      </xsd:complexType>
    </xsd:element>
    <xsd:element name="TaxCatchAllLabel" ma:index="23" nillable="true" ma:displayName="Taxonomy Catch All Column1" ma:description="" ma:hidden="true" ma:list="{54f485cd-92c0-4abe-a378-745fe4335b12}" ma:internalName="TaxCatchAllLabel" ma:readOnly="true" ma:showField="CatchAllDataLabel" ma:web="22d004a6-2f8d-4a75-9f1d-859e2ae55add">
      <xsd:complexType>
        <xsd:complexContent>
          <xsd:extension base="dms:MultiChoiceLookup">
            <xsd:sequence>
              <xsd:element name="Value" type="dms:Lookup" maxOccurs="unbounded" minOccurs="0" nillable="true"/>
            </xsd:sequence>
          </xsd:extension>
        </xsd:complexContent>
      </xsd:complexType>
    </xsd:element>
    <xsd:element name="TaxCatchAll" ma:index="24" nillable="true" ma:displayName="Taxonomy Catch All Column" ma:description="" ma:hidden="true" ma:list="{54f485cd-92c0-4abe-a378-745fe4335b12}" ma:internalName="TaxCatchAll" ma:showField="CatchAllData" ma:web="22d004a6-2f8d-4a75-9f1d-859e2ae55ad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CategoryDescription" ma:index="6" nillable="true" ma:displayName="Description" ma:description="Enter a brief description." ma:internalName="CategoryDescription" ma:readOnly="fals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fields" elementFormDefault="qualified">
    <xsd:import namespace="http://schemas.microsoft.com/office/2006/documentManagement/types"/>
    <xsd:import namespace="http://schemas.microsoft.com/office/infopath/2007/PartnerControls"/>
    <xsd:element name="_Coverage" ma:index="13" nillable="true" ma:displayName="Coverage" ma:description="Enter the geographic location, jurisdiction, or time period for which the document is relevant." ma:internalName="_Coverage" ma:readOnly="false">
      <xsd:simpleType>
        <xsd:restriction base="dms:Text">
          <xsd:maxLength value="255"/>
        </xsd:restriction>
      </xsd:simpleType>
    </xsd:element>
    <xsd:element name="_Source" ma:index="15" nillable="true" ma:displayName="Source" ma:description="Enter a source from which the document is derived." ma:internalName="_Source" ma:readOnly="fals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7ca2beb3-1377-461b-b2b4-dd4dfd030764" elementFormDefault="qualified">
    <xsd:import namespace="http://schemas.microsoft.com/office/2006/documentManagement/types"/>
    <xsd:import namespace="http://schemas.microsoft.com/office/infopath/2007/PartnerControls"/>
    <xsd:element name="MediaServiceMetadata" ma:index="28" nillable="true" ma:displayName="MediaServiceMetadata" ma:hidden="true" ma:internalName="MediaServiceMetadata" ma:readOnly="true">
      <xsd:simpleType>
        <xsd:restriction base="dms:Note"/>
      </xsd:simpleType>
    </xsd:element>
    <xsd:element name="MediaServiceFastMetadata" ma:index="29" nillable="true" ma:displayName="MediaServiceFastMetadata" ma:hidden="true" ma:internalName="MediaServiceFastMetadata" ma:readOnly="true">
      <xsd:simpleType>
        <xsd:restriction base="dms:Note"/>
      </xsd:simpleType>
    </xsd:element>
    <xsd:element name="MediaLengthInSeconds" ma:index="30" nillable="true" ma:displayName="MediaLengthInSeconds" ma:hidden="true" ma:internalName="MediaLengthInSeconds" ma:readOnly="true">
      <xsd:simpleType>
        <xsd:restriction base="dms:Unknown"/>
      </xsd:simpleType>
    </xsd:element>
    <xsd:element name="MediaServiceDateTaken" ma:index="31" nillable="true" ma:displayName="MediaServiceDateTaken" ma:hidden="true" ma:internalName="MediaServiceDateTaken" ma:readOnly="true">
      <xsd:simpleType>
        <xsd:restriction base="dms:Text"/>
      </xsd:simpleType>
    </xsd:element>
    <xsd:element name="MediaServiceObjectDetectorVersions" ma:index="34" nillable="true" ma:displayName="MediaServiceObjectDetectorVersions" ma:hidden="true" ma:indexed="true" ma:internalName="MediaServiceObjectDetectorVersions" ma:readOnly="true">
      <xsd:simpleType>
        <xsd:restriction base="dms:Text"/>
      </xsd:simpleType>
    </xsd:element>
    <xsd:element name="MediaServiceGenerationTime" ma:index="35" nillable="true" ma:displayName="MediaServiceGenerationTime" ma:hidden="true" ma:internalName="MediaServiceGenerationTime" ma:readOnly="true">
      <xsd:simpleType>
        <xsd:restriction base="dms:Text"/>
      </xsd:simpleType>
    </xsd:element>
    <xsd:element name="MediaServiceEventHashCode" ma:index="36"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2d004a6-2f8d-4a75-9f1d-859e2ae55add" elementFormDefault="qualified">
    <xsd:import namespace="http://schemas.microsoft.com/office/2006/documentManagement/types"/>
    <xsd:import namespace="http://schemas.microsoft.com/office/infopath/2007/PartnerControls"/>
    <xsd:element name="SharedWithUsers" ma:index="3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33" nillable="true" ma:displayName="Shared With Details" ma:internalName="SharedWithDetails" ma:readOnly="true">
      <xsd:simpleType>
        <xsd:restriction base="dms:Note">
          <xsd:maxLength value="255"/>
        </xsd:restriction>
      </xsd:simpleType>
    </xsd:element>
    <xsd:element name="e3f09c3df709400db2417a7161762d62" ma:index="37" nillable="true" ma:taxonomy="true" ma:internalName="e3f09c3df709400db2417a7161762d62" ma:taxonomyFieldName="EPA_x0020_Subject" ma:displayName="EPA Subject" ma:readOnly="false" ma:default="" ma:fieldId="{e3f09c3d-f709-400d-b241-7a7161762d62}" ma:taxonomyMulti="true" ma:sspId="29f62856-1543-49d4-a736-4569d363f533" ma:termSetId="7a3d4ae0-7e62-45a2-a406-c6a8a6a8eee3" ma:anchorId="00000000-0000-0000-0000-000000000000" ma:open="false" ma:isKeyword="fals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25"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FB406E9-44F7-4F05-B910-522CB14E4B01}">
  <ds:schemaRefs>
    <ds:schemaRef ds:uri="Microsoft.SharePoint.Taxonomy.ContentTypeSync"/>
  </ds:schemaRefs>
</ds:datastoreItem>
</file>

<file path=customXml/itemProps2.xml><?xml version="1.0" encoding="utf-8"?>
<ds:datastoreItem xmlns:ds="http://schemas.openxmlformats.org/officeDocument/2006/customXml" ds:itemID="{128601EF-CE21-496F-97B2-21195EAEFF1C}">
  <ds:schemaRefs>
    <ds:schemaRef ds:uri="http://schemas.microsoft.com/office/2006/metadata/properties"/>
    <ds:schemaRef ds:uri="http://purl.org/dc/elements/1.1/"/>
    <ds:schemaRef ds:uri="7ca2beb3-1377-461b-b2b4-dd4dfd030764"/>
    <ds:schemaRef ds:uri="http://schemas.microsoft.com/sharepoint/v3"/>
    <ds:schemaRef ds:uri="http://schemas.microsoft.com/sharepoint/v3/fields"/>
    <ds:schemaRef ds:uri="http://schemas.openxmlformats.org/package/2006/metadata/core-properties"/>
    <ds:schemaRef ds:uri="http://purl.org/dc/terms/"/>
    <ds:schemaRef ds:uri="http://schemas.microsoft.com/office/infopath/2007/PartnerControls"/>
    <ds:schemaRef ds:uri="http://schemas.microsoft.com/office/2006/documentManagement/types"/>
    <ds:schemaRef ds:uri="22d004a6-2f8d-4a75-9f1d-859e2ae55add"/>
    <ds:schemaRef ds:uri="4ffa91fb-a0ff-4ac5-b2db-65c790d184a4"/>
    <ds:schemaRef ds:uri="http://schemas.microsoft.com/sharepoint.v3"/>
    <ds:schemaRef ds:uri="http://www.w3.org/XML/1998/namespace"/>
    <ds:schemaRef ds:uri="http://purl.org/dc/dcmitype/"/>
  </ds:schemaRefs>
</ds:datastoreItem>
</file>

<file path=customXml/itemProps3.xml><?xml version="1.0" encoding="utf-8"?>
<ds:datastoreItem xmlns:ds="http://schemas.openxmlformats.org/officeDocument/2006/customXml" ds:itemID="{4726A808-46DF-4387-9F5D-DA50018FB417}">
  <ds:schemaRefs>
    <ds:schemaRef ds:uri="http://schemas.microsoft.com/sharepoint/v3/contenttype/forms"/>
  </ds:schemaRefs>
</ds:datastoreItem>
</file>

<file path=customXml/itemProps4.xml><?xml version="1.0" encoding="utf-8"?>
<ds:datastoreItem xmlns:ds="http://schemas.openxmlformats.org/officeDocument/2006/customXml" ds:itemID="{82A981C3-CB00-4F82-B392-817AD5DF76DC}">
  <ds:schemaRefs>
    <ds:schemaRef ds:uri="22d004a6-2f8d-4a75-9f1d-859e2ae55add"/>
    <ds:schemaRef ds:uri="4ffa91fb-a0ff-4ac5-b2db-65c790d184a4"/>
    <ds:schemaRef ds:uri="7ca2beb3-1377-461b-b2b4-dd4dfd03076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microsoft.com/sharepoint.v3"/>
    <ds:schemaRef ds:uri="http://schemas.microsoft.com/sharepoint/v3"/>
    <ds:schemaRef ds:uri="http://schemas.microsoft.com/sharepoint/v3/field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
  <TotalTime>36673</TotalTime>
  <Words>50724</Words>
  <Application>Microsoft Office PowerPoint</Application>
  <PresentationFormat>On-screen Show (4:3)</PresentationFormat>
  <Paragraphs>6380</Paragraphs>
  <Slides>574</Slides>
  <Notes>566</Notes>
  <HiddenSlides>0</HiddenSlides>
  <MMClips>0</MMClips>
  <ScaleCrop>false</ScaleCrop>
  <HeadingPairs>
    <vt:vector size="8" baseType="variant">
      <vt:variant>
        <vt:lpstr>Fonts Used</vt:lpstr>
      </vt:variant>
      <vt:variant>
        <vt:i4>14</vt:i4>
      </vt:variant>
      <vt:variant>
        <vt:lpstr>Theme</vt:lpstr>
      </vt:variant>
      <vt:variant>
        <vt:i4>11</vt:i4>
      </vt:variant>
      <vt:variant>
        <vt:lpstr>Embedded OLE Servers</vt:lpstr>
      </vt:variant>
      <vt:variant>
        <vt:i4>2</vt:i4>
      </vt:variant>
      <vt:variant>
        <vt:lpstr>Slide Titles</vt:lpstr>
      </vt:variant>
      <vt:variant>
        <vt:i4>574</vt:i4>
      </vt:variant>
    </vt:vector>
  </HeadingPairs>
  <TitlesOfParts>
    <vt:vector size="601" baseType="lpstr">
      <vt:lpstr>ＭＳ Ｐゴシック</vt:lpstr>
      <vt:lpstr>Arial</vt:lpstr>
      <vt:lpstr>Austin</vt:lpstr>
      <vt:lpstr>Calibri</vt:lpstr>
      <vt:lpstr>Comic Sans MS</vt:lpstr>
      <vt:lpstr>Disney Simple</vt:lpstr>
      <vt:lpstr>Georgia</vt:lpstr>
      <vt:lpstr>StarSymbol</vt:lpstr>
      <vt:lpstr>Symbol</vt:lpstr>
      <vt:lpstr>Times New Roman</vt:lpstr>
      <vt:lpstr>Trebuchet MS</vt:lpstr>
      <vt:lpstr>Verdana</vt:lpstr>
      <vt:lpstr>Wingdings</vt:lpstr>
      <vt:lpstr>Wingdings 2</vt:lpstr>
      <vt:lpstr>Ripple</vt:lpstr>
      <vt:lpstr>1_Ripple</vt:lpstr>
      <vt:lpstr>2_Ripple</vt:lpstr>
      <vt:lpstr>3_Ripple</vt:lpstr>
      <vt:lpstr>4_Ripple</vt:lpstr>
      <vt:lpstr>6_Ripple</vt:lpstr>
      <vt:lpstr>8_Ripple</vt:lpstr>
      <vt:lpstr>9_Ripple</vt:lpstr>
      <vt:lpstr>10_Ripple</vt:lpstr>
      <vt:lpstr>11_Ripple</vt:lpstr>
      <vt:lpstr>7_Ripple</vt:lpstr>
      <vt:lpstr>Chart</vt:lpstr>
      <vt:lpstr>Picture (32-bit)</vt:lpstr>
      <vt:lpstr> PERM 202 (NACT 334)</vt:lpstr>
      <vt:lpstr>Online Housekeeping</vt:lpstr>
      <vt:lpstr>Introductions - Instructors</vt:lpstr>
      <vt:lpstr>NACT 334 Online  Student Introductions Survey</vt:lpstr>
      <vt:lpstr>Course Objectives</vt:lpstr>
      <vt:lpstr>Lessons</vt:lpstr>
      <vt:lpstr>Lessons (Cont’d)</vt:lpstr>
      <vt:lpstr> LESSON 1</vt:lpstr>
      <vt:lpstr>Lesson Objectives</vt:lpstr>
      <vt:lpstr>Who Needs a Permit? Pre-construction Review</vt:lpstr>
      <vt:lpstr>Who Needs a Permit? Pre-construction Review (Cont’d)</vt:lpstr>
      <vt:lpstr>PowerPoint Presentation</vt:lpstr>
      <vt:lpstr>Who needs a permit?   Operating Permit</vt:lpstr>
      <vt:lpstr>Who needs a permit?   Operating Permit (Cont’d)</vt:lpstr>
      <vt:lpstr>Legal Basis (Federal)</vt:lpstr>
      <vt:lpstr>Legal Basis (State/Local)</vt:lpstr>
      <vt:lpstr>Why is a permit necessary?</vt:lpstr>
      <vt:lpstr>Why is a Permit Needed?</vt:lpstr>
      <vt:lpstr>Protection of Air Quality</vt:lpstr>
      <vt:lpstr>Protection of Air Quality –  Pre-construction Review </vt:lpstr>
      <vt:lpstr>When is a Permit Required?</vt:lpstr>
      <vt:lpstr>Questions?</vt:lpstr>
      <vt:lpstr> LESSON 2</vt:lpstr>
      <vt:lpstr>Lesson Objectives</vt:lpstr>
      <vt:lpstr>NAAQS/Attainment Issues</vt:lpstr>
      <vt:lpstr>NAAQS</vt:lpstr>
      <vt:lpstr>State Implementation Plans</vt:lpstr>
      <vt:lpstr>Criteria Pollutants</vt:lpstr>
      <vt:lpstr>PowerPoint Presentation</vt:lpstr>
      <vt:lpstr>PowerPoint Presentation</vt:lpstr>
      <vt:lpstr>NAAQS</vt:lpstr>
      <vt:lpstr>NAAQS (Cont’d)</vt:lpstr>
      <vt:lpstr>What is Attainment?</vt:lpstr>
      <vt:lpstr>What is Non-attainment? </vt:lpstr>
      <vt:lpstr>Insufficient Monitoring Data?</vt:lpstr>
      <vt:lpstr>PowerPoint Presentation</vt:lpstr>
      <vt:lpstr>PowerPoint Presentation</vt:lpstr>
      <vt:lpstr>PowerPoint Presentation</vt:lpstr>
      <vt:lpstr>PowerPoint Presentation</vt:lpstr>
      <vt:lpstr>Why does it matter?</vt:lpstr>
      <vt:lpstr>Major Source Definition</vt:lpstr>
      <vt:lpstr>Federal Offset Ratios</vt:lpstr>
      <vt:lpstr>Federal Offset Ratios (Cont’d)</vt:lpstr>
      <vt:lpstr>QUESTIONS?</vt:lpstr>
      <vt:lpstr>LESSON 3</vt:lpstr>
      <vt:lpstr>Lesson Objectives</vt:lpstr>
      <vt:lpstr>What is a Stationary Source</vt:lpstr>
      <vt:lpstr>Major Source</vt:lpstr>
      <vt:lpstr>What is a Major Source?</vt:lpstr>
      <vt:lpstr>NSR “Major Source” Thresholds for NSR for Ozone,  CO and PM Depend on Non-attainment Classification</vt:lpstr>
      <vt:lpstr>Greenhouse Gases</vt:lpstr>
      <vt:lpstr>PSD Source Categories with  100 tpy Major Source thresholds</vt:lpstr>
      <vt:lpstr>Major Source (Cont’d)</vt:lpstr>
      <vt:lpstr>Significant Emission Rates PSD (tpy)</vt:lpstr>
      <vt:lpstr> </vt:lpstr>
      <vt:lpstr>Same Industrial Classification</vt:lpstr>
      <vt:lpstr>Common Control</vt:lpstr>
      <vt:lpstr>Adjacent or Contiguous</vt:lpstr>
      <vt:lpstr>PowerPoint Presentation</vt:lpstr>
      <vt:lpstr>Example: Which pollutants are subject to PSD,  NA NSR, and minor NSR permitting?</vt:lpstr>
      <vt:lpstr>Example Solution</vt:lpstr>
      <vt:lpstr>Example solution (Cont’d)</vt:lpstr>
      <vt:lpstr>“Significant Net Emission Increase” for NSR</vt:lpstr>
      <vt:lpstr>Modified Sources</vt:lpstr>
      <vt:lpstr>Is It a Modification?</vt:lpstr>
      <vt:lpstr>Exemptions</vt:lpstr>
      <vt:lpstr>Routine Maintenance, Repair and Replacement (RMRR)</vt:lpstr>
      <vt:lpstr>RMRR Exemption to Major Modification</vt:lpstr>
      <vt:lpstr>RMRR Exemption to Major Mod. (Cont’d)</vt:lpstr>
      <vt:lpstr>RMRR Exemption to Major Mod. (Cont’d)</vt:lpstr>
      <vt:lpstr>RMRR Exemption Wisconsin Electric Power Company (WEPCO)</vt:lpstr>
      <vt:lpstr>RMRR Exemption WEPCO (Cont’d)</vt:lpstr>
      <vt:lpstr>RMRR Exemption WEPCO (Cont’d)</vt:lpstr>
      <vt:lpstr>RMRR Exemption WEPCO (Cont’d)</vt:lpstr>
      <vt:lpstr>RMRR Exemption WEPCO (Cont’d)</vt:lpstr>
      <vt:lpstr>“Routine Maintenance, Repair and Replacement” Policy</vt:lpstr>
      <vt:lpstr>Debottlenecking</vt:lpstr>
      <vt:lpstr>Example 1 - Debottlenecking</vt:lpstr>
      <vt:lpstr>Example 2 - Debottlenecking</vt:lpstr>
      <vt:lpstr>Summary </vt:lpstr>
      <vt:lpstr>Summary (Cont’d)</vt:lpstr>
      <vt:lpstr>Summary  (Cont’d)</vt:lpstr>
      <vt:lpstr>Questions?</vt:lpstr>
      <vt:lpstr>LESSON 4</vt:lpstr>
      <vt:lpstr>LESSON OBJECTIVES</vt:lpstr>
      <vt:lpstr>PERMIT DEFINITIONS</vt:lpstr>
      <vt:lpstr>“TYPES” OF PERMITS</vt:lpstr>
      <vt:lpstr> TYPE 1:  PRE-CONSTRUCTION PERMITS</vt:lpstr>
      <vt:lpstr>PRE-CONSTRUCTION PERMITS</vt:lpstr>
      <vt:lpstr>PRE-CONSTRUCTION PERMITS</vt:lpstr>
      <vt:lpstr>PRE-CONSTRUCTION PERMITTING PROGRAMS</vt:lpstr>
      <vt:lpstr>PowerPoint Presentation</vt:lpstr>
      <vt:lpstr>PRE-CONSTRUCTION PERMITTING Major sources</vt:lpstr>
      <vt:lpstr>STATE ONLY PERMITS</vt:lpstr>
      <vt:lpstr>STATE ONLY (Cont’d)</vt:lpstr>
      <vt:lpstr>“TRUE MINOR” PERMITS</vt:lpstr>
      <vt:lpstr>“TRUE MINOR” PERMIT DEFINED (Cont’d) </vt:lpstr>
      <vt:lpstr>“TRUE MINOR” PERMITS (Cont’d)</vt:lpstr>
      <vt:lpstr>“TRUE MINOR” PERMITS (Cont’d)</vt:lpstr>
      <vt:lpstr>SMALL SOURCE PERMITTING</vt:lpstr>
      <vt:lpstr>SMALL SOURCE PERMIT TYPES</vt:lpstr>
      <vt:lpstr>GENERAL PERMITS</vt:lpstr>
      <vt:lpstr>ADVANTAGES OF GENERAL PERMITS</vt:lpstr>
      <vt:lpstr> ADVANTAGES OF GENERAL PERMITS (Cont’d)</vt:lpstr>
      <vt:lpstr>PRE- CONSTRUCTION PERMITS</vt:lpstr>
      <vt:lpstr>OPERATING PERMITS</vt:lpstr>
      <vt:lpstr>PowerPoint Presentation</vt:lpstr>
      <vt:lpstr>OPERATING PERMITS (Cont’d)</vt:lpstr>
      <vt:lpstr>State-Only  Operating Permit Applicability</vt:lpstr>
      <vt:lpstr>TITLE V PERMITS</vt:lpstr>
      <vt:lpstr>SYNTHETIC MINOR PERMITS</vt:lpstr>
      <vt:lpstr>SYNTHETIC MINOR PERMITS (Cont’d)</vt:lpstr>
      <vt:lpstr>SYNTHETIC MINOR PERMITS (Cont’d)</vt:lpstr>
      <vt:lpstr>FESOPs </vt:lpstr>
      <vt:lpstr> SYNTHETIC MINOR  PERMITS (Cont’d)</vt:lpstr>
      <vt:lpstr>SYNTHETIC MINOR PERMITS (Cont’d)</vt:lpstr>
      <vt:lpstr>SYNTHETIC MINOR PERMITS (Cont’d)</vt:lpstr>
      <vt:lpstr>   CAUTION</vt:lpstr>
      <vt:lpstr>PowerPoint Presentation</vt:lpstr>
      <vt:lpstr>STATE ONLY PERMITS (Cont’d)</vt:lpstr>
      <vt:lpstr>OPERATING PERMITS</vt:lpstr>
      <vt:lpstr>COMBINATION PERMITS</vt:lpstr>
      <vt:lpstr>COMBINATION PERMITS</vt:lpstr>
      <vt:lpstr>WHO ISSUES PERMITS?</vt:lpstr>
      <vt:lpstr>PERMITTING AUTHORIZATION</vt:lpstr>
      <vt:lpstr>PERMITTING AUTHORIZATION (Cont’d)</vt:lpstr>
      <vt:lpstr>PERMITTING AGENCIES</vt:lpstr>
      <vt:lpstr>PERMITTING AGENCIES (Cont’d)</vt:lpstr>
      <vt:lpstr>PERMIT CUSTOMERS</vt:lpstr>
      <vt:lpstr>PERMIT CUSTOMERS (Cont’d)</vt:lpstr>
      <vt:lpstr>PERMITTING AGENCIES Other Roles</vt:lpstr>
      <vt:lpstr>PERMITTING BASICS Review</vt:lpstr>
      <vt:lpstr>QUESTIONS?</vt:lpstr>
      <vt:lpstr>LESSON 5</vt:lpstr>
      <vt:lpstr>POTENTIAL TO EMIT</vt:lpstr>
      <vt:lpstr>Lesson Objectives</vt:lpstr>
      <vt:lpstr>Potential to Emit (PTE)</vt:lpstr>
      <vt:lpstr>PTE (Cont’d)</vt:lpstr>
      <vt:lpstr> PTE Example Calculations </vt:lpstr>
      <vt:lpstr>PTE (Cont’d)</vt:lpstr>
      <vt:lpstr>PTE (Cont’d)</vt:lpstr>
      <vt:lpstr>PTE (Cont’d)</vt:lpstr>
      <vt:lpstr>PTE (Cont’d)</vt:lpstr>
      <vt:lpstr>PTE EXERCISE 1</vt:lpstr>
      <vt:lpstr>PTE EXERCISE 2 </vt:lpstr>
      <vt:lpstr>PTE EXERCISE 2 (cont’d)</vt:lpstr>
      <vt:lpstr>PTE EXERCISE 2 CALCULATIONS</vt:lpstr>
      <vt:lpstr>LIMITING PTE</vt:lpstr>
      <vt:lpstr> LIMITING PTE (Cont’d)</vt:lpstr>
      <vt:lpstr>LIMITING PTE (Cont’d)</vt:lpstr>
      <vt:lpstr>LIMITING PTE (Cont’d)</vt:lpstr>
      <vt:lpstr>LIMITING PTE (Cont’d)</vt:lpstr>
      <vt:lpstr>LIMITING PTE (Cont’d)</vt:lpstr>
      <vt:lpstr>LIMITING PTE (Cont’d)</vt:lpstr>
      <vt:lpstr> LIMITING PTE (Cont’d)</vt:lpstr>
      <vt:lpstr>LIMITING PTE (Cont’d)</vt:lpstr>
      <vt:lpstr>LIMITING PTE (Cont’d)</vt:lpstr>
      <vt:lpstr>LIMITING PTE (Cont’d)</vt:lpstr>
      <vt:lpstr>Quick Review</vt:lpstr>
      <vt:lpstr>Questions?</vt:lpstr>
      <vt:lpstr> LESSON 6 </vt:lpstr>
      <vt:lpstr>Lesson Objectives</vt:lpstr>
      <vt:lpstr>Pre-construction Permits NA-NSR</vt:lpstr>
      <vt:lpstr>Pre-construction Permits NA-NSR (Cont’d)</vt:lpstr>
      <vt:lpstr>NSR Permitting Process</vt:lpstr>
      <vt:lpstr>Clean Air Act – Title I</vt:lpstr>
      <vt:lpstr>“Major Source” Thresholds for NSR for Ozone, PM, and CO  Depend on Non-Attainment Status</vt:lpstr>
      <vt:lpstr>Pre-construction Permits NA-NSR</vt:lpstr>
      <vt:lpstr>Pre-construction Permits NA-NSR</vt:lpstr>
      <vt:lpstr>BACT vs. LAER</vt:lpstr>
      <vt:lpstr>Pre-construction Permits NA-NSR</vt:lpstr>
      <vt:lpstr>Pre-construction Permits NA-NSR</vt:lpstr>
      <vt:lpstr>Quick Review  NA-NSR Pre-construction Permits</vt:lpstr>
      <vt:lpstr>Questions?</vt:lpstr>
      <vt:lpstr>LESSON 7</vt:lpstr>
      <vt:lpstr>Lesson Objectives</vt:lpstr>
      <vt:lpstr>Regulations</vt:lpstr>
      <vt:lpstr>PSD Purpose</vt:lpstr>
      <vt:lpstr>PSD Applicability</vt:lpstr>
      <vt:lpstr>PSD Applicability Major Source</vt:lpstr>
      <vt:lpstr>PSD Source Categories with  100 tpy Major Source thresholds</vt:lpstr>
      <vt:lpstr>Pollutant Added to PSD</vt:lpstr>
      <vt:lpstr>Major Modification PSD</vt:lpstr>
      <vt:lpstr>Modification PSD</vt:lpstr>
      <vt:lpstr>Major Modification  PSD</vt:lpstr>
      <vt:lpstr>Significant Emission Rates [52.21(b)(23)]</vt:lpstr>
      <vt:lpstr>Significant Emission Rates [52.21(b)(23)]</vt:lpstr>
      <vt:lpstr>Major Modification  PSD</vt:lpstr>
      <vt:lpstr>Major Modification PSD (Cont’d)</vt:lpstr>
      <vt:lpstr>Major Modification PSD (Cont’d)</vt:lpstr>
      <vt:lpstr>Pre-construction Permits PSD</vt:lpstr>
      <vt:lpstr>Modification PSD</vt:lpstr>
      <vt:lpstr>PSD Source Categories with  100 tpy Major Source thresholds</vt:lpstr>
      <vt:lpstr>Significant Emission Rates (tpy) PSD</vt:lpstr>
      <vt:lpstr>EXERCISE</vt:lpstr>
      <vt:lpstr>EXERCISE</vt:lpstr>
      <vt:lpstr>Example</vt:lpstr>
      <vt:lpstr>PowerPoint Presentation</vt:lpstr>
      <vt:lpstr>PowerPoint Presentation</vt:lpstr>
      <vt:lpstr>PowerPoint Presentation</vt:lpstr>
      <vt:lpstr>PowerPoint Presentation</vt:lpstr>
      <vt:lpstr>PowerPoint Presentation</vt:lpstr>
      <vt:lpstr>PowerPoint Presentation</vt:lpstr>
      <vt:lpstr>Major Modification  PSD (Cont’d)</vt:lpstr>
      <vt:lpstr>Major Modification  PSD (Cont’d)</vt:lpstr>
      <vt:lpstr>Major Modification PSD (Cont’d)</vt:lpstr>
      <vt:lpstr>PowerPoint Presentation</vt:lpstr>
      <vt:lpstr>Major Modification PSD (Cont’d)</vt:lpstr>
      <vt:lpstr>Exercise  Netting</vt:lpstr>
      <vt:lpstr>Exercise Netting (Cont’d)</vt:lpstr>
      <vt:lpstr>PowerPoint Presentation</vt:lpstr>
      <vt:lpstr>Netting PSD</vt:lpstr>
      <vt:lpstr>PSD</vt:lpstr>
      <vt:lpstr>Best Available Control Technology (BACT)  PSD</vt:lpstr>
      <vt:lpstr>BACT  PSD (Cont’d)</vt:lpstr>
      <vt:lpstr>BACT PSD (Cont’d)</vt:lpstr>
      <vt:lpstr>Ambient Impact Analysis  PSD</vt:lpstr>
      <vt:lpstr>Increment  PSD</vt:lpstr>
      <vt:lpstr>Increment Terms  PSD</vt:lpstr>
      <vt:lpstr>Increment Terms  PSD (Cont’d)</vt:lpstr>
      <vt:lpstr>PowerPoint Presentation</vt:lpstr>
      <vt:lpstr>Pre-construction Permits PSD</vt:lpstr>
      <vt:lpstr>Secondary Emissions</vt:lpstr>
      <vt:lpstr>EXERCISE</vt:lpstr>
      <vt:lpstr>NAAQS analysis PSD</vt:lpstr>
      <vt:lpstr>Pre-construction Monitoring  PSD</vt:lpstr>
      <vt:lpstr>Permit Conditions PSD</vt:lpstr>
      <vt:lpstr>Other analysis PSD</vt:lpstr>
      <vt:lpstr>Sources impacting Federal Class I areas  PSD</vt:lpstr>
      <vt:lpstr> PSD</vt:lpstr>
      <vt:lpstr>PSD</vt:lpstr>
      <vt:lpstr>PSD - Review</vt:lpstr>
      <vt:lpstr>QUESTIONS?</vt:lpstr>
      <vt:lpstr>LESSON 8</vt:lpstr>
      <vt:lpstr>Major Modification </vt:lpstr>
      <vt:lpstr>PSD &amp; NNSR Project Emissions Accounting</vt:lpstr>
      <vt:lpstr>Project Emissions Accounting (Cont’d)</vt:lpstr>
      <vt:lpstr>Netting </vt:lpstr>
      <vt:lpstr>Determination of Significant Emissions Increase - Netting</vt:lpstr>
      <vt:lpstr>Netting</vt:lpstr>
      <vt:lpstr>Netting (Cont’d)</vt:lpstr>
      <vt:lpstr>Creditable Contemporaneous Emissions</vt:lpstr>
      <vt:lpstr>Netting (Cont’d)</vt:lpstr>
      <vt:lpstr>PSD NETTING EXERCISES (Optional)</vt:lpstr>
      <vt:lpstr>PRACTICAL EXERCISES – NETTING </vt:lpstr>
      <vt:lpstr>PRACTICAL EXERCISES – NETTING </vt:lpstr>
      <vt:lpstr>PRACTICAL EXERCISES – NETTING</vt:lpstr>
      <vt:lpstr>QUESTIONS?</vt:lpstr>
      <vt:lpstr>     LESSON 9</vt:lpstr>
      <vt:lpstr>Lesson Objectives</vt:lpstr>
      <vt:lpstr>Emission Limits</vt:lpstr>
      <vt:lpstr>Performance-based Limits </vt:lpstr>
      <vt:lpstr>Establishing a  Performance-based limit</vt:lpstr>
      <vt:lpstr>Performance-based Limits Issues</vt:lpstr>
      <vt:lpstr> Technology-based Limits </vt:lpstr>
      <vt:lpstr>Technology-based Limits Issues</vt:lpstr>
      <vt:lpstr>Emission Limits – Other </vt:lpstr>
      <vt:lpstr>Should emission limits be included in permit?</vt:lpstr>
      <vt:lpstr>How should emission limits be included in permit?</vt:lpstr>
      <vt:lpstr>Documentation</vt:lpstr>
      <vt:lpstr>Emission limitations vs.  Permit conditions</vt:lpstr>
      <vt:lpstr>Discussion Question</vt:lpstr>
      <vt:lpstr>QUESTIONS?</vt:lpstr>
      <vt:lpstr>   </vt:lpstr>
      <vt:lpstr>Lesson Objectives</vt:lpstr>
      <vt:lpstr>Averaging Time - Purpose</vt:lpstr>
      <vt:lpstr>Averaging Times (Cont’d)</vt:lpstr>
      <vt:lpstr>Averaging Times (Cont’d) </vt:lpstr>
      <vt:lpstr>Averaging Time – Stringency</vt:lpstr>
      <vt:lpstr>Short Averaging Times</vt:lpstr>
      <vt:lpstr>Averaging Times   Technology-based Emission Limits </vt:lpstr>
      <vt:lpstr>Sample Permit Condition Rolling 12-month Average</vt:lpstr>
      <vt:lpstr>Class Discussion</vt:lpstr>
      <vt:lpstr>Response to Class Discussion</vt:lpstr>
      <vt:lpstr>Class Exercise </vt:lpstr>
      <vt:lpstr>Class Exercise (Cont’d)  </vt:lpstr>
      <vt:lpstr>Class Exercise  (Cont’d)</vt:lpstr>
      <vt:lpstr>Class Discussion</vt:lpstr>
      <vt:lpstr>Averaging Times</vt:lpstr>
      <vt:lpstr> Group Exercise Averaging Time (1 of 2)</vt:lpstr>
      <vt:lpstr> Group Exercise Averaging Time (2 of 2)</vt:lpstr>
      <vt:lpstr>Discussion of Exercise</vt:lpstr>
      <vt:lpstr>Questions?</vt:lpstr>
      <vt:lpstr> </vt:lpstr>
      <vt:lpstr>Best Available Control Technology (BACT)</vt:lpstr>
      <vt:lpstr>PSD Top Down BACT</vt:lpstr>
      <vt:lpstr>BACT Limitations</vt:lpstr>
      <vt:lpstr>BACT TYPES</vt:lpstr>
      <vt:lpstr>BACT Sources</vt:lpstr>
      <vt:lpstr>BACT/LAER Clearinghouse</vt:lpstr>
      <vt:lpstr>BACT/LAER Clearinghouse (Cont’d)</vt:lpstr>
      <vt:lpstr>BACT Determination</vt:lpstr>
      <vt:lpstr>PowerPoint Presentation</vt:lpstr>
      <vt:lpstr>PowerPoint Presentation</vt:lpstr>
      <vt:lpstr>BACT Determination For Simple Cycle Gas Turbine</vt:lpstr>
      <vt:lpstr>BACT Determination For Simple Cycle Gas Turbine (Cont’d)</vt:lpstr>
      <vt:lpstr>BACT Determination For Simple Cycle Gas Turbine (Cont’d)</vt:lpstr>
      <vt:lpstr>BACT Determination For Simple Cycle Gas Turbine (Cont’d)</vt:lpstr>
      <vt:lpstr>BACT Determination For Simple Cycle Gas Turbine (Cont’d)</vt:lpstr>
      <vt:lpstr>Another Example</vt:lpstr>
      <vt:lpstr>PowerPoint Presentation</vt:lpstr>
      <vt:lpstr>BACT Options</vt:lpstr>
      <vt:lpstr>BACT Determination </vt:lpstr>
      <vt:lpstr>BACT Determination (Cont’d)</vt:lpstr>
      <vt:lpstr>BACT Determination (Cont’d)</vt:lpstr>
      <vt:lpstr>Examples of Cost Effectiveness</vt:lpstr>
      <vt:lpstr>Summary Top Down BACT Review</vt:lpstr>
      <vt:lpstr>QUESTIONS?</vt:lpstr>
      <vt:lpstr>LESSON 12</vt:lpstr>
      <vt:lpstr>Lesson Objectives</vt:lpstr>
      <vt:lpstr>Emission Offsets  Pre-Construction Permits NA-NSR</vt:lpstr>
      <vt:lpstr>Federal Offset ratios</vt:lpstr>
      <vt:lpstr>Federal Offset Ratios</vt:lpstr>
      <vt:lpstr>Offsets Exercise</vt:lpstr>
      <vt:lpstr>Offsets Exercise (Cont’d)</vt:lpstr>
      <vt:lpstr>Emission Offsets</vt:lpstr>
      <vt:lpstr>Emission Allowances  &amp; Emission Offsets</vt:lpstr>
      <vt:lpstr>Emissions Trading</vt:lpstr>
      <vt:lpstr>Emissions Banking</vt:lpstr>
      <vt:lpstr>Emissions Banking (Cont’d)</vt:lpstr>
      <vt:lpstr>Emissions Banking (Cont’d)</vt:lpstr>
      <vt:lpstr>Emissions Banking (Cont’d)</vt:lpstr>
      <vt:lpstr>Questions?</vt:lpstr>
      <vt:lpstr>   </vt:lpstr>
      <vt:lpstr>AIR SHED MODELING EXAMPLE</vt:lpstr>
      <vt:lpstr>Lesson Objectives</vt:lpstr>
      <vt:lpstr>PowerPoint Presentation</vt:lpstr>
      <vt:lpstr>PowerPoint Presentation</vt:lpstr>
      <vt:lpstr>2002 Atlanta VOCs (tons)</vt:lpstr>
      <vt:lpstr>2002 Atlanta NOx (tons)</vt:lpstr>
      <vt:lpstr>PowerPoint Presentation</vt:lpstr>
      <vt:lpstr>CMAQ is a Grid-Based Model</vt:lpstr>
      <vt:lpstr>PowerPoint Presentation</vt:lpstr>
      <vt:lpstr>Projected Ozone Attainment Status for 2009</vt:lpstr>
      <vt:lpstr>PowerPoint Presentation</vt:lpstr>
      <vt:lpstr>PowerPoint Presentation</vt:lpstr>
      <vt:lpstr>Future Ozone Concentrations</vt:lpstr>
      <vt:lpstr>Discussion</vt:lpstr>
      <vt:lpstr>QUESTIONS</vt:lpstr>
      <vt:lpstr>Lesson Objectives</vt:lpstr>
      <vt:lpstr>Overview</vt:lpstr>
      <vt:lpstr>Uses and Reasons</vt:lpstr>
      <vt:lpstr>Benefits</vt:lpstr>
      <vt:lpstr>Most Common Types of Models</vt:lpstr>
      <vt:lpstr>Screening Models</vt:lpstr>
      <vt:lpstr>AERSCREEN</vt:lpstr>
      <vt:lpstr>SCREEN Model Limitations</vt:lpstr>
      <vt:lpstr>SCREEN Model Attributes</vt:lpstr>
      <vt:lpstr>Dispersion Models</vt:lpstr>
      <vt:lpstr>Modeling Assumptions</vt:lpstr>
      <vt:lpstr>PowerPoint Presentation</vt:lpstr>
      <vt:lpstr>Atmospheric Influences</vt:lpstr>
      <vt:lpstr>Dispersion - A Function of</vt:lpstr>
      <vt:lpstr>The Results</vt:lpstr>
      <vt:lpstr>PowerPoint Presentation</vt:lpstr>
      <vt:lpstr>AERMOD</vt:lpstr>
      <vt:lpstr>AERMOD GOALS</vt:lpstr>
      <vt:lpstr>AERMOD GOALS (Cont’d)</vt:lpstr>
      <vt:lpstr>AERMOD</vt:lpstr>
      <vt:lpstr>AERMOD (Cont’d)</vt:lpstr>
      <vt:lpstr>AERMOD (Cont’d)</vt:lpstr>
      <vt:lpstr>AERMOD (Cont’d)</vt:lpstr>
      <vt:lpstr>Photochemical Models</vt:lpstr>
      <vt:lpstr>Common Photochemical Models</vt:lpstr>
      <vt:lpstr>Mobile Source Models</vt:lpstr>
      <vt:lpstr>Mobile Source Models (Cont’d)</vt:lpstr>
      <vt:lpstr>Mobile Source Models (Cont’d)</vt:lpstr>
      <vt:lpstr>Mobile Source Models (Cont’d)</vt:lpstr>
      <vt:lpstr>A WORD ABOUT MONITORING</vt:lpstr>
      <vt:lpstr>EMISSIONS AS RELATED  TO INVENTORIES</vt:lpstr>
      <vt:lpstr>EMISSION DATA REQUIREMENTS</vt:lpstr>
      <vt:lpstr>EMISSION INVENTORIES</vt:lpstr>
      <vt:lpstr>CHIEF</vt:lpstr>
      <vt:lpstr>Questions?</vt:lpstr>
      <vt:lpstr>    LESSON 14</vt:lpstr>
      <vt:lpstr>Lesson Objectives</vt:lpstr>
      <vt:lpstr>What Is Title V</vt:lpstr>
      <vt:lpstr>How Title V Permits Differ from Pre-Construction Permits</vt:lpstr>
      <vt:lpstr>Title V Permits – AKA Part 70</vt:lpstr>
      <vt:lpstr>Part 70 Programs</vt:lpstr>
      <vt:lpstr>Part 71 Programs</vt:lpstr>
      <vt:lpstr>Title V Permits</vt:lpstr>
      <vt:lpstr>Purpose of Title V</vt:lpstr>
      <vt:lpstr>Benefits of Title V</vt:lpstr>
      <vt:lpstr>Benefits of Title V (Cont’d)</vt:lpstr>
      <vt:lpstr>Benefits of Title V (Cont’d)</vt:lpstr>
      <vt:lpstr> Title V Public Participation Opportunities </vt:lpstr>
      <vt:lpstr>Title V Permits</vt:lpstr>
      <vt:lpstr> Applicability </vt:lpstr>
      <vt:lpstr> Applicability (Cont’d) </vt:lpstr>
      <vt:lpstr>Greenhouse Gas  “Anyway Sources”</vt:lpstr>
      <vt:lpstr> Applicability (Cont’d) </vt:lpstr>
      <vt:lpstr>Major Source</vt:lpstr>
      <vt:lpstr>Fugitive Emissions</vt:lpstr>
      <vt:lpstr>Synthetic Minor</vt:lpstr>
      <vt:lpstr>Synthetic Minor (Cont’d)</vt:lpstr>
      <vt:lpstr> Title V Permits</vt:lpstr>
      <vt:lpstr>  Permit Application </vt:lpstr>
      <vt:lpstr> Permit Application (Cont’d) </vt:lpstr>
      <vt:lpstr>Class Discussion</vt:lpstr>
      <vt:lpstr>Responsible Official</vt:lpstr>
      <vt:lpstr>Responsible Official (Cont’d)</vt:lpstr>
      <vt:lpstr> Title V Permits </vt:lpstr>
      <vt:lpstr>Permit Content Requirements</vt:lpstr>
      <vt:lpstr>Permit Content (Cont’d)</vt:lpstr>
      <vt:lpstr> Permit Content (Cont’d)</vt:lpstr>
      <vt:lpstr>Permit Content: Additional Discussion</vt:lpstr>
      <vt:lpstr>Permit Content (Cont’d)</vt:lpstr>
      <vt:lpstr>Class Discussion</vt:lpstr>
      <vt:lpstr>Class Discussion (Cont’d)</vt:lpstr>
      <vt:lpstr>Class Discussion (Cont’d)</vt:lpstr>
      <vt:lpstr>Class Discussion (Cont’d)</vt:lpstr>
      <vt:lpstr>Permit Shield</vt:lpstr>
      <vt:lpstr>Title V Permits</vt:lpstr>
      <vt:lpstr>Permit Issuance</vt:lpstr>
      <vt:lpstr>Permit Issuance (Cont’d)</vt:lpstr>
      <vt:lpstr>Permit Issuance (Cont’d)</vt:lpstr>
      <vt:lpstr>Response to Comments</vt:lpstr>
      <vt:lpstr>Permit Issuance (Cont’d)</vt:lpstr>
      <vt:lpstr>Permit Issuance (Cont’d)</vt:lpstr>
      <vt:lpstr>Permit Issuance (Cont’d)</vt:lpstr>
      <vt:lpstr>Permit Issuance (Cont’d)</vt:lpstr>
      <vt:lpstr>Petitions Requesting EPA Object</vt:lpstr>
      <vt:lpstr>Petitions Requesting EPA Object</vt:lpstr>
      <vt:lpstr>Title V Permits</vt:lpstr>
      <vt:lpstr> Permit Modification</vt:lpstr>
      <vt:lpstr> Permit Modification (Cont’d)</vt:lpstr>
      <vt:lpstr> Permit Modification (Cont’d)</vt:lpstr>
      <vt:lpstr> Permit Modification (Cont’d)</vt:lpstr>
      <vt:lpstr>Reopening for Cause</vt:lpstr>
      <vt:lpstr>Title V Permits</vt:lpstr>
      <vt:lpstr>Permit Renewal</vt:lpstr>
      <vt:lpstr>QUICK REVIEW   TITLE V OPERATING PERMITS</vt:lpstr>
      <vt:lpstr>QUICK REVIEW (Cont’d)  TITLE V OPERATING PERMITS</vt:lpstr>
      <vt:lpstr>QUESTIONS?</vt:lpstr>
      <vt:lpstr>LESSON  15</vt:lpstr>
      <vt:lpstr>Lesson Objectives</vt:lpstr>
      <vt:lpstr>Monitoring, Reporting and Recordkeeping</vt:lpstr>
      <vt:lpstr>Why Required?</vt:lpstr>
      <vt:lpstr>Monitoring Requirements</vt:lpstr>
      <vt:lpstr>Emissions Monitoring</vt:lpstr>
      <vt:lpstr>Parametric Monitoring</vt:lpstr>
      <vt:lpstr>Calculations</vt:lpstr>
      <vt:lpstr>Monitoring to Ensure Effective Operation of Control Equipment</vt:lpstr>
      <vt:lpstr>If No Monitoring Requirements Prescribed in Regulation</vt:lpstr>
      <vt:lpstr>Reporting Requirements</vt:lpstr>
      <vt:lpstr>What Shall Be Reported?</vt:lpstr>
      <vt:lpstr>Record Keeping Requirements</vt:lpstr>
      <vt:lpstr>What records must be kept?</vt:lpstr>
      <vt:lpstr>How long must records be kept?</vt:lpstr>
      <vt:lpstr>Class Discussion</vt:lpstr>
      <vt:lpstr>QUESTIONS?</vt:lpstr>
      <vt:lpstr>LESSON 16</vt:lpstr>
      <vt:lpstr>Lesson Objectives</vt:lpstr>
      <vt:lpstr>CAM Background</vt:lpstr>
      <vt:lpstr>CAM Background (Cont’d)</vt:lpstr>
      <vt:lpstr>Some New Concepts</vt:lpstr>
      <vt:lpstr>Exceedance vs. Excursion</vt:lpstr>
      <vt:lpstr>PowerPoint Presentation</vt:lpstr>
      <vt:lpstr>CAM Applicability (§64.2)</vt:lpstr>
      <vt:lpstr>PowerPoint Presentation</vt:lpstr>
      <vt:lpstr>Fugitives Counted  as in Title V Applicability</vt:lpstr>
      <vt:lpstr>Definition of Control Device</vt:lpstr>
      <vt:lpstr>PowerPoint Presentation</vt:lpstr>
      <vt:lpstr>Control Devices (Cont’d)</vt:lpstr>
      <vt:lpstr>CAM Exemptions</vt:lpstr>
      <vt:lpstr>Exempt Limit, not PSEU</vt:lpstr>
      <vt:lpstr>Continuous Compliance Determination Methods</vt:lpstr>
      <vt:lpstr>Exemption for Backup Utility Power EUs</vt:lpstr>
      <vt:lpstr>Source's Role</vt:lpstr>
      <vt:lpstr>CAM Monitoring Design Criteria (§64.3) </vt:lpstr>
      <vt:lpstr>CAM Monitoring Design  Criteria (§64.3) (Cont’d)</vt:lpstr>
      <vt:lpstr>Frequency of Monitoring (§64.3)</vt:lpstr>
      <vt:lpstr>Frequency of Monitoring (§64.3) (Cont’d)</vt:lpstr>
      <vt:lpstr>Evaluation Factors for CAM Account for site-specific factors</vt:lpstr>
      <vt:lpstr>What does a source do with monitoring results?</vt:lpstr>
      <vt:lpstr>Agency Role Evaluate source's CAM plan</vt:lpstr>
      <vt:lpstr>Agency Role Evaluate source's CAM plan (Cont’d) </vt:lpstr>
      <vt:lpstr>Agency Role  Issue final permit that includes</vt:lpstr>
      <vt:lpstr>Agency Role Compliance Certification Condition</vt:lpstr>
      <vt:lpstr>EPA Role</vt:lpstr>
      <vt:lpstr>Quality Improvement Plan (§64.8)</vt:lpstr>
      <vt:lpstr>Quality Improvement Plan (§64.8) (Cont’d)</vt:lpstr>
      <vt:lpstr>PM Control - Facility X</vt:lpstr>
      <vt:lpstr>Facility X</vt:lpstr>
      <vt:lpstr>VOC Control - Facility Y</vt:lpstr>
      <vt:lpstr>Facility Y</vt:lpstr>
      <vt:lpstr>Enforcement Authority §64.7(d)</vt:lpstr>
      <vt:lpstr>Relationship of CAM to Other Title V Monitoring</vt:lpstr>
      <vt:lpstr>Review of Key Concepts</vt:lpstr>
      <vt:lpstr>QUESTIONS?</vt:lpstr>
      <vt:lpstr>LESSON  17</vt:lpstr>
      <vt:lpstr>Lesson Objectives</vt:lpstr>
      <vt:lpstr>Permit Conditions</vt:lpstr>
      <vt:lpstr>Permit Conditions (Cont’d)</vt:lpstr>
      <vt:lpstr>Basis for Permit Conditions</vt:lpstr>
      <vt:lpstr>Basis for Permit Conditions (Cont’d)</vt:lpstr>
      <vt:lpstr>Permit Conditions (Cont’d)</vt:lpstr>
      <vt:lpstr>Permit Conditions  Enforceable / Credible Evidence</vt:lpstr>
      <vt:lpstr>How many conditions?</vt:lpstr>
      <vt:lpstr>Categories of Permit Conditions</vt:lpstr>
      <vt:lpstr>Standard Conditions (Boilerplate)</vt:lpstr>
      <vt:lpstr>Standard Conditions (Cont’d) (Boilerplate)</vt:lpstr>
      <vt:lpstr>Standard Conditions - Examples</vt:lpstr>
      <vt:lpstr>Emission limitations</vt:lpstr>
      <vt:lpstr>Compliance Demonstration</vt:lpstr>
      <vt:lpstr>Compliance Demonstration (Cont’d)</vt:lpstr>
      <vt:lpstr>Miscellaneous Statements </vt:lpstr>
      <vt:lpstr>Problem Conditions</vt:lpstr>
      <vt:lpstr>PowerPoint Presentation</vt:lpstr>
      <vt:lpstr>QUESTIONS?</vt:lpstr>
      <vt:lpstr>LESSON 18</vt:lpstr>
      <vt:lpstr>Lesson Objectives</vt:lpstr>
      <vt:lpstr>Why Discuss Emission Standards in Permitting Course</vt:lpstr>
      <vt:lpstr>Acronyms</vt:lpstr>
      <vt:lpstr>New Source Performance Standards</vt:lpstr>
      <vt:lpstr>NSPS (Cont’d)</vt:lpstr>
      <vt:lpstr>NSPS Format</vt:lpstr>
      <vt:lpstr> National Emission Standards for Hazardous Air Pollutants</vt:lpstr>
      <vt:lpstr>NESHAPS (Cont’d)</vt:lpstr>
      <vt:lpstr>METHODOLOGY WAS SLOW  AND CONTROVERSIAL</vt:lpstr>
      <vt:lpstr>Maximum Achievable  Control Technology</vt:lpstr>
      <vt:lpstr>MACT For New Sources</vt:lpstr>
      <vt:lpstr>MACT for Existing Sources</vt:lpstr>
      <vt:lpstr>MACT Floor</vt:lpstr>
      <vt:lpstr>Example MACT Standards</vt:lpstr>
      <vt:lpstr>Example MACT Standards (Cont’d)</vt:lpstr>
      <vt:lpstr>A WORD ABOUT  “RESIDUAL MACT”</vt:lpstr>
      <vt:lpstr> “HYPOTHETICAL EXAMPLE” </vt:lpstr>
      <vt:lpstr>“RESIDUAL MACT”  (Cont’d)</vt:lpstr>
      <vt:lpstr> Reclassification of Major Sources as Area Sources</vt:lpstr>
      <vt:lpstr> Reclassification of Major Sources as Area Sources (Cont’d)</vt:lpstr>
      <vt:lpstr>Questions</vt:lpstr>
      <vt:lpstr>LESSON 19</vt:lpstr>
      <vt:lpstr>Lesson Objectives</vt:lpstr>
      <vt:lpstr>Basis for Compliance</vt:lpstr>
      <vt:lpstr>Compliance vs. Enforcement</vt:lpstr>
      <vt:lpstr>What Constitutes Compliance?</vt:lpstr>
      <vt:lpstr>Compliance Defined in Permit</vt:lpstr>
      <vt:lpstr>Compliance Defined in Permit (Cont’d)</vt:lpstr>
      <vt:lpstr>Compliance Provisions</vt:lpstr>
      <vt:lpstr>Compliance Demonstration</vt:lpstr>
      <vt:lpstr>Compliance Demonstration (Cont’d)</vt:lpstr>
      <vt:lpstr>Compliance Demonstration (Cont’d)</vt:lpstr>
      <vt:lpstr>Noncompliance</vt:lpstr>
      <vt:lpstr>Class Discussion - Compliance</vt:lpstr>
      <vt:lpstr>Enforcement</vt:lpstr>
      <vt:lpstr>Importance of Enforcement</vt:lpstr>
      <vt:lpstr>Enforcement (Cont’d)</vt:lpstr>
      <vt:lpstr>Enforcement (Cont’d)</vt:lpstr>
      <vt:lpstr>Enforcement (Cont’d)</vt:lpstr>
      <vt:lpstr>Commencement of Construction</vt:lpstr>
      <vt:lpstr>Commencement of Construction Building a New Plant</vt:lpstr>
      <vt:lpstr>PowerPoint Presentation</vt:lpstr>
      <vt:lpstr>Activities Allowed  Before Permit Is Issued </vt:lpstr>
      <vt:lpstr>Activities Not Allowed  Before Permit Is Issued </vt:lpstr>
      <vt:lpstr>Activities Required  After Permit Is Issued </vt:lpstr>
      <vt:lpstr>Commencement of Construction?</vt:lpstr>
      <vt:lpstr>Commencement of Construction Extensions</vt:lpstr>
      <vt:lpstr>Penalties</vt:lpstr>
      <vt:lpstr>Penalty Factors</vt:lpstr>
      <vt:lpstr>QUESTIONS?</vt:lpstr>
      <vt:lpstr>SUMMARY        </vt:lpstr>
      <vt:lpstr>Permits</vt:lpstr>
      <vt:lpstr>Federal Permits</vt:lpstr>
      <vt:lpstr>Federal Permits (Cont’d)</vt:lpstr>
      <vt:lpstr>NA NSR</vt:lpstr>
      <vt:lpstr>Title V</vt:lpstr>
      <vt:lpstr>Title V (Cont’d)</vt:lpstr>
      <vt:lpstr>Tools</vt:lpstr>
      <vt:lpstr> EPA Emission Standards</vt:lpstr>
      <vt:lpstr>EPA Emission Standards (Cont’d)</vt:lpstr>
      <vt:lpstr>Contacts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Overview</dc:title>
  <dc:creator>Leo Stander</dc:creator>
  <cp:lastModifiedBy>carl daly</cp:lastModifiedBy>
  <cp:revision>125</cp:revision>
  <cp:lastPrinted>2024-03-28T13:20:34Z</cp:lastPrinted>
  <dcterms:created xsi:type="dcterms:W3CDTF">2003-06-02T18:22:39Z</dcterms:created>
  <dcterms:modified xsi:type="dcterms:W3CDTF">2025-11-18T19:38:29Z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axKeyword">
    <vt:lpwstr/>
  </property>
  <property fmtid="{D5CDD505-2E9C-101B-9397-08002B2CF9AE}" pid="3" name="ContentTypeId">
    <vt:lpwstr>0x010100B8D1AE864022FC4AB1940C9ACBC18425</vt:lpwstr>
  </property>
  <property fmtid="{D5CDD505-2E9C-101B-9397-08002B2CF9AE}" pid="4" name="EPA Subject">
    <vt:lpwstr/>
  </property>
  <property fmtid="{D5CDD505-2E9C-101B-9397-08002B2CF9AE}" pid="5" name="Document Type">
    <vt:lpwstr/>
  </property>
  <property fmtid="{D5CDD505-2E9C-101B-9397-08002B2CF9AE}" pid="6" name="Order">
    <vt:lpwstr>4614000.00000000</vt:lpwstr>
  </property>
  <property fmtid="{D5CDD505-2E9C-101B-9397-08002B2CF9AE}" pid="7" name="xd_ProgID">
    <vt:lpwstr/>
  </property>
  <property fmtid="{D5CDD505-2E9C-101B-9397-08002B2CF9AE}" pid="8" name="_SourceUrl">
    <vt:lpwstr/>
  </property>
  <property fmtid="{D5CDD505-2E9C-101B-9397-08002B2CF9AE}" pid="9" name="_SharedFileIndex">
    <vt:lpwstr/>
  </property>
  <property fmtid="{D5CDD505-2E9C-101B-9397-08002B2CF9AE}" pid="10" name="ComplianceAssetId">
    <vt:lpwstr/>
  </property>
  <property fmtid="{D5CDD505-2E9C-101B-9397-08002B2CF9AE}" pid="11" name="TemplateUrl">
    <vt:lpwstr/>
  </property>
  <property fmtid="{D5CDD505-2E9C-101B-9397-08002B2CF9AE}" pid="12" name="_ExtendedDescription">
    <vt:lpwstr/>
  </property>
  <property fmtid="{D5CDD505-2E9C-101B-9397-08002B2CF9AE}" pid="13" name="TriggerFlowInfo">
    <vt:lpwstr/>
  </property>
  <property fmtid="{D5CDD505-2E9C-101B-9397-08002B2CF9AE}" pid="14" name="xd_Signature">
    <vt:lpwstr/>
  </property>
</Properties>
</file>